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1.xml" ContentType="application/vnd.openxmlformats-officedocument.drawingml.chart+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43"/>
  </p:notesMasterIdLst>
  <p:sldIdLst>
    <p:sldId id="313" r:id="rId3"/>
    <p:sldId id="257" r:id="rId4"/>
    <p:sldId id="300" r:id="rId5"/>
    <p:sldId id="307" r:id="rId6"/>
    <p:sldId id="267" r:id="rId7"/>
    <p:sldId id="269" r:id="rId8"/>
    <p:sldId id="268" r:id="rId9"/>
    <p:sldId id="270" r:id="rId10"/>
    <p:sldId id="272" r:id="rId11"/>
    <p:sldId id="308" r:id="rId12"/>
    <p:sldId id="274" r:id="rId13"/>
    <p:sldId id="275" r:id="rId14"/>
    <p:sldId id="276" r:id="rId15"/>
    <p:sldId id="277" r:id="rId16"/>
    <p:sldId id="278" r:id="rId17"/>
    <p:sldId id="279" r:id="rId18"/>
    <p:sldId id="280" r:id="rId19"/>
    <p:sldId id="281" r:id="rId20"/>
    <p:sldId id="309" r:id="rId21"/>
    <p:sldId id="283" r:id="rId22"/>
    <p:sldId id="284" r:id="rId23"/>
    <p:sldId id="285" r:id="rId24"/>
    <p:sldId id="286" r:id="rId25"/>
    <p:sldId id="287" r:id="rId26"/>
    <p:sldId id="288" r:id="rId27"/>
    <p:sldId id="310" r:id="rId28"/>
    <p:sldId id="290" r:id="rId29"/>
    <p:sldId id="291" r:id="rId30"/>
    <p:sldId id="292" r:id="rId31"/>
    <p:sldId id="293" r:id="rId32"/>
    <p:sldId id="259" r:id="rId33"/>
    <p:sldId id="260" r:id="rId34"/>
    <p:sldId id="262" r:id="rId35"/>
    <p:sldId id="261" r:id="rId36"/>
    <p:sldId id="263" r:id="rId37"/>
    <p:sldId id="264" r:id="rId38"/>
    <p:sldId id="265" r:id="rId39"/>
    <p:sldId id="295" r:id="rId40"/>
    <p:sldId id="294" r:id="rId41"/>
    <p:sldId id="314" r:id="rId42"/>
  </p:sldIdLst>
  <p:sldSz cx="12195175"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768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F9F9"/>
    <a:srgbClr val="CED2D5"/>
    <a:srgbClr val="3CCCC7"/>
    <a:srgbClr val="25BFF1"/>
    <a:srgbClr val="2BA5A2"/>
    <a:srgbClr val="0C8CB4"/>
    <a:srgbClr val="BFBFBF"/>
    <a:srgbClr val="67BFC0"/>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660" autoAdjust="0"/>
  </p:normalViewPr>
  <p:slideViewPr>
    <p:cSldViewPr showGuides="1">
      <p:cViewPr varScale="1">
        <p:scale>
          <a:sx n="81" d="100"/>
          <a:sy n="81" d="100"/>
        </p:scale>
        <p:origin x="60" y="612"/>
      </p:cViewPr>
      <p:guideLst>
        <p:guide orient="horz"/>
        <p:guide pos="7681"/>
      </p:guideLst>
    </p:cSldViewPr>
  </p:slideViewPr>
  <p:outlineViewPr>
    <p:cViewPr>
      <p:scale>
        <a:sx n="33" d="100"/>
        <a:sy n="33" d="100"/>
      </p:scale>
      <p:origin x="0" y="0"/>
    </p:cViewPr>
  </p:outlineViewPr>
  <p:notesTextViewPr>
    <p:cViewPr>
      <p:scale>
        <a:sx n="1" d="1"/>
        <a:sy n="1" d="1"/>
      </p:scale>
      <p:origin x="0" y="0"/>
    </p:cViewPr>
  </p:notesTextViewPr>
  <p:sorterViewPr>
    <p:cViewPr>
      <p:scale>
        <a:sx n="139" d="100"/>
        <a:sy n="139" d="100"/>
      </p:scale>
      <p:origin x="0" y="172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162807899887499"/>
          <c:y val="0"/>
          <c:w val="0.63522227981722901"/>
          <c:h val="0.95283325046404099"/>
        </c:manualLayout>
      </c:layout>
      <c:doughnutChart>
        <c:varyColors val="1"/>
        <c:ser>
          <c:idx val="0"/>
          <c:order val="0"/>
          <c:tx>
            <c:strRef>
              <c:f>Sheet1!$B$1</c:f>
              <c:strCache>
                <c:ptCount val="1"/>
                <c:pt idx="0">
                  <c:v>销售额</c:v>
                </c:pt>
              </c:strCache>
            </c:strRef>
          </c:tx>
          <c:dPt>
            <c:idx val="0"/>
            <c:bubble3D val="0"/>
            <c:spPr>
              <a:solidFill>
                <a:srgbClr val="3CCCC7"/>
              </a:solidFill>
              <a:ln w="19050">
                <a:solidFill>
                  <a:schemeClr val="lt1"/>
                </a:solidFill>
              </a:ln>
              <a:effectLst/>
            </c:spPr>
            <c:extLst>
              <c:ext xmlns:c16="http://schemas.microsoft.com/office/drawing/2014/chart" uri="{C3380CC4-5D6E-409C-BE32-E72D297353CC}">
                <c16:uniqueId val="{00000001-4E7B-4C37-B9E0-FD42059B28FA}"/>
              </c:ext>
            </c:extLst>
          </c:dPt>
          <c:dPt>
            <c:idx val="1"/>
            <c:bubble3D val="0"/>
            <c:spPr>
              <a:solidFill>
                <a:srgbClr val="2DB2B8"/>
              </a:solidFill>
              <a:ln w="19050">
                <a:solidFill>
                  <a:schemeClr val="lt1"/>
                </a:solidFill>
              </a:ln>
              <a:effectLst/>
            </c:spPr>
            <c:extLst>
              <c:ext xmlns:c16="http://schemas.microsoft.com/office/drawing/2014/chart" uri="{C3380CC4-5D6E-409C-BE32-E72D297353CC}">
                <c16:uniqueId val="{00000003-4E7B-4C37-B9E0-FD42059B28FA}"/>
              </c:ext>
            </c:extLst>
          </c:dPt>
          <c:dPt>
            <c:idx val="2"/>
            <c:bubble3D val="0"/>
            <c:spPr>
              <a:solidFill>
                <a:srgbClr val="25BFF1"/>
              </a:solidFill>
              <a:ln w="19050">
                <a:solidFill>
                  <a:schemeClr val="lt1"/>
                </a:solidFill>
              </a:ln>
              <a:effectLst/>
            </c:spPr>
            <c:extLst>
              <c:ext xmlns:c16="http://schemas.microsoft.com/office/drawing/2014/chart" uri="{C3380CC4-5D6E-409C-BE32-E72D297353CC}">
                <c16:uniqueId val="{00000005-4E7B-4C37-B9E0-FD42059B28FA}"/>
              </c:ext>
            </c:extLst>
          </c:dPt>
          <c:dLbls>
            <c:spPr>
              <a:noFill/>
              <a:ln>
                <a:noFill/>
              </a:ln>
              <a:effectLst/>
            </c:spPr>
            <c:txPr>
              <a:bodyPr rot="0" spcFirstLastPara="0" vertOverflow="ellipsis" vert="horz" wrap="square" lIns="38100" tIns="19050" rIns="38100" bIns="19050" anchor="ctr" anchorCtr="1"/>
              <a:lstStyle/>
              <a:p>
                <a:pPr>
                  <a:defRPr lang="zh-CN" sz="2000" b="0" i="0" u="none" strike="noStrike" kern="1200" baseline="0">
                    <a:solidFill>
                      <a:schemeClr val="bg1"/>
                    </a:solidFill>
                    <a:latin typeface="方正兰亭黑简体" panose="02000000000000000000" pitchFamily="2" charset="-122"/>
                    <a:ea typeface="方正兰亭黑简体" panose="02000000000000000000" pitchFamily="2" charset="-122"/>
                    <a:cs typeface="+mn-cs"/>
                  </a:defRPr>
                </a:pPr>
                <a:endParaRPr lang="zh-CN"/>
              </a:p>
            </c:txPr>
            <c:showLegendKey val="0"/>
            <c:showVal val="0"/>
            <c:showCatName val="0"/>
            <c:showSerName val="0"/>
            <c:showPercent val="1"/>
            <c:showBubbleSize val="0"/>
            <c:showLeaderLines val="0"/>
            <c:extLst>
              <c:ext xmlns:c15="http://schemas.microsoft.com/office/drawing/2012/chart" uri="{CE6537A1-D6FC-4f65-9D91-7224C49458BB}"/>
            </c:extLst>
          </c:dLbls>
          <c:cat>
            <c:strRef>
              <c:f>Sheet1!$A$2:$A$4</c:f>
              <c:strCache>
                <c:ptCount val="3"/>
                <c:pt idx="0">
                  <c:v>第一季度</c:v>
                </c:pt>
                <c:pt idx="1">
                  <c:v>第二季度</c:v>
                </c:pt>
                <c:pt idx="2">
                  <c:v>第三季度</c:v>
                </c:pt>
              </c:strCache>
            </c:strRef>
          </c:cat>
          <c:val>
            <c:numRef>
              <c:f>Sheet1!$B$2:$B$4</c:f>
              <c:numCache>
                <c:formatCode>General</c:formatCode>
                <c:ptCount val="3"/>
                <c:pt idx="0">
                  <c:v>8.1999999999999993</c:v>
                </c:pt>
                <c:pt idx="1">
                  <c:v>3.2</c:v>
                </c:pt>
                <c:pt idx="2">
                  <c:v>1.4</c:v>
                </c:pt>
              </c:numCache>
            </c:numRef>
          </c:val>
          <c:extLst>
            <c:ext xmlns:c16="http://schemas.microsoft.com/office/drawing/2014/chart" uri="{C3380CC4-5D6E-409C-BE32-E72D297353CC}">
              <c16:uniqueId val="{00000006-4E7B-4C37-B9E0-FD42059B28FA}"/>
            </c:ext>
          </c:extLst>
        </c:ser>
        <c:dLbls>
          <c:showLegendKey val="0"/>
          <c:showVal val="0"/>
          <c:showCatName val="0"/>
          <c:showSerName val="0"/>
          <c:showPercent val="0"/>
          <c:showBubbleSize val="0"/>
          <c:showLeaderLines val="0"/>
        </c:dLbls>
        <c:firstSliceAng val="0"/>
        <c:holeSize val="34"/>
      </c:doughnutChart>
      <c:spPr>
        <a:noFill/>
        <a:ln>
          <a:noFill/>
        </a:ln>
        <a:effectLst/>
      </c:spPr>
    </c:plotArea>
    <c:plotVisOnly val="1"/>
    <c:dispBlanksAs val="gap"/>
    <c:showDLblsOverMax val="0"/>
  </c:chart>
  <c:spPr>
    <a:noFill/>
    <a:ln>
      <a:noFill/>
    </a:ln>
    <a:effectLst/>
  </c:spPr>
  <c:txPr>
    <a:bodyPr/>
    <a:lstStyle/>
    <a:p>
      <a:pPr>
        <a:defRPr lang="zh-CN" sz="2000">
          <a:solidFill>
            <a:schemeClr val="bg1"/>
          </a:solidFill>
          <a:latin typeface="方正兰亭黑简体" panose="02000000000000000000" pitchFamily="2" charset="-122"/>
          <a:ea typeface="方正兰亭黑简体" panose="02000000000000000000" pitchFamily="2" charset="-122"/>
        </a:defRPr>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E7EAD6-B70F-4D25-A706-FCB3A1D5D624}" type="datetimeFigureOut">
              <a:rPr lang="zh-CN" altLang="en-US" smtClean="0"/>
              <a:t>2018-10-17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9CBFC9-B4A0-400A-AE6B-8D0118C99240}" type="slidenum">
              <a:rPr lang="zh-CN" altLang="en-US" smtClean="0"/>
              <a:t>‹#›</a:t>
            </a:fld>
            <a:endParaRPr lang="zh-CN" altLang="en-US"/>
          </a:p>
        </p:txBody>
      </p:sp>
    </p:spTree>
    <p:extLst>
      <p:ext uri="{BB962C8B-B14F-4D97-AF65-F5344CB8AC3E}">
        <p14:creationId xmlns:p14="http://schemas.microsoft.com/office/powerpoint/2010/main" val="1938276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9CBFC9-B4A0-400A-AE6B-8D0118C99240}" type="slidenum">
              <a:rPr lang="zh-CN" altLang="en-US" smtClean="0"/>
              <a:t>1</a:t>
            </a:fld>
            <a:endParaRPr lang="zh-CN" altLang="en-US"/>
          </a:p>
        </p:txBody>
      </p:sp>
    </p:spTree>
    <p:extLst>
      <p:ext uri="{BB962C8B-B14F-4D97-AF65-F5344CB8AC3E}">
        <p14:creationId xmlns:p14="http://schemas.microsoft.com/office/powerpoint/2010/main" val="3018422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9CBFC9-B4A0-400A-AE6B-8D0118C99240}" type="slidenum">
              <a:rPr lang="zh-CN" altLang="en-US" smtClean="0"/>
              <a:t>10</a:t>
            </a:fld>
            <a:endParaRPr lang="zh-CN" altLang="en-US"/>
          </a:p>
        </p:txBody>
      </p:sp>
    </p:spTree>
    <p:extLst>
      <p:ext uri="{BB962C8B-B14F-4D97-AF65-F5344CB8AC3E}">
        <p14:creationId xmlns:p14="http://schemas.microsoft.com/office/powerpoint/2010/main" val="4023883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9CBFC9-B4A0-400A-AE6B-8D0118C99240}" type="slidenum">
              <a:rPr lang="zh-CN" altLang="en-US" smtClean="0"/>
              <a:t>11</a:t>
            </a:fld>
            <a:endParaRPr lang="zh-CN" altLang="en-US"/>
          </a:p>
        </p:txBody>
      </p:sp>
    </p:spTree>
    <p:extLst>
      <p:ext uri="{BB962C8B-B14F-4D97-AF65-F5344CB8AC3E}">
        <p14:creationId xmlns:p14="http://schemas.microsoft.com/office/powerpoint/2010/main" val="2920415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9CBFC9-B4A0-400A-AE6B-8D0118C99240}" type="slidenum">
              <a:rPr lang="zh-CN" altLang="en-US" smtClean="0"/>
              <a:t>12</a:t>
            </a:fld>
            <a:endParaRPr lang="zh-CN" altLang="en-US"/>
          </a:p>
        </p:txBody>
      </p:sp>
    </p:spTree>
    <p:extLst>
      <p:ext uri="{BB962C8B-B14F-4D97-AF65-F5344CB8AC3E}">
        <p14:creationId xmlns:p14="http://schemas.microsoft.com/office/powerpoint/2010/main" val="23557053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9CBFC9-B4A0-400A-AE6B-8D0118C99240}" type="slidenum">
              <a:rPr lang="zh-CN" altLang="en-US" smtClean="0"/>
              <a:t>13</a:t>
            </a:fld>
            <a:endParaRPr lang="zh-CN" altLang="en-US"/>
          </a:p>
        </p:txBody>
      </p:sp>
    </p:spTree>
    <p:extLst>
      <p:ext uri="{BB962C8B-B14F-4D97-AF65-F5344CB8AC3E}">
        <p14:creationId xmlns:p14="http://schemas.microsoft.com/office/powerpoint/2010/main" val="1696503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9CBFC9-B4A0-400A-AE6B-8D0118C99240}" type="slidenum">
              <a:rPr lang="zh-CN" altLang="en-US" smtClean="0"/>
              <a:t>14</a:t>
            </a:fld>
            <a:endParaRPr lang="zh-CN" altLang="en-US"/>
          </a:p>
        </p:txBody>
      </p:sp>
    </p:spTree>
    <p:extLst>
      <p:ext uri="{BB962C8B-B14F-4D97-AF65-F5344CB8AC3E}">
        <p14:creationId xmlns:p14="http://schemas.microsoft.com/office/powerpoint/2010/main" val="1972221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9CBFC9-B4A0-400A-AE6B-8D0118C99240}" type="slidenum">
              <a:rPr lang="zh-CN" altLang="en-US" smtClean="0"/>
              <a:t>15</a:t>
            </a:fld>
            <a:endParaRPr lang="zh-CN" altLang="en-US"/>
          </a:p>
        </p:txBody>
      </p:sp>
    </p:spTree>
    <p:extLst>
      <p:ext uri="{BB962C8B-B14F-4D97-AF65-F5344CB8AC3E}">
        <p14:creationId xmlns:p14="http://schemas.microsoft.com/office/powerpoint/2010/main" val="40975948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9CBFC9-B4A0-400A-AE6B-8D0118C99240}" type="slidenum">
              <a:rPr lang="zh-CN" altLang="en-US" smtClean="0"/>
              <a:t>16</a:t>
            </a:fld>
            <a:endParaRPr lang="zh-CN" altLang="en-US"/>
          </a:p>
        </p:txBody>
      </p:sp>
    </p:spTree>
    <p:extLst>
      <p:ext uri="{BB962C8B-B14F-4D97-AF65-F5344CB8AC3E}">
        <p14:creationId xmlns:p14="http://schemas.microsoft.com/office/powerpoint/2010/main" val="23381954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9CBFC9-B4A0-400A-AE6B-8D0118C99240}" type="slidenum">
              <a:rPr lang="zh-CN" altLang="en-US" smtClean="0"/>
              <a:t>17</a:t>
            </a:fld>
            <a:endParaRPr lang="zh-CN" altLang="en-US"/>
          </a:p>
        </p:txBody>
      </p:sp>
    </p:spTree>
    <p:extLst>
      <p:ext uri="{BB962C8B-B14F-4D97-AF65-F5344CB8AC3E}">
        <p14:creationId xmlns:p14="http://schemas.microsoft.com/office/powerpoint/2010/main" val="21119393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9CBFC9-B4A0-400A-AE6B-8D0118C99240}" type="slidenum">
              <a:rPr lang="zh-CN" altLang="en-US" smtClean="0"/>
              <a:t>18</a:t>
            </a:fld>
            <a:endParaRPr lang="zh-CN" altLang="en-US"/>
          </a:p>
        </p:txBody>
      </p:sp>
    </p:spTree>
    <p:extLst>
      <p:ext uri="{BB962C8B-B14F-4D97-AF65-F5344CB8AC3E}">
        <p14:creationId xmlns:p14="http://schemas.microsoft.com/office/powerpoint/2010/main" val="39597530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9CBFC9-B4A0-400A-AE6B-8D0118C99240}" type="slidenum">
              <a:rPr lang="zh-CN" altLang="en-US" smtClean="0"/>
              <a:t>19</a:t>
            </a:fld>
            <a:endParaRPr lang="zh-CN" altLang="en-US"/>
          </a:p>
        </p:txBody>
      </p:sp>
    </p:spTree>
    <p:extLst>
      <p:ext uri="{BB962C8B-B14F-4D97-AF65-F5344CB8AC3E}">
        <p14:creationId xmlns:p14="http://schemas.microsoft.com/office/powerpoint/2010/main" val="852705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9CBFC9-B4A0-400A-AE6B-8D0118C99240}" type="slidenum">
              <a:rPr lang="zh-CN" altLang="en-US" smtClean="0"/>
              <a:t>2</a:t>
            </a:fld>
            <a:endParaRPr lang="zh-CN" altLang="en-US"/>
          </a:p>
        </p:txBody>
      </p:sp>
    </p:spTree>
    <p:extLst>
      <p:ext uri="{BB962C8B-B14F-4D97-AF65-F5344CB8AC3E}">
        <p14:creationId xmlns:p14="http://schemas.microsoft.com/office/powerpoint/2010/main" val="8036938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9CBFC9-B4A0-400A-AE6B-8D0118C99240}" type="slidenum">
              <a:rPr lang="zh-CN" altLang="en-US" smtClean="0"/>
              <a:t>20</a:t>
            </a:fld>
            <a:endParaRPr lang="zh-CN" altLang="en-US"/>
          </a:p>
        </p:txBody>
      </p:sp>
    </p:spTree>
    <p:extLst>
      <p:ext uri="{BB962C8B-B14F-4D97-AF65-F5344CB8AC3E}">
        <p14:creationId xmlns:p14="http://schemas.microsoft.com/office/powerpoint/2010/main" val="23315320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9CBFC9-B4A0-400A-AE6B-8D0118C99240}" type="slidenum">
              <a:rPr lang="zh-CN" altLang="en-US" smtClean="0"/>
              <a:t>21</a:t>
            </a:fld>
            <a:endParaRPr lang="zh-CN" altLang="en-US"/>
          </a:p>
        </p:txBody>
      </p:sp>
    </p:spTree>
    <p:extLst>
      <p:ext uri="{BB962C8B-B14F-4D97-AF65-F5344CB8AC3E}">
        <p14:creationId xmlns:p14="http://schemas.microsoft.com/office/powerpoint/2010/main" val="19083975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9CBFC9-B4A0-400A-AE6B-8D0118C99240}" type="slidenum">
              <a:rPr lang="zh-CN" altLang="en-US" smtClean="0"/>
              <a:t>22</a:t>
            </a:fld>
            <a:endParaRPr lang="zh-CN" altLang="en-US"/>
          </a:p>
        </p:txBody>
      </p:sp>
    </p:spTree>
    <p:extLst>
      <p:ext uri="{BB962C8B-B14F-4D97-AF65-F5344CB8AC3E}">
        <p14:creationId xmlns:p14="http://schemas.microsoft.com/office/powerpoint/2010/main" val="33946774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9CBFC9-B4A0-400A-AE6B-8D0118C99240}" type="slidenum">
              <a:rPr lang="zh-CN" altLang="en-US" smtClean="0"/>
              <a:t>23</a:t>
            </a:fld>
            <a:endParaRPr lang="zh-CN" altLang="en-US"/>
          </a:p>
        </p:txBody>
      </p:sp>
    </p:spTree>
    <p:extLst>
      <p:ext uri="{BB962C8B-B14F-4D97-AF65-F5344CB8AC3E}">
        <p14:creationId xmlns:p14="http://schemas.microsoft.com/office/powerpoint/2010/main" val="11531972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9CBFC9-B4A0-400A-AE6B-8D0118C99240}" type="slidenum">
              <a:rPr lang="zh-CN" altLang="en-US" smtClean="0"/>
              <a:t>24</a:t>
            </a:fld>
            <a:endParaRPr lang="zh-CN" altLang="en-US"/>
          </a:p>
        </p:txBody>
      </p:sp>
    </p:spTree>
    <p:extLst>
      <p:ext uri="{BB962C8B-B14F-4D97-AF65-F5344CB8AC3E}">
        <p14:creationId xmlns:p14="http://schemas.microsoft.com/office/powerpoint/2010/main" val="16224451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9CBFC9-B4A0-400A-AE6B-8D0118C99240}" type="slidenum">
              <a:rPr lang="zh-CN" altLang="en-US" smtClean="0"/>
              <a:t>25</a:t>
            </a:fld>
            <a:endParaRPr lang="zh-CN" altLang="en-US"/>
          </a:p>
        </p:txBody>
      </p:sp>
    </p:spTree>
    <p:extLst>
      <p:ext uri="{BB962C8B-B14F-4D97-AF65-F5344CB8AC3E}">
        <p14:creationId xmlns:p14="http://schemas.microsoft.com/office/powerpoint/2010/main" val="27342384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9CBFC9-B4A0-400A-AE6B-8D0118C99240}" type="slidenum">
              <a:rPr lang="zh-CN" altLang="en-US" smtClean="0"/>
              <a:t>26</a:t>
            </a:fld>
            <a:endParaRPr lang="zh-CN" altLang="en-US"/>
          </a:p>
        </p:txBody>
      </p:sp>
    </p:spTree>
    <p:extLst>
      <p:ext uri="{BB962C8B-B14F-4D97-AF65-F5344CB8AC3E}">
        <p14:creationId xmlns:p14="http://schemas.microsoft.com/office/powerpoint/2010/main" val="19026714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9CBFC9-B4A0-400A-AE6B-8D0118C99240}" type="slidenum">
              <a:rPr lang="zh-CN" altLang="en-US" smtClean="0"/>
              <a:t>27</a:t>
            </a:fld>
            <a:endParaRPr lang="zh-CN" altLang="en-US"/>
          </a:p>
        </p:txBody>
      </p:sp>
    </p:spTree>
    <p:extLst>
      <p:ext uri="{BB962C8B-B14F-4D97-AF65-F5344CB8AC3E}">
        <p14:creationId xmlns:p14="http://schemas.microsoft.com/office/powerpoint/2010/main" val="14552874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9CBFC9-B4A0-400A-AE6B-8D0118C99240}" type="slidenum">
              <a:rPr lang="zh-CN" altLang="en-US" smtClean="0"/>
              <a:t>28</a:t>
            </a:fld>
            <a:endParaRPr lang="zh-CN" altLang="en-US"/>
          </a:p>
        </p:txBody>
      </p:sp>
    </p:spTree>
    <p:extLst>
      <p:ext uri="{BB962C8B-B14F-4D97-AF65-F5344CB8AC3E}">
        <p14:creationId xmlns:p14="http://schemas.microsoft.com/office/powerpoint/2010/main" val="24314901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9CBFC9-B4A0-400A-AE6B-8D0118C99240}" type="slidenum">
              <a:rPr lang="zh-CN" altLang="en-US" smtClean="0"/>
              <a:t>29</a:t>
            </a:fld>
            <a:endParaRPr lang="zh-CN" altLang="en-US"/>
          </a:p>
        </p:txBody>
      </p:sp>
    </p:spTree>
    <p:extLst>
      <p:ext uri="{BB962C8B-B14F-4D97-AF65-F5344CB8AC3E}">
        <p14:creationId xmlns:p14="http://schemas.microsoft.com/office/powerpoint/2010/main" val="681933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9CBFC9-B4A0-400A-AE6B-8D0118C99240}" type="slidenum">
              <a:rPr lang="zh-CN" altLang="en-US" smtClean="0"/>
              <a:t>3</a:t>
            </a:fld>
            <a:endParaRPr lang="zh-CN" altLang="en-US"/>
          </a:p>
        </p:txBody>
      </p:sp>
    </p:spTree>
    <p:extLst>
      <p:ext uri="{BB962C8B-B14F-4D97-AF65-F5344CB8AC3E}">
        <p14:creationId xmlns:p14="http://schemas.microsoft.com/office/powerpoint/2010/main" val="20321550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9CBFC9-B4A0-400A-AE6B-8D0118C99240}" type="slidenum">
              <a:rPr lang="zh-CN" altLang="en-US" smtClean="0"/>
              <a:t>30</a:t>
            </a:fld>
            <a:endParaRPr lang="zh-CN" altLang="en-US"/>
          </a:p>
        </p:txBody>
      </p:sp>
    </p:spTree>
    <p:extLst>
      <p:ext uri="{BB962C8B-B14F-4D97-AF65-F5344CB8AC3E}">
        <p14:creationId xmlns:p14="http://schemas.microsoft.com/office/powerpoint/2010/main" val="13233557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9CBFC9-B4A0-400A-AE6B-8D0118C99240}" type="slidenum">
              <a:rPr lang="zh-CN" altLang="en-US" smtClean="0"/>
              <a:t>31</a:t>
            </a:fld>
            <a:endParaRPr lang="zh-CN" altLang="en-US"/>
          </a:p>
        </p:txBody>
      </p:sp>
    </p:spTree>
    <p:extLst>
      <p:ext uri="{BB962C8B-B14F-4D97-AF65-F5344CB8AC3E}">
        <p14:creationId xmlns:p14="http://schemas.microsoft.com/office/powerpoint/2010/main" val="25589659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9CBFC9-B4A0-400A-AE6B-8D0118C99240}" type="slidenum">
              <a:rPr lang="zh-CN" altLang="en-US" smtClean="0"/>
              <a:t>32</a:t>
            </a:fld>
            <a:endParaRPr lang="zh-CN" altLang="en-US"/>
          </a:p>
        </p:txBody>
      </p:sp>
    </p:spTree>
    <p:extLst>
      <p:ext uri="{BB962C8B-B14F-4D97-AF65-F5344CB8AC3E}">
        <p14:creationId xmlns:p14="http://schemas.microsoft.com/office/powerpoint/2010/main" val="5903414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9CBFC9-B4A0-400A-AE6B-8D0118C99240}" type="slidenum">
              <a:rPr lang="zh-CN" altLang="en-US" smtClean="0"/>
              <a:t>33</a:t>
            </a:fld>
            <a:endParaRPr lang="zh-CN" altLang="en-US"/>
          </a:p>
        </p:txBody>
      </p:sp>
    </p:spTree>
    <p:extLst>
      <p:ext uri="{BB962C8B-B14F-4D97-AF65-F5344CB8AC3E}">
        <p14:creationId xmlns:p14="http://schemas.microsoft.com/office/powerpoint/2010/main" val="31918581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9CBFC9-B4A0-400A-AE6B-8D0118C99240}" type="slidenum">
              <a:rPr lang="zh-CN" altLang="en-US" smtClean="0"/>
              <a:t>34</a:t>
            </a:fld>
            <a:endParaRPr lang="zh-CN" altLang="en-US"/>
          </a:p>
        </p:txBody>
      </p:sp>
    </p:spTree>
    <p:extLst>
      <p:ext uri="{BB962C8B-B14F-4D97-AF65-F5344CB8AC3E}">
        <p14:creationId xmlns:p14="http://schemas.microsoft.com/office/powerpoint/2010/main" val="39591598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9CBFC9-B4A0-400A-AE6B-8D0118C99240}" type="slidenum">
              <a:rPr lang="zh-CN" altLang="en-US" smtClean="0"/>
              <a:t>35</a:t>
            </a:fld>
            <a:endParaRPr lang="zh-CN" altLang="en-US"/>
          </a:p>
        </p:txBody>
      </p:sp>
    </p:spTree>
    <p:extLst>
      <p:ext uri="{BB962C8B-B14F-4D97-AF65-F5344CB8AC3E}">
        <p14:creationId xmlns:p14="http://schemas.microsoft.com/office/powerpoint/2010/main" val="3915902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9CBFC9-B4A0-400A-AE6B-8D0118C99240}" type="slidenum">
              <a:rPr lang="zh-CN" altLang="en-US" smtClean="0"/>
              <a:t>36</a:t>
            </a:fld>
            <a:endParaRPr lang="zh-CN" altLang="en-US"/>
          </a:p>
        </p:txBody>
      </p:sp>
    </p:spTree>
    <p:extLst>
      <p:ext uri="{BB962C8B-B14F-4D97-AF65-F5344CB8AC3E}">
        <p14:creationId xmlns:p14="http://schemas.microsoft.com/office/powerpoint/2010/main" val="19752952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9CBFC9-B4A0-400A-AE6B-8D0118C99240}" type="slidenum">
              <a:rPr lang="zh-CN" altLang="en-US" smtClean="0"/>
              <a:t>37</a:t>
            </a:fld>
            <a:endParaRPr lang="zh-CN" altLang="en-US"/>
          </a:p>
        </p:txBody>
      </p:sp>
    </p:spTree>
    <p:extLst>
      <p:ext uri="{BB962C8B-B14F-4D97-AF65-F5344CB8AC3E}">
        <p14:creationId xmlns:p14="http://schemas.microsoft.com/office/powerpoint/2010/main" val="23431819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9CBFC9-B4A0-400A-AE6B-8D0118C99240}" type="slidenum">
              <a:rPr lang="zh-CN" altLang="en-US" smtClean="0"/>
              <a:t>38</a:t>
            </a:fld>
            <a:endParaRPr lang="zh-CN" altLang="en-US"/>
          </a:p>
        </p:txBody>
      </p:sp>
    </p:spTree>
    <p:extLst>
      <p:ext uri="{BB962C8B-B14F-4D97-AF65-F5344CB8AC3E}">
        <p14:creationId xmlns:p14="http://schemas.microsoft.com/office/powerpoint/2010/main" val="26178379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9CBFC9-B4A0-400A-AE6B-8D0118C99240}" type="slidenum">
              <a:rPr lang="zh-CN" altLang="en-US" smtClean="0"/>
              <a:t>39</a:t>
            </a:fld>
            <a:endParaRPr lang="zh-CN" altLang="en-US"/>
          </a:p>
        </p:txBody>
      </p:sp>
    </p:spTree>
    <p:extLst>
      <p:ext uri="{BB962C8B-B14F-4D97-AF65-F5344CB8AC3E}">
        <p14:creationId xmlns:p14="http://schemas.microsoft.com/office/powerpoint/2010/main" val="3729588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9CBFC9-B4A0-400A-AE6B-8D0118C99240}" type="slidenum">
              <a:rPr lang="zh-CN" altLang="en-US" smtClean="0"/>
              <a:t>4</a:t>
            </a:fld>
            <a:endParaRPr lang="zh-CN" altLang="en-US"/>
          </a:p>
        </p:txBody>
      </p:sp>
    </p:spTree>
    <p:extLst>
      <p:ext uri="{BB962C8B-B14F-4D97-AF65-F5344CB8AC3E}">
        <p14:creationId xmlns:p14="http://schemas.microsoft.com/office/powerpoint/2010/main" val="31034859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9CBFC9-B4A0-400A-AE6B-8D0118C99240}" type="slidenum">
              <a:rPr lang="zh-CN" altLang="en-US" smtClean="0"/>
              <a:t>5</a:t>
            </a:fld>
            <a:endParaRPr lang="zh-CN" altLang="en-US"/>
          </a:p>
        </p:txBody>
      </p:sp>
    </p:spTree>
    <p:extLst>
      <p:ext uri="{BB962C8B-B14F-4D97-AF65-F5344CB8AC3E}">
        <p14:creationId xmlns:p14="http://schemas.microsoft.com/office/powerpoint/2010/main" val="37325574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9CBFC9-B4A0-400A-AE6B-8D0118C99240}" type="slidenum">
              <a:rPr lang="zh-CN" altLang="en-US" smtClean="0"/>
              <a:t>6</a:t>
            </a:fld>
            <a:endParaRPr lang="zh-CN" altLang="en-US"/>
          </a:p>
        </p:txBody>
      </p:sp>
    </p:spTree>
    <p:extLst>
      <p:ext uri="{BB962C8B-B14F-4D97-AF65-F5344CB8AC3E}">
        <p14:creationId xmlns:p14="http://schemas.microsoft.com/office/powerpoint/2010/main" val="218443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9CBFC9-B4A0-400A-AE6B-8D0118C99240}" type="slidenum">
              <a:rPr lang="zh-CN" altLang="en-US" smtClean="0"/>
              <a:t>7</a:t>
            </a:fld>
            <a:endParaRPr lang="zh-CN" altLang="en-US"/>
          </a:p>
        </p:txBody>
      </p:sp>
    </p:spTree>
    <p:extLst>
      <p:ext uri="{BB962C8B-B14F-4D97-AF65-F5344CB8AC3E}">
        <p14:creationId xmlns:p14="http://schemas.microsoft.com/office/powerpoint/2010/main" val="614154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9CBFC9-B4A0-400A-AE6B-8D0118C99240}" type="slidenum">
              <a:rPr lang="zh-CN" altLang="en-US" smtClean="0"/>
              <a:t>8</a:t>
            </a:fld>
            <a:endParaRPr lang="zh-CN" altLang="en-US"/>
          </a:p>
        </p:txBody>
      </p:sp>
    </p:spTree>
    <p:extLst>
      <p:ext uri="{BB962C8B-B14F-4D97-AF65-F5344CB8AC3E}">
        <p14:creationId xmlns:p14="http://schemas.microsoft.com/office/powerpoint/2010/main" val="357706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9CBFC9-B4A0-400A-AE6B-8D0118C99240}" type="slidenum">
              <a:rPr lang="zh-CN" altLang="en-US" smtClean="0"/>
              <a:t>9</a:t>
            </a:fld>
            <a:endParaRPr lang="zh-CN" altLang="en-US"/>
          </a:p>
        </p:txBody>
      </p:sp>
    </p:spTree>
    <p:extLst>
      <p:ext uri="{BB962C8B-B14F-4D97-AF65-F5344CB8AC3E}">
        <p14:creationId xmlns:p14="http://schemas.microsoft.com/office/powerpoint/2010/main" val="870170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638" y="2130426"/>
            <a:ext cx="10365899" cy="1470025"/>
          </a:xfrm>
        </p:spPr>
        <p:txBody>
          <a:bodyPr/>
          <a:lstStyle/>
          <a:p>
            <a:r>
              <a:rPr lang="zh-CN" altLang="en-US"/>
              <a:t>单击此处编辑母版标题样式</a:t>
            </a:r>
          </a:p>
        </p:txBody>
      </p:sp>
      <p:sp>
        <p:nvSpPr>
          <p:cNvPr id="3" name="副标题 2"/>
          <p:cNvSpPr>
            <a:spLocks noGrp="1"/>
          </p:cNvSpPr>
          <p:nvPr>
            <p:ph type="subTitle" idx="1"/>
          </p:nvPr>
        </p:nvSpPr>
        <p:spPr>
          <a:xfrm>
            <a:off x="1829276" y="3886200"/>
            <a:ext cx="8536623"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06D0DF2-4450-4513-9BE8-065B2242C364}" type="datetimeFigureOut">
              <a:rPr lang="zh-CN" altLang="en-US" smtClean="0"/>
              <a:t>2018-10-17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05AF5B-ED37-4D44-950D-0366C6DB3B9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06D0DF2-4450-4513-9BE8-065B2242C364}" type="datetimeFigureOut">
              <a:rPr lang="zh-CN" altLang="en-US" smtClean="0"/>
              <a:t>2018-10-17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05AF5B-ED37-4D44-950D-0366C6DB3B9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792903" y="274639"/>
            <a:ext cx="3658553"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13012" y="274639"/>
            <a:ext cx="10776639"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06D0DF2-4450-4513-9BE8-065B2242C364}" type="datetimeFigureOut">
              <a:rPr lang="zh-CN" altLang="en-US" smtClean="0"/>
              <a:t>2018-10-17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05AF5B-ED37-4D44-950D-0366C6DB3B9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638" y="2130426"/>
            <a:ext cx="10365899" cy="1470025"/>
          </a:xfrm>
        </p:spPr>
        <p:txBody>
          <a:bodyPr/>
          <a:lstStyle/>
          <a:p>
            <a:r>
              <a:rPr lang="zh-CN" altLang="en-US"/>
              <a:t>单击此处编辑母版标题样式</a:t>
            </a:r>
          </a:p>
        </p:txBody>
      </p:sp>
      <p:sp>
        <p:nvSpPr>
          <p:cNvPr id="3" name="副标题 2"/>
          <p:cNvSpPr>
            <a:spLocks noGrp="1"/>
          </p:cNvSpPr>
          <p:nvPr>
            <p:ph type="subTitle" idx="1"/>
          </p:nvPr>
        </p:nvSpPr>
        <p:spPr>
          <a:xfrm>
            <a:off x="1829276" y="3886200"/>
            <a:ext cx="8536623"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2018-10-17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46091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2018-10-17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620656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335" y="4406901"/>
            <a:ext cx="10365899"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335" y="2906713"/>
            <a:ext cx="10365899"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2018-10-17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15639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759" y="1600201"/>
            <a:ext cx="538620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9214" y="1600201"/>
            <a:ext cx="538620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2018-10-17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93008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759" y="1535113"/>
            <a:ext cx="538832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759" y="2174875"/>
            <a:ext cx="53883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4980" y="1535113"/>
            <a:ext cx="53904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4980" y="2174875"/>
            <a:ext cx="53904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2018-10-17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487666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2018-10-17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742832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2018-10-17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961029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759" y="273050"/>
            <a:ext cx="4012129"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974" y="273051"/>
            <a:ext cx="681744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759" y="1435101"/>
            <a:ext cx="401212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2018-10-17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51450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06D0DF2-4450-4513-9BE8-065B2242C364}" type="datetimeFigureOut">
              <a:rPr lang="zh-CN" altLang="en-US" smtClean="0"/>
              <a:t>2018-10-17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05AF5B-ED37-4D44-950D-0366C6DB3B99}"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340" y="4800600"/>
            <a:ext cx="7317105"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90340" y="612775"/>
            <a:ext cx="731710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0340" y="5367338"/>
            <a:ext cx="731710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2018-10-17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337389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2018-10-17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046893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1502" y="274639"/>
            <a:ext cx="2743914"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759" y="274639"/>
            <a:ext cx="802849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2018-10-17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40966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335" y="4406901"/>
            <a:ext cx="10365899"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335" y="2906713"/>
            <a:ext cx="10365899"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06D0DF2-4450-4513-9BE8-065B2242C364}" type="datetimeFigureOut">
              <a:rPr lang="zh-CN" altLang="en-US" smtClean="0"/>
              <a:t>2018-10-17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05AF5B-ED37-4D44-950D-0366C6DB3B9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13012" y="1600201"/>
            <a:ext cx="721759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8233862" y="1600201"/>
            <a:ext cx="721759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306D0DF2-4450-4513-9BE8-065B2242C364}" type="datetimeFigureOut">
              <a:rPr lang="zh-CN" altLang="en-US" smtClean="0"/>
              <a:t>2018-10-17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05AF5B-ED37-4D44-950D-0366C6DB3B9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759" y="274638"/>
            <a:ext cx="10975658"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759" y="1535113"/>
            <a:ext cx="538832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759" y="2174875"/>
            <a:ext cx="53883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4980" y="1535113"/>
            <a:ext cx="53904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4980" y="2174875"/>
            <a:ext cx="53904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306D0DF2-4450-4513-9BE8-065B2242C364}" type="datetimeFigureOut">
              <a:rPr lang="zh-CN" altLang="en-US" smtClean="0"/>
              <a:t>2018-10-17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405AF5B-ED37-4D44-950D-0366C6DB3B99}" type="slidenum">
              <a:rPr lang="zh-CN" altLang="en-US" smtClean="0"/>
              <a:t>‹#›</a:t>
            </a:fld>
            <a:endParaRPr lang="zh-CN" altLang="en-US"/>
          </a:p>
        </p:txBody>
      </p:sp>
      <p:sp>
        <p:nvSpPr>
          <p:cNvPr id="11" name="矩形 10"/>
          <p:cNvSpPr/>
          <p:nvPr userDrawn="1"/>
        </p:nvSpPr>
        <p:spPr>
          <a:xfrm>
            <a:off x="91310" y="15289"/>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2"/>
                </a:solidFill>
                <a:effectLst/>
                <a:uLnTx/>
                <a:uFillTx/>
              </a:rPr>
              <a:t>PPT</a:t>
            </a:r>
            <a:r>
              <a:rPr kumimoji="0" lang="zh-CN" altLang="en-US" sz="100" b="0" i="0" u="none" strike="noStrike" kern="0" cap="none" spc="0" normalizeH="0" baseline="0" noProof="0" dirty="0">
                <a:ln>
                  <a:noFill/>
                </a:ln>
                <a:solidFill>
                  <a:schemeClr val="bg2"/>
                </a:solidFill>
                <a:effectLst/>
                <a:uLnTx/>
                <a:uFillTx/>
              </a:rPr>
              <a:t>模板下载：</a:t>
            </a:r>
            <a:r>
              <a:rPr kumimoji="0" lang="en-US" altLang="zh-CN" sz="100" b="0" i="0" u="none" strike="noStrike" kern="0" cap="none" spc="0" normalizeH="0" baseline="0" noProof="0" dirty="0">
                <a:ln>
                  <a:noFill/>
                </a:ln>
                <a:solidFill>
                  <a:schemeClr val="bg2"/>
                </a:solidFill>
                <a:effectLst/>
                <a:uLnTx/>
                <a:uFillTx/>
              </a:rPr>
              <a:t>www.1ppt.com/moban/     </a:t>
            </a:r>
            <a:r>
              <a:rPr kumimoji="0" lang="zh-CN" altLang="en-US" sz="100" b="0" i="0" u="none" strike="noStrike" kern="0" cap="none" spc="0" normalizeH="0" baseline="0" noProof="0" dirty="0">
                <a:ln>
                  <a:noFill/>
                </a:ln>
                <a:solidFill>
                  <a:schemeClr val="bg2"/>
                </a:solidFill>
                <a:effectLst/>
                <a:uLnTx/>
                <a:uFillTx/>
              </a:rPr>
              <a:t>行业</a:t>
            </a:r>
            <a:r>
              <a:rPr kumimoji="0" lang="en-US" altLang="zh-CN" sz="100" b="0" i="0" u="none" strike="noStrike" kern="0" cap="none" spc="0" normalizeH="0" baseline="0" noProof="0" dirty="0">
                <a:ln>
                  <a:noFill/>
                </a:ln>
                <a:solidFill>
                  <a:schemeClr val="bg2"/>
                </a:solidFill>
                <a:effectLst/>
                <a:uLnTx/>
                <a:uFillTx/>
              </a:rPr>
              <a:t>PPT</a:t>
            </a:r>
            <a:r>
              <a:rPr kumimoji="0" lang="zh-CN" altLang="en-US" sz="100" b="0" i="0" u="none" strike="noStrike" kern="0" cap="none" spc="0" normalizeH="0" baseline="0" noProof="0" dirty="0">
                <a:ln>
                  <a:noFill/>
                </a:ln>
                <a:solidFill>
                  <a:schemeClr val="bg2"/>
                </a:solidFill>
                <a:effectLst/>
                <a:uLnTx/>
                <a:uFillTx/>
              </a:rPr>
              <a:t>模板：</a:t>
            </a:r>
            <a:r>
              <a:rPr kumimoji="0" lang="en-US" altLang="zh-CN" sz="100" b="0" i="0" u="none" strike="noStrike" kern="0" cap="none" spc="0" normalizeH="0" baseline="0" noProof="0" dirty="0">
                <a:ln>
                  <a:noFill/>
                </a:ln>
                <a:solidFill>
                  <a:schemeClr val="bg2"/>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2"/>
                </a:solidFill>
                <a:effectLst/>
                <a:uLnTx/>
                <a:uFillTx/>
              </a:rPr>
              <a:t>节日</a:t>
            </a:r>
            <a:r>
              <a:rPr kumimoji="0" lang="en-US" altLang="zh-CN" sz="100" b="0" i="0" u="none" strike="noStrike" kern="0" cap="none" spc="0" normalizeH="0" baseline="0" noProof="0" dirty="0">
                <a:ln>
                  <a:noFill/>
                </a:ln>
                <a:solidFill>
                  <a:schemeClr val="bg2"/>
                </a:solidFill>
                <a:effectLst/>
                <a:uLnTx/>
                <a:uFillTx/>
              </a:rPr>
              <a:t>PPT</a:t>
            </a:r>
            <a:r>
              <a:rPr kumimoji="0" lang="zh-CN" altLang="en-US" sz="100" b="0" i="0" u="none" strike="noStrike" kern="0" cap="none" spc="0" normalizeH="0" baseline="0" noProof="0" dirty="0">
                <a:ln>
                  <a:noFill/>
                </a:ln>
                <a:solidFill>
                  <a:schemeClr val="bg2"/>
                </a:solidFill>
                <a:effectLst/>
                <a:uLnTx/>
                <a:uFillTx/>
              </a:rPr>
              <a:t>模板：</a:t>
            </a:r>
            <a:r>
              <a:rPr kumimoji="0" lang="en-US" altLang="zh-CN" sz="100" b="0" i="0" u="none" strike="noStrike" kern="0" cap="none" spc="0" normalizeH="0" baseline="0" noProof="0" dirty="0">
                <a:ln>
                  <a:noFill/>
                </a:ln>
                <a:solidFill>
                  <a:schemeClr val="bg2"/>
                </a:solidFill>
                <a:effectLst/>
                <a:uLnTx/>
                <a:uFillTx/>
              </a:rPr>
              <a:t>www.1ppt.com/jieri/           PPT</a:t>
            </a:r>
            <a:r>
              <a:rPr kumimoji="0" lang="zh-CN" altLang="en-US" sz="100" b="0" i="0" u="none" strike="noStrike" kern="0" cap="none" spc="0" normalizeH="0" baseline="0" noProof="0" dirty="0">
                <a:ln>
                  <a:noFill/>
                </a:ln>
                <a:solidFill>
                  <a:schemeClr val="bg2"/>
                </a:solidFill>
                <a:effectLst/>
                <a:uLnTx/>
                <a:uFillTx/>
              </a:rPr>
              <a:t>素材下载：</a:t>
            </a:r>
            <a:r>
              <a:rPr kumimoji="0" lang="en-US" altLang="zh-CN" sz="100" b="0" i="0" u="none" strike="noStrike" kern="0" cap="none" spc="0" normalizeH="0" baseline="0" noProof="0" dirty="0">
                <a:ln>
                  <a:noFill/>
                </a:ln>
                <a:solidFill>
                  <a:schemeClr val="bg2"/>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2"/>
                </a:solidFill>
                <a:effectLst/>
                <a:uLnTx/>
                <a:uFillTx/>
              </a:rPr>
              <a:t>PPT</a:t>
            </a:r>
            <a:r>
              <a:rPr kumimoji="0" lang="zh-CN" altLang="en-US" sz="100" b="0" i="0" u="none" strike="noStrike" kern="0" cap="none" spc="0" normalizeH="0" baseline="0" noProof="0" dirty="0">
                <a:ln>
                  <a:noFill/>
                </a:ln>
                <a:solidFill>
                  <a:schemeClr val="bg2"/>
                </a:solidFill>
                <a:effectLst/>
                <a:uLnTx/>
                <a:uFillTx/>
              </a:rPr>
              <a:t>背景图片：</a:t>
            </a:r>
            <a:r>
              <a:rPr kumimoji="0" lang="en-US" altLang="zh-CN" sz="100" b="0" i="0" u="none" strike="noStrike" kern="0" cap="none" spc="0" normalizeH="0" baseline="0" noProof="0" dirty="0">
                <a:ln>
                  <a:noFill/>
                </a:ln>
                <a:solidFill>
                  <a:schemeClr val="bg2"/>
                </a:solidFill>
                <a:effectLst/>
                <a:uLnTx/>
                <a:uFillTx/>
              </a:rPr>
              <a:t>www.1ppt.com/beijing/      PPT</a:t>
            </a:r>
            <a:r>
              <a:rPr kumimoji="0" lang="zh-CN" altLang="en-US" sz="100" b="0" i="0" u="none" strike="noStrike" kern="0" cap="none" spc="0" normalizeH="0" baseline="0" noProof="0" dirty="0">
                <a:ln>
                  <a:noFill/>
                </a:ln>
                <a:solidFill>
                  <a:schemeClr val="bg2"/>
                </a:solidFill>
                <a:effectLst/>
                <a:uLnTx/>
                <a:uFillTx/>
              </a:rPr>
              <a:t>图表下载：</a:t>
            </a:r>
            <a:r>
              <a:rPr kumimoji="0" lang="en-US" altLang="zh-CN" sz="100" b="0" i="0" u="none" strike="noStrike" kern="0" cap="none" spc="0" normalizeH="0" baseline="0" noProof="0" dirty="0">
                <a:ln>
                  <a:noFill/>
                </a:ln>
                <a:solidFill>
                  <a:schemeClr val="bg2"/>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2"/>
                </a:solidFill>
                <a:effectLst/>
                <a:uLnTx/>
                <a:uFillTx/>
              </a:rPr>
              <a:t>优秀</a:t>
            </a:r>
            <a:r>
              <a:rPr kumimoji="0" lang="en-US" altLang="zh-CN" sz="100" b="0" i="0" u="none" strike="noStrike" kern="0" cap="none" spc="0" normalizeH="0" baseline="0" noProof="0" dirty="0">
                <a:ln>
                  <a:noFill/>
                </a:ln>
                <a:solidFill>
                  <a:schemeClr val="bg2"/>
                </a:solidFill>
                <a:effectLst/>
                <a:uLnTx/>
                <a:uFillTx/>
              </a:rPr>
              <a:t>PPT</a:t>
            </a:r>
            <a:r>
              <a:rPr kumimoji="0" lang="zh-CN" altLang="en-US" sz="100" b="0" i="0" u="none" strike="noStrike" kern="0" cap="none" spc="0" normalizeH="0" baseline="0" noProof="0" dirty="0">
                <a:ln>
                  <a:noFill/>
                </a:ln>
                <a:solidFill>
                  <a:schemeClr val="bg2"/>
                </a:solidFill>
                <a:effectLst/>
                <a:uLnTx/>
                <a:uFillTx/>
              </a:rPr>
              <a:t>下载：</a:t>
            </a:r>
            <a:r>
              <a:rPr kumimoji="0" lang="en-US" altLang="zh-CN" sz="100" b="0" i="0" u="none" strike="noStrike" kern="0" cap="none" spc="0" normalizeH="0" baseline="0" noProof="0" dirty="0">
                <a:ln>
                  <a:noFill/>
                </a:ln>
                <a:solidFill>
                  <a:schemeClr val="bg2"/>
                </a:solidFill>
                <a:effectLst/>
                <a:uLnTx/>
                <a:uFillTx/>
              </a:rPr>
              <a:t>www.1ppt.com/xiazai/        PPT</a:t>
            </a:r>
            <a:r>
              <a:rPr kumimoji="0" lang="zh-CN" altLang="en-US" sz="100" b="0" i="0" u="none" strike="noStrike" kern="0" cap="none" spc="0" normalizeH="0" baseline="0" noProof="0" dirty="0">
                <a:ln>
                  <a:noFill/>
                </a:ln>
                <a:solidFill>
                  <a:schemeClr val="bg2"/>
                </a:solidFill>
                <a:effectLst/>
                <a:uLnTx/>
                <a:uFillTx/>
              </a:rPr>
              <a:t>教程： </a:t>
            </a:r>
            <a:r>
              <a:rPr kumimoji="0" lang="en-US" altLang="zh-CN" sz="100" b="0" i="0" u="none" strike="noStrike" kern="0" cap="none" spc="0" normalizeH="0" baseline="0" noProof="0" dirty="0">
                <a:ln>
                  <a:noFill/>
                </a:ln>
                <a:solidFill>
                  <a:schemeClr val="bg2"/>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2"/>
                </a:solidFill>
                <a:effectLst/>
                <a:uLnTx/>
                <a:uFillTx/>
              </a:rPr>
              <a:t>Word</a:t>
            </a:r>
            <a:r>
              <a:rPr kumimoji="0" lang="zh-CN" altLang="en-US" sz="100" b="0" i="0" u="none" strike="noStrike" kern="0" cap="none" spc="0" normalizeH="0" baseline="0" noProof="0" dirty="0">
                <a:ln>
                  <a:noFill/>
                </a:ln>
                <a:solidFill>
                  <a:schemeClr val="bg2"/>
                </a:solidFill>
                <a:effectLst/>
                <a:uLnTx/>
                <a:uFillTx/>
              </a:rPr>
              <a:t>教程： </a:t>
            </a:r>
            <a:r>
              <a:rPr kumimoji="0" lang="en-US" altLang="zh-CN" sz="100" b="0" i="0" u="none" strike="noStrike" kern="0" cap="none" spc="0" normalizeH="0" baseline="0" noProof="0" dirty="0">
                <a:ln>
                  <a:noFill/>
                </a:ln>
                <a:solidFill>
                  <a:schemeClr val="bg2"/>
                </a:solidFill>
                <a:effectLst/>
                <a:uLnTx/>
                <a:uFillTx/>
              </a:rPr>
              <a:t>www.1ppt.com/word/              Excel</a:t>
            </a:r>
            <a:r>
              <a:rPr kumimoji="0" lang="zh-CN" altLang="en-US" sz="100" b="0" i="0" u="none" strike="noStrike" kern="0" cap="none" spc="0" normalizeH="0" baseline="0" noProof="0" dirty="0">
                <a:ln>
                  <a:noFill/>
                </a:ln>
                <a:solidFill>
                  <a:schemeClr val="bg2"/>
                </a:solidFill>
                <a:effectLst/>
                <a:uLnTx/>
                <a:uFillTx/>
              </a:rPr>
              <a:t>教程：</a:t>
            </a:r>
            <a:r>
              <a:rPr kumimoji="0" lang="en-US" altLang="zh-CN" sz="100" b="0" i="0" u="none" strike="noStrike" kern="0" cap="none" spc="0" normalizeH="0" baseline="0" noProof="0" dirty="0">
                <a:ln>
                  <a:noFill/>
                </a:ln>
                <a:solidFill>
                  <a:schemeClr val="bg2"/>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2"/>
                </a:solidFill>
                <a:effectLst/>
                <a:uLnTx/>
                <a:uFillTx/>
              </a:rPr>
              <a:t>资料下载：</a:t>
            </a:r>
            <a:r>
              <a:rPr kumimoji="0" lang="en-US" altLang="zh-CN" sz="100" b="0" i="0" u="none" strike="noStrike" kern="0" cap="none" spc="0" normalizeH="0" baseline="0" noProof="0" dirty="0">
                <a:ln>
                  <a:noFill/>
                </a:ln>
                <a:solidFill>
                  <a:schemeClr val="bg2"/>
                </a:solidFill>
                <a:effectLst/>
                <a:uLnTx/>
                <a:uFillTx/>
              </a:rPr>
              <a:t>www.1ppt.com/ziliao/                PPT</a:t>
            </a:r>
            <a:r>
              <a:rPr kumimoji="0" lang="zh-CN" altLang="en-US" sz="100" b="0" i="0" u="none" strike="noStrike" kern="0" cap="none" spc="0" normalizeH="0" baseline="0" noProof="0" dirty="0">
                <a:ln>
                  <a:noFill/>
                </a:ln>
                <a:solidFill>
                  <a:schemeClr val="bg2"/>
                </a:solidFill>
                <a:effectLst/>
                <a:uLnTx/>
                <a:uFillTx/>
              </a:rPr>
              <a:t>课件下载：</a:t>
            </a:r>
            <a:r>
              <a:rPr kumimoji="0" lang="en-US" altLang="zh-CN" sz="100" b="0" i="0" u="none" strike="noStrike" kern="0" cap="none" spc="0" normalizeH="0" baseline="0" noProof="0" dirty="0">
                <a:ln>
                  <a:noFill/>
                </a:ln>
                <a:solidFill>
                  <a:schemeClr val="bg2"/>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2"/>
                </a:solidFill>
                <a:effectLst/>
                <a:uLnTx/>
                <a:uFillTx/>
              </a:rPr>
              <a:t>范文下载：</a:t>
            </a:r>
            <a:r>
              <a:rPr kumimoji="0" lang="en-US" altLang="zh-CN" sz="100" b="0" i="0" u="none" strike="noStrike" kern="0" cap="none" spc="0" normalizeH="0" baseline="0" noProof="0" dirty="0">
                <a:ln>
                  <a:noFill/>
                </a:ln>
                <a:solidFill>
                  <a:schemeClr val="bg2"/>
                </a:solidFill>
                <a:effectLst/>
                <a:uLnTx/>
                <a:uFillTx/>
              </a:rPr>
              <a:t>www.1ppt.com/fanwen/             </a:t>
            </a:r>
            <a:r>
              <a:rPr kumimoji="0" lang="zh-CN" altLang="en-US" sz="100" b="0" i="0" u="none" strike="noStrike" kern="0" cap="none" spc="0" normalizeH="0" baseline="0" noProof="0" dirty="0">
                <a:ln>
                  <a:noFill/>
                </a:ln>
                <a:solidFill>
                  <a:schemeClr val="bg2"/>
                </a:solidFill>
                <a:effectLst/>
                <a:uLnTx/>
                <a:uFillTx/>
              </a:rPr>
              <a:t>试卷下载：</a:t>
            </a:r>
            <a:r>
              <a:rPr kumimoji="0" lang="en-US" altLang="zh-CN" sz="100" b="0" i="0" u="none" strike="noStrike" kern="0" cap="none" spc="0" normalizeH="0" baseline="0" noProof="0" dirty="0">
                <a:ln>
                  <a:noFill/>
                </a:ln>
                <a:solidFill>
                  <a:schemeClr val="bg2"/>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2"/>
                </a:solidFill>
                <a:effectLst/>
                <a:uLnTx/>
                <a:uFillTx/>
              </a:rPr>
              <a:t>教案下载：</a:t>
            </a:r>
            <a:r>
              <a:rPr kumimoji="0" lang="en-US" altLang="zh-CN" sz="100" b="0" i="0" u="none" strike="noStrike" kern="0" cap="none" spc="0" normalizeH="0" baseline="0" noProof="0" dirty="0">
                <a:ln>
                  <a:noFill/>
                </a:ln>
                <a:solidFill>
                  <a:schemeClr val="bg2"/>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2"/>
                </a:solidFill>
                <a:effectLst/>
                <a:uLnTx/>
                <a:uFillTx/>
              </a:rPr>
              <a:t>字体下载：</a:t>
            </a:r>
            <a:r>
              <a:rPr kumimoji="0" lang="en-US" altLang="zh-CN" sz="100" b="0" i="0" u="none" strike="noStrike" kern="0" cap="none" spc="0" normalizeH="0" baseline="0" noProof="0" dirty="0">
                <a:ln>
                  <a:noFill/>
                </a:ln>
                <a:solidFill>
                  <a:schemeClr val="bg2"/>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2"/>
                </a:solidFill>
                <a:effectLst/>
                <a:uLnTx/>
                <a:uFillTx/>
              </a:rPr>
              <a:t> </a:t>
            </a:r>
            <a:endParaRPr kumimoji="0" lang="zh-CN" altLang="en-US" sz="100" b="0" i="0" u="none" strike="noStrike" kern="0" cap="none" spc="0" normalizeH="0" baseline="0" noProof="0" dirty="0">
              <a:ln>
                <a:noFill/>
              </a:ln>
              <a:solidFill>
                <a:schemeClr val="bg2"/>
              </a:solidFill>
              <a:effectLst/>
              <a:uLnTx/>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06D0DF2-4450-4513-9BE8-065B2242C364}" type="datetimeFigureOut">
              <a:rPr lang="zh-CN" altLang="en-US" smtClean="0"/>
              <a:t>2018-10-17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405AF5B-ED37-4D44-950D-0366C6DB3B9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06D0DF2-4450-4513-9BE8-065B2242C364}" type="datetimeFigureOut">
              <a:rPr lang="zh-CN" altLang="en-US" smtClean="0"/>
              <a:t>2018-10-17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405AF5B-ED37-4D44-950D-0366C6DB3B9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759" y="273050"/>
            <a:ext cx="4012129"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974" y="273051"/>
            <a:ext cx="681744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759" y="1435101"/>
            <a:ext cx="401212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06D0DF2-4450-4513-9BE8-065B2242C364}" type="datetimeFigureOut">
              <a:rPr lang="zh-CN" altLang="en-US" smtClean="0"/>
              <a:t>2018-10-17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05AF5B-ED37-4D44-950D-0366C6DB3B9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340" y="4800600"/>
            <a:ext cx="7317105"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90340" y="612775"/>
            <a:ext cx="731710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0340" y="5367338"/>
            <a:ext cx="731710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06D0DF2-4450-4513-9BE8-065B2242C364}" type="datetimeFigureOut">
              <a:rPr lang="zh-CN" altLang="en-US" smtClean="0"/>
              <a:t>2018-10-17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05AF5B-ED37-4D44-950D-0366C6DB3B9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CED2D5"/>
            </a:gs>
            <a:gs pos="100000">
              <a:srgbClr val="F9F9F9"/>
            </a:gs>
          </a:gsLst>
          <a:lin ang="18000000" scaled="0"/>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759" y="274638"/>
            <a:ext cx="10975658"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759" y="1600201"/>
            <a:ext cx="10975658"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759" y="6356351"/>
            <a:ext cx="284554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6D0DF2-4450-4513-9BE8-065B2242C364}" type="datetimeFigureOut">
              <a:rPr lang="zh-CN" altLang="en-US" smtClean="0"/>
              <a:t>2018-10-17</a:t>
            </a:fld>
            <a:endParaRPr lang="zh-CN" altLang="en-US"/>
          </a:p>
        </p:txBody>
      </p:sp>
      <p:sp>
        <p:nvSpPr>
          <p:cNvPr id="5" name="页脚占位符 4"/>
          <p:cNvSpPr>
            <a:spLocks noGrp="1"/>
          </p:cNvSpPr>
          <p:nvPr>
            <p:ph type="ftr" sz="quarter" idx="3"/>
          </p:nvPr>
        </p:nvSpPr>
        <p:spPr>
          <a:xfrm>
            <a:off x="4166685" y="6356351"/>
            <a:ext cx="38618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9875" y="6356351"/>
            <a:ext cx="284554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05AF5B-ED37-4D44-950D-0366C6DB3B9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759" y="274638"/>
            <a:ext cx="10975658"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759" y="1600201"/>
            <a:ext cx="10975658"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759" y="6356351"/>
            <a:ext cx="284554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2018-10-17</a:t>
            </a:fld>
            <a:endParaRPr lang="zh-CN" altLang="en-US">
              <a:solidFill>
                <a:prstClr val="black">
                  <a:tint val="75000"/>
                </a:prstClr>
              </a:solidFill>
            </a:endParaRPr>
          </a:p>
        </p:txBody>
      </p:sp>
      <p:sp>
        <p:nvSpPr>
          <p:cNvPr id="5" name="页脚占位符 4"/>
          <p:cNvSpPr>
            <a:spLocks noGrp="1"/>
          </p:cNvSpPr>
          <p:nvPr>
            <p:ph type="ftr" sz="quarter" idx="3"/>
          </p:nvPr>
        </p:nvSpPr>
        <p:spPr>
          <a:xfrm>
            <a:off x="4166685" y="6356351"/>
            <a:ext cx="38618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9875" y="6356351"/>
            <a:ext cx="284554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91577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2.jpe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microsoft.com/office/2007/relationships/hdphoto" Target="../media/hdphoto2.wdp"/></Relationships>
</file>

<file path=ppt/slides/_rels/slide3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11.jpeg"/><Relationship Id="rId7" Type="http://schemas.openxmlformats.org/officeDocument/2006/relationships/image" Target="../media/image13.jpeg"/><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microsoft.com/office/2007/relationships/hdphoto" Target="../media/hdphoto4.wdp"/><Relationship Id="rId5" Type="http://schemas.openxmlformats.org/officeDocument/2006/relationships/image" Target="../media/image12.jpeg"/><Relationship Id="rId4" Type="http://schemas.microsoft.com/office/2007/relationships/hdphoto" Target="../media/hdphoto3.wdp"/><Relationship Id="rId9" Type="http://schemas.microsoft.com/office/2007/relationships/hdphoto" Target="../media/hdphoto5.wdp"/></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microsoft.com/office/2007/relationships/hdphoto" Target="../media/hdphoto1.wdp"/></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15.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17.png"/><Relationship Id="rId1" Type="http://schemas.openxmlformats.org/officeDocument/2006/relationships/slideLayout" Target="../slideLayouts/slideLayout13.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image" Target="../media/image16.png"/><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组合 45"/>
          <p:cNvGrpSpPr/>
          <p:nvPr/>
        </p:nvGrpSpPr>
        <p:grpSpPr>
          <a:xfrm flipH="1">
            <a:off x="-23093" y="-27384"/>
            <a:ext cx="4032448" cy="2198473"/>
            <a:chOff x="5917425" y="3435846"/>
            <a:chExt cx="3226575" cy="1707654"/>
          </a:xfrm>
        </p:grpSpPr>
        <p:pic>
          <p:nvPicPr>
            <p:cNvPr id="47" name="Picture 2"/>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a:ext>
              </a:extLst>
            </a:blip>
            <a:srcRect/>
            <a:stretch>
              <a:fillRect/>
            </a:stretch>
          </p:blipFill>
          <p:spPr bwMode="auto">
            <a:xfrm>
              <a:off x="5917425" y="3435846"/>
              <a:ext cx="3226575" cy="1707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2"/>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a:ext>
              </a:extLst>
            </a:blip>
            <a:srcRect/>
            <a:stretch>
              <a:fillRect/>
            </a:stretch>
          </p:blipFill>
          <p:spPr bwMode="auto">
            <a:xfrm>
              <a:off x="5917425" y="3435846"/>
              <a:ext cx="3226575" cy="1707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49" name="组合 48"/>
          <p:cNvGrpSpPr/>
          <p:nvPr/>
        </p:nvGrpSpPr>
        <p:grpSpPr>
          <a:xfrm>
            <a:off x="7916827" y="4458196"/>
            <a:ext cx="4301440" cy="2276522"/>
            <a:chOff x="5917425" y="3435846"/>
            <a:chExt cx="3226575" cy="1707654"/>
          </a:xfrm>
        </p:grpSpPr>
        <p:pic>
          <p:nvPicPr>
            <p:cNvPr id="50" name="Picture 2"/>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a:ext>
              </a:extLst>
            </a:blip>
            <a:srcRect/>
            <a:stretch>
              <a:fillRect/>
            </a:stretch>
          </p:blipFill>
          <p:spPr bwMode="auto">
            <a:xfrm>
              <a:off x="5917425" y="3435846"/>
              <a:ext cx="3226575" cy="1707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 name="Picture 2"/>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a:ext>
              </a:extLst>
            </a:blip>
            <a:srcRect/>
            <a:stretch>
              <a:fillRect/>
            </a:stretch>
          </p:blipFill>
          <p:spPr bwMode="auto">
            <a:xfrm>
              <a:off x="5917425" y="3435846"/>
              <a:ext cx="3226575" cy="1707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矩形 1"/>
          <p:cNvSpPr/>
          <p:nvPr/>
        </p:nvSpPr>
        <p:spPr>
          <a:xfrm rot="2615876">
            <a:off x="6497716" y="-438630"/>
            <a:ext cx="1872208" cy="1872208"/>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rot="2615876">
            <a:off x="8233858" y="20187"/>
            <a:ext cx="3531285" cy="3531285"/>
          </a:xfrm>
          <a:prstGeom prst="rect">
            <a:avLst/>
          </a:prstGeom>
          <a:blipFill dpi="0" rotWithShape="0">
            <a:blip r:embed="rId5" cstate="screen">
              <a:extLst>
                <a:ext uri="{28A0092B-C50C-407E-A947-70E740481C1C}">
                  <a14:useLocalDpi xmlns:a14="http://schemas.microsoft.com/office/drawing/2010/main"/>
                </a:ext>
              </a:extLst>
            </a:blip>
            <a:srcRect/>
            <a:stretch>
              <a:fillRect t="1394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rot="2615876">
            <a:off x="10481992" y="3345973"/>
            <a:ext cx="1872208" cy="1872208"/>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rot="2615876">
            <a:off x="7767267" y="3419075"/>
            <a:ext cx="1872208" cy="1872208"/>
          </a:xfrm>
          <a:prstGeom prst="rect">
            <a:avLst/>
          </a:prstGeom>
          <a:solidFill>
            <a:srgbClr val="25B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rot="2615876">
            <a:off x="9164744" y="4742530"/>
            <a:ext cx="1872208" cy="1872208"/>
          </a:xfrm>
          <a:prstGeom prst="rect">
            <a:avLst/>
          </a:prstGeom>
          <a:solidFill>
            <a:srgbClr val="67B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rot="2615876">
            <a:off x="10572171" y="6065985"/>
            <a:ext cx="1872208" cy="1872208"/>
          </a:xfrm>
          <a:prstGeom prst="rect">
            <a:avLst/>
          </a:prstGeom>
          <a:solidFill>
            <a:srgbClr val="2BA5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TextBox 36"/>
          <p:cNvSpPr txBox="1"/>
          <p:nvPr/>
        </p:nvSpPr>
        <p:spPr>
          <a:xfrm rot="18900000">
            <a:off x="6777625" y="432274"/>
            <a:ext cx="1584176"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创新</a:t>
            </a:r>
          </a:p>
        </p:txBody>
      </p:sp>
      <p:sp>
        <p:nvSpPr>
          <p:cNvPr id="38" name="TextBox 37"/>
          <p:cNvSpPr txBox="1"/>
          <p:nvPr/>
        </p:nvSpPr>
        <p:spPr>
          <a:xfrm rot="18900000">
            <a:off x="7929753" y="4040749"/>
            <a:ext cx="1584176"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专业</a:t>
            </a:r>
          </a:p>
        </p:txBody>
      </p:sp>
      <p:sp>
        <p:nvSpPr>
          <p:cNvPr id="39" name="TextBox 38"/>
          <p:cNvSpPr txBox="1"/>
          <p:nvPr/>
        </p:nvSpPr>
        <p:spPr>
          <a:xfrm rot="18900000">
            <a:off x="10602125" y="4040749"/>
            <a:ext cx="1584176"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激情</a:t>
            </a:r>
          </a:p>
        </p:txBody>
      </p:sp>
      <p:sp>
        <p:nvSpPr>
          <p:cNvPr id="40" name="TextBox 39"/>
          <p:cNvSpPr txBox="1"/>
          <p:nvPr/>
        </p:nvSpPr>
        <p:spPr>
          <a:xfrm rot="18900000">
            <a:off x="9369913" y="5400826"/>
            <a:ext cx="1584176"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坚持</a:t>
            </a:r>
          </a:p>
        </p:txBody>
      </p:sp>
      <p:sp>
        <p:nvSpPr>
          <p:cNvPr id="41" name="矩形 40"/>
          <p:cNvSpPr/>
          <p:nvPr/>
        </p:nvSpPr>
        <p:spPr>
          <a:xfrm>
            <a:off x="-23093" y="4797152"/>
            <a:ext cx="264939" cy="1470638"/>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标题 4"/>
          <p:cNvSpPr txBox="1"/>
          <p:nvPr/>
        </p:nvSpPr>
        <p:spPr>
          <a:xfrm>
            <a:off x="264938" y="4765433"/>
            <a:ext cx="4873452" cy="53577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200" b="1" dirty="0">
                <a:solidFill>
                  <a:schemeClr val="tx1">
                    <a:lumMod val="50000"/>
                    <a:lumOff val="50000"/>
                  </a:schemeClr>
                </a:solidFill>
                <a:latin typeface="方正兰亭黑简体" panose="02000000000000000000" pitchFamily="2" charset="-122"/>
                <a:ea typeface="方正兰亭黑简体" panose="02000000000000000000" pitchFamily="2" charset="-122"/>
              </a:rPr>
              <a:t>云易创云开发平台</a:t>
            </a:r>
            <a:endParaRPr lang="en-US" altLang="zh-CN" sz="3200" dirty="0">
              <a:solidFill>
                <a:schemeClr val="tx1">
                  <a:lumMod val="50000"/>
                  <a:lumOff val="50000"/>
                </a:schemeClr>
              </a:solidFill>
              <a:latin typeface="方正兰亭黑简体" panose="02000000000000000000" pitchFamily="2" charset="-122"/>
              <a:ea typeface="方正兰亭黑简体" panose="02000000000000000000" pitchFamily="2" charset="-122"/>
            </a:endParaRPr>
          </a:p>
        </p:txBody>
      </p:sp>
      <p:sp>
        <p:nvSpPr>
          <p:cNvPr id="43" name="TextBox 42"/>
          <p:cNvSpPr txBox="1"/>
          <p:nvPr/>
        </p:nvSpPr>
        <p:spPr>
          <a:xfrm>
            <a:off x="241845" y="5226040"/>
            <a:ext cx="6938232" cy="769441"/>
          </a:xfrm>
          <a:prstGeom prst="rect">
            <a:avLst/>
          </a:prstGeom>
          <a:noFill/>
        </p:spPr>
        <p:txBody>
          <a:bodyPr wrap="square" rtlCol="0">
            <a:spAutoFit/>
          </a:bodyPr>
          <a:lstStyle/>
          <a:p>
            <a:r>
              <a:rPr lang="zh-CN" altLang="en-US" sz="4400" b="1" dirty="0">
                <a:solidFill>
                  <a:srgbClr val="3CCCC7"/>
                </a:solidFill>
                <a:latin typeface="微软雅黑" panose="020B0503020204020204" pitchFamily="34" charset="-122"/>
                <a:ea typeface="微软雅黑" panose="020B0503020204020204" pitchFamily="34" charset="-122"/>
              </a:rPr>
              <a:t>一起来改变软件开发行业吧</a:t>
            </a:r>
          </a:p>
        </p:txBody>
      </p:sp>
      <p:sp>
        <p:nvSpPr>
          <p:cNvPr id="44" name="标题 4"/>
          <p:cNvSpPr txBox="1"/>
          <p:nvPr/>
        </p:nvSpPr>
        <p:spPr>
          <a:xfrm>
            <a:off x="636309" y="5940534"/>
            <a:ext cx="6263714" cy="36878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b="1" dirty="0">
                <a:solidFill>
                  <a:schemeClr val="tx1">
                    <a:lumMod val="50000"/>
                    <a:lumOff val="50000"/>
                  </a:schemeClr>
                </a:solidFill>
                <a:latin typeface="微软雅黑" panose="020B0503020204020204" pitchFamily="34" charset="-122"/>
                <a:ea typeface="微软雅黑" panose="020B0503020204020204" pitchFamily="34" charset="-122"/>
              </a:rPr>
              <a:t>创始人蔡笋，</a:t>
            </a:r>
            <a:r>
              <a:rPr lang="en-US" altLang="zh-CN" sz="1800" b="1" dirty="0">
                <a:solidFill>
                  <a:schemeClr val="tx1">
                    <a:lumMod val="50000"/>
                    <a:lumOff val="50000"/>
                  </a:schemeClr>
                </a:solidFill>
                <a:latin typeface="微软雅黑" panose="020B0503020204020204" pitchFamily="34" charset="-122"/>
                <a:ea typeface="微软雅黑" panose="020B0503020204020204" pitchFamily="34" charset="-122"/>
              </a:rPr>
              <a:t>13751082562</a:t>
            </a:r>
            <a:r>
              <a:rPr lang="zh-CN" altLang="en-US" sz="18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en-US" altLang="zh-CN" sz="1800" b="1" dirty="0">
                <a:solidFill>
                  <a:schemeClr val="tx1">
                    <a:lumMod val="50000"/>
                    <a:lumOff val="50000"/>
                  </a:schemeClr>
                </a:solidFill>
                <a:latin typeface="微软雅黑" panose="020B0503020204020204" pitchFamily="34" charset="-122"/>
                <a:ea typeface="微软雅黑" panose="020B0503020204020204" pitchFamily="34" charset="-122"/>
              </a:rPr>
              <a:t>alucard263096@126.com</a:t>
            </a:r>
            <a:endParaRPr lang="zh-CN" altLang="en-US" sz="18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5" name="Freeform 10"/>
          <p:cNvSpPr>
            <a:spLocks noEditPoints="1"/>
          </p:cNvSpPr>
          <p:nvPr/>
        </p:nvSpPr>
        <p:spPr bwMode="auto">
          <a:xfrm>
            <a:off x="385862" y="6012542"/>
            <a:ext cx="264564" cy="255248"/>
          </a:xfrm>
          <a:custGeom>
            <a:avLst/>
            <a:gdLst>
              <a:gd name="T0" fmla="*/ 245 w 490"/>
              <a:gd name="T1" fmla="*/ 0 h 490"/>
              <a:gd name="T2" fmla="*/ 490 w 490"/>
              <a:gd name="T3" fmla="*/ 245 h 490"/>
              <a:gd name="T4" fmla="*/ 245 w 490"/>
              <a:gd name="T5" fmla="*/ 490 h 490"/>
              <a:gd name="T6" fmla="*/ 0 w 490"/>
              <a:gd name="T7" fmla="*/ 245 h 490"/>
              <a:gd name="T8" fmla="*/ 245 w 490"/>
              <a:gd name="T9" fmla="*/ 0 h 490"/>
              <a:gd name="T10" fmla="*/ 436 w 490"/>
              <a:gd name="T11" fmla="*/ 250 h 490"/>
              <a:gd name="T12" fmla="*/ 427 w 490"/>
              <a:gd name="T13" fmla="*/ 256 h 490"/>
              <a:gd name="T14" fmla="*/ 394 w 490"/>
              <a:gd name="T15" fmla="*/ 256 h 490"/>
              <a:gd name="T16" fmla="*/ 386 w 490"/>
              <a:gd name="T17" fmla="*/ 253 h 490"/>
              <a:gd name="T18" fmla="*/ 245 w 490"/>
              <a:gd name="T19" fmla="*/ 105 h 490"/>
              <a:gd name="T20" fmla="*/ 104 w 490"/>
              <a:gd name="T21" fmla="*/ 253 h 490"/>
              <a:gd name="T22" fmla="*/ 96 w 490"/>
              <a:gd name="T23" fmla="*/ 256 h 490"/>
              <a:gd name="T24" fmla="*/ 63 w 490"/>
              <a:gd name="T25" fmla="*/ 256 h 490"/>
              <a:gd name="T26" fmla="*/ 54 w 490"/>
              <a:gd name="T27" fmla="*/ 250 h 490"/>
              <a:gd name="T28" fmla="*/ 56 w 490"/>
              <a:gd name="T29" fmla="*/ 239 h 490"/>
              <a:gd name="T30" fmla="*/ 236 w 490"/>
              <a:gd name="T31" fmla="*/ 52 h 490"/>
              <a:gd name="T32" fmla="*/ 245 w 490"/>
              <a:gd name="T33" fmla="*/ 48 h 490"/>
              <a:gd name="T34" fmla="*/ 254 w 490"/>
              <a:gd name="T35" fmla="*/ 52 h 490"/>
              <a:gd name="T36" fmla="*/ 434 w 490"/>
              <a:gd name="T37" fmla="*/ 239 h 490"/>
              <a:gd name="T38" fmla="*/ 436 w 490"/>
              <a:gd name="T39" fmla="*/ 250 h 490"/>
              <a:gd name="T40" fmla="*/ 113 w 490"/>
              <a:gd name="T41" fmla="*/ 267 h 490"/>
              <a:gd name="T42" fmla="*/ 113 w 490"/>
              <a:gd name="T43" fmla="*/ 267 h 490"/>
              <a:gd name="T44" fmla="*/ 113 w 490"/>
              <a:gd name="T45" fmla="*/ 379 h 490"/>
              <a:gd name="T46" fmla="*/ 129 w 490"/>
              <a:gd name="T47" fmla="*/ 398 h 490"/>
              <a:gd name="T48" fmla="*/ 202 w 490"/>
              <a:gd name="T49" fmla="*/ 398 h 490"/>
              <a:gd name="T50" fmla="*/ 202 w 490"/>
              <a:gd name="T51" fmla="*/ 276 h 490"/>
              <a:gd name="T52" fmla="*/ 221 w 490"/>
              <a:gd name="T53" fmla="*/ 257 h 490"/>
              <a:gd name="T54" fmla="*/ 269 w 490"/>
              <a:gd name="T55" fmla="*/ 257 h 490"/>
              <a:gd name="T56" fmla="*/ 288 w 490"/>
              <a:gd name="T57" fmla="*/ 276 h 490"/>
              <a:gd name="T58" fmla="*/ 288 w 490"/>
              <a:gd name="T59" fmla="*/ 398 h 490"/>
              <a:gd name="T60" fmla="*/ 361 w 490"/>
              <a:gd name="T61" fmla="*/ 398 h 490"/>
              <a:gd name="T62" fmla="*/ 377 w 490"/>
              <a:gd name="T63" fmla="*/ 379 h 490"/>
              <a:gd name="T64" fmla="*/ 377 w 490"/>
              <a:gd name="T65" fmla="*/ 268 h 490"/>
              <a:gd name="T66" fmla="*/ 245 w 490"/>
              <a:gd name="T67" fmla="*/ 130 h 490"/>
              <a:gd name="T68" fmla="*/ 113 w 490"/>
              <a:gd name="T69" fmla="*/ 267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0" h="490">
                <a:moveTo>
                  <a:pt x="245" y="0"/>
                </a:moveTo>
                <a:cubicBezTo>
                  <a:pt x="380" y="0"/>
                  <a:pt x="490" y="110"/>
                  <a:pt x="490" y="245"/>
                </a:cubicBezTo>
                <a:cubicBezTo>
                  <a:pt x="490" y="381"/>
                  <a:pt x="380" y="490"/>
                  <a:pt x="245" y="490"/>
                </a:cubicBezTo>
                <a:cubicBezTo>
                  <a:pt x="110" y="490"/>
                  <a:pt x="0" y="381"/>
                  <a:pt x="0" y="245"/>
                </a:cubicBezTo>
                <a:cubicBezTo>
                  <a:pt x="0" y="110"/>
                  <a:pt x="110" y="0"/>
                  <a:pt x="245" y="0"/>
                </a:cubicBezTo>
                <a:close/>
                <a:moveTo>
                  <a:pt x="436" y="250"/>
                </a:moveTo>
                <a:cubicBezTo>
                  <a:pt x="435" y="254"/>
                  <a:pt x="431" y="256"/>
                  <a:pt x="427" y="256"/>
                </a:cubicBezTo>
                <a:lnTo>
                  <a:pt x="394" y="256"/>
                </a:lnTo>
                <a:cubicBezTo>
                  <a:pt x="391" y="256"/>
                  <a:pt x="388" y="255"/>
                  <a:pt x="386" y="253"/>
                </a:cubicBezTo>
                <a:lnTo>
                  <a:pt x="245" y="105"/>
                </a:lnTo>
                <a:lnTo>
                  <a:pt x="104" y="253"/>
                </a:lnTo>
                <a:cubicBezTo>
                  <a:pt x="102" y="255"/>
                  <a:pt x="99" y="256"/>
                  <a:pt x="96" y="256"/>
                </a:cubicBezTo>
                <a:lnTo>
                  <a:pt x="63" y="256"/>
                </a:lnTo>
                <a:cubicBezTo>
                  <a:pt x="59" y="256"/>
                  <a:pt x="55" y="254"/>
                  <a:pt x="54" y="250"/>
                </a:cubicBezTo>
                <a:cubicBezTo>
                  <a:pt x="52" y="246"/>
                  <a:pt x="53" y="242"/>
                  <a:pt x="56" y="239"/>
                </a:cubicBezTo>
                <a:lnTo>
                  <a:pt x="236" y="52"/>
                </a:lnTo>
                <a:cubicBezTo>
                  <a:pt x="238" y="49"/>
                  <a:pt x="242" y="48"/>
                  <a:pt x="245" y="48"/>
                </a:cubicBezTo>
                <a:cubicBezTo>
                  <a:pt x="248" y="48"/>
                  <a:pt x="252" y="49"/>
                  <a:pt x="254" y="52"/>
                </a:cubicBezTo>
                <a:lnTo>
                  <a:pt x="434" y="239"/>
                </a:lnTo>
                <a:cubicBezTo>
                  <a:pt x="437" y="242"/>
                  <a:pt x="438" y="246"/>
                  <a:pt x="436" y="250"/>
                </a:cubicBezTo>
                <a:close/>
                <a:moveTo>
                  <a:pt x="113" y="267"/>
                </a:moveTo>
                <a:lnTo>
                  <a:pt x="113" y="267"/>
                </a:lnTo>
                <a:lnTo>
                  <a:pt x="113" y="379"/>
                </a:lnTo>
                <a:cubicBezTo>
                  <a:pt x="113" y="389"/>
                  <a:pt x="120" y="398"/>
                  <a:pt x="129" y="398"/>
                </a:cubicBezTo>
                <a:lnTo>
                  <a:pt x="202" y="398"/>
                </a:lnTo>
                <a:lnTo>
                  <a:pt x="202" y="276"/>
                </a:lnTo>
                <a:cubicBezTo>
                  <a:pt x="202" y="266"/>
                  <a:pt x="211" y="257"/>
                  <a:pt x="221" y="257"/>
                </a:cubicBezTo>
                <a:lnTo>
                  <a:pt x="269" y="257"/>
                </a:lnTo>
                <a:cubicBezTo>
                  <a:pt x="279" y="257"/>
                  <a:pt x="288" y="266"/>
                  <a:pt x="288" y="276"/>
                </a:cubicBezTo>
                <a:lnTo>
                  <a:pt x="288" y="398"/>
                </a:lnTo>
                <a:lnTo>
                  <a:pt x="361" y="398"/>
                </a:lnTo>
                <a:cubicBezTo>
                  <a:pt x="370" y="398"/>
                  <a:pt x="377" y="389"/>
                  <a:pt x="377" y="379"/>
                </a:cubicBezTo>
                <a:lnTo>
                  <a:pt x="377" y="268"/>
                </a:lnTo>
                <a:lnTo>
                  <a:pt x="245" y="130"/>
                </a:lnTo>
                <a:lnTo>
                  <a:pt x="113" y="267"/>
                </a:lnTo>
                <a:close/>
              </a:path>
            </a:pathLst>
          </a:custGeom>
          <a:solidFill>
            <a:schemeClr val="tx1">
              <a:lumMod val="50000"/>
              <a:lumOff val="50000"/>
            </a:schemeClr>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52" name="TextBox 51"/>
          <p:cNvSpPr txBox="1"/>
          <p:nvPr/>
        </p:nvSpPr>
        <p:spPr>
          <a:xfrm>
            <a:off x="13514411" y="7029400"/>
            <a:ext cx="877163" cy="369332"/>
          </a:xfrm>
          <a:prstGeom prst="rect">
            <a:avLst/>
          </a:prstGeom>
          <a:noFill/>
        </p:spPr>
        <p:txBody>
          <a:bodyPr wrap="none" rtlCol="0">
            <a:spAutoFit/>
          </a:bodyPr>
          <a:lstStyle/>
          <a:p>
            <a:r>
              <a:rPr lang="zh-CN" altLang="en-US" dirty="0"/>
              <a:t>延时符</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500" fill="hold"/>
                                        <p:tgtEl>
                                          <p:spTgt spid="31"/>
                                        </p:tgtEl>
                                        <p:attrNameLst>
                                          <p:attrName>ppt_x</p:attrName>
                                        </p:attrNameLst>
                                      </p:cBhvr>
                                      <p:tavLst>
                                        <p:tav tm="0">
                                          <p:val>
                                            <p:strVal val="1+#ppt_w/2"/>
                                          </p:val>
                                        </p:tav>
                                        <p:tav tm="100000">
                                          <p:val>
                                            <p:strVal val="#ppt_x"/>
                                          </p:val>
                                        </p:tav>
                                      </p:tavLst>
                                    </p:anim>
                                    <p:anim calcmode="lin" valueType="num">
                                      <p:cBhvr additive="base">
                                        <p:cTn id="12" dur="500" fill="hold"/>
                                        <p:tgtEl>
                                          <p:spTgt spid="31"/>
                                        </p:tgtEl>
                                        <p:attrNameLst>
                                          <p:attrName>ppt_y</p:attrName>
                                        </p:attrNameLst>
                                      </p:cBhvr>
                                      <p:tavLst>
                                        <p:tav tm="0">
                                          <p:val>
                                            <p:strVal val="1+#ppt_h/2"/>
                                          </p:val>
                                        </p:tav>
                                        <p:tav tm="100000">
                                          <p:val>
                                            <p:strVal val="#ppt_y"/>
                                          </p:val>
                                        </p:tav>
                                      </p:tavLst>
                                    </p:anim>
                                  </p:childTnLst>
                                </p:cTn>
                              </p:par>
                              <p:par>
                                <p:cTn id="13" presetID="2" presetClass="entr" presetSubtype="6"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additive="base">
                                        <p:cTn id="15" dur="500" fill="hold"/>
                                        <p:tgtEl>
                                          <p:spTgt spid="32"/>
                                        </p:tgtEl>
                                        <p:attrNameLst>
                                          <p:attrName>ppt_x</p:attrName>
                                        </p:attrNameLst>
                                      </p:cBhvr>
                                      <p:tavLst>
                                        <p:tav tm="0">
                                          <p:val>
                                            <p:strVal val="1+#ppt_w/2"/>
                                          </p:val>
                                        </p:tav>
                                        <p:tav tm="100000">
                                          <p:val>
                                            <p:strVal val="#ppt_x"/>
                                          </p:val>
                                        </p:tav>
                                      </p:tavLst>
                                    </p:anim>
                                    <p:anim calcmode="lin" valueType="num">
                                      <p:cBhvr additive="base">
                                        <p:cTn id="16" dur="500" fill="hold"/>
                                        <p:tgtEl>
                                          <p:spTgt spid="32"/>
                                        </p:tgtEl>
                                        <p:attrNameLst>
                                          <p:attrName>ppt_y</p:attrName>
                                        </p:attrNameLst>
                                      </p:cBhvr>
                                      <p:tavLst>
                                        <p:tav tm="0">
                                          <p:val>
                                            <p:strVal val="1+#ppt_h/2"/>
                                          </p:val>
                                        </p:tav>
                                        <p:tav tm="100000">
                                          <p:val>
                                            <p:strVal val="#ppt_y"/>
                                          </p:val>
                                        </p:tav>
                                      </p:tavLst>
                                    </p:anim>
                                  </p:childTnLst>
                                </p:cTn>
                              </p:par>
                              <p:par>
                                <p:cTn id="17" presetID="2" presetClass="entr" presetSubtype="6"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500" fill="hold"/>
                                        <p:tgtEl>
                                          <p:spTgt spid="33"/>
                                        </p:tgtEl>
                                        <p:attrNameLst>
                                          <p:attrName>ppt_x</p:attrName>
                                        </p:attrNameLst>
                                      </p:cBhvr>
                                      <p:tavLst>
                                        <p:tav tm="0">
                                          <p:val>
                                            <p:strVal val="1+#ppt_w/2"/>
                                          </p:val>
                                        </p:tav>
                                        <p:tav tm="100000">
                                          <p:val>
                                            <p:strVal val="#ppt_x"/>
                                          </p:val>
                                        </p:tav>
                                      </p:tavLst>
                                    </p:anim>
                                    <p:anim calcmode="lin" valueType="num">
                                      <p:cBhvr additive="base">
                                        <p:cTn id="20" dur="500" fill="hold"/>
                                        <p:tgtEl>
                                          <p:spTgt spid="33"/>
                                        </p:tgtEl>
                                        <p:attrNameLst>
                                          <p:attrName>ppt_y</p:attrName>
                                        </p:attrNameLst>
                                      </p:cBhvr>
                                      <p:tavLst>
                                        <p:tav tm="0">
                                          <p:val>
                                            <p:strVal val="1+#ppt_h/2"/>
                                          </p:val>
                                        </p:tav>
                                        <p:tav tm="100000">
                                          <p:val>
                                            <p:strVal val="#ppt_y"/>
                                          </p:val>
                                        </p:tav>
                                      </p:tavLst>
                                    </p:anim>
                                  </p:childTnLst>
                                </p:cTn>
                              </p:par>
                              <p:par>
                                <p:cTn id="21" presetID="2" presetClass="entr" presetSubtype="6"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1+#ppt_w/2"/>
                                          </p:val>
                                        </p:tav>
                                        <p:tav tm="100000">
                                          <p:val>
                                            <p:strVal val="#ppt_x"/>
                                          </p:val>
                                        </p:tav>
                                      </p:tavLst>
                                    </p:anim>
                                    <p:anim calcmode="lin" valueType="num">
                                      <p:cBhvr additive="base">
                                        <p:cTn id="24" dur="5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6"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anim calcmode="lin" valueType="num">
                                      <p:cBhvr additive="base">
                                        <p:cTn id="27" dur="500" fill="hold"/>
                                        <p:tgtEl>
                                          <p:spTgt spid="36"/>
                                        </p:tgtEl>
                                        <p:attrNameLst>
                                          <p:attrName>ppt_x</p:attrName>
                                        </p:attrNameLst>
                                      </p:cBhvr>
                                      <p:tavLst>
                                        <p:tav tm="0">
                                          <p:val>
                                            <p:strVal val="1+#ppt_w/2"/>
                                          </p:val>
                                        </p:tav>
                                        <p:tav tm="100000">
                                          <p:val>
                                            <p:strVal val="#ppt_x"/>
                                          </p:val>
                                        </p:tav>
                                      </p:tavLst>
                                    </p:anim>
                                    <p:anim calcmode="lin" valueType="num">
                                      <p:cBhvr additive="base">
                                        <p:cTn id="28" dur="500" fill="hold"/>
                                        <p:tgtEl>
                                          <p:spTgt spid="36"/>
                                        </p:tgtEl>
                                        <p:attrNameLst>
                                          <p:attrName>ppt_y</p:attrName>
                                        </p:attrNameLst>
                                      </p:cBhvr>
                                      <p:tavLst>
                                        <p:tav tm="0">
                                          <p:val>
                                            <p:strVal val="1+#ppt_h/2"/>
                                          </p:val>
                                        </p:tav>
                                        <p:tav tm="100000">
                                          <p:val>
                                            <p:strVal val="#ppt_y"/>
                                          </p:val>
                                        </p:tav>
                                      </p:tavLst>
                                    </p:anim>
                                  </p:childTnLst>
                                </p:cTn>
                              </p:par>
                              <p:par>
                                <p:cTn id="29" presetID="31" presetClass="entr" presetSubtype="0" fill="hold" grpId="0" nodeType="withEffect">
                                  <p:stCondLst>
                                    <p:cond delay="500"/>
                                  </p:stCondLst>
                                  <p:childTnLst>
                                    <p:set>
                                      <p:cBhvr>
                                        <p:cTn id="30" dur="1" fill="hold">
                                          <p:stCondLst>
                                            <p:cond delay="0"/>
                                          </p:stCondLst>
                                        </p:cTn>
                                        <p:tgtEl>
                                          <p:spTgt spid="37"/>
                                        </p:tgtEl>
                                        <p:attrNameLst>
                                          <p:attrName>style.visibility</p:attrName>
                                        </p:attrNameLst>
                                      </p:cBhvr>
                                      <p:to>
                                        <p:strVal val="visible"/>
                                      </p:to>
                                    </p:set>
                                    <p:anim calcmode="lin" valueType="num">
                                      <p:cBhvr>
                                        <p:cTn id="31" dur="1000" fill="hold"/>
                                        <p:tgtEl>
                                          <p:spTgt spid="37"/>
                                        </p:tgtEl>
                                        <p:attrNameLst>
                                          <p:attrName>ppt_w</p:attrName>
                                        </p:attrNameLst>
                                      </p:cBhvr>
                                      <p:tavLst>
                                        <p:tav tm="0">
                                          <p:val>
                                            <p:fltVal val="0"/>
                                          </p:val>
                                        </p:tav>
                                        <p:tav tm="100000">
                                          <p:val>
                                            <p:strVal val="#ppt_w"/>
                                          </p:val>
                                        </p:tav>
                                      </p:tavLst>
                                    </p:anim>
                                    <p:anim calcmode="lin" valueType="num">
                                      <p:cBhvr>
                                        <p:cTn id="32" dur="1000" fill="hold"/>
                                        <p:tgtEl>
                                          <p:spTgt spid="37"/>
                                        </p:tgtEl>
                                        <p:attrNameLst>
                                          <p:attrName>ppt_h</p:attrName>
                                        </p:attrNameLst>
                                      </p:cBhvr>
                                      <p:tavLst>
                                        <p:tav tm="0">
                                          <p:val>
                                            <p:fltVal val="0"/>
                                          </p:val>
                                        </p:tav>
                                        <p:tav tm="100000">
                                          <p:val>
                                            <p:strVal val="#ppt_h"/>
                                          </p:val>
                                        </p:tav>
                                      </p:tavLst>
                                    </p:anim>
                                    <p:anim calcmode="lin" valueType="num">
                                      <p:cBhvr>
                                        <p:cTn id="33" dur="1000" fill="hold"/>
                                        <p:tgtEl>
                                          <p:spTgt spid="37"/>
                                        </p:tgtEl>
                                        <p:attrNameLst>
                                          <p:attrName>style.rotation</p:attrName>
                                        </p:attrNameLst>
                                      </p:cBhvr>
                                      <p:tavLst>
                                        <p:tav tm="0">
                                          <p:val>
                                            <p:fltVal val="90"/>
                                          </p:val>
                                        </p:tav>
                                        <p:tav tm="100000">
                                          <p:val>
                                            <p:fltVal val="0"/>
                                          </p:val>
                                        </p:tav>
                                      </p:tavLst>
                                    </p:anim>
                                    <p:animEffect transition="in" filter="fade">
                                      <p:cBhvr>
                                        <p:cTn id="34" dur="1000"/>
                                        <p:tgtEl>
                                          <p:spTgt spid="37"/>
                                        </p:tgtEl>
                                      </p:cBhvr>
                                    </p:animEffect>
                                  </p:childTnLst>
                                </p:cTn>
                              </p:par>
                              <p:par>
                                <p:cTn id="35" presetID="31" presetClass="entr" presetSubtype="0" fill="hold" grpId="0" nodeType="withEffect">
                                  <p:stCondLst>
                                    <p:cond delay="500"/>
                                  </p:stCondLst>
                                  <p:childTnLst>
                                    <p:set>
                                      <p:cBhvr>
                                        <p:cTn id="36" dur="1" fill="hold">
                                          <p:stCondLst>
                                            <p:cond delay="0"/>
                                          </p:stCondLst>
                                        </p:cTn>
                                        <p:tgtEl>
                                          <p:spTgt spid="38"/>
                                        </p:tgtEl>
                                        <p:attrNameLst>
                                          <p:attrName>style.visibility</p:attrName>
                                        </p:attrNameLst>
                                      </p:cBhvr>
                                      <p:to>
                                        <p:strVal val="visible"/>
                                      </p:to>
                                    </p:set>
                                    <p:anim calcmode="lin" valueType="num">
                                      <p:cBhvr>
                                        <p:cTn id="37" dur="1000" fill="hold"/>
                                        <p:tgtEl>
                                          <p:spTgt spid="38"/>
                                        </p:tgtEl>
                                        <p:attrNameLst>
                                          <p:attrName>ppt_w</p:attrName>
                                        </p:attrNameLst>
                                      </p:cBhvr>
                                      <p:tavLst>
                                        <p:tav tm="0">
                                          <p:val>
                                            <p:fltVal val="0"/>
                                          </p:val>
                                        </p:tav>
                                        <p:tav tm="100000">
                                          <p:val>
                                            <p:strVal val="#ppt_w"/>
                                          </p:val>
                                        </p:tav>
                                      </p:tavLst>
                                    </p:anim>
                                    <p:anim calcmode="lin" valueType="num">
                                      <p:cBhvr>
                                        <p:cTn id="38" dur="1000" fill="hold"/>
                                        <p:tgtEl>
                                          <p:spTgt spid="38"/>
                                        </p:tgtEl>
                                        <p:attrNameLst>
                                          <p:attrName>ppt_h</p:attrName>
                                        </p:attrNameLst>
                                      </p:cBhvr>
                                      <p:tavLst>
                                        <p:tav tm="0">
                                          <p:val>
                                            <p:fltVal val="0"/>
                                          </p:val>
                                        </p:tav>
                                        <p:tav tm="100000">
                                          <p:val>
                                            <p:strVal val="#ppt_h"/>
                                          </p:val>
                                        </p:tav>
                                      </p:tavLst>
                                    </p:anim>
                                    <p:anim calcmode="lin" valueType="num">
                                      <p:cBhvr>
                                        <p:cTn id="39" dur="1000" fill="hold"/>
                                        <p:tgtEl>
                                          <p:spTgt spid="38"/>
                                        </p:tgtEl>
                                        <p:attrNameLst>
                                          <p:attrName>style.rotation</p:attrName>
                                        </p:attrNameLst>
                                      </p:cBhvr>
                                      <p:tavLst>
                                        <p:tav tm="0">
                                          <p:val>
                                            <p:fltVal val="90"/>
                                          </p:val>
                                        </p:tav>
                                        <p:tav tm="100000">
                                          <p:val>
                                            <p:fltVal val="0"/>
                                          </p:val>
                                        </p:tav>
                                      </p:tavLst>
                                    </p:anim>
                                    <p:animEffect transition="in" filter="fade">
                                      <p:cBhvr>
                                        <p:cTn id="40" dur="1000"/>
                                        <p:tgtEl>
                                          <p:spTgt spid="38"/>
                                        </p:tgtEl>
                                      </p:cBhvr>
                                    </p:animEffect>
                                  </p:childTnLst>
                                </p:cTn>
                              </p:par>
                              <p:par>
                                <p:cTn id="41" presetID="31" presetClass="entr" presetSubtype="0" fill="hold" grpId="0" nodeType="withEffect">
                                  <p:stCondLst>
                                    <p:cond delay="500"/>
                                  </p:stCondLst>
                                  <p:childTnLst>
                                    <p:set>
                                      <p:cBhvr>
                                        <p:cTn id="42" dur="1" fill="hold">
                                          <p:stCondLst>
                                            <p:cond delay="0"/>
                                          </p:stCondLst>
                                        </p:cTn>
                                        <p:tgtEl>
                                          <p:spTgt spid="39"/>
                                        </p:tgtEl>
                                        <p:attrNameLst>
                                          <p:attrName>style.visibility</p:attrName>
                                        </p:attrNameLst>
                                      </p:cBhvr>
                                      <p:to>
                                        <p:strVal val="visible"/>
                                      </p:to>
                                    </p:set>
                                    <p:anim calcmode="lin" valueType="num">
                                      <p:cBhvr>
                                        <p:cTn id="43" dur="1000" fill="hold"/>
                                        <p:tgtEl>
                                          <p:spTgt spid="39"/>
                                        </p:tgtEl>
                                        <p:attrNameLst>
                                          <p:attrName>ppt_w</p:attrName>
                                        </p:attrNameLst>
                                      </p:cBhvr>
                                      <p:tavLst>
                                        <p:tav tm="0">
                                          <p:val>
                                            <p:fltVal val="0"/>
                                          </p:val>
                                        </p:tav>
                                        <p:tav tm="100000">
                                          <p:val>
                                            <p:strVal val="#ppt_w"/>
                                          </p:val>
                                        </p:tav>
                                      </p:tavLst>
                                    </p:anim>
                                    <p:anim calcmode="lin" valueType="num">
                                      <p:cBhvr>
                                        <p:cTn id="44" dur="1000" fill="hold"/>
                                        <p:tgtEl>
                                          <p:spTgt spid="39"/>
                                        </p:tgtEl>
                                        <p:attrNameLst>
                                          <p:attrName>ppt_h</p:attrName>
                                        </p:attrNameLst>
                                      </p:cBhvr>
                                      <p:tavLst>
                                        <p:tav tm="0">
                                          <p:val>
                                            <p:fltVal val="0"/>
                                          </p:val>
                                        </p:tav>
                                        <p:tav tm="100000">
                                          <p:val>
                                            <p:strVal val="#ppt_h"/>
                                          </p:val>
                                        </p:tav>
                                      </p:tavLst>
                                    </p:anim>
                                    <p:anim calcmode="lin" valueType="num">
                                      <p:cBhvr>
                                        <p:cTn id="45" dur="1000" fill="hold"/>
                                        <p:tgtEl>
                                          <p:spTgt spid="39"/>
                                        </p:tgtEl>
                                        <p:attrNameLst>
                                          <p:attrName>style.rotation</p:attrName>
                                        </p:attrNameLst>
                                      </p:cBhvr>
                                      <p:tavLst>
                                        <p:tav tm="0">
                                          <p:val>
                                            <p:fltVal val="90"/>
                                          </p:val>
                                        </p:tav>
                                        <p:tav tm="100000">
                                          <p:val>
                                            <p:fltVal val="0"/>
                                          </p:val>
                                        </p:tav>
                                      </p:tavLst>
                                    </p:anim>
                                    <p:animEffect transition="in" filter="fade">
                                      <p:cBhvr>
                                        <p:cTn id="46" dur="1000"/>
                                        <p:tgtEl>
                                          <p:spTgt spid="39"/>
                                        </p:tgtEl>
                                      </p:cBhvr>
                                    </p:animEffect>
                                  </p:childTnLst>
                                </p:cTn>
                              </p:par>
                              <p:par>
                                <p:cTn id="47" presetID="31" presetClass="entr" presetSubtype="0" fill="hold" grpId="0" nodeType="withEffect">
                                  <p:stCondLst>
                                    <p:cond delay="500"/>
                                  </p:stCondLst>
                                  <p:childTnLst>
                                    <p:set>
                                      <p:cBhvr>
                                        <p:cTn id="48" dur="1" fill="hold">
                                          <p:stCondLst>
                                            <p:cond delay="0"/>
                                          </p:stCondLst>
                                        </p:cTn>
                                        <p:tgtEl>
                                          <p:spTgt spid="40"/>
                                        </p:tgtEl>
                                        <p:attrNameLst>
                                          <p:attrName>style.visibility</p:attrName>
                                        </p:attrNameLst>
                                      </p:cBhvr>
                                      <p:to>
                                        <p:strVal val="visible"/>
                                      </p:to>
                                    </p:set>
                                    <p:anim calcmode="lin" valueType="num">
                                      <p:cBhvr>
                                        <p:cTn id="49" dur="1000" fill="hold"/>
                                        <p:tgtEl>
                                          <p:spTgt spid="40"/>
                                        </p:tgtEl>
                                        <p:attrNameLst>
                                          <p:attrName>ppt_w</p:attrName>
                                        </p:attrNameLst>
                                      </p:cBhvr>
                                      <p:tavLst>
                                        <p:tav tm="0">
                                          <p:val>
                                            <p:fltVal val="0"/>
                                          </p:val>
                                        </p:tav>
                                        <p:tav tm="100000">
                                          <p:val>
                                            <p:strVal val="#ppt_w"/>
                                          </p:val>
                                        </p:tav>
                                      </p:tavLst>
                                    </p:anim>
                                    <p:anim calcmode="lin" valueType="num">
                                      <p:cBhvr>
                                        <p:cTn id="50" dur="1000" fill="hold"/>
                                        <p:tgtEl>
                                          <p:spTgt spid="40"/>
                                        </p:tgtEl>
                                        <p:attrNameLst>
                                          <p:attrName>ppt_h</p:attrName>
                                        </p:attrNameLst>
                                      </p:cBhvr>
                                      <p:tavLst>
                                        <p:tav tm="0">
                                          <p:val>
                                            <p:fltVal val="0"/>
                                          </p:val>
                                        </p:tav>
                                        <p:tav tm="100000">
                                          <p:val>
                                            <p:strVal val="#ppt_h"/>
                                          </p:val>
                                        </p:tav>
                                      </p:tavLst>
                                    </p:anim>
                                    <p:anim calcmode="lin" valueType="num">
                                      <p:cBhvr>
                                        <p:cTn id="51" dur="1000" fill="hold"/>
                                        <p:tgtEl>
                                          <p:spTgt spid="40"/>
                                        </p:tgtEl>
                                        <p:attrNameLst>
                                          <p:attrName>style.rotation</p:attrName>
                                        </p:attrNameLst>
                                      </p:cBhvr>
                                      <p:tavLst>
                                        <p:tav tm="0">
                                          <p:val>
                                            <p:fltVal val="90"/>
                                          </p:val>
                                        </p:tav>
                                        <p:tav tm="100000">
                                          <p:val>
                                            <p:fltVal val="0"/>
                                          </p:val>
                                        </p:tav>
                                      </p:tavLst>
                                    </p:anim>
                                    <p:animEffect transition="in" filter="fade">
                                      <p:cBhvr>
                                        <p:cTn id="52" dur="1000"/>
                                        <p:tgtEl>
                                          <p:spTgt spid="40"/>
                                        </p:tgtEl>
                                      </p:cBhvr>
                                    </p:animEffect>
                                  </p:childTnLst>
                                </p:cTn>
                              </p:par>
                            </p:childTnLst>
                          </p:cTn>
                        </p:par>
                        <p:par>
                          <p:cTn id="53" fill="hold">
                            <p:stCondLst>
                              <p:cond delay="1500"/>
                            </p:stCondLst>
                            <p:childTnLst>
                              <p:par>
                                <p:cTn id="54" presetID="2" presetClass="entr" presetSubtype="8" fill="hold" grpId="0" nodeType="afterEffect">
                                  <p:stCondLst>
                                    <p:cond delay="0"/>
                                  </p:stCondLst>
                                  <p:childTnLst>
                                    <p:set>
                                      <p:cBhvr>
                                        <p:cTn id="55" dur="1" fill="hold">
                                          <p:stCondLst>
                                            <p:cond delay="0"/>
                                          </p:stCondLst>
                                        </p:cTn>
                                        <p:tgtEl>
                                          <p:spTgt spid="41"/>
                                        </p:tgtEl>
                                        <p:attrNameLst>
                                          <p:attrName>style.visibility</p:attrName>
                                        </p:attrNameLst>
                                      </p:cBhvr>
                                      <p:to>
                                        <p:strVal val="visible"/>
                                      </p:to>
                                    </p:set>
                                    <p:anim calcmode="lin" valueType="num">
                                      <p:cBhvr additive="base">
                                        <p:cTn id="56" dur="1000" fill="hold"/>
                                        <p:tgtEl>
                                          <p:spTgt spid="41"/>
                                        </p:tgtEl>
                                        <p:attrNameLst>
                                          <p:attrName>ppt_x</p:attrName>
                                        </p:attrNameLst>
                                      </p:cBhvr>
                                      <p:tavLst>
                                        <p:tav tm="0">
                                          <p:val>
                                            <p:strVal val="0-#ppt_w/2"/>
                                          </p:val>
                                        </p:tav>
                                        <p:tav tm="100000">
                                          <p:val>
                                            <p:strVal val="#ppt_x"/>
                                          </p:val>
                                        </p:tav>
                                      </p:tavLst>
                                    </p:anim>
                                    <p:anim calcmode="lin" valueType="num">
                                      <p:cBhvr additive="base">
                                        <p:cTn id="57" dur="1000" fill="hold"/>
                                        <p:tgtEl>
                                          <p:spTgt spid="41"/>
                                        </p:tgtEl>
                                        <p:attrNameLst>
                                          <p:attrName>ppt_y</p:attrName>
                                        </p:attrNameLst>
                                      </p:cBhvr>
                                      <p:tavLst>
                                        <p:tav tm="0">
                                          <p:val>
                                            <p:strVal val="#ppt_y"/>
                                          </p:val>
                                        </p:tav>
                                        <p:tav tm="100000">
                                          <p:val>
                                            <p:strVal val="#ppt_y"/>
                                          </p:val>
                                        </p:tav>
                                      </p:tavLst>
                                    </p:anim>
                                  </p:childTnLst>
                                </p:cTn>
                              </p:par>
                            </p:childTnLst>
                          </p:cTn>
                        </p:par>
                        <p:par>
                          <p:cTn id="58" fill="hold">
                            <p:stCondLst>
                              <p:cond delay="2500"/>
                            </p:stCondLst>
                            <p:childTnLst>
                              <p:par>
                                <p:cTn id="59" presetID="41" presetClass="entr" presetSubtype="0" fill="hold" grpId="0" nodeType="afterEffect">
                                  <p:stCondLst>
                                    <p:cond delay="0"/>
                                  </p:stCondLst>
                                  <p:iterate type="lt">
                                    <p:tmPct val="10000"/>
                                  </p:iterate>
                                  <p:childTnLst>
                                    <p:set>
                                      <p:cBhvr>
                                        <p:cTn id="60" dur="1" fill="hold">
                                          <p:stCondLst>
                                            <p:cond delay="0"/>
                                          </p:stCondLst>
                                        </p:cTn>
                                        <p:tgtEl>
                                          <p:spTgt spid="42"/>
                                        </p:tgtEl>
                                        <p:attrNameLst>
                                          <p:attrName>style.visibility</p:attrName>
                                        </p:attrNameLst>
                                      </p:cBhvr>
                                      <p:to>
                                        <p:strVal val="visible"/>
                                      </p:to>
                                    </p:set>
                                    <p:anim calcmode="lin" valueType="num">
                                      <p:cBhvr>
                                        <p:cTn id="61" dur="500" fill="hold"/>
                                        <p:tgtEl>
                                          <p:spTgt spid="42"/>
                                        </p:tgtEl>
                                        <p:attrNameLst>
                                          <p:attrName>ppt_x</p:attrName>
                                        </p:attrNameLst>
                                      </p:cBhvr>
                                      <p:tavLst>
                                        <p:tav tm="0">
                                          <p:val>
                                            <p:strVal val="#ppt_x"/>
                                          </p:val>
                                        </p:tav>
                                        <p:tav tm="50000">
                                          <p:val>
                                            <p:strVal val="#ppt_x+.1"/>
                                          </p:val>
                                        </p:tav>
                                        <p:tav tm="100000">
                                          <p:val>
                                            <p:strVal val="#ppt_x"/>
                                          </p:val>
                                        </p:tav>
                                      </p:tavLst>
                                    </p:anim>
                                    <p:anim calcmode="lin" valueType="num">
                                      <p:cBhvr>
                                        <p:cTn id="62" dur="500" fill="hold"/>
                                        <p:tgtEl>
                                          <p:spTgt spid="42"/>
                                        </p:tgtEl>
                                        <p:attrNameLst>
                                          <p:attrName>ppt_y</p:attrName>
                                        </p:attrNameLst>
                                      </p:cBhvr>
                                      <p:tavLst>
                                        <p:tav tm="0">
                                          <p:val>
                                            <p:strVal val="#ppt_y"/>
                                          </p:val>
                                        </p:tav>
                                        <p:tav tm="100000">
                                          <p:val>
                                            <p:strVal val="#ppt_y"/>
                                          </p:val>
                                        </p:tav>
                                      </p:tavLst>
                                    </p:anim>
                                    <p:anim calcmode="lin" valueType="num">
                                      <p:cBhvr>
                                        <p:cTn id="63" dur="500" fill="hold"/>
                                        <p:tgtEl>
                                          <p:spTgt spid="42"/>
                                        </p:tgtEl>
                                        <p:attrNameLst>
                                          <p:attrName>ppt_h</p:attrName>
                                        </p:attrNameLst>
                                      </p:cBhvr>
                                      <p:tavLst>
                                        <p:tav tm="0">
                                          <p:val>
                                            <p:strVal val="#ppt_h/10"/>
                                          </p:val>
                                        </p:tav>
                                        <p:tav tm="50000">
                                          <p:val>
                                            <p:strVal val="#ppt_h+.01"/>
                                          </p:val>
                                        </p:tav>
                                        <p:tav tm="100000">
                                          <p:val>
                                            <p:strVal val="#ppt_h"/>
                                          </p:val>
                                        </p:tav>
                                      </p:tavLst>
                                    </p:anim>
                                    <p:anim calcmode="lin" valueType="num">
                                      <p:cBhvr>
                                        <p:cTn id="64" dur="500" fill="hold"/>
                                        <p:tgtEl>
                                          <p:spTgt spid="42"/>
                                        </p:tgtEl>
                                        <p:attrNameLst>
                                          <p:attrName>ppt_w</p:attrName>
                                        </p:attrNameLst>
                                      </p:cBhvr>
                                      <p:tavLst>
                                        <p:tav tm="0">
                                          <p:val>
                                            <p:strVal val="#ppt_w/10"/>
                                          </p:val>
                                        </p:tav>
                                        <p:tav tm="50000">
                                          <p:val>
                                            <p:strVal val="#ppt_w+.01"/>
                                          </p:val>
                                        </p:tav>
                                        <p:tav tm="100000">
                                          <p:val>
                                            <p:strVal val="#ppt_w"/>
                                          </p:val>
                                        </p:tav>
                                      </p:tavLst>
                                    </p:anim>
                                    <p:animEffect transition="in" filter="fade">
                                      <p:cBhvr>
                                        <p:cTn id="65" dur="500" tmFilter="0,0; .5, 1; 1, 1"/>
                                        <p:tgtEl>
                                          <p:spTgt spid="42"/>
                                        </p:tgtEl>
                                      </p:cBhvr>
                                    </p:animEffect>
                                  </p:childTnLst>
                                </p:cTn>
                              </p:par>
                            </p:childTnLst>
                          </p:cTn>
                        </p:par>
                        <p:par>
                          <p:cTn id="66" fill="hold">
                            <p:stCondLst>
                              <p:cond delay="3350"/>
                            </p:stCondLst>
                            <p:childTnLst>
                              <p:par>
                                <p:cTn id="67" presetID="41" presetClass="entr" presetSubtype="0" fill="hold" grpId="0" nodeType="afterEffect">
                                  <p:stCondLst>
                                    <p:cond delay="0"/>
                                  </p:stCondLst>
                                  <p:iterate type="lt">
                                    <p:tmPct val="10000"/>
                                  </p:iterate>
                                  <p:childTnLst>
                                    <p:set>
                                      <p:cBhvr>
                                        <p:cTn id="68" dur="1" fill="hold">
                                          <p:stCondLst>
                                            <p:cond delay="0"/>
                                          </p:stCondLst>
                                        </p:cTn>
                                        <p:tgtEl>
                                          <p:spTgt spid="43"/>
                                        </p:tgtEl>
                                        <p:attrNameLst>
                                          <p:attrName>style.visibility</p:attrName>
                                        </p:attrNameLst>
                                      </p:cBhvr>
                                      <p:to>
                                        <p:strVal val="visible"/>
                                      </p:to>
                                    </p:set>
                                    <p:anim calcmode="lin" valueType="num">
                                      <p:cBhvr>
                                        <p:cTn id="69" dur="500" fill="hold"/>
                                        <p:tgtEl>
                                          <p:spTgt spid="43"/>
                                        </p:tgtEl>
                                        <p:attrNameLst>
                                          <p:attrName>ppt_x</p:attrName>
                                        </p:attrNameLst>
                                      </p:cBhvr>
                                      <p:tavLst>
                                        <p:tav tm="0">
                                          <p:val>
                                            <p:strVal val="#ppt_x"/>
                                          </p:val>
                                        </p:tav>
                                        <p:tav tm="50000">
                                          <p:val>
                                            <p:strVal val="#ppt_x+.1"/>
                                          </p:val>
                                        </p:tav>
                                        <p:tav tm="100000">
                                          <p:val>
                                            <p:strVal val="#ppt_x"/>
                                          </p:val>
                                        </p:tav>
                                      </p:tavLst>
                                    </p:anim>
                                    <p:anim calcmode="lin" valueType="num">
                                      <p:cBhvr>
                                        <p:cTn id="70" dur="500" fill="hold"/>
                                        <p:tgtEl>
                                          <p:spTgt spid="43"/>
                                        </p:tgtEl>
                                        <p:attrNameLst>
                                          <p:attrName>ppt_y</p:attrName>
                                        </p:attrNameLst>
                                      </p:cBhvr>
                                      <p:tavLst>
                                        <p:tav tm="0">
                                          <p:val>
                                            <p:strVal val="#ppt_y"/>
                                          </p:val>
                                        </p:tav>
                                        <p:tav tm="100000">
                                          <p:val>
                                            <p:strVal val="#ppt_y"/>
                                          </p:val>
                                        </p:tav>
                                      </p:tavLst>
                                    </p:anim>
                                    <p:anim calcmode="lin" valueType="num">
                                      <p:cBhvr>
                                        <p:cTn id="71" dur="500" fill="hold"/>
                                        <p:tgtEl>
                                          <p:spTgt spid="43"/>
                                        </p:tgtEl>
                                        <p:attrNameLst>
                                          <p:attrName>ppt_h</p:attrName>
                                        </p:attrNameLst>
                                      </p:cBhvr>
                                      <p:tavLst>
                                        <p:tav tm="0">
                                          <p:val>
                                            <p:strVal val="#ppt_h/10"/>
                                          </p:val>
                                        </p:tav>
                                        <p:tav tm="50000">
                                          <p:val>
                                            <p:strVal val="#ppt_h+.01"/>
                                          </p:val>
                                        </p:tav>
                                        <p:tav tm="100000">
                                          <p:val>
                                            <p:strVal val="#ppt_h"/>
                                          </p:val>
                                        </p:tav>
                                      </p:tavLst>
                                    </p:anim>
                                    <p:anim calcmode="lin" valueType="num">
                                      <p:cBhvr>
                                        <p:cTn id="72" dur="500" fill="hold"/>
                                        <p:tgtEl>
                                          <p:spTgt spid="43"/>
                                        </p:tgtEl>
                                        <p:attrNameLst>
                                          <p:attrName>ppt_w</p:attrName>
                                        </p:attrNameLst>
                                      </p:cBhvr>
                                      <p:tavLst>
                                        <p:tav tm="0">
                                          <p:val>
                                            <p:strVal val="#ppt_w/10"/>
                                          </p:val>
                                        </p:tav>
                                        <p:tav tm="50000">
                                          <p:val>
                                            <p:strVal val="#ppt_w+.01"/>
                                          </p:val>
                                        </p:tav>
                                        <p:tav tm="100000">
                                          <p:val>
                                            <p:strVal val="#ppt_w"/>
                                          </p:val>
                                        </p:tav>
                                      </p:tavLst>
                                    </p:anim>
                                    <p:animEffect transition="in" filter="fade">
                                      <p:cBhvr>
                                        <p:cTn id="73" dur="500" tmFilter="0,0; .5, 1; 1, 1"/>
                                        <p:tgtEl>
                                          <p:spTgt spid="43"/>
                                        </p:tgtEl>
                                      </p:cBhvr>
                                    </p:animEffect>
                                  </p:childTnLst>
                                </p:cTn>
                              </p:par>
                            </p:childTnLst>
                          </p:cTn>
                        </p:par>
                        <p:par>
                          <p:cTn id="74" fill="hold">
                            <p:stCondLst>
                              <p:cond delay="4400"/>
                            </p:stCondLst>
                            <p:childTnLst>
                              <p:par>
                                <p:cTn id="75" presetID="2" presetClass="entr" presetSubtype="6" fill="hold" grpId="0" nodeType="afterEffect">
                                  <p:stCondLst>
                                    <p:cond delay="0"/>
                                  </p:stCondLst>
                                  <p:childTnLst>
                                    <p:set>
                                      <p:cBhvr>
                                        <p:cTn id="76" dur="1" fill="hold">
                                          <p:stCondLst>
                                            <p:cond delay="0"/>
                                          </p:stCondLst>
                                        </p:cTn>
                                        <p:tgtEl>
                                          <p:spTgt spid="45"/>
                                        </p:tgtEl>
                                        <p:attrNameLst>
                                          <p:attrName>style.visibility</p:attrName>
                                        </p:attrNameLst>
                                      </p:cBhvr>
                                      <p:to>
                                        <p:strVal val="visible"/>
                                      </p:to>
                                    </p:set>
                                    <p:anim calcmode="lin" valueType="num">
                                      <p:cBhvr additive="base">
                                        <p:cTn id="77" dur="500" fill="hold"/>
                                        <p:tgtEl>
                                          <p:spTgt spid="45"/>
                                        </p:tgtEl>
                                        <p:attrNameLst>
                                          <p:attrName>ppt_x</p:attrName>
                                        </p:attrNameLst>
                                      </p:cBhvr>
                                      <p:tavLst>
                                        <p:tav tm="0">
                                          <p:val>
                                            <p:strVal val="1+#ppt_w/2"/>
                                          </p:val>
                                        </p:tav>
                                        <p:tav tm="100000">
                                          <p:val>
                                            <p:strVal val="#ppt_x"/>
                                          </p:val>
                                        </p:tav>
                                      </p:tavLst>
                                    </p:anim>
                                    <p:anim calcmode="lin" valueType="num">
                                      <p:cBhvr additive="base">
                                        <p:cTn id="78" dur="500" fill="hold"/>
                                        <p:tgtEl>
                                          <p:spTgt spid="45"/>
                                        </p:tgtEl>
                                        <p:attrNameLst>
                                          <p:attrName>ppt_y</p:attrName>
                                        </p:attrNameLst>
                                      </p:cBhvr>
                                      <p:tavLst>
                                        <p:tav tm="0">
                                          <p:val>
                                            <p:strVal val="1+#ppt_h/2"/>
                                          </p:val>
                                        </p:tav>
                                        <p:tav tm="100000">
                                          <p:val>
                                            <p:strVal val="#ppt_y"/>
                                          </p:val>
                                        </p:tav>
                                      </p:tavLst>
                                    </p:anim>
                                  </p:childTnLst>
                                </p:cTn>
                              </p:par>
                            </p:childTnLst>
                          </p:cTn>
                        </p:par>
                        <p:par>
                          <p:cTn id="79" fill="hold">
                            <p:stCondLst>
                              <p:cond delay="4900"/>
                            </p:stCondLst>
                            <p:childTnLst>
                              <p:par>
                                <p:cTn id="80" presetID="42" presetClass="entr" presetSubtype="0" fill="hold" grpId="0" nodeType="afterEffect">
                                  <p:stCondLst>
                                    <p:cond delay="0"/>
                                  </p:stCondLst>
                                  <p:childTnLst>
                                    <p:set>
                                      <p:cBhvr>
                                        <p:cTn id="81" dur="1" fill="hold">
                                          <p:stCondLst>
                                            <p:cond delay="0"/>
                                          </p:stCondLst>
                                        </p:cTn>
                                        <p:tgtEl>
                                          <p:spTgt spid="44"/>
                                        </p:tgtEl>
                                        <p:attrNameLst>
                                          <p:attrName>style.visibility</p:attrName>
                                        </p:attrNameLst>
                                      </p:cBhvr>
                                      <p:to>
                                        <p:strVal val="visible"/>
                                      </p:to>
                                    </p:set>
                                    <p:animEffect transition="in" filter="fade">
                                      <p:cBhvr>
                                        <p:cTn id="82" dur="1000"/>
                                        <p:tgtEl>
                                          <p:spTgt spid="44"/>
                                        </p:tgtEl>
                                      </p:cBhvr>
                                    </p:animEffect>
                                    <p:anim calcmode="lin" valueType="num">
                                      <p:cBhvr>
                                        <p:cTn id="83" dur="1000" fill="hold"/>
                                        <p:tgtEl>
                                          <p:spTgt spid="44"/>
                                        </p:tgtEl>
                                        <p:attrNameLst>
                                          <p:attrName>ppt_x</p:attrName>
                                        </p:attrNameLst>
                                      </p:cBhvr>
                                      <p:tavLst>
                                        <p:tav tm="0">
                                          <p:val>
                                            <p:strVal val="#ppt_x"/>
                                          </p:val>
                                        </p:tav>
                                        <p:tav tm="100000">
                                          <p:val>
                                            <p:strVal val="#ppt_x"/>
                                          </p:val>
                                        </p:tav>
                                      </p:tavLst>
                                    </p:anim>
                                    <p:anim calcmode="lin" valueType="num">
                                      <p:cBhvr>
                                        <p:cTn id="84" dur="1000" fill="hold"/>
                                        <p:tgtEl>
                                          <p:spTgt spid="44"/>
                                        </p:tgtEl>
                                        <p:attrNameLst>
                                          <p:attrName>ppt_y</p:attrName>
                                        </p:attrNameLst>
                                      </p:cBhvr>
                                      <p:tavLst>
                                        <p:tav tm="0">
                                          <p:val>
                                            <p:strVal val="#ppt_y+.1"/>
                                          </p:val>
                                        </p:tav>
                                        <p:tav tm="100000">
                                          <p:val>
                                            <p:strVal val="#ppt_y"/>
                                          </p:val>
                                        </p:tav>
                                      </p:tavLst>
                                    </p:anim>
                                  </p:childTnLst>
                                </p:cTn>
                              </p:par>
                            </p:childTnLst>
                          </p:cTn>
                        </p:par>
                        <p:par>
                          <p:cTn id="85" fill="hold">
                            <p:stCondLst>
                              <p:cond delay="5900"/>
                            </p:stCondLst>
                            <p:childTnLst>
                              <p:par>
                                <p:cTn id="86" presetID="10" presetClass="entr" presetSubtype="0" fill="hold" grpId="0" nodeType="afterEffect">
                                  <p:stCondLst>
                                    <p:cond delay="0"/>
                                  </p:stCondLst>
                                  <p:childTnLst>
                                    <p:set>
                                      <p:cBhvr>
                                        <p:cTn id="87" dur="1" fill="hold">
                                          <p:stCondLst>
                                            <p:cond delay="0"/>
                                          </p:stCondLst>
                                        </p:cTn>
                                        <p:tgtEl>
                                          <p:spTgt spid="52"/>
                                        </p:tgtEl>
                                        <p:attrNameLst>
                                          <p:attrName>style.visibility</p:attrName>
                                        </p:attrNameLst>
                                      </p:cBhvr>
                                      <p:to>
                                        <p:strVal val="visible"/>
                                      </p:to>
                                    </p:set>
                                    <p:animEffect transition="in" filter="fade">
                                      <p:cBhvr>
                                        <p:cTn id="88" dur="125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1" grpId="0" animBg="1"/>
      <p:bldP spid="32" grpId="0" animBg="1"/>
      <p:bldP spid="33" grpId="0" animBg="1"/>
      <p:bldP spid="34" grpId="0" animBg="1"/>
      <p:bldP spid="36" grpId="0" animBg="1"/>
      <p:bldP spid="37" grpId="0"/>
      <p:bldP spid="38" grpId="0"/>
      <p:bldP spid="39" grpId="0"/>
      <p:bldP spid="40" grpId="0"/>
      <p:bldP spid="41" grpId="0" animBg="1"/>
      <p:bldP spid="42" grpId="0"/>
      <p:bldP spid="43" grpId="0"/>
      <p:bldP spid="44" grpId="0"/>
      <p:bldP spid="45" grpId="0" animBg="1"/>
      <p:bldP spid="5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cstate="print">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65" name="椭圆 64"/>
          <p:cNvSpPr/>
          <p:nvPr/>
        </p:nvSpPr>
        <p:spPr>
          <a:xfrm>
            <a:off x="2879" y="0"/>
            <a:ext cx="5545449" cy="5545449"/>
          </a:xfrm>
          <a:prstGeom prst="ellipse">
            <a:avLst/>
          </a:prstGeom>
          <a:solidFill>
            <a:srgbClr val="3CCCC7">
              <a:alpha val="2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597243" y="594364"/>
            <a:ext cx="4356720" cy="4356720"/>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Oval 4"/>
          <p:cNvSpPr/>
          <p:nvPr/>
        </p:nvSpPr>
        <p:spPr>
          <a:xfrm>
            <a:off x="4369395" y="1340768"/>
            <a:ext cx="626458" cy="629230"/>
          </a:xfrm>
          <a:prstGeom prst="ellipse">
            <a:avLst/>
          </a:prstGeom>
          <a:solidFill>
            <a:srgbClr val="2BA5A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bg1">
                  <a:lumMod val="95000"/>
                </a:schemeClr>
              </a:solidFill>
            </a:endParaRPr>
          </a:p>
        </p:txBody>
      </p:sp>
      <p:sp>
        <p:nvSpPr>
          <p:cNvPr id="69" name="标题 4"/>
          <p:cNvSpPr txBox="1"/>
          <p:nvPr/>
        </p:nvSpPr>
        <p:spPr>
          <a:xfrm>
            <a:off x="1345059" y="1628800"/>
            <a:ext cx="2880320"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4000" b="1" dirty="0">
                <a:solidFill>
                  <a:schemeClr val="bg1"/>
                </a:solidFill>
                <a:latin typeface="微软雅黑" panose="020B0503020204020204" pitchFamily="34" charset="-122"/>
                <a:ea typeface="微软雅黑" panose="020B0503020204020204" pitchFamily="34" charset="-122"/>
              </a:rPr>
              <a:t>产品与运营</a:t>
            </a:r>
          </a:p>
        </p:txBody>
      </p:sp>
      <p:sp>
        <p:nvSpPr>
          <p:cNvPr id="70" name="标题 4"/>
          <p:cNvSpPr txBox="1"/>
          <p:nvPr/>
        </p:nvSpPr>
        <p:spPr>
          <a:xfrm>
            <a:off x="1345059" y="2163428"/>
            <a:ext cx="2232248"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a:solidFill>
                  <a:schemeClr val="bg1"/>
                </a:solidFill>
                <a:latin typeface="微软雅黑" panose="020B0503020204020204" pitchFamily="34" charset="-122"/>
                <a:ea typeface="微软雅黑" panose="020B0503020204020204" pitchFamily="34" charset="-122"/>
              </a:rPr>
              <a:t>我们怎么做</a:t>
            </a:r>
          </a:p>
        </p:txBody>
      </p:sp>
      <p:grpSp>
        <p:nvGrpSpPr>
          <p:cNvPr id="71" name="组合 70"/>
          <p:cNvGrpSpPr/>
          <p:nvPr/>
        </p:nvGrpSpPr>
        <p:grpSpPr>
          <a:xfrm>
            <a:off x="1417067" y="2996952"/>
            <a:ext cx="1436675" cy="215444"/>
            <a:chOff x="4369395" y="3284984"/>
            <a:chExt cx="1436675" cy="215444"/>
          </a:xfrm>
        </p:grpSpPr>
        <p:sp>
          <p:nvSpPr>
            <p:cNvPr id="72"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a:solidFill>
                    <a:schemeClr val="bg1"/>
                  </a:solidFill>
                  <a:latin typeface="微软雅黑" panose="020B0503020204020204" pitchFamily="34" charset="-122"/>
                  <a:ea typeface="微软雅黑" panose="020B0503020204020204" pitchFamily="34" charset="-122"/>
                </a:rPr>
                <a:t>产品概述</a:t>
              </a:r>
            </a:p>
          </p:txBody>
        </p:sp>
        <p:grpSp>
          <p:nvGrpSpPr>
            <p:cNvPr id="73" name="组合 72"/>
            <p:cNvGrpSpPr/>
            <p:nvPr/>
          </p:nvGrpSpPr>
          <p:grpSpPr>
            <a:xfrm>
              <a:off x="4369395" y="3316401"/>
              <a:ext cx="168551" cy="168551"/>
              <a:chOff x="5005199" y="3717032"/>
              <a:chExt cx="168551" cy="168551"/>
            </a:xfrm>
          </p:grpSpPr>
          <p:sp>
            <p:nvSpPr>
              <p:cNvPr id="74" name="椭圆 73"/>
              <p:cNvSpPr/>
              <p:nvPr/>
            </p:nvSpPr>
            <p:spPr>
              <a:xfrm>
                <a:off x="5005199" y="3717032"/>
                <a:ext cx="168551" cy="168551"/>
              </a:xfrm>
              <a:prstGeom prst="ellipse">
                <a:avLst/>
              </a:prstGeom>
              <a:solidFill>
                <a:srgbClr val="2BA5A2"/>
              </a:solidFill>
              <a:ln>
                <a:solidFill>
                  <a:srgbClr val="2BA5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5" name="等腰三角形 74"/>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76" name="组合 75"/>
          <p:cNvGrpSpPr/>
          <p:nvPr/>
        </p:nvGrpSpPr>
        <p:grpSpPr>
          <a:xfrm>
            <a:off x="2857227" y="2996952"/>
            <a:ext cx="1436675" cy="215444"/>
            <a:chOff x="4369395" y="3284984"/>
            <a:chExt cx="1436675" cy="215444"/>
          </a:xfrm>
        </p:grpSpPr>
        <p:sp>
          <p:nvSpPr>
            <p:cNvPr id="77"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a:solidFill>
                    <a:schemeClr val="bg1"/>
                  </a:solidFill>
                  <a:latin typeface="微软雅黑" panose="020B0503020204020204" pitchFamily="34" charset="-122"/>
                  <a:ea typeface="微软雅黑" panose="020B0503020204020204" pitchFamily="34" charset="-122"/>
                </a:rPr>
                <a:t>产品形式</a:t>
              </a:r>
            </a:p>
          </p:txBody>
        </p:sp>
        <p:grpSp>
          <p:nvGrpSpPr>
            <p:cNvPr id="78" name="组合 77"/>
            <p:cNvGrpSpPr/>
            <p:nvPr/>
          </p:nvGrpSpPr>
          <p:grpSpPr>
            <a:xfrm>
              <a:off x="4369395" y="3316401"/>
              <a:ext cx="168551" cy="168551"/>
              <a:chOff x="5005199" y="3717032"/>
              <a:chExt cx="168551" cy="168551"/>
            </a:xfrm>
          </p:grpSpPr>
          <p:sp>
            <p:nvSpPr>
              <p:cNvPr id="106" name="椭圆 105"/>
              <p:cNvSpPr/>
              <p:nvPr/>
            </p:nvSpPr>
            <p:spPr>
              <a:xfrm>
                <a:off x="5005199" y="3717032"/>
                <a:ext cx="168551" cy="168551"/>
              </a:xfrm>
              <a:prstGeom prst="ellipse">
                <a:avLst/>
              </a:prstGeom>
              <a:solidFill>
                <a:srgbClr val="2BA5A2"/>
              </a:solidFill>
              <a:ln>
                <a:solidFill>
                  <a:srgbClr val="2BA5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7" name="等腰三角形 106"/>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108" name="组合 107"/>
          <p:cNvGrpSpPr/>
          <p:nvPr/>
        </p:nvGrpSpPr>
        <p:grpSpPr>
          <a:xfrm>
            <a:off x="1417067" y="3285564"/>
            <a:ext cx="1436675" cy="215444"/>
            <a:chOff x="4369395" y="3284984"/>
            <a:chExt cx="1436675" cy="215444"/>
          </a:xfrm>
        </p:grpSpPr>
        <p:sp>
          <p:nvSpPr>
            <p:cNvPr id="109"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a:solidFill>
                    <a:schemeClr val="bg1"/>
                  </a:solidFill>
                  <a:latin typeface="微软雅黑" panose="020B0503020204020204" pitchFamily="34" charset="-122"/>
                  <a:ea typeface="微软雅黑" panose="020B0503020204020204" pitchFamily="34" charset="-122"/>
                </a:rPr>
                <a:t>产品功能</a:t>
              </a:r>
            </a:p>
          </p:txBody>
        </p:sp>
        <p:grpSp>
          <p:nvGrpSpPr>
            <p:cNvPr id="110" name="组合 109"/>
            <p:cNvGrpSpPr/>
            <p:nvPr/>
          </p:nvGrpSpPr>
          <p:grpSpPr>
            <a:xfrm>
              <a:off x="4369395" y="3316401"/>
              <a:ext cx="168551" cy="168551"/>
              <a:chOff x="5005199" y="3717032"/>
              <a:chExt cx="168551" cy="168551"/>
            </a:xfrm>
          </p:grpSpPr>
          <p:sp>
            <p:nvSpPr>
              <p:cNvPr id="115" name="椭圆 114"/>
              <p:cNvSpPr/>
              <p:nvPr/>
            </p:nvSpPr>
            <p:spPr>
              <a:xfrm>
                <a:off x="5005199" y="3717032"/>
                <a:ext cx="168551" cy="168551"/>
              </a:xfrm>
              <a:prstGeom prst="ellipse">
                <a:avLst/>
              </a:prstGeom>
              <a:solidFill>
                <a:srgbClr val="2BA5A2"/>
              </a:solidFill>
              <a:ln>
                <a:solidFill>
                  <a:srgbClr val="2BA5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6" name="等腰三角形 115"/>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117" name="组合 116"/>
          <p:cNvGrpSpPr/>
          <p:nvPr/>
        </p:nvGrpSpPr>
        <p:grpSpPr>
          <a:xfrm>
            <a:off x="2857227" y="3285564"/>
            <a:ext cx="1436675" cy="215444"/>
            <a:chOff x="4369395" y="3284984"/>
            <a:chExt cx="1436675" cy="215444"/>
          </a:xfrm>
        </p:grpSpPr>
        <p:sp>
          <p:nvSpPr>
            <p:cNvPr id="118"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a:solidFill>
                    <a:schemeClr val="bg1"/>
                  </a:solidFill>
                  <a:latin typeface="微软雅黑" panose="020B0503020204020204" pitchFamily="34" charset="-122"/>
                  <a:ea typeface="微软雅黑" panose="020B0503020204020204" pitchFamily="34" charset="-122"/>
                </a:rPr>
                <a:t>网络营销</a:t>
              </a:r>
            </a:p>
          </p:txBody>
        </p:sp>
        <p:grpSp>
          <p:nvGrpSpPr>
            <p:cNvPr id="119" name="组合 118"/>
            <p:cNvGrpSpPr/>
            <p:nvPr/>
          </p:nvGrpSpPr>
          <p:grpSpPr>
            <a:xfrm>
              <a:off x="4369395" y="3316401"/>
              <a:ext cx="168551" cy="168551"/>
              <a:chOff x="5005199" y="3717032"/>
              <a:chExt cx="168551" cy="168551"/>
            </a:xfrm>
          </p:grpSpPr>
          <p:sp>
            <p:nvSpPr>
              <p:cNvPr id="120" name="椭圆 119"/>
              <p:cNvSpPr/>
              <p:nvPr/>
            </p:nvSpPr>
            <p:spPr>
              <a:xfrm>
                <a:off x="5005199" y="3717032"/>
                <a:ext cx="168551" cy="168551"/>
              </a:xfrm>
              <a:prstGeom prst="ellipse">
                <a:avLst/>
              </a:prstGeom>
              <a:solidFill>
                <a:srgbClr val="2BA5A2"/>
              </a:solidFill>
              <a:ln>
                <a:solidFill>
                  <a:srgbClr val="2BA5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1" name="等腰三角形 120"/>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122" name="组合 121"/>
          <p:cNvGrpSpPr/>
          <p:nvPr/>
        </p:nvGrpSpPr>
        <p:grpSpPr>
          <a:xfrm>
            <a:off x="1417067" y="3573016"/>
            <a:ext cx="1436675" cy="215444"/>
            <a:chOff x="4369395" y="3284984"/>
            <a:chExt cx="1436675" cy="215444"/>
          </a:xfrm>
        </p:grpSpPr>
        <p:sp>
          <p:nvSpPr>
            <p:cNvPr id="123"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a:solidFill>
                    <a:schemeClr val="bg1"/>
                  </a:solidFill>
                  <a:latin typeface="微软雅黑" panose="020B0503020204020204" pitchFamily="34" charset="-122"/>
                  <a:ea typeface="微软雅黑" panose="020B0503020204020204" pitchFamily="34" charset="-122"/>
                </a:rPr>
                <a:t>代理推广</a:t>
              </a:r>
            </a:p>
          </p:txBody>
        </p:sp>
        <p:grpSp>
          <p:nvGrpSpPr>
            <p:cNvPr id="124" name="组合 123"/>
            <p:cNvGrpSpPr/>
            <p:nvPr/>
          </p:nvGrpSpPr>
          <p:grpSpPr>
            <a:xfrm>
              <a:off x="4369395" y="3316401"/>
              <a:ext cx="168551" cy="168551"/>
              <a:chOff x="5005199" y="3717032"/>
              <a:chExt cx="168551" cy="168551"/>
            </a:xfrm>
          </p:grpSpPr>
          <p:sp>
            <p:nvSpPr>
              <p:cNvPr id="125" name="椭圆 124"/>
              <p:cNvSpPr/>
              <p:nvPr/>
            </p:nvSpPr>
            <p:spPr>
              <a:xfrm>
                <a:off x="5005199" y="3717032"/>
                <a:ext cx="168551" cy="168551"/>
              </a:xfrm>
              <a:prstGeom prst="ellipse">
                <a:avLst/>
              </a:prstGeom>
              <a:solidFill>
                <a:srgbClr val="2BA5A2"/>
              </a:solidFill>
              <a:ln>
                <a:solidFill>
                  <a:srgbClr val="2BA5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6" name="等腰三角形 125"/>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127" name="组合 126"/>
          <p:cNvGrpSpPr/>
          <p:nvPr/>
        </p:nvGrpSpPr>
        <p:grpSpPr>
          <a:xfrm>
            <a:off x="2857227" y="3573016"/>
            <a:ext cx="1436675" cy="215444"/>
            <a:chOff x="4369395" y="3284984"/>
            <a:chExt cx="1436675" cy="215444"/>
          </a:xfrm>
        </p:grpSpPr>
        <p:sp>
          <p:nvSpPr>
            <p:cNvPr id="128"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a:solidFill>
                    <a:schemeClr val="bg1"/>
                  </a:solidFill>
                  <a:latin typeface="微软雅黑" panose="020B0503020204020204" pitchFamily="34" charset="-122"/>
                  <a:ea typeface="微软雅黑" panose="020B0503020204020204" pitchFamily="34" charset="-122"/>
                </a:rPr>
                <a:t>执行方式</a:t>
              </a:r>
            </a:p>
          </p:txBody>
        </p:sp>
        <p:grpSp>
          <p:nvGrpSpPr>
            <p:cNvPr id="129" name="组合 128"/>
            <p:cNvGrpSpPr/>
            <p:nvPr/>
          </p:nvGrpSpPr>
          <p:grpSpPr>
            <a:xfrm>
              <a:off x="4369395" y="3316401"/>
              <a:ext cx="168551" cy="168551"/>
              <a:chOff x="5005199" y="3717032"/>
              <a:chExt cx="168551" cy="168551"/>
            </a:xfrm>
          </p:grpSpPr>
          <p:sp>
            <p:nvSpPr>
              <p:cNvPr id="130" name="椭圆 129"/>
              <p:cNvSpPr/>
              <p:nvPr/>
            </p:nvSpPr>
            <p:spPr>
              <a:xfrm>
                <a:off x="5005199" y="3717032"/>
                <a:ext cx="168551" cy="168551"/>
              </a:xfrm>
              <a:prstGeom prst="ellipse">
                <a:avLst/>
              </a:prstGeom>
              <a:solidFill>
                <a:srgbClr val="2BA5A2"/>
              </a:solidFill>
              <a:ln>
                <a:solidFill>
                  <a:srgbClr val="2BA5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1" name="等腰三角形 130"/>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cxnSp>
        <p:nvCxnSpPr>
          <p:cNvPr id="132" name="直接连接符 131"/>
          <p:cNvCxnSpPr/>
          <p:nvPr/>
        </p:nvCxnSpPr>
        <p:spPr>
          <a:xfrm>
            <a:off x="1464791" y="2708340"/>
            <a:ext cx="2472556" cy="0"/>
          </a:xfrm>
          <a:prstGeom prst="line">
            <a:avLst/>
          </a:prstGeom>
          <a:ln>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椭圆 2"/>
          <p:cNvSpPr/>
          <p:nvPr/>
        </p:nvSpPr>
        <p:spPr>
          <a:xfrm>
            <a:off x="4456114" y="4509120"/>
            <a:ext cx="849385" cy="849385"/>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p:cNvSpPr/>
          <p:nvPr/>
        </p:nvSpPr>
        <p:spPr>
          <a:xfrm>
            <a:off x="5610876" y="4611882"/>
            <a:ext cx="1152128" cy="1152128"/>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a:off x="7177707" y="4764282"/>
            <a:ext cx="576064" cy="576064"/>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椭圆 149"/>
          <p:cNvSpPr/>
          <p:nvPr/>
        </p:nvSpPr>
        <p:spPr>
          <a:xfrm>
            <a:off x="7830978" y="4083682"/>
            <a:ext cx="926917" cy="926917"/>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椭圆 150"/>
          <p:cNvSpPr/>
          <p:nvPr/>
        </p:nvSpPr>
        <p:spPr>
          <a:xfrm>
            <a:off x="8113811" y="4588855"/>
            <a:ext cx="926917" cy="926917"/>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a:off x="5521524" y="5358505"/>
            <a:ext cx="576064" cy="576064"/>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9265939" y="5358505"/>
            <a:ext cx="576064" cy="576064"/>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9643902" y="5646537"/>
            <a:ext cx="440432" cy="440432"/>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a:off x="10490075" y="5001814"/>
            <a:ext cx="926917" cy="926917"/>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a:off x="11196776" y="5494137"/>
            <a:ext cx="440432" cy="440432"/>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KSO_Shape"/>
          <p:cNvSpPr/>
          <p:nvPr/>
        </p:nvSpPr>
        <p:spPr bwMode="auto">
          <a:xfrm>
            <a:off x="4502604" y="1488384"/>
            <a:ext cx="360040" cy="356440"/>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grpSp>
        <p:nvGrpSpPr>
          <p:cNvPr id="51" name="组合 50"/>
          <p:cNvGrpSpPr/>
          <p:nvPr/>
        </p:nvGrpSpPr>
        <p:grpSpPr>
          <a:xfrm>
            <a:off x="1417067" y="3861628"/>
            <a:ext cx="1436675" cy="215444"/>
            <a:chOff x="4369395" y="3284984"/>
            <a:chExt cx="1436675" cy="215444"/>
          </a:xfrm>
        </p:grpSpPr>
        <p:sp>
          <p:nvSpPr>
            <p:cNvPr id="52"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a:solidFill>
                    <a:schemeClr val="bg1"/>
                  </a:solidFill>
                  <a:latin typeface="微软雅黑" panose="020B0503020204020204" pitchFamily="34" charset="-122"/>
                  <a:ea typeface="微软雅黑" panose="020B0503020204020204" pitchFamily="34" charset="-122"/>
                </a:rPr>
                <a:t>利润分析</a:t>
              </a:r>
            </a:p>
          </p:txBody>
        </p:sp>
        <p:grpSp>
          <p:nvGrpSpPr>
            <p:cNvPr id="53" name="组合 52"/>
            <p:cNvGrpSpPr/>
            <p:nvPr/>
          </p:nvGrpSpPr>
          <p:grpSpPr>
            <a:xfrm>
              <a:off x="4369395" y="3316401"/>
              <a:ext cx="168551" cy="168551"/>
              <a:chOff x="5005199" y="3717032"/>
              <a:chExt cx="168551" cy="168551"/>
            </a:xfrm>
          </p:grpSpPr>
          <p:sp>
            <p:nvSpPr>
              <p:cNvPr id="54" name="椭圆 53"/>
              <p:cNvSpPr/>
              <p:nvPr/>
            </p:nvSpPr>
            <p:spPr>
              <a:xfrm>
                <a:off x="5005199" y="3717032"/>
                <a:ext cx="168551" cy="168551"/>
              </a:xfrm>
              <a:prstGeom prst="ellipse">
                <a:avLst/>
              </a:prstGeom>
              <a:solidFill>
                <a:srgbClr val="2BA5A2"/>
              </a:solidFill>
              <a:ln>
                <a:solidFill>
                  <a:srgbClr val="2BA5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5" name="等腰三角形 54"/>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56" name="组合 55"/>
          <p:cNvGrpSpPr/>
          <p:nvPr/>
        </p:nvGrpSpPr>
        <p:grpSpPr>
          <a:xfrm>
            <a:off x="2857227" y="3861628"/>
            <a:ext cx="1436675" cy="215444"/>
            <a:chOff x="4369395" y="3284984"/>
            <a:chExt cx="1436675" cy="215444"/>
          </a:xfrm>
        </p:grpSpPr>
        <p:sp>
          <p:nvSpPr>
            <p:cNvPr id="57"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a:solidFill>
                    <a:schemeClr val="bg1"/>
                  </a:solidFill>
                  <a:latin typeface="微软雅黑" panose="020B0503020204020204" pitchFamily="34" charset="-122"/>
                  <a:ea typeface="微软雅黑" panose="020B0503020204020204" pitchFamily="34" charset="-122"/>
                </a:rPr>
                <a:t>风险评估</a:t>
              </a:r>
            </a:p>
          </p:txBody>
        </p:sp>
        <p:grpSp>
          <p:nvGrpSpPr>
            <p:cNvPr id="58" name="组合 57"/>
            <p:cNvGrpSpPr/>
            <p:nvPr/>
          </p:nvGrpSpPr>
          <p:grpSpPr>
            <a:xfrm>
              <a:off x="4369395" y="3316401"/>
              <a:ext cx="168551" cy="168551"/>
              <a:chOff x="5005199" y="3717032"/>
              <a:chExt cx="168551" cy="168551"/>
            </a:xfrm>
          </p:grpSpPr>
          <p:sp>
            <p:nvSpPr>
              <p:cNvPr id="59" name="椭圆 58"/>
              <p:cNvSpPr/>
              <p:nvPr/>
            </p:nvSpPr>
            <p:spPr>
              <a:xfrm>
                <a:off x="5005199" y="3717032"/>
                <a:ext cx="168551" cy="168551"/>
              </a:xfrm>
              <a:prstGeom prst="ellipse">
                <a:avLst/>
              </a:prstGeom>
              <a:solidFill>
                <a:srgbClr val="2BA5A2"/>
              </a:solidFill>
              <a:ln>
                <a:solidFill>
                  <a:srgbClr val="2BA5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0" name="等腰三角形 59"/>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sp>
        <p:nvSpPr>
          <p:cNvPr id="63" name="TextBox 62"/>
          <p:cNvSpPr txBox="1"/>
          <p:nvPr/>
        </p:nvSpPr>
        <p:spPr>
          <a:xfrm>
            <a:off x="13514411" y="7029400"/>
            <a:ext cx="877163" cy="369332"/>
          </a:xfrm>
          <a:prstGeom prst="rect">
            <a:avLst/>
          </a:prstGeom>
          <a:noFill/>
        </p:spPr>
        <p:txBody>
          <a:bodyPr wrap="none" rtlCol="0">
            <a:spAutoFit/>
          </a:bodyPr>
          <a:lstStyle/>
          <a:p>
            <a:r>
              <a:rPr lang="zh-CN" altLang="en-US" dirty="0"/>
              <a:t>延时符</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p:cTn id="7" dur="500" fill="hold"/>
                                        <p:tgtEl>
                                          <p:spTgt spid="65"/>
                                        </p:tgtEl>
                                        <p:attrNameLst>
                                          <p:attrName>ppt_w</p:attrName>
                                        </p:attrNameLst>
                                      </p:cBhvr>
                                      <p:tavLst>
                                        <p:tav tm="0">
                                          <p:val>
                                            <p:fltVal val="0"/>
                                          </p:val>
                                        </p:tav>
                                        <p:tav tm="100000">
                                          <p:val>
                                            <p:strVal val="#ppt_w"/>
                                          </p:val>
                                        </p:tav>
                                      </p:tavLst>
                                    </p:anim>
                                    <p:anim calcmode="lin" valueType="num">
                                      <p:cBhvr>
                                        <p:cTn id="8" dur="500" fill="hold"/>
                                        <p:tgtEl>
                                          <p:spTgt spid="65"/>
                                        </p:tgtEl>
                                        <p:attrNameLst>
                                          <p:attrName>ppt_h</p:attrName>
                                        </p:attrNameLst>
                                      </p:cBhvr>
                                      <p:tavLst>
                                        <p:tav tm="0">
                                          <p:val>
                                            <p:fltVal val="0"/>
                                          </p:val>
                                        </p:tav>
                                        <p:tav tm="100000">
                                          <p:val>
                                            <p:strVal val="#ppt_h"/>
                                          </p:val>
                                        </p:tav>
                                      </p:tavLst>
                                    </p:anim>
                                    <p:animEffect transition="in" filter="fade">
                                      <p:cBhvr>
                                        <p:cTn id="9" dur="500"/>
                                        <p:tgtEl>
                                          <p:spTgt spid="65"/>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66"/>
                                        </p:tgtEl>
                                        <p:attrNameLst>
                                          <p:attrName>style.visibility</p:attrName>
                                        </p:attrNameLst>
                                      </p:cBhvr>
                                      <p:to>
                                        <p:strVal val="visible"/>
                                      </p:to>
                                    </p:set>
                                    <p:anim calcmode="lin" valueType="num">
                                      <p:cBhvr>
                                        <p:cTn id="13" dur="500" fill="hold"/>
                                        <p:tgtEl>
                                          <p:spTgt spid="66"/>
                                        </p:tgtEl>
                                        <p:attrNameLst>
                                          <p:attrName>ppt_w</p:attrName>
                                        </p:attrNameLst>
                                      </p:cBhvr>
                                      <p:tavLst>
                                        <p:tav tm="0">
                                          <p:val>
                                            <p:fltVal val="0"/>
                                          </p:val>
                                        </p:tav>
                                        <p:tav tm="100000">
                                          <p:val>
                                            <p:strVal val="#ppt_w"/>
                                          </p:val>
                                        </p:tav>
                                      </p:tavLst>
                                    </p:anim>
                                    <p:anim calcmode="lin" valueType="num">
                                      <p:cBhvr>
                                        <p:cTn id="14" dur="500" fill="hold"/>
                                        <p:tgtEl>
                                          <p:spTgt spid="66"/>
                                        </p:tgtEl>
                                        <p:attrNameLst>
                                          <p:attrName>ppt_h</p:attrName>
                                        </p:attrNameLst>
                                      </p:cBhvr>
                                      <p:tavLst>
                                        <p:tav tm="0">
                                          <p:val>
                                            <p:fltVal val="0"/>
                                          </p:val>
                                        </p:tav>
                                        <p:tav tm="100000">
                                          <p:val>
                                            <p:strVal val="#ppt_h"/>
                                          </p:val>
                                        </p:tav>
                                      </p:tavLst>
                                    </p:anim>
                                    <p:animEffect transition="in" filter="fade">
                                      <p:cBhvr>
                                        <p:cTn id="15" dur="500"/>
                                        <p:tgtEl>
                                          <p:spTgt spid="66"/>
                                        </p:tgtEl>
                                      </p:cBhvr>
                                    </p:animEffect>
                                  </p:childTnLst>
                                </p:cTn>
                              </p:par>
                              <p:par>
                                <p:cTn id="16" presetID="21" presetClass="entr" presetSubtype="1" fill="hold" grpId="0" nodeType="withEffect">
                                  <p:stCondLst>
                                    <p:cond delay="500"/>
                                  </p:stCondLst>
                                  <p:childTnLst>
                                    <p:set>
                                      <p:cBhvr>
                                        <p:cTn id="17" dur="1" fill="hold">
                                          <p:stCondLst>
                                            <p:cond delay="0"/>
                                          </p:stCondLst>
                                        </p:cTn>
                                        <p:tgtEl>
                                          <p:spTgt spid="67"/>
                                        </p:tgtEl>
                                        <p:attrNameLst>
                                          <p:attrName>style.visibility</p:attrName>
                                        </p:attrNameLst>
                                      </p:cBhvr>
                                      <p:to>
                                        <p:strVal val="visible"/>
                                      </p:to>
                                    </p:set>
                                    <p:animEffect transition="in" filter="wheel(1)">
                                      <p:cBhvr>
                                        <p:cTn id="18" dur="400"/>
                                        <p:tgtEl>
                                          <p:spTgt spid="67"/>
                                        </p:tgtEl>
                                      </p:cBhvr>
                                    </p:animEffect>
                                  </p:childTnLst>
                                </p:cTn>
                              </p:par>
                              <p:par>
                                <p:cTn id="19" presetID="42" presetClass="entr" presetSubtype="0" fill="hold" grpId="0" nodeType="withEffect">
                                  <p:stCondLst>
                                    <p:cond delay="500"/>
                                  </p:stCondLst>
                                  <p:childTnLst>
                                    <p:set>
                                      <p:cBhvr>
                                        <p:cTn id="20" dur="1" fill="hold">
                                          <p:stCondLst>
                                            <p:cond delay="0"/>
                                          </p:stCondLst>
                                        </p:cTn>
                                        <p:tgtEl>
                                          <p:spTgt spid="50"/>
                                        </p:tgtEl>
                                        <p:attrNameLst>
                                          <p:attrName>style.visibility</p:attrName>
                                        </p:attrNameLst>
                                      </p:cBhvr>
                                      <p:to>
                                        <p:strVal val="visible"/>
                                      </p:to>
                                    </p:set>
                                    <p:animEffect transition="in" filter="fade">
                                      <p:cBhvr>
                                        <p:cTn id="21" dur="1000"/>
                                        <p:tgtEl>
                                          <p:spTgt spid="50"/>
                                        </p:tgtEl>
                                      </p:cBhvr>
                                    </p:animEffect>
                                    <p:anim calcmode="lin" valueType="num">
                                      <p:cBhvr>
                                        <p:cTn id="22" dur="1000" fill="hold"/>
                                        <p:tgtEl>
                                          <p:spTgt spid="50"/>
                                        </p:tgtEl>
                                        <p:attrNameLst>
                                          <p:attrName>ppt_x</p:attrName>
                                        </p:attrNameLst>
                                      </p:cBhvr>
                                      <p:tavLst>
                                        <p:tav tm="0">
                                          <p:val>
                                            <p:strVal val="#ppt_x"/>
                                          </p:val>
                                        </p:tav>
                                        <p:tav tm="100000">
                                          <p:val>
                                            <p:strVal val="#ppt_x"/>
                                          </p:val>
                                        </p:tav>
                                      </p:tavLst>
                                    </p:anim>
                                    <p:anim calcmode="lin" valueType="num">
                                      <p:cBhvr>
                                        <p:cTn id="23" dur="1000" fill="hold"/>
                                        <p:tgtEl>
                                          <p:spTgt spid="50"/>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53" presetClass="entr" presetSubtype="16" fill="hold" grpId="0" nodeType="afterEffect">
                                  <p:stCondLst>
                                    <p:cond delay="0"/>
                                  </p:stCondLst>
                                  <p:childTnLst>
                                    <p:set>
                                      <p:cBhvr>
                                        <p:cTn id="26" dur="1" fill="hold">
                                          <p:stCondLst>
                                            <p:cond delay="0"/>
                                          </p:stCondLst>
                                        </p:cTn>
                                        <p:tgtEl>
                                          <p:spTgt spid="69"/>
                                        </p:tgtEl>
                                        <p:attrNameLst>
                                          <p:attrName>style.visibility</p:attrName>
                                        </p:attrNameLst>
                                      </p:cBhvr>
                                      <p:to>
                                        <p:strVal val="visible"/>
                                      </p:to>
                                    </p:set>
                                    <p:anim calcmode="lin" valueType="num">
                                      <p:cBhvr>
                                        <p:cTn id="27" dur="500" fill="hold"/>
                                        <p:tgtEl>
                                          <p:spTgt spid="69"/>
                                        </p:tgtEl>
                                        <p:attrNameLst>
                                          <p:attrName>ppt_w</p:attrName>
                                        </p:attrNameLst>
                                      </p:cBhvr>
                                      <p:tavLst>
                                        <p:tav tm="0">
                                          <p:val>
                                            <p:fltVal val="0"/>
                                          </p:val>
                                        </p:tav>
                                        <p:tav tm="100000">
                                          <p:val>
                                            <p:strVal val="#ppt_w"/>
                                          </p:val>
                                        </p:tav>
                                      </p:tavLst>
                                    </p:anim>
                                    <p:anim calcmode="lin" valueType="num">
                                      <p:cBhvr>
                                        <p:cTn id="28" dur="500" fill="hold"/>
                                        <p:tgtEl>
                                          <p:spTgt spid="69"/>
                                        </p:tgtEl>
                                        <p:attrNameLst>
                                          <p:attrName>ppt_h</p:attrName>
                                        </p:attrNameLst>
                                      </p:cBhvr>
                                      <p:tavLst>
                                        <p:tav tm="0">
                                          <p:val>
                                            <p:fltVal val="0"/>
                                          </p:val>
                                        </p:tav>
                                        <p:tav tm="100000">
                                          <p:val>
                                            <p:strVal val="#ppt_h"/>
                                          </p:val>
                                        </p:tav>
                                      </p:tavLst>
                                    </p:anim>
                                    <p:animEffect transition="in" filter="fade">
                                      <p:cBhvr>
                                        <p:cTn id="29" dur="500"/>
                                        <p:tgtEl>
                                          <p:spTgt spid="69"/>
                                        </p:tgtEl>
                                      </p:cBhvr>
                                    </p:animEffect>
                                  </p:childTnLst>
                                </p:cTn>
                              </p:par>
                            </p:childTnLst>
                          </p:cTn>
                        </p:par>
                        <p:par>
                          <p:cTn id="30" fill="hold">
                            <p:stCondLst>
                              <p:cond delay="1500"/>
                            </p:stCondLst>
                            <p:childTnLst>
                              <p:par>
                                <p:cTn id="31" presetID="53" presetClass="entr" presetSubtype="16" fill="hold" grpId="0" nodeType="afterEffect">
                                  <p:stCondLst>
                                    <p:cond delay="0"/>
                                  </p:stCondLst>
                                  <p:childTnLst>
                                    <p:set>
                                      <p:cBhvr>
                                        <p:cTn id="32" dur="1" fill="hold">
                                          <p:stCondLst>
                                            <p:cond delay="0"/>
                                          </p:stCondLst>
                                        </p:cTn>
                                        <p:tgtEl>
                                          <p:spTgt spid="70"/>
                                        </p:tgtEl>
                                        <p:attrNameLst>
                                          <p:attrName>style.visibility</p:attrName>
                                        </p:attrNameLst>
                                      </p:cBhvr>
                                      <p:to>
                                        <p:strVal val="visible"/>
                                      </p:to>
                                    </p:set>
                                    <p:anim calcmode="lin" valueType="num">
                                      <p:cBhvr>
                                        <p:cTn id="33" dur="500" fill="hold"/>
                                        <p:tgtEl>
                                          <p:spTgt spid="70"/>
                                        </p:tgtEl>
                                        <p:attrNameLst>
                                          <p:attrName>ppt_w</p:attrName>
                                        </p:attrNameLst>
                                      </p:cBhvr>
                                      <p:tavLst>
                                        <p:tav tm="0">
                                          <p:val>
                                            <p:fltVal val="0"/>
                                          </p:val>
                                        </p:tav>
                                        <p:tav tm="100000">
                                          <p:val>
                                            <p:strVal val="#ppt_w"/>
                                          </p:val>
                                        </p:tav>
                                      </p:tavLst>
                                    </p:anim>
                                    <p:anim calcmode="lin" valueType="num">
                                      <p:cBhvr>
                                        <p:cTn id="34" dur="500" fill="hold"/>
                                        <p:tgtEl>
                                          <p:spTgt spid="70"/>
                                        </p:tgtEl>
                                        <p:attrNameLst>
                                          <p:attrName>ppt_h</p:attrName>
                                        </p:attrNameLst>
                                      </p:cBhvr>
                                      <p:tavLst>
                                        <p:tav tm="0">
                                          <p:val>
                                            <p:fltVal val="0"/>
                                          </p:val>
                                        </p:tav>
                                        <p:tav tm="100000">
                                          <p:val>
                                            <p:strVal val="#ppt_h"/>
                                          </p:val>
                                        </p:tav>
                                      </p:tavLst>
                                    </p:anim>
                                    <p:animEffect transition="in" filter="fade">
                                      <p:cBhvr>
                                        <p:cTn id="35" dur="500"/>
                                        <p:tgtEl>
                                          <p:spTgt spid="70"/>
                                        </p:tgtEl>
                                      </p:cBhvr>
                                    </p:animEffect>
                                  </p:childTnLst>
                                </p:cTn>
                              </p:par>
                              <p:par>
                                <p:cTn id="36" presetID="53" presetClass="entr" presetSubtype="16" fill="hold" nodeType="withEffect">
                                  <p:stCondLst>
                                    <p:cond delay="500"/>
                                  </p:stCondLst>
                                  <p:childTnLst>
                                    <p:set>
                                      <p:cBhvr>
                                        <p:cTn id="37" dur="1" fill="hold">
                                          <p:stCondLst>
                                            <p:cond delay="0"/>
                                          </p:stCondLst>
                                        </p:cTn>
                                        <p:tgtEl>
                                          <p:spTgt spid="71"/>
                                        </p:tgtEl>
                                        <p:attrNameLst>
                                          <p:attrName>style.visibility</p:attrName>
                                        </p:attrNameLst>
                                      </p:cBhvr>
                                      <p:to>
                                        <p:strVal val="visible"/>
                                      </p:to>
                                    </p:set>
                                    <p:anim calcmode="lin" valueType="num">
                                      <p:cBhvr>
                                        <p:cTn id="38" dur="500" fill="hold"/>
                                        <p:tgtEl>
                                          <p:spTgt spid="71"/>
                                        </p:tgtEl>
                                        <p:attrNameLst>
                                          <p:attrName>ppt_w</p:attrName>
                                        </p:attrNameLst>
                                      </p:cBhvr>
                                      <p:tavLst>
                                        <p:tav tm="0">
                                          <p:val>
                                            <p:fltVal val="0"/>
                                          </p:val>
                                        </p:tav>
                                        <p:tav tm="100000">
                                          <p:val>
                                            <p:strVal val="#ppt_w"/>
                                          </p:val>
                                        </p:tav>
                                      </p:tavLst>
                                    </p:anim>
                                    <p:anim calcmode="lin" valueType="num">
                                      <p:cBhvr>
                                        <p:cTn id="39" dur="500" fill="hold"/>
                                        <p:tgtEl>
                                          <p:spTgt spid="71"/>
                                        </p:tgtEl>
                                        <p:attrNameLst>
                                          <p:attrName>ppt_h</p:attrName>
                                        </p:attrNameLst>
                                      </p:cBhvr>
                                      <p:tavLst>
                                        <p:tav tm="0">
                                          <p:val>
                                            <p:fltVal val="0"/>
                                          </p:val>
                                        </p:tav>
                                        <p:tav tm="100000">
                                          <p:val>
                                            <p:strVal val="#ppt_h"/>
                                          </p:val>
                                        </p:tav>
                                      </p:tavLst>
                                    </p:anim>
                                    <p:animEffect transition="in" filter="fade">
                                      <p:cBhvr>
                                        <p:cTn id="40" dur="500"/>
                                        <p:tgtEl>
                                          <p:spTgt spid="71"/>
                                        </p:tgtEl>
                                      </p:cBhvr>
                                    </p:animEffect>
                                  </p:childTnLst>
                                </p:cTn>
                              </p:par>
                              <p:par>
                                <p:cTn id="41" presetID="53" presetClass="entr" presetSubtype="16" fill="hold" nodeType="withEffect">
                                  <p:stCondLst>
                                    <p:cond delay="500"/>
                                  </p:stCondLst>
                                  <p:childTnLst>
                                    <p:set>
                                      <p:cBhvr>
                                        <p:cTn id="42" dur="1" fill="hold">
                                          <p:stCondLst>
                                            <p:cond delay="0"/>
                                          </p:stCondLst>
                                        </p:cTn>
                                        <p:tgtEl>
                                          <p:spTgt spid="76"/>
                                        </p:tgtEl>
                                        <p:attrNameLst>
                                          <p:attrName>style.visibility</p:attrName>
                                        </p:attrNameLst>
                                      </p:cBhvr>
                                      <p:to>
                                        <p:strVal val="visible"/>
                                      </p:to>
                                    </p:set>
                                    <p:anim calcmode="lin" valueType="num">
                                      <p:cBhvr>
                                        <p:cTn id="43" dur="500" fill="hold"/>
                                        <p:tgtEl>
                                          <p:spTgt spid="76"/>
                                        </p:tgtEl>
                                        <p:attrNameLst>
                                          <p:attrName>ppt_w</p:attrName>
                                        </p:attrNameLst>
                                      </p:cBhvr>
                                      <p:tavLst>
                                        <p:tav tm="0">
                                          <p:val>
                                            <p:fltVal val="0"/>
                                          </p:val>
                                        </p:tav>
                                        <p:tav tm="100000">
                                          <p:val>
                                            <p:strVal val="#ppt_w"/>
                                          </p:val>
                                        </p:tav>
                                      </p:tavLst>
                                    </p:anim>
                                    <p:anim calcmode="lin" valueType="num">
                                      <p:cBhvr>
                                        <p:cTn id="44" dur="500" fill="hold"/>
                                        <p:tgtEl>
                                          <p:spTgt spid="76"/>
                                        </p:tgtEl>
                                        <p:attrNameLst>
                                          <p:attrName>ppt_h</p:attrName>
                                        </p:attrNameLst>
                                      </p:cBhvr>
                                      <p:tavLst>
                                        <p:tav tm="0">
                                          <p:val>
                                            <p:fltVal val="0"/>
                                          </p:val>
                                        </p:tav>
                                        <p:tav tm="100000">
                                          <p:val>
                                            <p:strVal val="#ppt_h"/>
                                          </p:val>
                                        </p:tav>
                                      </p:tavLst>
                                    </p:anim>
                                    <p:animEffect transition="in" filter="fade">
                                      <p:cBhvr>
                                        <p:cTn id="45" dur="500"/>
                                        <p:tgtEl>
                                          <p:spTgt spid="76"/>
                                        </p:tgtEl>
                                      </p:cBhvr>
                                    </p:animEffect>
                                  </p:childTnLst>
                                </p:cTn>
                              </p:par>
                              <p:par>
                                <p:cTn id="46" presetID="53" presetClass="entr" presetSubtype="16" fill="hold" nodeType="withEffect">
                                  <p:stCondLst>
                                    <p:cond delay="500"/>
                                  </p:stCondLst>
                                  <p:childTnLst>
                                    <p:set>
                                      <p:cBhvr>
                                        <p:cTn id="47" dur="1" fill="hold">
                                          <p:stCondLst>
                                            <p:cond delay="0"/>
                                          </p:stCondLst>
                                        </p:cTn>
                                        <p:tgtEl>
                                          <p:spTgt spid="108"/>
                                        </p:tgtEl>
                                        <p:attrNameLst>
                                          <p:attrName>style.visibility</p:attrName>
                                        </p:attrNameLst>
                                      </p:cBhvr>
                                      <p:to>
                                        <p:strVal val="visible"/>
                                      </p:to>
                                    </p:set>
                                    <p:anim calcmode="lin" valueType="num">
                                      <p:cBhvr>
                                        <p:cTn id="48" dur="500" fill="hold"/>
                                        <p:tgtEl>
                                          <p:spTgt spid="108"/>
                                        </p:tgtEl>
                                        <p:attrNameLst>
                                          <p:attrName>ppt_w</p:attrName>
                                        </p:attrNameLst>
                                      </p:cBhvr>
                                      <p:tavLst>
                                        <p:tav tm="0">
                                          <p:val>
                                            <p:fltVal val="0"/>
                                          </p:val>
                                        </p:tav>
                                        <p:tav tm="100000">
                                          <p:val>
                                            <p:strVal val="#ppt_w"/>
                                          </p:val>
                                        </p:tav>
                                      </p:tavLst>
                                    </p:anim>
                                    <p:anim calcmode="lin" valueType="num">
                                      <p:cBhvr>
                                        <p:cTn id="49" dur="500" fill="hold"/>
                                        <p:tgtEl>
                                          <p:spTgt spid="108"/>
                                        </p:tgtEl>
                                        <p:attrNameLst>
                                          <p:attrName>ppt_h</p:attrName>
                                        </p:attrNameLst>
                                      </p:cBhvr>
                                      <p:tavLst>
                                        <p:tav tm="0">
                                          <p:val>
                                            <p:fltVal val="0"/>
                                          </p:val>
                                        </p:tav>
                                        <p:tav tm="100000">
                                          <p:val>
                                            <p:strVal val="#ppt_h"/>
                                          </p:val>
                                        </p:tav>
                                      </p:tavLst>
                                    </p:anim>
                                    <p:animEffect transition="in" filter="fade">
                                      <p:cBhvr>
                                        <p:cTn id="50" dur="500"/>
                                        <p:tgtEl>
                                          <p:spTgt spid="108"/>
                                        </p:tgtEl>
                                      </p:cBhvr>
                                    </p:animEffect>
                                  </p:childTnLst>
                                </p:cTn>
                              </p:par>
                              <p:par>
                                <p:cTn id="51" presetID="53" presetClass="entr" presetSubtype="16" fill="hold" nodeType="withEffect">
                                  <p:stCondLst>
                                    <p:cond delay="500"/>
                                  </p:stCondLst>
                                  <p:childTnLst>
                                    <p:set>
                                      <p:cBhvr>
                                        <p:cTn id="52" dur="1" fill="hold">
                                          <p:stCondLst>
                                            <p:cond delay="0"/>
                                          </p:stCondLst>
                                        </p:cTn>
                                        <p:tgtEl>
                                          <p:spTgt spid="117"/>
                                        </p:tgtEl>
                                        <p:attrNameLst>
                                          <p:attrName>style.visibility</p:attrName>
                                        </p:attrNameLst>
                                      </p:cBhvr>
                                      <p:to>
                                        <p:strVal val="visible"/>
                                      </p:to>
                                    </p:set>
                                    <p:anim calcmode="lin" valueType="num">
                                      <p:cBhvr>
                                        <p:cTn id="53" dur="500" fill="hold"/>
                                        <p:tgtEl>
                                          <p:spTgt spid="117"/>
                                        </p:tgtEl>
                                        <p:attrNameLst>
                                          <p:attrName>ppt_w</p:attrName>
                                        </p:attrNameLst>
                                      </p:cBhvr>
                                      <p:tavLst>
                                        <p:tav tm="0">
                                          <p:val>
                                            <p:fltVal val="0"/>
                                          </p:val>
                                        </p:tav>
                                        <p:tav tm="100000">
                                          <p:val>
                                            <p:strVal val="#ppt_w"/>
                                          </p:val>
                                        </p:tav>
                                      </p:tavLst>
                                    </p:anim>
                                    <p:anim calcmode="lin" valueType="num">
                                      <p:cBhvr>
                                        <p:cTn id="54" dur="500" fill="hold"/>
                                        <p:tgtEl>
                                          <p:spTgt spid="117"/>
                                        </p:tgtEl>
                                        <p:attrNameLst>
                                          <p:attrName>ppt_h</p:attrName>
                                        </p:attrNameLst>
                                      </p:cBhvr>
                                      <p:tavLst>
                                        <p:tav tm="0">
                                          <p:val>
                                            <p:fltVal val="0"/>
                                          </p:val>
                                        </p:tav>
                                        <p:tav tm="100000">
                                          <p:val>
                                            <p:strVal val="#ppt_h"/>
                                          </p:val>
                                        </p:tav>
                                      </p:tavLst>
                                    </p:anim>
                                    <p:animEffect transition="in" filter="fade">
                                      <p:cBhvr>
                                        <p:cTn id="55" dur="500"/>
                                        <p:tgtEl>
                                          <p:spTgt spid="117"/>
                                        </p:tgtEl>
                                      </p:cBhvr>
                                    </p:animEffect>
                                  </p:childTnLst>
                                </p:cTn>
                              </p:par>
                              <p:par>
                                <p:cTn id="56" presetID="53" presetClass="entr" presetSubtype="16" fill="hold" nodeType="withEffect">
                                  <p:stCondLst>
                                    <p:cond delay="500"/>
                                  </p:stCondLst>
                                  <p:childTnLst>
                                    <p:set>
                                      <p:cBhvr>
                                        <p:cTn id="57" dur="1" fill="hold">
                                          <p:stCondLst>
                                            <p:cond delay="0"/>
                                          </p:stCondLst>
                                        </p:cTn>
                                        <p:tgtEl>
                                          <p:spTgt spid="122"/>
                                        </p:tgtEl>
                                        <p:attrNameLst>
                                          <p:attrName>style.visibility</p:attrName>
                                        </p:attrNameLst>
                                      </p:cBhvr>
                                      <p:to>
                                        <p:strVal val="visible"/>
                                      </p:to>
                                    </p:set>
                                    <p:anim calcmode="lin" valueType="num">
                                      <p:cBhvr>
                                        <p:cTn id="58" dur="500" fill="hold"/>
                                        <p:tgtEl>
                                          <p:spTgt spid="122"/>
                                        </p:tgtEl>
                                        <p:attrNameLst>
                                          <p:attrName>ppt_w</p:attrName>
                                        </p:attrNameLst>
                                      </p:cBhvr>
                                      <p:tavLst>
                                        <p:tav tm="0">
                                          <p:val>
                                            <p:fltVal val="0"/>
                                          </p:val>
                                        </p:tav>
                                        <p:tav tm="100000">
                                          <p:val>
                                            <p:strVal val="#ppt_w"/>
                                          </p:val>
                                        </p:tav>
                                      </p:tavLst>
                                    </p:anim>
                                    <p:anim calcmode="lin" valueType="num">
                                      <p:cBhvr>
                                        <p:cTn id="59" dur="500" fill="hold"/>
                                        <p:tgtEl>
                                          <p:spTgt spid="122"/>
                                        </p:tgtEl>
                                        <p:attrNameLst>
                                          <p:attrName>ppt_h</p:attrName>
                                        </p:attrNameLst>
                                      </p:cBhvr>
                                      <p:tavLst>
                                        <p:tav tm="0">
                                          <p:val>
                                            <p:fltVal val="0"/>
                                          </p:val>
                                        </p:tav>
                                        <p:tav tm="100000">
                                          <p:val>
                                            <p:strVal val="#ppt_h"/>
                                          </p:val>
                                        </p:tav>
                                      </p:tavLst>
                                    </p:anim>
                                    <p:animEffect transition="in" filter="fade">
                                      <p:cBhvr>
                                        <p:cTn id="60" dur="500"/>
                                        <p:tgtEl>
                                          <p:spTgt spid="122"/>
                                        </p:tgtEl>
                                      </p:cBhvr>
                                    </p:animEffect>
                                  </p:childTnLst>
                                </p:cTn>
                              </p:par>
                              <p:par>
                                <p:cTn id="61" presetID="53" presetClass="entr" presetSubtype="16" fill="hold" nodeType="withEffect">
                                  <p:stCondLst>
                                    <p:cond delay="500"/>
                                  </p:stCondLst>
                                  <p:childTnLst>
                                    <p:set>
                                      <p:cBhvr>
                                        <p:cTn id="62" dur="1" fill="hold">
                                          <p:stCondLst>
                                            <p:cond delay="0"/>
                                          </p:stCondLst>
                                        </p:cTn>
                                        <p:tgtEl>
                                          <p:spTgt spid="127"/>
                                        </p:tgtEl>
                                        <p:attrNameLst>
                                          <p:attrName>style.visibility</p:attrName>
                                        </p:attrNameLst>
                                      </p:cBhvr>
                                      <p:to>
                                        <p:strVal val="visible"/>
                                      </p:to>
                                    </p:set>
                                    <p:anim calcmode="lin" valueType="num">
                                      <p:cBhvr>
                                        <p:cTn id="63" dur="500" fill="hold"/>
                                        <p:tgtEl>
                                          <p:spTgt spid="127"/>
                                        </p:tgtEl>
                                        <p:attrNameLst>
                                          <p:attrName>ppt_w</p:attrName>
                                        </p:attrNameLst>
                                      </p:cBhvr>
                                      <p:tavLst>
                                        <p:tav tm="0">
                                          <p:val>
                                            <p:fltVal val="0"/>
                                          </p:val>
                                        </p:tav>
                                        <p:tav tm="100000">
                                          <p:val>
                                            <p:strVal val="#ppt_w"/>
                                          </p:val>
                                        </p:tav>
                                      </p:tavLst>
                                    </p:anim>
                                    <p:anim calcmode="lin" valueType="num">
                                      <p:cBhvr>
                                        <p:cTn id="64" dur="500" fill="hold"/>
                                        <p:tgtEl>
                                          <p:spTgt spid="127"/>
                                        </p:tgtEl>
                                        <p:attrNameLst>
                                          <p:attrName>ppt_h</p:attrName>
                                        </p:attrNameLst>
                                      </p:cBhvr>
                                      <p:tavLst>
                                        <p:tav tm="0">
                                          <p:val>
                                            <p:fltVal val="0"/>
                                          </p:val>
                                        </p:tav>
                                        <p:tav tm="100000">
                                          <p:val>
                                            <p:strVal val="#ppt_h"/>
                                          </p:val>
                                        </p:tav>
                                      </p:tavLst>
                                    </p:anim>
                                    <p:animEffect transition="in" filter="fade">
                                      <p:cBhvr>
                                        <p:cTn id="65" dur="500"/>
                                        <p:tgtEl>
                                          <p:spTgt spid="127"/>
                                        </p:tgtEl>
                                      </p:cBhvr>
                                    </p:animEffect>
                                  </p:childTnLst>
                                </p:cTn>
                              </p:par>
                              <p:par>
                                <p:cTn id="66" presetID="53" presetClass="entr" presetSubtype="16" fill="hold" nodeType="withEffect">
                                  <p:stCondLst>
                                    <p:cond delay="500"/>
                                  </p:stCondLst>
                                  <p:childTnLst>
                                    <p:set>
                                      <p:cBhvr>
                                        <p:cTn id="67" dur="1" fill="hold">
                                          <p:stCondLst>
                                            <p:cond delay="0"/>
                                          </p:stCondLst>
                                        </p:cTn>
                                        <p:tgtEl>
                                          <p:spTgt spid="51"/>
                                        </p:tgtEl>
                                        <p:attrNameLst>
                                          <p:attrName>style.visibility</p:attrName>
                                        </p:attrNameLst>
                                      </p:cBhvr>
                                      <p:to>
                                        <p:strVal val="visible"/>
                                      </p:to>
                                    </p:set>
                                    <p:anim calcmode="lin" valueType="num">
                                      <p:cBhvr>
                                        <p:cTn id="68" dur="500" fill="hold"/>
                                        <p:tgtEl>
                                          <p:spTgt spid="51"/>
                                        </p:tgtEl>
                                        <p:attrNameLst>
                                          <p:attrName>ppt_w</p:attrName>
                                        </p:attrNameLst>
                                      </p:cBhvr>
                                      <p:tavLst>
                                        <p:tav tm="0">
                                          <p:val>
                                            <p:fltVal val="0"/>
                                          </p:val>
                                        </p:tav>
                                        <p:tav tm="100000">
                                          <p:val>
                                            <p:strVal val="#ppt_w"/>
                                          </p:val>
                                        </p:tav>
                                      </p:tavLst>
                                    </p:anim>
                                    <p:anim calcmode="lin" valueType="num">
                                      <p:cBhvr>
                                        <p:cTn id="69" dur="500" fill="hold"/>
                                        <p:tgtEl>
                                          <p:spTgt spid="51"/>
                                        </p:tgtEl>
                                        <p:attrNameLst>
                                          <p:attrName>ppt_h</p:attrName>
                                        </p:attrNameLst>
                                      </p:cBhvr>
                                      <p:tavLst>
                                        <p:tav tm="0">
                                          <p:val>
                                            <p:fltVal val="0"/>
                                          </p:val>
                                        </p:tav>
                                        <p:tav tm="100000">
                                          <p:val>
                                            <p:strVal val="#ppt_h"/>
                                          </p:val>
                                        </p:tav>
                                      </p:tavLst>
                                    </p:anim>
                                    <p:animEffect transition="in" filter="fade">
                                      <p:cBhvr>
                                        <p:cTn id="70" dur="500"/>
                                        <p:tgtEl>
                                          <p:spTgt spid="51"/>
                                        </p:tgtEl>
                                      </p:cBhvr>
                                    </p:animEffect>
                                  </p:childTnLst>
                                </p:cTn>
                              </p:par>
                              <p:par>
                                <p:cTn id="71" presetID="53" presetClass="entr" presetSubtype="16" fill="hold" nodeType="withEffect">
                                  <p:stCondLst>
                                    <p:cond delay="500"/>
                                  </p:stCondLst>
                                  <p:childTnLst>
                                    <p:set>
                                      <p:cBhvr>
                                        <p:cTn id="72" dur="1" fill="hold">
                                          <p:stCondLst>
                                            <p:cond delay="0"/>
                                          </p:stCondLst>
                                        </p:cTn>
                                        <p:tgtEl>
                                          <p:spTgt spid="56"/>
                                        </p:tgtEl>
                                        <p:attrNameLst>
                                          <p:attrName>style.visibility</p:attrName>
                                        </p:attrNameLst>
                                      </p:cBhvr>
                                      <p:to>
                                        <p:strVal val="visible"/>
                                      </p:to>
                                    </p:set>
                                    <p:anim calcmode="lin" valueType="num">
                                      <p:cBhvr>
                                        <p:cTn id="73" dur="500" fill="hold"/>
                                        <p:tgtEl>
                                          <p:spTgt spid="56"/>
                                        </p:tgtEl>
                                        <p:attrNameLst>
                                          <p:attrName>ppt_w</p:attrName>
                                        </p:attrNameLst>
                                      </p:cBhvr>
                                      <p:tavLst>
                                        <p:tav tm="0">
                                          <p:val>
                                            <p:fltVal val="0"/>
                                          </p:val>
                                        </p:tav>
                                        <p:tav tm="100000">
                                          <p:val>
                                            <p:strVal val="#ppt_w"/>
                                          </p:val>
                                        </p:tav>
                                      </p:tavLst>
                                    </p:anim>
                                    <p:anim calcmode="lin" valueType="num">
                                      <p:cBhvr>
                                        <p:cTn id="74" dur="500" fill="hold"/>
                                        <p:tgtEl>
                                          <p:spTgt spid="56"/>
                                        </p:tgtEl>
                                        <p:attrNameLst>
                                          <p:attrName>ppt_h</p:attrName>
                                        </p:attrNameLst>
                                      </p:cBhvr>
                                      <p:tavLst>
                                        <p:tav tm="0">
                                          <p:val>
                                            <p:fltVal val="0"/>
                                          </p:val>
                                        </p:tav>
                                        <p:tav tm="100000">
                                          <p:val>
                                            <p:strVal val="#ppt_h"/>
                                          </p:val>
                                        </p:tav>
                                      </p:tavLst>
                                    </p:anim>
                                    <p:animEffect transition="in" filter="fade">
                                      <p:cBhvr>
                                        <p:cTn id="75" dur="500"/>
                                        <p:tgtEl>
                                          <p:spTgt spid="56"/>
                                        </p:tgtEl>
                                      </p:cBhvr>
                                    </p:animEffect>
                                  </p:childTnLst>
                                </p:cTn>
                              </p:par>
                            </p:childTnLst>
                          </p:cTn>
                        </p:par>
                        <p:par>
                          <p:cTn id="76" fill="hold">
                            <p:stCondLst>
                              <p:cond delay="2000"/>
                            </p:stCondLst>
                            <p:childTnLst>
                              <p:par>
                                <p:cTn id="77" presetID="53" presetClass="entr" presetSubtype="16" fill="hold" nodeType="afterEffect">
                                  <p:stCondLst>
                                    <p:cond delay="0"/>
                                  </p:stCondLst>
                                  <p:childTnLst>
                                    <p:set>
                                      <p:cBhvr>
                                        <p:cTn id="78" dur="1" fill="hold">
                                          <p:stCondLst>
                                            <p:cond delay="0"/>
                                          </p:stCondLst>
                                        </p:cTn>
                                        <p:tgtEl>
                                          <p:spTgt spid="132"/>
                                        </p:tgtEl>
                                        <p:attrNameLst>
                                          <p:attrName>style.visibility</p:attrName>
                                        </p:attrNameLst>
                                      </p:cBhvr>
                                      <p:to>
                                        <p:strVal val="visible"/>
                                      </p:to>
                                    </p:set>
                                    <p:anim calcmode="lin" valueType="num">
                                      <p:cBhvr>
                                        <p:cTn id="79" dur="500" fill="hold"/>
                                        <p:tgtEl>
                                          <p:spTgt spid="132"/>
                                        </p:tgtEl>
                                        <p:attrNameLst>
                                          <p:attrName>ppt_w</p:attrName>
                                        </p:attrNameLst>
                                      </p:cBhvr>
                                      <p:tavLst>
                                        <p:tav tm="0">
                                          <p:val>
                                            <p:fltVal val="0"/>
                                          </p:val>
                                        </p:tav>
                                        <p:tav tm="100000">
                                          <p:val>
                                            <p:strVal val="#ppt_w"/>
                                          </p:val>
                                        </p:tav>
                                      </p:tavLst>
                                    </p:anim>
                                    <p:anim calcmode="lin" valueType="num">
                                      <p:cBhvr>
                                        <p:cTn id="80" dur="500" fill="hold"/>
                                        <p:tgtEl>
                                          <p:spTgt spid="132"/>
                                        </p:tgtEl>
                                        <p:attrNameLst>
                                          <p:attrName>ppt_h</p:attrName>
                                        </p:attrNameLst>
                                      </p:cBhvr>
                                      <p:tavLst>
                                        <p:tav tm="0">
                                          <p:val>
                                            <p:fltVal val="0"/>
                                          </p:val>
                                        </p:tav>
                                        <p:tav tm="100000">
                                          <p:val>
                                            <p:strVal val="#ppt_h"/>
                                          </p:val>
                                        </p:tav>
                                      </p:tavLst>
                                    </p:anim>
                                    <p:animEffect transition="in" filter="fade">
                                      <p:cBhvr>
                                        <p:cTn id="81" dur="500"/>
                                        <p:tgtEl>
                                          <p:spTgt spid="132"/>
                                        </p:tgtEl>
                                      </p:cBhvr>
                                    </p:animEffect>
                                  </p:childTnLst>
                                </p:cTn>
                              </p:par>
                              <p:par>
                                <p:cTn id="82" presetID="2" presetClass="entr" presetSubtype="6" fill="hold" grpId="0" nodeType="withEffect">
                                  <p:stCondLst>
                                    <p:cond delay="500"/>
                                  </p:stCondLst>
                                  <p:childTnLst>
                                    <p:set>
                                      <p:cBhvr>
                                        <p:cTn id="83" dur="1" fill="hold">
                                          <p:stCondLst>
                                            <p:cond delay="0"/>
                                          </p:stCondLst>
                                        </p:cTn>
                                        <p:tgtEl>
                                          <p:spTgt spid="3"/>
                                        </p:tgtEl>
                                        <p:attrNameLst>
                                          <p:attrName>style.visibility</p:attrName>
                                        </p:attrNameLst>
                                      </p:cBhvr>
                                      <p:to>
                                        <p:strVal val="visible"/>
                                      </p:to>
                                    </p:set>
                                    <p:anim calcmode="lin" valueType="num">
                                      <p:cBhvr additive="base">
                                        <p:cTn id="84" dur="500" fill="hold"/>
                                        <p:tgtEl>
                                          <p:spTgt spid="3"/>
                                        </p:tgtEl>
                                        <p:attrNameLst>
                                          <p:attrName>ppt_x</p:attrName>
                                        </p:attrNameLst>
                                      </p:cBhvr>
                                      <p:tavLst>
                                        <p:tav tm="0">
                                          <p:val>
                                            <p:strVal val="1+#ppt_w/2"/>
                                          </p:val>
                                        </p:tav>
                                        <p:tav tm="100000">
                                          <p:val>
                                            <p:strVal val="#ppt_x"/>
                                          </p:val>
                                        </p:tav>
                                      </p:tavLst>
                                    </p:anim>
                                    <p:anim calcmode="lin" valueType="num">
                                      <p:cBhvr additive="base">
                                        <p:cTn id="85" dur="500" fill="hold"/>
                                        <p:tgtEl>
                                          <p:spTgt spid="3"/>
                                        </p:tgtEl>
                                        <p:attrNameLst>
                                          <p:attrName>ppt_y</p:attrName>
                                        </p:attrNameLst>
                                      </p:cBhvr>
                                      <p:tavLst>
                                        <p:tav tm="0">
                                          <p:val>
                                            <p:strVal val="1+#ppt_h/2"/>
                                          </p:val>
                                        </p:tav>
                                        <p:tav tm="100000">
                                          <p:val>
                                            <p:strVal val="#ppt_y"/>
                                          </p:val>
                                        </p:tav>
                                      </p:tavLst>
                                    </p:anim>
                                  </p:childTnLst>
                                </p:cTn>
                              </p:par>
                              <p:par>
                                <p:cTn id="86" presetID="2" presetClass="entr" presetSubtype="6" fill="hold" grpId="0" nodeType="withEffect">
                                  <p:stCondLst>
                                    <p:cond delay="500"/>
                                  </p:stCondLst>
                                  <p:childTnLst>
                                    <p:set>
                                      <p:cBhvr>
                                        <p:cTn id="87" dur="1" fill="hold">
                                          <p:stCondLst>
                                            <p:cond delay="0"/>
                                          </p:stCondLst>
                                        </p:cTn>
                                        <p:tgtEl>
                                          <p:spTgt spid="148"/>
                                        </p:tgtEl>
                                        <p:attrNameLst>
                                          <p:attrName>style.visibility</p:attrName>
                                        </p:attrNameLst>
                                      </p:cBhvr>
                                      <p:to>
                                        <p:strVal val="visible"/>
                                      </p:to>
                                    </p:set>
                                    <p:anim calcmode="lin" valueType="num">
                                      <p:cBhvr additive="base">
                                        <p:cTn id="88" dur="500" fill="hold"/>
                                        <p:tgtEl>
                                          <p:spTgt spid="148"/>
                                        </p:tgtEl>
                                        <p:attrNameLst>
                                          <p:attrName>ppt_x</p:attrName>
                                        </p:attrNameLst>
                                      </p:cBhvr>
                                      <p:tavLst>
                                        <p:tav tm="0">
                                          <p:val>
                                            <p:strVal val="1+#ppt_w/2"/>
                                          </p:val>
                                        </p:tav>
                                        <p:tav tm="100000">
                                          <p:val>
                                            <p:strVal val="#ppt_x"/>
                                          </p:val>
                                        </p:tav>
                                      </p:tavLst>
                                    </p:anim>
                                    <p:anim calcmode="lin" valueType="num">
                                      <p:cBhvr additive="base">
                                        <p:cTn id="89" dur="500" fill="hold"/>
                                        <p:tgtEl>
                                          <p:spTgt spid="148"/>
                                        </p:tgtEl>
                                        <p:attrNameLst>
                                          <p:attrName>ppt_y</p:attrName>
                                        </p:attrNameLst>
                                      </p:cBhvr>
                                      <p:tavLst>
                                        <p:tav tm="0">
                                          <p:val>
                                            <p:strVal val="1+#ppt_h/2"/>
                                          </p:val>
                                        </p:tav>
                                        <p:tav tm="100000">
                                          <p:val>
                                            <p:strVal val="#ppt_y"/>
                                          </p:val>
                                        </p:tav>
                                      </p:tavLst>
                                    </p:anim>
                                  </p:childTnLst>
                                </p:cTn>
                              </p:par>
                              <p:par>
                                <p:cTn id="90" presetID="2" presetClass="entr" presetSubtype="6" fill="hold" grpId="0" nodeType="withEffect">
                                  <p:stCondLst>
                                    <p:cond delay="500"/>
                                  </p:stCondLst>
                                  <p:childTnLst>
                                    <p:set>
                                      <p:cBhvr>
                                        <p:cTn id="91" dur="1" fill="hold">
                                          <p:stCondLst>
                                            <p:cond delay="0"/>
                                          </p:stCondLst>
                                        </p:cTn>
                                        <p:tgtEl>
                                          <p:spTgt spid="149"/>
                                        </p:tgtEl>
                                        <p:attrNameLst>
                                          <p:attrName>style.visibility</p:attrName>
                                        </p:attrNameLst>
                                      </p:cBhvr>
                                      <p:to>
                                        <p:strVal val="visible"/>
                                      </p:to>
                                    </p:set>
                                    <p:anim calcmode="lin" valueType="num">
                                      <p:cBhvr additive="base">
                                        <p:cTn id="92" dur="500" fill="hold"/>
                                        <p:tgtEl>
                                          <p:spTgt spid="149"/>
                                        </p:tgtEl>
                                        <p:attrNameLst>
                                          <p:attrName>ppt_x</p:attrName>
                                        </p:attrNameLst>
                                      </p:cBhvr>
                                      <p:tavLst>
                                        <p:tav tm="0">
                                          <p:val>
                                            <p:strVal val="1+#ppt_w/2"/>
                                          </p:val>
                                        </p:tav>
                                        <p:tav tm="100000">
                                          <p:val>
                                            <p:strVal val="#ppt_x"/>
                                          </p:val>
                                        </p:tav>
                                      </p:tavLst>
                                    </p:anim>
                                    <p:anim calcmode="lin" valueType="num">
                                      <p:cBhvr additive="base">
                                        <p:cTn id="93" dur="500" fill="hold"/>
                                        <p:tgtEl>
                                          <p:spTgt spid="149"/>
                                        </p:tgtEl>
                                        <p:attrNameLst>
                                          <p:attrName>ppt_y</p:attrName>
                                        </p:attrNameLst>
                                      </p:cBhvr>
                                      <p:tavLst>
                                        <p:tav tm="0">
                                          <p:val>
                                            <p:strVal val="1+#ppt_h/2"/>
                                          </p:val>
                                        </p:tav>
                                        <p:tav tm="100000">
                                          <p:val>
                                            <p:strVal val="#ppt_y"/>
                                          </p:val>
                                        </p:tav>
                                      </p:tavLst>
                                    </p:anim>
                                  </p:childTnLst>
                                </p:cTn>
                              </p:par>
                              <p:par>
                                <p:cTn id="94" presetID="2" presetClass="entr" presetSubtype="6" fill="hold" grpId="0" nodeType="withEffect">
                                  <p:stCondLst>
                                    <p:cond delay="500"/>
                                  </p:stCondLst>
                                  <p:childTnLst>
                                    <p:set>
                                      <p:cBhvr>
                                        <p:cTn id="95" dur="1" fill="hold">
                                          <p:stCondLst>
                                            <p:cond delay="0"/>
                                          </p:stCondLst>
                                        </p:cTn>
                                        <p:tgtEl>
                                          <p:spTgt spid="150"/>
                                        </p:tgtEl>
                                        <p:attrNameLst>
                                          <p:attrName>style.visibility</p:attrName>
                                        </p:attrNameLst>
                                      </p:cBhvr>
                                      <p:to>
                                        <p:strVal val="visible"/>
                                      </p:to>
                                    </p:set>
                                    <p:anim calcmode="lin" valueType="num">
                                      <p:cBhvr additive="base">
                                        <p:cTn id="96" dur="500" fill="hold"/>
                                        <p:tgtEl>
                                          <p:spTgt spid="150"/>
                                        </p:tgtEl>
                                        <p:attrNameLst>
                                          <p:attrName>ppt_x</p:attrName>
                                        </p:attrNameLst>
                                      </p:cBhvr>
                                      <p:tavLst>
                                        <p:tav tm="0">
                                          <p:val>
                                            <p:strVal val="1+#ppt_w/2"/>
                                          </p:val>
                                        </p:tav>
                                        <p:tav tm="100000">
                                          <p:val>
                                            <p:strVal val="#ppt_x"/>
                                          </p:val>
                                        </p:tav>
                                      </p:tavLst>
                                    </p:anim>
                                    <p:anim calcmode="lin" valueType="num">
                                      <p:cBhvr additive="base">
                                        <p:cTn id="97" dur="500" fill="hold"/>
                                        <p:tgtEl>
                                          <p:spTgt spid="150"/>
                                        </p:tgtEl>
                                        <p:attrNameLst>
                                          <p:attrName>ppt_y</p:attrName>
                                        </p:attrNameLst>
                                      </p:cBhvr>
                                      <p:tavLst>
                                        <p:tav tm="0">
                                          <p:val>
                                            <p:strVal val="1+#ppt_h/2"/>
                                          </p:val>
                                        </p:tav>
                                        <p:tav tm="100000">
                                          <p:val>
                                            <p:strVal val="#ppt_y"/>
                                          </p:val>
                                        </p:tav>
                                      </p:tavLst>
                                    </p:anim>
                                  </p:childTnLst>
                                </p:cTn>
                              </p:par>
                              <p:par>
                                <p:cTn id="98" presetID="2" presetClass="entr" presetSubtype="6" fill="hold" grpId="0" nodeType="withEffect">
                                  <p:stCondLst>
                                    <p:cond delay="500"/>
                                  </p:stCondLst>
                                  <p:childTnLst>
                                    <p:set>
                                      <p:cBhvr>
                                        <p:cTn id="99" dur="1" fill="hold">
                                          <p:stCondLst>
                                            <p:cond delay="0"/>
                                          </p:stCondLst>
                                        </p:cTn>
                                        <p:tgtEl>
                                          <p:spTgt spid="151"/>
                                        </p:tgtEl>
                                        <p:attrNameLst>
                                          <p:attrName>style.visibility</p:attrName>
                                        </p:attrNameLst>
                                      </p:cBhvr>
                                      <p:to>
                                        <p:strVal val="visible"/>
                                      </p:to>
                                    </p:set>
                                    <p:anim calcmode="lin" valueType="num">
                                      <p:cBhvr additive="base">
                                        <p:cTn id="100" dur="500" fill="hold"/>
                                        <p:tgtEl>
                                          <p:spTgt spid="151"/>
                                        </p:tgtEl>
                                        <p:attrNameLst>
                                          <p:attrName>ppt_x</p:attrName>
                                        </p:attrNameLst>
                                      </p:cBhvr>
                                      <p:tavLst>
                                        <p:tav tm="0">
                                          <p:val>
                                            <p:strVal val="1+#ppt_w/2"/>
                                          </p:val>
                                        </p:tav>
                                        <p:tav tm="100000">
                                          <p:val>
                                            <p:strVal val="#ppt_x"/>
                                          </p:val>
                                        </p:tav>
                                      </p:tavLst>
                                    </p:anim>
                                    <p:anim calcmode="lin" valueType="num">
                                      <p:cBhvr additive="base">
                                        <p:cTn id="101" dur="500" fill="hold"/>
                                        <p:tgtEl>
                                          <p:spTgt spid="151"/>
                                        </p:tgtEl>
                                        <p:attrNameLst>
                                          <p:attrName>ppt_y</p:attrName>
                                        </p:attrNameLst>
                                      </p:cBhvr>
                                      <p:tavLst>
                                        <p:tav tm="0">
                                          <p:val>
                                            <p:strVal val="1+#ppt_h/2"/>
                                          </p:val>
                                        </p:tav>
                                        <p:tav tm="100000">
                                          <p:val>
                                            <p:strVal val="#ppt_y"/>
                                          </p:val>
                                        </p:tav>
                                      </p:tavLst>
                                    </p:anim>
                                  </p:childTnLst>
                                </p:cTn>
                              </p:par>
                              <p:par>
                                <p:cTn id="102" presetID="2" presetClass="entr" presetSubtype="6" fill="hold" grpId="0" nodeType="withEffect">
                                  <p:stCondLst>
                                    <p:cond delay="500"/>
                                  </p:stCondLst>
                                  <p:childTnLst>
                                    <p:set>
                                      <p:cBhvr>
                                        <p:cTn id="103" dur="1" fill="hold">
                                          <p:stCondLst>
                                            <p:cond delay="0"/>
                                          </p:stCondLst>
                                        </p:cTn>
                                        <p:tgtEl>
                                          <p:spTgt spid="152"/>
                                        </p:tgtEl>
                                        <p:attrNameLst>
                                          <p:attrName>style.visibility</p:attrName>
                                        </p:attrNameLst>
                                      </p:cBhvr>
                                      <p:to>
                                        <p:strVal val="visible"/>
                                      </p:to>
                                    </p:set>
                                    <p:anim calcmode="lin" valueType="num">
                                      <p:cBhvr additive="base">
                                        <p:cTn id="104" dur="500" fill="hold"/>
                                        <p:tgtEl>
                                          <p:spTgt spid="152"/>
                                        </p:tgtEl>
                                        <p:attrNameLst>
                                          <p:attrName>ppt_x</p:attrName>
                                        </p:attrNameLst>
                                      </p:cBhvr>
                                      <p:tavLst>
                                        <p:tav tm="0">
                                          <p:val>
                                            <p:strVal val="1+#ppt_w/2"/>
                                          </p:val>
                                        </p:tav>
                                        <p:tav tm="100000">
                                          <p:val>
                                            <p:strVal val="#ppt_x"/>
                                          </p:val>
                                        </p:tav>
                                      </p:tavLst>
                                    </p:anim>
                                    <p:anim calcmode="lin" valueType="num">
                                      <p:cBhvr additive="base">
                                        <p:cTn id="105" dur="500" fill="hold"/>
                                        <p:tgtEl>
                                          <p:spTgt spid="152"/>
                                        </p:tgtEl>
                                        <p:attrNameLst>
                                          <p:attrName>ppt_y</p:attrName>
                                        </p:attrNameLst>
                                      </p:cBhvr>
                                      <p:tavLst>
                                        <p:tav tm="0">
                                          <p:val>
                                            <p:strVal val="1+#ppt_h/2"/>
                                          </p:val>
                                        </p:tav>
                                        <p:tav tm="100000">
                                          <p:val>
                                            <p:strVal val="#ppt_y"/>
                                          </p:val>
                                        </p:tav>
                                      </p:tavLst>
                                    </p:anim>
                                  </p:childTnLst>
                                </p:cTn>
                              </p:par>
                              <p:par>
                                <p:cTn id="106" presetID="2" presetClass="entr" presetSubtype="6" fill="hold" grpId="0" nodeType="withEffect">
                                  <p:stCondLst>
                                    <p:cond delay="500"/>
                                  </p:stCondLst>
                                  <p:childTnLst>
                                    <p:set>
                                      <p:cBhvr>
                                        <p:cTn id="107" dur="1" fill="hold">
                                          <p:stCondLst>
                                            <p:cond delay="0"/>
                                          </p:stCondLst>
                                        </p:cTn>
                                        <p:tgtEl>
                                          <p:spTgt spid="153"/>
                                        </p:tgtEl>
                                        <p:attrNameLst>
                                          <p:attrName>style.visibility</p:attrName>
                                        </p:attrNameLst>
                                      </p:cBhvr>
                                      <p:to>
                                        <p:strVal val="visible"/>
                                      </p:to>
                                    </p:set>
                                    <p:anim calcmode="lin" valueType="num">
                                      <p:cBhvr additive="base">
                                        <p:cTn id="108" dur="500" fill="hold"/>
                                        <p:tgtEl>
                                          <p:spTgt spid="153"/>
                                        </p:tgtEl>
                                        <p:attrNameLst>
                                          <p:attrName>ppt_x</p:attrName>
                                        </p:attrNameLst>
                                      </p:cBhvr>
                                      <p:tavLst>
                                        <p:tav tm="0">
                                          <p:val>
                                            <p:strVal val="1+#ppt_w/2"/>
                                          </p:val>
                                        </p:tav>
                                        <p:tav tm="100000">
                                          <p:val>
                                            <p:strVal val="#ppt_x"/>
                                          </p:val>
                                        </p:tav>
                                      </p:tavLst>
                                    </p:anim>
                                    <p:anim calcmode="lin" valueType="num">
                                      <p:cBhvr additive="base">
                                        <p:cTn id="109" dur="500" fill="hold"/>
                                        <p:tgtEl>
                                          <p:spTgt spid="153"/>
                                        </p:tgtEl>
                                        <p:attrNameLst>
                                          <p:attrName>ppt_y</p:attrName>
                                        </p:attrNameLst>
                                      </p:cBhvr>
                                      <p:tavLst>
                                        <p:tav tm="0">
                                          <p:val>
                                            <p:strVal val="1+#ppt_h/2"/>
                                          </p:val>
                                        </p:tav>
                                        <p:tav tm="100000">
                                          <p:val>
                                            <p:strVal val="#ppt_y"/>
                                          </p:val>
                                        </p:tav>
                                      </p:tavLst>
                                    </p:anim>
                                  </p:childTnLst>
                                </p:cTn>
                              </p:par>
                              <p:par>
                                <p:cTn id="110" presetID="2" presetClass="entr" presetSubtype="6" fill="hold" grpId="0" nodeType="withEffect">
                                  <p:stCondLst>
                                    <p:cond delay="500"/>
                                  </p:stCondLst>
                                  <p:childTnLst>
                                    <p:set>
                                      <p:cBhvr>
                                        <p:cTn id="111" dur="1" fill="hold">
                                          <p:stCondLst>
                                            <p:cond delay="0"/>
                                          </p:stCondLst>
                                        </p:cTn>
                                        <p:tgtEl>
                                          <p:spTgt spid="154"/>
                                        </p:tgtEl>
                                        <p:attrNameLst>
                                          <p:attrName>style.visibility</p:attrName>
                                        </p:attrNameLst>
                                      </p:cBhvr>
                                      <p:to>
                                        <p:strVal val="visible"/>
                                      </p:to>
                                    </p:set>
                                    <p:anim calcmode="lin" valueType="num">
                                      <p:cBhvr additive="base">
                                        <p:cTn id="112" dur="500" fill="hold"/>
                                        <p:tgtEl>
                                          <p:spTgt spid="154"/>
                                        </p:tgtEl>
                                        <p:attrNameLst>
                                          <p:attrName>ppt_x</p:attrName>
                                        </p:attrNameLst>
                                      </p:cBhvr>
                                      <p:tavLst>
                                        <p:tav tm="0">
                                          <p:val>
                                            <p:strVal val="1+#ppt_w/2"/>
                                          </p:val>
                                        </p:tav>
                                        <p:tav tm="100000">
                                          <p:val>
                                            <p:strVal val="#ppt_x"/>
                                          </p:val>
                                        </p:tav>
                                      </p:tavLst>
                                    </p:anim>
                                    <p:anim calcmode="lin" valueType="num">
                                      <p:cBhvr additive="base">
                                        <p:cTn id="113" dur="500" fill="hold"/>
                                        <p:tgtEl>
                                          <p:spTgt spid="154"/>
                                        </p:tgtEl>
                                        <p:attrNameLst>
                                          <p:attrName>ppt_y</p:attrName>
                                        </p:attrNameLst>
                                      </p:cBhvr>
                                      <p:tavLst>
                                        <p:tav tm="0">
                                          <p:val>
                                            <p:strVal val="1+#ppt_h/2"/>
                                          </p:val>
                                        </p:tav>
                                        <p:tav tm="100000">
                                          <p:val>
                                            <p:strVal val="#ppt_y"/>
                                          </p:val>
                                        </p:tav>
                                      </p:tavLst>
                                    </p:anim>
                                  </p:childTnLst>
                                </p:cTn>
                              </p:par>
                              <p:par>
                                <p:cTn id="114" presetID="2" presetClass="entr" presetSubtype="6" fill="hold" grpId="0" nodeType="withEffect">
                                  <p:stCondLst>
                                    <p:cond delay="500"/>
                                  </p:stCondLst>
                                  <p:childTnLst>
                                    <p:set>
                                      <p:cBhvr>
                                        <p:cTn id="115" dur="1" fill="hold">
                                          <p:stCondLst>
                                            <p:cond delay="0"/>
                                          </p:stCondLst>
                                        </p:cTn>
                                        <p:tgtEl>
                                          <p:spTgt spid="155"/>
                                        </p:tgtEl>
                                        <p:attrNameLst>
                                          <p:attrName>style.visibility</p:attrName>
                                        </p:attrNameLst>
                                      </p:cBhvr>
                                      <p:to>
                                        <p:strVal val="visible"/>
                                      </p:to>
                                    </p:set>
                                    <p:anim calcmode="lin" valueType="num">
                                      <p:cBhvr additive="base">
                                        <p:cTn id="116" dur="500" fill="hold"/>
                                        <p:tgtEl>
                                          <p:spTgt spid="155"/>
                                        </p:tgtEl>
                                        <p:attrNameLst>
                                          <p:attrName>ppt_x</p:attrName>
                                        </p:attrNameLst>
                                      </p:cBhvr>
                                      <p:tavLst>
                                        <p:tav tm="0">
                                          <p:val>
                                            <p:strVal val="1+#ppt_w/2"/>
                                          </p:val>
                                        </p:tav>
                                        <p:tav tm="100000">
                                          <p:val>
                                            <p:strVal val="#ppt_x"/>
                                          </p:val>
                                        </p:tav>
                                      </p:tavLst>
                                    </p:anim>
                                    <p:anim calcmode="lin" valueType="num">
                                      <p:cBhvr additive="base">
                                        <p:cTn id="117" dur="500" fill="hold"/>
                                        <p:tgtEl>
                                          <p:spTgt spid="155"/>
                                        </p:tgtEl>
                                        <p:attrNameLst>
                                          <p:attrName>ppt_y</p:attrName>
                                        </p:attrNameLst>
                                      </p:cBhvr>
                                      <p:tavLst>
                                        <p:tav tm="0">
                                          <p:val>
                                            <p:strVal val="1+#ppt_h/2"/>
                                          </p:val>
                                        </p:tav>
                                        <p:tav tm="100000">
                                          <p:val>
                                            <p:strVal val="#ppt_y"/>
                                          </p:val>
                                        </p:tav>
                                      </p:tavLst>
                                    </p:anim>
                                  </p:childTnLst>
                                </p:cTn>
                              </p:par>
                              <p:par>
                                <p:cTn id="118" presetID="2" presetClass="entr" presetSubtype="6" fill="hold" grpId="0" nodeType="withEffect">
                                  <p:stCondLst>
                                    <p:cond delay="500"/>
                                  </p:stCondLst>
                                  <p:childTnLst>
                                    <p:set>
                                      <p:cBhvr>
                                        <p:cTn id="119" dur="1" fill="hold">
                                          <p:stCondLst>
                                            <p:cond delay="0"/>
                                          </p:stCondLst>
                                        </p:cTn>
                                        <p:tgtEl>
                                          <p:spTgt spid="156"/>
                                        </p:tgtEl>
                                        <p:attrNameLst>
                                          <p:attrName>style.visibility</p:attrName>
                                        </p:attrNameLst>
                                      </p:cBhvr>
                                      <p:to>
                                        <p:strVal val="visible"/>
                                      </p:to>
                                    </p:set>
                                    <p:anim calcmode="lin" valueType="num">
                                      <p:cBhvr additive="base">
                                        <p:cTn id="120" dur="500" fill="hold"/>
                                        <p:tgtEl>
                                          <p:spTgt spid="156"/>
                                        </p:tgtEl>
                                        <p:attrNameLst>
                                          <p:attrName>ppt_x</p:attrName>
                                        </p:attrNameLst>
                                      </p:cBhvr>
                                      <p:tavLst>
                                        <p:tav tm="0">
                                          <p:val>
                                            <p:strVal val="1+#ppt_w/2"/>
                                          </p:val>
                                        </p:tav>
                                        <p:tav tm="100000">
                                          <p:val>
                                            <p:strVal val="#ppt_x"/>
                                          </p:val>
                                        </p:tav>
                                      </p:tavLst>
                                    </p:anim>
                                    <p:anim calcmode="lin" valueType="num">
                                      <p:cBhvr additive="base">
                                        <p:cTn id="121" dur="500" fill="hold"/>
                                        <p:tgtEl>
                                          <p:spTgt spid="156"/>
                                        </p:tgtEl>
                                        <p:attrNameLst>
                                          <p:attrName>ppt_y</p:attrName>
                                        </p:attrNameLst>
                                      </p:cBhvr>
                                      <p:tavLst>
                                        <p:tav tm="0">
                                          <p:val>
                                            <p:strVal val="1+#ppt_h/2"/>
                                          </p:val>
                                        </p:tav>
                                        <p:tav tm="100000">
                                          <p:val>
                                            <p:strVal val="#ppt_y"/>
                                          </p:val>
                                        </p:tav>
                                      </p:tavLst>
                                    </p:anim>
                                  </p:childTnLst>
                                </p:cTn>
                              </p:par>
                            </p:childTnLst>
                          </p:cTn>
                        </p:par>
                        <p:par>
                          <p:cTn id="122" fill="hold">
                            <p:stCondLst>
                              <p:cond delay="2500"/>
                            </p:stCondLst>
                            <p:childTnLst>
                              <p:par>
                                <p:cTn id="123" presetID="10" presetClass="entr" presetSubtype="0" fill="hold" grpId="0" nodeType="afterEffect">
                                  <p:stCondLst>
                                    <p:cond delay="0"/>
                                  </p:stCondLst>
                                  <p:childTnLst>
                                    <p:set>
                                      <p:cBhvr>
                                        <p:cTn id="124" dur="1" fill="hold">
                                          <p:stCondLst>
                                            <p:cond delay="0"/>
                                          </p:stCondLst>
                                        </p:cTn>
                                        <p:tgtEl>
                                          <p:spTgt spid="63"/>
                                        </p:tgtEl>
                                        <p:attrNameLst>
                                          <p:attrName>style.visibility</p:attrName>
                                        </p:attrNameLst>
                                      </p:cBhvr>
                                      <p:to>
                                        <p:strVal val="visible"/>
                                      </p:to>
                                    </p:set>
                                    <p:animEffect transition="in" filter="fade">
                                      <p:cBhvr>
                                        <p:cTn id="125" dur="125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67" grpId="0" animBg="1"/>
      <p:bldP spid="69" grpId="0"/>
      <p:bldP spid="70" grpId="0"/>
      <p:bldP spid="3" grpId="0" animBg="1"/>
      <p:bldP spid="148" grpId="0" animBg="1"/>
      <p:bldP spid="149" grpId="0" animBg="1"/>
      <p:bldP spid="150" grpId="0" animBg="1"/>
      <p:bldP spid="151" grpId="0" animBg="1"/>
      <p:bldP spid="152" grpId="0" animBg="1"/>
      <p:bldP spid="153" grpId="0" animBg="1"/>
      <p:bldP spid="154" grpId="0" animBg="1"/>
      <p:bldP spid="155" grpId="0" animBg="1"/>
      <p:bldP spid="156" grpId="0" animBg="1"/>
      <p:bldP spid="50" grpId="0" animBg="1"/>
      <p:bldP spid="6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47"/>
          <p:cNvSpPr>
            <a:spLocks noChangeArrowheads="1"/>
          </p:cNvSpPr>
          <p:nvPr/>
        </p:nvSpPr>
        <p:spPr bwMode="auto">
          <a:xfrm>
            <a:off x="6021643" y="1539998"/>
            <a:ext cx="4652394" cy="1162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nSpc>
                <a:spcPct val="130000"/>
              </a:lnSpc>
              <a:spcBef>
                <a:spcPct val="0"/>
              </a:spcBef>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提供开发者免费的云开发平台，软件开发公司可以免费使用，创建他们的项目。目前阶级吸引</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B</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端客户使用之外，后续云开发平台转型为云开发供应商后，将云开发平台的客户的项目直接部署到云易创云上。</a:t>
            </a:r>
            <a:endPar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 name="矩形 3"/>
          <p:cNvSpPr>
            <a:spLocks noChangeArrowheads="1"/>
          </p:cNvSpPr>
          <p:nvPr/>
        </p:nvSpPr>
        <p:spPr bwMode="auto">
          <a:xfrm>
            <a:off x="6038166" y="1081734"/>
            <a:ext cx="1061815" cy="346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p>
            <a:pPr>
              <a:spcBef>
                <a:spcPct val="0"/>
              </a:spcBef>
              <a:buFont typeface="Arial" panose="020B0604020202020204" pitchFamily="34" charset="0"/>
              <a:buNone/>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使用免费</a:t>
            </a:r>
          </a:p>
        </p:txBody>
      </p:sp>
      <p:sp>
        <p:nvSpPr>
          <p:cNvPr id="20" name="矩形 19"/>
          <p:cNvSpPr/>
          <p:nvPr/>
        </p:nvSpPr>
        <p:spPr>
          <a:xfrm>
            <a:off x="6097289" y="1449292"/>
            <a:ext cx="599800" cy="40500"/>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1" name="矩形 20"/>
          <p:cNvSpPr/>
          <p:nvPr/>
        </p:nvSpPr>
        <p:spPr>
          <a:xfrm>
            <a:off x="6712139" y="1449292"/>
            <a:ext cx="1215000" cy="40500"/>
          </a:xfrm>
          <a:prstGeom prst="rect">
            <a:avLst/>
          </a:prstGeom>
          <a:solidFill>
            <a:srgbClr val="2DB2A4"/>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2" name="矩形 47"/>
          <p:cNvSpPr>
            <a:spLocks noChangeArrowheads="1"/>
          </p:cNvSpPr>
          <p:nvPr/>
        </p:nvSpPr>
        <p:spPr bwMode="auto">
          <a:xfrm>
            <a:off x="6021643" y="3260602"/>
            <a:ext cx="4652394" cy="1162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nSpc>
                <a:spcPct val="130000"/>
              </a:lnSpc>
              <a:spcBef>
                <a:spcPct val="0"/>
              </a:spcBef>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协助软件公司培养云易创的开发人员</a:t>
            </a:r>
            <a:b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b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直接输出云易创的开发工程师</a:t>
            </a:r>
            <a:b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b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提供相关的云计算服务器</a:t>
            </a:r>
            <a:b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b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云商城项目购买</a:t>
            </a:r>
            <a:endPar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矩形 3"/>
          <p:cNvSpPr>
            <a:spLocks noChangeArrowheads="1"/>
          </p:cNvSpPr>
          <p:nvPr/>
        </p:nvSpPr>
        <p:spPr bwMode="auto">
          <a:xfrm>
            <a:off x="6038166" y="2802338"/>
            <a:ext cx="1061815" cy="346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p>
            <a:pPr>
              <a:spcBef>
                <a:spcPct val="0"/>
              </a:spcBef>
              <a:buFont typeface="Arial" panose="020B0604020202020204" pitchFamily="34" charset="0"/>
              <a:buNone/>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服务收费</a:t>
            </a:r>
          </a:p>
        </p:txBody>
      </p:sp>
      <p:sp>
        <p:nvSpPr>
          <p:cNvPr id="24" name="矩形 23"/>
          <p:cNvSpPr/>
          <p:nvPr/>
        </p:nvSpPr>
        <p:spPr>
          <a:xfrm>
            <a:off x="6097289" y="3169896"/>
            <a:ext cx="599800" cy="40500"/>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5" name="矩形 24"/>
          <p:cNvSpPr/>
          <p:nvPr/>
        </p:nvSpPr>
        <p:spPr>
          <a:xfrm>
            <a:off x="6712139" y="3169896"/>
            <a:ext cx="1215000" cy="40500"/>
          </a:xfrm>
          <a:prstGeom prst="rect">
            <a:avLst/>
          </a:prstGeom>
          <a:solidFill>
            <a:srgbClr val="2DB2A4"/>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0" name="矩形 29"/>
          <p:cNvSpPr/>
          <p:nvPr/>
        </p:nvSpPr>
        <p:spPr>
          <a:xfrm>
            <a:off x="1625659" y="1052736"/>
            <a:ext cx="3915332" cy="3245473"/>
          </a:xfrm>
          <a:prstGeom prst="rect">
            <a:avLst/>
          </a:prstGeom>
          <a:blipFill>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1" name="Freeform 12"/>
          <p:cNvSpPr/>
          <p:nvPr/>
        </p:nvSpPr>
        <p:spPr bwMode="auto">
          <a:xfrm>
            <a:off x="1608509" y="4444725"/>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3CCCC7"/>
          </a:solidFill>
          <a:ln>
            <a:noFill/>
          </a:ln>
        </p:spPr>
        <p:txBody>
          <a:bodyPr/>
          <a:lstStyle/>
          <a:p>
            <a:endParaRPr lang="zh-CN" altLang="en-US">
              <a:solidFill>
                <a:schemeClr val="tx1">
                  <a:lumMod val="65000"/>
                  <a:lumOff val="35000"/>
                </a:schemeClr>
              </a:solidFill>
            </a:endParaRPr>
          </a:p>
        </p:txBody>
      </p:sp>
      <p:sp>
        <p:nvSpPr>
          <p:cNvPr id="32" name="Freeform 12"/>
          <p:cNvSpPr/>
          <p:nvPr/>
        </p:nvSpPr>
        <p:spPr bwMode="auto">
          <a:xfrm flipH="1" flipV="1">
            <a:off x="10249469" y="5421981"/>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3CCCC7"/>
          </a:solidFill>
          <a:ln>
            <a:noFill/>
          </a:ln>
        </p:spPr>
        <p:txBody>
          <a:bodyPr/>
          <a:lstStyle/>
          <a:p>
            <a:endParaRPr lang="zh-CN" altLang="en-US">
              <a:solidFill>
                <a:schemeClr val="tx1">
                  <a:lumMod val="50000"/>
                  <a:lumOff val="50000"/>
                </a:schemeClr>
              </a:solidFill>
            </a:endParaRPr>
          </a:p>
        </p:txBody>
      </p:sp>
      <p:sp>
        <p:nvSpPr>
          <p:cNvPr id="33" name="TextBox 32"/>
          <p:cNvSpPr txBox="1"/>
          <p:nvPr/>
        </p:nvSpPr>
        <p:spPr>
          <a:xfrm>
            <a:off x="1968549" y="4758926"/>
            <a:ext cx="8545239" cy="1185324"/>
          </a:xfrm>
          <a:prstGeom prst="rect">
            <a:avLst/>
          </a:prstGeom>
          <a:noFill/>
        </p:spPr>
        <p:txBody>
          <a:bodyPr wrap="square" rtlCol="0">
            <a:spAutoFit/>
          </a:bodyPr>
          <a:lstStyle/>
          <a:p>
            <a:pPr>
              <a:lnSpc>
                <a:spcPct val="130000"/>
              </a:lnSpc>
              <a:spcBef>
                <a:spcPct val="0"/>
              </a:spcBef>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目前来说，这个阶段还是以培养</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B</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端用户使用我们平台为第一目标，平台上的项目越来越多，那么我们平台的竞争力就越来越大，最终才能成为云易创平台的护城河。</a:t>
            </a:r>
            <a:b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b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由于使用云易创平台开发的项目技术共同的特性上，</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B</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端用户实际上是和我们的技术架构和公司存亡进行一定程度的捆绑，云易创有信心有能力帮助这些软件公司成长，也有信心让</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B</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端客户成为云易创平台的基石</a:t>
            </a:r>
          </a:p>
        </p:txBody>
      </p:sp>
      <p:sp>
        <p:nvSpPr>
          <p:cNvPr id="38" name="文本框 9"/>
          <p:cNvSpPr txBox="1"/>
          <p:nvPr/>
        </p:nvSpPr>
        <p:spPr>
          <a:xfrm>
            <a:off x="985019" y="188640"/>
            <a:ext cx="6768752" cy="346249"/>
          </a:xfrm>
          <a:prstGeom prst="rect">
            <a:avLst/>
          </a:prstGeom>
          <a:noFill/>
        </p:spPr>
        <p:txBody>
          <a:bodyPr wrap="square" lIns="68580" tIns="34290" rIns="68580" bIns="34290" rtlCol="0">
            <a:spAutoFit/>
          </a:bodyPr>
          <a:lstStyle/>
          <a:p>
            <a:pPr marL="0" lvl="1"/>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产品概述</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面向软件开发公司软件开发工具在线开发平台</a:t>
            </a:r>
          </a:p>
        </p:txBody>
      </p:sp>
      <p:sp>
        <p:nvSpPr>
          <p:cNvPr id="41" name="六边形 40"/>
          <p:cNvSpPr/>
          <p:nvPr/>
        </p:nvSpPr>
        <p:spPr>
          <a:xfrm>
            <a:off x="241896" y="125398"/>
            <a:ext cx="481345" cy="414953"/>
          </a:xfrm>
          <a:prstGeom prst="hexagon">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6" name="直接连接符 45"/>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48" name="矩形 47"/>
          <p:cNvSpPr/>
          <p:nvPr/>
        </p:nvSpPr>
        <p:spPr>
          <a:xfrm>
            <a:off x="9412843" y="188639"/>
            <a:ext cx="933216" cy="334417"/>
          </a:xfrm>
          <a:prstGeom prst="rect">
            <a:avLst/>
          </a:prstGeom>
          <a:gradFill>
            <a:gsLst>
              <a:gs pos="0">
                <a:srgbClr val="92D050"/>
              </a:gs>
              <a:gs pos="52000">
                <a:srgbClr val="3CCCC7"/>
              </a:gs>
              <a:gs pos="100000">
                <a:srgbClr val="25BFF1"/>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9" name="矩形 48"/>
          <p:cNvSpPr/>
          <p:nvPr/>
        </p:nvSpPr>
        <p:spPr>
          <a:xfrm>
            <a:off x="10347503" y="187549"/>
            <a:ext cx="1582732"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0" name="六边形 49"/>
          <p:cNvSpPr/>
          <p:nvPr/>
        </p:nvSpPr>
        <p:spPr>
          <a:xfrm>
            <a:off x="669464" y="404664"/>
            <a:ext cx="171539" cy="147879"/>
          </a:xfrm>
          <a:prstGeom prst="hexagon">
            <a:avLst/>
          </a:prstGeom>
          <a:gradFill>
            <a:gsLst>
              <a:gs pos="0">
                <a:srgbClr val="92D050"/>
              </a:gs>
              <a:gs pos="52000">
                <a:srgbClr val="3CCCC7"/>
              </a:gs>
              <a:gs pos="100000">
                <a:srgbClr val="25BFF1"/>
              </a:gs>
            </a:gsLst>
            <a:lin ang="150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9"/>
          <p:cNvSpPr txBox="1"/>
          <p:nvPr/>
        </p:nvSpPr>
        <p:spPr>
          <a:xfrm>
            <a:off x="9412843" y="221071"/>
            <a:ext cx="933216" cy="284693"/>
          </a:xfrm>
          <a:prstGeom prst="rect">
            <a:avLst/>
          </a:prstGeom>
          <a:solidFill>
            <a:srgbClr val="3CCCC7"/>
          </a:solid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第三章</a:t>
            </a:r>
          </a:p>
        </p:txBody>
      </p:sp>
      <p:sp>
        <p:nvSpPr>
          <p:cNvPr id="52" name="文本框 9"/>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产品与运营</a:t>
            </a:r>
          </a:p>
        </p:txBody>
      </p:sp>
      <p:sp>
        <p:nvSpPr>
          <p:cNvPr id="54" name="KSO_Shape"/>
          <p:cNvSpPr/>
          <p:nvPr/>
        </p:nvSpPr>
        <p:spPr bwMode="auto">
          <a:xfrm>
            <a:off x="314939" y="195976"/>
            <a:ext cx="315555" cy="312400"/>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55" name="矩形 54"/>
          <p:cNvSpPr/>
          <p:nvPr/>
        </p:nvSpPr>
        <p:spPr>
          <a:xfrm flipH="1">
            <a:off x="-3" y="6525344"/>
            <a:ext cx="12195177" cy="360511"/>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10067547" y="6493142"/>
            <a:ext cx="1070600" cy="392242"/>
          </a:xfrm>
          <a:prstGeom prst="rect">
            <a:avLst/>
          </a:prstGeom>
          <a:solidFill>
            <a:srgbClr val="25B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Rectangle 4"/>
          <p:cNvSpPr txBox="1">
            <a:spLocks noChangeArrowheads="1"/>
          </p:cNvSpPr>
          <p:nvPr/>
        </p:nvSpPr>
        <p:spPr bwMode="auto">
          <a:xfrm>
            <a:off x="9986019" y="6493142"/>
            <a:ext cx="1152128" cy="392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dirty="0">
                <a:latin typeface="方正兰亭超细黑简体" panose="02000000000000000000" pitchFamily="2" charset="-122"/>
                <a:ea typeface="方正兰亭超细黑简体" panose="02000000000000000000" pitchFamily="2" charset="-122"/>
              </a:rPr>
              <a:t>１９</a:t>
            </a:r>
            <a:endParaRPr lang="zh-CN" dirty="0">
              <a:latin typeface="方正兰亭超细黑简体" panose="02000000000000000000" pitchFamily="2" charset="-122"/>
              <a:ea typeface="方正兰亭超细黑简体" panose="02000000000000000000" pitchFamily="2" charset="-122"/>
            </a:endParaRPr>
          </a:p>
        </p:txBody>
      </p:sp>
      <p:sp>
        <p:nvSpPr>
          <p:cNvPr id="60" name="TextBox 59"/>
          <p:cNvSpPr txBox="1"/>
          <p:nvPr/>
        </p:nvSpPr>
        <p:spPr>
          <a:xfrm>
            <a:off x="13514411" y="7029400"/>
            <a:ext cx="877163" cy="369332"/>
          </a:xfrm>
          <a:prstGeom prst="rect">
            <a:avLst/>
          </a:prstGeom>
          <a:noFill/>
        </p:spPr>
        <p:txBody>
          <a:bodyPr wrap="none" rtlCol="0">
            <a:spAutoFit/>
          </a:bodyPr>
          <a:lstStyle/>
          <a:p>
            <a:r>
              <a:rPr lang="zh-CN" altLang="en-US" dirty="0"/>
              <a:t>延时符</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strips(downRight)">
                                      <p:cBhvr>
                                        <p:cTn id="7" dur="500"/>
                                        <p:tgtEl>
                                          <p:spTgt spid="3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500"/>
                                        <p:tgtEl>
                                          <p:spTgt spid="20"/>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left)">
                                      <p:cBhvr>
                                        <p:cTn id="19" dur="750"/>
                                        <p:tgtEl>
                                          <p:spTgt spid="21"/>
                                        </p:tgtEl>
                                      </p:cBhvr>
                                    </p:animEffect>
                                  </p:childTnLst>
                                </p:cTn>
                              </p:par>
                            </p:childTnLst>
                          </p:cTn>
                        </p:par>
                        <p:par>
                          <p:cTn id="20" fill="hold">
                            <p:stCondLst>
                              <p:cond delay="2500"/>
                            </p:stCondLst>
                            <p:childTnLst>
                              <p:par>
                                <p:cTn id="21" presetID="14" presetClass="entr" presetSubtype="10"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randombar(horizontal)">
                                      <p:cBhvr>
                                        <p:cTn id="23" dur="750"/>
                                        <p:tgtEl>
                                          <p:spTgt spid="18"/>
                                        </p:tgtEl>
                                      </p:cBhvr>
                                    </p:animEffect>
                                  </p:childTnLst>
                                </p:cTn>
                              </p:par>
                            </p:childTnLst>
                          </p:cTn>
                        </p:par>
                        <p:par>
                          <p:cTn id="24" fill="hold">
                            <p:stCondLst>
                              <p:cond delay="3500"/>
                            </p:stCondLst>
                            <p:childTnLst>
                              <p:par>
                                <p:cTn id="25" presetID="22" presetClass="entr" presetSubtype="8"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left)">
                                      <p:cBhvr>
                                        <p:cTn id="27" dur="500"/>
                                        <p:tgtEl>
                                          <p:spTgt spid="23"/>
                                        </p:tgtEl>
                                      </p:cBhvr>
                                    </p:animEffect>
                                  </p:childTnLst>
                                </p:cTn>
                              </p:par>
                            </p:childTnLst>
                          </p:cTn>
                        </p:par>
                        <p:par>
                          <p:cTn id="28" fill="hold">
                            <p:stCondLst>
                              <p:cond delay="4000"/>
                            </p:stCondLst>
                            <p:childTnLst>
                              <p:par>
                                <p:cTn id="29" presetID="22" presetClass="entr" presetSubtype="8" fill="hold" grpId="0" nodeType="after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wipe(left)">
                                      <p:cBhvr>
                                        <p:cTn id="31" dur="500"/>
                                        <p:tgtEl>
                                          <p:spTgt spid="24"/>
                                        </p:tgtEl>
                                      </p:cBhvr>
                                    </p:animEffect>
                                  </p:childTnLst>
                                </p:cTn>
                              </p:par>
                            </p:childTnLst>
                          </p:cTn>
                        </p:par>
                        <p:par>
                          <p:cTn id="32" fill="hold">
                            <p:stCondLst>
                              <p:cond delay="4500"/>
                            </p:stCondLst>
                            <p:childTnLst>
                              <p:par>
                                <p:cTn id="33" presetID="22" presetClass="entr" presetSubtype="8" fill="hold" grpId="0" nodeType="after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wipe(left)">
                                      <p:cBhvr>
                                        <p:cTn id="35" dur="750"/>
                                        <p:tgtEl>
                                          <p:spTgt spid="25"/>
                                        </p:tgtEl>
                                      </p:cBhvr>
                                    </p:animEffect>
                                  </p:childTnLst>
                                </p:cTn>
                              </p:par>
                            </p:childTnLst>
                          </p:cTn>
                        </p:par>
                        <p:par>
                          <p:cTn id="36" fill="hold">
                            <p:stCondLst>
                              <p:cond delay="5500"/>
                            </p:stCondLst>
                            <p:childTnLst>
                              <p:par>
                                <p:cTn id="37" presetID="14" presetClass="entr" presetSubtype="10" fill="hold" grpId="0" nodeType="after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randombar(horizontal)">
                                      <p:cBhvr>
                                        <p:cTn id="39" dur="750"/>
                                        <p:tgtEl>
                                          <p:spTgt spid="22"/>
                                        </p:tgtEl>
                                      </p:cBhvr>
                                    </p:animEffect>
                                  </p:childTnLst>
                                </p:cTn>
                              </p:par>
                            </p:childTnLst>
                          </p:cTn>
                        </p:par>
                        <p:par>
                          <p:cTn id="40" fill="hold">
                            <p:stCondLst>
                              <p:cond delay="6500"/>
                            </p:stCondLst>
                            <p:childTnLst>
                              <p:par>
                                <p:cTn id="41" presetID="1" presetClass="entr" presetSubtype="0" fill="hold" grpId="0" nodeType="after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par>
                                <p:cTn id="43" presetID="35" presetClass="path" presetSubtype="0" accel="50000" decel="50000" fill="hold" grpId="1" nodeType="withEffect">
                                  <p:stCondLst>
                                    <p:cond delay="0"/>
                                  </p:stCondLst>
                                  <p:childTnLst>
                                    <p:animMotion origin="layout" path="M -3.56836E-6 -3.7037E-7 L 0.36686 0.15278 " pathEditMode="relative" rAng="0" ptsTypes="AA">
                                      <p:cBhvr>
                                        <p:cTn id="44" dur="500" spd="-99900" fill="hold"/>
                                        <p:tgtEl>
                                          <p:spTgt spid="31"/>
                                        </p:tgtEl>
                                        <p:attrNameLst>
                                          <p:attrName>ppt_x</p:attrName>
                                          <p:attrName>ppt_y</p:attrName>
                                        </p:attrNameLst>
                                      </p:cBhvr>
                                      <p:rCtr x="18343" y="7639"/>
                                    </p:animMotion>
                                  </p:childTnLst>
                                </p:cTn>
                              </p:par>
                              <p:par>
                                <p:cTn id="45" presetID="1"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35" presetClass="path" presetSubtype="0" accel="50000" decel="50000" fill="hold" grpId="1" nodeType="withEffect">
                                  <p:stCondLst>
                                    <p:cond delay="0"/>
                                  </p:stCondLst>
                                  <p:childTnLst>
                                    <p:animMotion origin="layout" path="M 7.85742E-7 -3.33333E-6 L -0.39495 -0.11018 " pathEditMode="relative" rAng="0" ptsTypes="AA">
                                      <p:cBhvr>
                                        <p:cTn id="48" dur="500" spd="-99900" fill="hold"/>
                                        <p:tgtEl>
                                          <p:spTgt spid="32"/>
                                        </p:tgtEl>
                                        <p:attrNameLst>
                                          <p:attrName>ppt_x</p:attrName>
                                          <p:attrName>ppt_y</p:attrName>
                                        </p:attrNameLst>
                                      </p:cBhvr>
                                      <p:rCtr x="-19748" y="-5509"/>
                                    </p:animMotion>
                                  </p:childTnLst>
                                </p:cTn>
                              </p:par>
                            </p:childTnLst>
                          </p:cTn>
                        </p:par>
                        <p:par>
                          <p:cTn id="49" fill="hold">
                            <p:stCondLst>
                              <p:cond delay="6500"/>
                            </p:stCondLst>
                            <p:childTnLst>
                              <p:par>
                                <p:cTn id="50" presetID="18" presetClass="entr" presetSubtype="3" fill="hold" grpId="0" nodeType="after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strips(upRight)">
                                      <p:cBhvr>
                                        <p:cTn id="52" dur="500"/>
                                        <p:tgtEl>
                                          <p:spTgt spid="33"/>
                                        </p:tgtEl>
                                      </p:cBhvr>
                                    </p:animEffect>
                                  </p:childTnLst>
                                </p:cTn>
                              </p:par>
                            </p:childTnLst>
                          </p:cTn>
                        </p:par>
                        <p:par>
                          <p:cTn id="53" fill="hold">
                            <p:stCondLst>
                              <p:cond delay="7000"/>
                            </p:stCondLst>
                            <p:childTnLst>
                              <p:par>
                                <p:cTn id="54" presetID="10" presetClass="entr" presetSubtype="0" fill="hold" grpId="0" nodeType="afterEffect">
                                  <p:stCondLst>
                                    <p:cond delay="0"/>
                                  </p:stCondLst>
                                  <p:childTnLst>
                                    <p:set>
                                      <p:cBhvr>
                                        <p:cTn id="55" dur="1" fill="hold">
                                          <p:stCondLst>
                                            <p:cond delay="0"/>
                                          </p:stCondLst>
                                        </p:cTn>
                                        <p:tgtEl>
                                          <p:spTgt spid="60"/>
                                        </p:tgtEl>
                                        <p:attrNameLst>
                                          <p:attrName>style.visibility</p:attrName>
                                        </p:attrNameLst>
                                      </p:cBhvr>
                                      <p:to>
                                        <p:strVal val="visible"/>
                                      </p:to>
                                    </p:set>
                                    <p:animEffect transition="in" filter="fade">
                                      <p:cBhvr>
                                        <p:cTn id="56" dur="125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animBg="1"/>
      <p:bldP spid="21" grpId="0" animBg="1"/>
      <p:bldP spid="22" grpId="0"/>
      <p:bldP spid="23" grpId="0"/>
      <p:bldP spid="24" grpId="0" animBg="1"/>
      <p:bldP spid="25" grpId="0" animBg="1"/>
      <p:bldP spid="30" grpId="0" animBg="1"/>
      <p:bldP spid="31" grpId="0" animBg="1"/>
      <p:bldP spid="31" grpId="1" animBg="1"/>
      <p:bldP spid="32" grpId="0" animBg="1"/>
      <p:bldP spid="32" grpId="1" animBg="1"/>
      <p:bldP spid="33" grpId="0"/>
      <p:bldP spid="6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2568891" y="1738070"/>
            <a:ext cx="2016224" cy="2016224"/>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5125327" y="1738070"/>
            <a:ext cx="2016224" cy="2016224"/>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7681763" y="1738070"/>
            <a:ext cx="2016224" cy="2016224"/>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0"/>
          <p:cNvSpPr txBox="1"/>
          <p:nvPr/>
        </p:nvSpPr>
        <p:spPr>
          <a:xfrm>
            <a:off x="3019242" y="2837945"/>
            <a:ext cx="1036867" cy="307777"/>
          </a:xfrm>
          <a:prstGeom prst="rect">
            <a:avLst/>
          </a:prstGeom>
          <a:noFill/>
        </p:spPr>
        <p:txBody>
          <a:bodyPr wrap="square" lIns="0" tIns="0" rIns="0" bIns="0"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技术服务</a:t>
            </a:r>
          </a:p>
        </p:txBody>
      </p:sp>
      <p:sp>
        <p:nvSpPr>
          <p:cNvPr id="22" name="TextBox 21"/>
          <p:cNvSpPr txBox="1"/>
          <p:nvPr/>
        </p:nvSpPr>
        <p:spPr>
          <a:xfrm>
            <a:off x="5467780" y="2837945"/>
            <a:ext cx="1331318" cy="307777"/>
          </a:xfrm>
          <a:prstGeom prst="rect">
            <a:avLst/>
          </a:prstGeom>
          <a:noFill/>
        </p:spPr>
        <p:txBody>
          <a:bodyPr wrap="square" lIns="0" tIns="0" rIns="0" bIns="0"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开发平台</a:t>
            </a:r>
          </a:p>
        </p:txBody>
      </p:sp>
      <p:sp>
        <p:nvSpPr>
          <p:cNvPr id="23" name="TextBox 22"/>
          <p:cNvSpPr txBox="1"/>
          <p:nvPr/>
        </p:nvSpPr>
        <p:spPr>
          <a:xfrm>
            <a:off x="8106622" y="2837945"/>
            <a:ext cx="1166506" cy="307777"/>
          </a:xfrm>
          <a:prstGeom prst="rect">
            <a:avLst/>
          </a:prstGeom>
          <a:noFill/>
        </p:spPr>
        <p:txBody>
          <a:bodyPr wrap="square" lIns="0" tIns="0" rIns="0" bIns="0"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应用商城</a:t>
            </a:r>
          </a:p>
        </p:txBody>
      </p:sp>
      <p:sp>
        <p:nvSpPr>
          <p:cNvPr id="24" name="KSO_Shape"/>
          <p:cNvSpPr/>
          <p:nvPr/>
        </p:nvSpPr>
        <p:spPr bwMode="auto">
          <a:xfrm>
            <a:off x="5777919" y="2064669"/>
            <a:ext cx="711040" cy="532094"/>
          </a:xfrm>
          <a:custGeom>
            <a:avLst/>
            <a:gdLst>
              <a:gd name="T0" fmla="*/ 151004 w 5185"/>
              <a:gd name="T1" fmla="*/ 1065477 h 3880"/>
              <a:gd name="T2" fmla="*/ 1873403 w 5185"/>
              <a:gd name="T3" fmla="*/ 1297678 h 3880"/>
              <a:gd name="T4" fmla="*/ 751713 w 5185"/>
              <a:gd name="T5" fmla="*/ 1241832 h 3880"/>
              <a:gd name="T6" fmla="*/ 1108464 w 5185"/>
              <a:gd name="T7" fmla="*/ 1148144 h 3880"/>
              <a:gd name="T8" fmla="*/ 751713 w 5185"/>
              <a:gd name="T9" fmla="*/ 1241832 h 3880"/>
              <a:gd name="T10" fmla="*/ 1726808 w 5185"/>
              <a:gd name="T11" fmla="*/ 1012203 h 3880"/>
              <a:gd name="T12" fmla="*/ 1726073 w 5185"/>
              <a:gd name="T13" fmla="*/ 1007794 h 3880"/>
              <a:gd name="T14" fmla="*/ 1726808 w 5185"/>
              <a:gd name="T15" fmla="*/ 44089 h 3880"/>
              <a:gd name="T16" fmla="*/ 1726441 w 5185"/>
              <a:gd name="T17" fmla="*/ 39680 h 3880"/>
              <a:gd name="T18" fmla="*/ 1724604 w 5185"/>
              <a:gd name="T19" fmla="*/ 30862 h 3880"/>
              <a:gd name="T20" fmla="*/ 1721297 w 5185"/>
              <a:gd name="T21" fmla="*/ 23147 h 3880"/>
              <a:gd name="T22" fmla="*/ 1716888 w 5185"/>
              <a:gd name="T23" fmla="*/ 15798 h 3880"/>
              <a:gd name="T24" fmla="*/ 1711010 w 5185"/>
              <a:gd name="T25" fmla="*/ 9920 h 3880"/>
              <a:gd name="T26" fmla="*/ 1703662 w 5185"/>
              <a:gd name="T27" fmla="*/ 5144 h 3880"/>
              <a:gd name="T28" fmla="*/ 1695946 w 5185"/>
              <a:gd name="T29" fmla="*/ 1837 h 3880"/>
              <a:gd name="T30" fmla="*/ 1687128 w 5185"/>
              <a:gd name="T31" fmla="*/ 367 h 3880"/>
              <a:gd name="T32" fmla="*/ 222281 w 5185"/>
              <a:gd name="T33" fmla="*/ 0 h 3880"/>
              <a:gd name="T34" fmla="*/ 217872 w 5185"/>
              <a:gd name="T35" fmla="*/ 367 h 3880"/>
              <a:gd name="T36" fmla="*/ 209054 w 5185"/>
              <a:gd name="T37" fmla="*/ 1837 h 3880"/>
              <a:gd name="T38" fmla="*/ 201338 w 5185"/>
              <a:gd name="T39" fmla="*/ 5144 h 3880"/>
              <a:gd name="T40" fmla="*/ 194358 w 5185"/>
              <a:gd name="T41" fmla="*/ 9920 h 3880"/>
              <a:gd name="T42" fmla="*/ 188112 w 5185"/>
              <a:gd name="T43" fmla="*/ 15798 h 3880"/>
              <a:gd name="T44" fmla="*/ 183336 w 5185"/>
              <a:gd name="T45" fmla="*/ 23147 h 3880"/>
              <a:gd name="T46" fmla="*/ 180029 w 5185"/>
              <a:gd name="T47" fmla="*/ 30862 h 3880"/>
              <a:gd name="T48" fmla="*/ 178559 w 5185"/>
              <a:gd name="T49" fmla="*/ 39680 h 3880"/>
              <a:gd name="T50" fmla="*/ 178192 w 5185"/>
              <a:gd name="T51" fmla="*/ 1003386 h 3880"/>
              <a:gd name="T52" fmla="*/ 178559 w 5185"/>
              <a:gd name="T53" fmla="*/ 1007794 h 3880"/>
              <a:gd name="T54" fmla="*/ 178192 w 5185"/>
              <a:gd name="T55" fmla="*/ 1012203 h 3880"/>
              <a:gd name="T56" fmla="*/ 1727176 w 5185"/>
              <a:gd name="T57" fmla="*/ 1012571 h 3880"/>
              <a:gd name="T58" fmla="*/ 1616954 w 5185"/>
              <a:gd name="T59" fmla="*/ 937620 h 3880"/>
              <a:gd name="T60" fmla="*/ 288046 w 5185"/>
              <a:gd name="T61" fmla="*/ 109854 h 3880"/>
              <a:gd name="T62" fmla="*/ 1616954 w 5185"/>
              <a:gd name="T63" fmla="*/ 937620 h 3880"/>
              <a:gd name="T64" fmla="*/ 4409 w 5185"/>
              <a:gd name="T65" fmla="*/ 1350584 h 3880"/>
              <a:gd name="T66" fmla="*/ 0 w 5185"/>
              <a:gd name="T67" fmla="*/ 1359402 h 3880"/>
              <a:gd name="T68" fmla="*/ 735 w 5185"/>
              <a:gd name="T69" fmla="*/ 1369322 h 3880"/>
              <a:gd name="T70" fmla="*/ 3307 w 5185"/>
              <a:gd name="T71" fmla="*/ 1379977 h 3880"/>
              <a:gd name="T72" fmla="*/ 7348 w 5185"/>
              <a:gd name="T73" fmla="*/ 1390999 h 3880"/>
              <a:gd name="T74" fmla="*/ 13227 w 5185"/>
              <a:gd name="T75" fmla="*/ 1401654 h 3880"/>
              <a:gd name="T76" fmla="*/ 19473 w 5185"/>
              <a:gd name="T77" fmla="*/ 1411206 h 3880"/>
              <a:gd name="T78" fmla="*/ 26821 w 5185"/>
              <a:gd name="T79" fmla="*/ 1418554 h 3880"/>
              <a:gd name="T80" fmla="*/ 35271 w 5185"/>
              <a:gd name="T81" fmla="*/ 1423698 h 3880"/>
              <a:gd name="T82" fmla="*/ 41884 w 5185"/>
              <a:gd name="T83" fmla="*/ 1425168 h 3880"/>
              <a:gd name="T84" fmla="*/ 1860911 w 5185"/>
              <a:gd name="T85" fmla="*/ 1425535 h 3880"/>
              <a:gd name="T86" fmla="*/ 1863116 w 5185"/>
              <a:gd name="T87" fmla="*/ 1425168 h 3880"/>
              <a:gd name="T88" fmla="*/ 1869729 w 5185"/>
              <a:gd name="T89" fmla="*/ 1423698 h 3880"/>
              <a:gd name="T90" fmla="*/ 1878179 w 5185"/>
              <a:gd name="T91" fmla="*/ 1418554 h 3880"/>
              <a:gd name="T92" fmla="*/ 1885527 w 5185"/>
              <a:gd name="T93" fmla="*/ 1411206 h 3880"/>
              <a:gd name="T94" fmla="*/ 1892141 w 5185"/>
              <a:gd name="T95" fmla="*/ 1401654 h 3880"/>
              <a:gd name="T96" fmla="*/ 1897652 w 5185"/>
              <a:gd name="T97" fmla="*/ 1390999 h 3880"/>
              <a:gd name="T98" fmla="*/ 1901693 w 5185"/>
              <a:gd name="T99" fmla="*/ 1379977 h 3880"/>
              <a:gd name="T100" fmla="*/ 1903898 w 5185"/>
              <a:gd name="T101" fmla="*/ 1369322 h 3880"/>
              <a:gd name="T102" fmla="*/ 1905000 w 5185"/>
              <a:gd name="T103" fmla="*/ 1359402 h 38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185" h="3880">
                <a:moveTo>
                  <a:pt x="4775" y="2900"/>
                </a:moveTo>
                <a:lnTo>
                  <a:pt x="411" y="2900"/>
                </a:lnTo>
                <a:lnTo>
                  <a:pt x="87" y="3532"/>
                </a:lnTo>
                <a:lnTo>
                  <a:pt x="5099" y="3532"/>
                </a:lnTo>
                <a:lnTo>
                  <a:pt x="4775" y="2900"/>
                </a:lnTo>
                <a:close/>
                <a:moveTo>
                  <a:pt x="2046" y="3380"/>
                </a:moveTo>
                <a:lnTo>
                  <a:pt x="2181" y="3125"/>
                </a:lnTo>
                <a:lnTo>
                  <a:pt x="3017" y="3125"/>
                </a:lnTo>
                <a:lnTo>
                  <a:pt x="3139" y="3380"/>
                </a:lnTo>
                <a:lnTo>
                  <a:pt x="2046" y="3380"/>
                </a:lnTo>
                <a:close/>
                <a:moveTo>
                  <a:pt x="4700" y="2755"/>
                </a:moveTo>
                <a:lnTo>
                  <a:pt x="4700" y="2755"/>
                </a:lnTo>
                <a:lnTo>
                  <a:pt x="4698" y="2743"/>
                </a:lnTo>
                <a:lnTo>
                  <a:pt x="4700" y="2731"/>
                </a:lnTo>
                <a:lnTo>
                  <a:pt x="4700" y="120"/>
                </a:lnTo>
                <a:lnTo>
                  <a:pt x="4699" y="108"/>
                </a:lnTo>
                <a:lnTo>
                  <a:pt x="4697" y="95"/>
                </a:lnTo>
                <a:lnTo>
                  <a:pt x="4694" y="84"/>
                </a:lnTo>
                <a:lnTo>
                  <a:pt x="4690" y="73"/>
                </a:lnTo>
                <a:lnTo>
                  <a:pt x="4685" y="63"/>
                </a:lnTo>
                <a:lnTo>
                  <a:pt x="4680" y="53"/>
                </a:lnTo>
                <a:lnTo>
                  <a:pt x="4673" y="43"/>
                </a:lnTo>
                <a:lnTo>
                  <a:pt x="4665" y="34"/>
                </a:lnTo>
                <a:lnTo>
                  <a:pt x="4657" y="27"/>
                </a:lnTo>
                <a:lnTo>
                  <a:pt x="4647" y="20"/>
                </a:lnTo>
                <a:lnTo>
                  <a:pt x="4637" y="14"/>
                </a:lnTo>
                <a:lnTo>
                  <a:pt x="4627" y="9"/>
                </a:lnTo>
                <a:lnTo>
                  <a:pt x="4616" y="5"/>
                </a:lnTo>
                <a:lnTo>
                  <a:pt x="4605" y="2"/>
                </a:lnTo>
                <a:lnTo>
                  <a:pt x="4592" y="1"/>
                </a:lnTo>
                <a:lnTo>
                  <a:pt x="4580" y="0"/>
                </a:lnTo>
                <a:lnTo>
                  <a:pt x="605" y="0"/>
                </a:lnTo>
                <a:lnTo>
                  <a:pt x="593" y="1"/>
                </a:lnTo>
                <a:lnTo>
                  <a:pt x="581" y="2"/>
                </a:lnTo>
                <a:lnTo>
                  <a:pt x="569" y="5"/>
                </a:lnTo>
                <a:lnTo>
                  <a:pt x="558" y="9"/>
                </a:lnTo>
                <a:lnTo>
                  <a:pt x="548" y="14"/>
                </a:lnTo>
                <a:lnTo>
                  <a:pt x="538" y="20"/>
                </a:lnTo>
                <a:lnTo>
                  <a:pt x="529" y="27"/>
                </a:lnTo>
                <a:lnTo>
                  <a:pt x="521" y="34"/>
                </a:lnTo>
                <a:lnTo>
                  <a:pt x="512" y="43"/>
                </a:lnTo>
                <a:lnTo>
                  <a:pt x="505" y="53"/>
                </a:lnTo>
                <a:lnTo>
                  <a:pt x="499" y="63"/>
                </a:lnTo>
                <a:lnTo>
                  <a:pt x="494" y="73"/>
                </a:lnTo>
                <a:lnTo>
                  <a:pt x="490" y="84"/>
                </a:lnTo>
                <a:lnTo>
                  <a:pt x="488" y="95"/>
                </a:lnTo>
                <a:lnTo>
                  <a:pt x="486" y="108"/>
                </a:lnTo>
                <a:lnTo>
                  <a:pt x="485" y="120"/>
                </a:lnTo>
                <a:lnTo>
                  <a:pt x="485" y="2731"/>
                </a:lnTo>
                <a:lnTo>
                  <a:pt x="486" y="2743"/>
                </a:lnTo>
                <a:lnTo>
                  <a:pt x="485" y="2755"/>
                </a:lnTo>
                <a:lnTo>
                  <a:pt x="484" y="2756"/>
                </a:lnTo>
                <a:lnTo>
                  <a:pt x="4701" y="2756"/>
                </a:lnTo>
                <a:lnTo>
                  <a:pt x="4700" y="2755"/>
                </a:lnTo>
                <a:close/>
                <a:moveTo>
                  <a:pt x="4401" y="2552"/>
                </a:moveTo>
                <a:lnTo>
                  <a:pt x="784" y="2552"/>
                </a:lnTo>
                <a:lnTo>
                  <a:pt x="784" y="299"/>
                </a:lnTo>
                <a:lnTo>
                  <a:pt x="4401" y="299"/>
                </a:lnTo>
                <a:lnTo>
                  <a:pt x="4401" y="2552"/>
                </a:lnTo>
                <a:close/>
                <a:moveTo>
                  <a:pt x="5172" y="3676"/>
                </a:moveTo>
                <a:lnTo>
                  <a:pt x="12" y="3676"/>
                </a:lnTo>
                <a:lnTo>
                  <a:pt x="0" y="3700"/>
                </a:lnTo>
                <a:lnTo>
                  <a:pt x="1" y="3713"/>
                </a:lnTo>
                <a:lnTo>
                  <a:pt x="2" y="3727"/>
                </a:lnTo>
                <a:lnTo>
                  <a:pt x="5" y="3741"/>
                </a:lnTo>
                <a:lnTo>
                  <a:pt x="9" y="3756"/>
                </a:lnTo>
                <a:lnTo>
                  <a:pt x="14" y="3771"/>
                </a:lnTo>
                <a:lnTo>
                  <a:pt x="20" y="3786"/>
                </a:lnTo>
                <a:lnTo>
                  <a:pt x="28" y="3801"/>
                </a:lnTo>
                <a:lnTo>
                  <a:pt x="36" y="3815"/>
                </a:lnTo>
                <a:lnTo>
                  <a:pt x="44" y="3828"/>
                </a:lnTo>
                <a:lnTo>
                  <a:pt x="53" y="3841"/>
                </a:lnTo>
                <a:lnTo>
                  <a:pt x="63" y="3852"/>
                </a:lnTo>
                <a:lnTo>
                  <a:pt x="73" y="3861"/>
                </a:lnTo>
                <a:lnTo>
                  <a:pt x="85" y="3869"/>
                </a:lnTo>
                <a:lnTo>
                  <a:pt x="96" y="3875"/>
                </a:lnTo>
                <a:lnTo>
                  <a:pt x="108" y="3878"/>
                </a:lnTo>
                <a:lnTo>
                  <a:pt x="114" y="3879"/>
                </a:lnTo>
                <a:lnTo>
                  <a:pt x="120" y="3880"/>
                </a:lnTo>
                <a:lnTo>
                  <a:pt x="5065" y="3880"/>
                </a:lnTo>
                <a:lnTo>
                  <a:pt x="5071" y="3879"/>
                </a:lnTo>
                <a:lnTo>
                  <a:pt x="5077" y="3878"/>
                </a:lnTo>
                <a:lnTo>
                  <a:pt x="5089" y="3875"/>
                </a:lnTo>
                <a:lnTo>
                  <a:pt x="5101" y="3869"/>
                </a:lnTo>
                <a:lnTo>
                  <a:pt x="5112" y="3861"/>
                </a:lnTo>
                <a:lnTo>
                  <a:pt x="5122" y="3852"/>
                </a:lnTo>
                <a:lnTo>
                  <a:pt x="5132" y="3841"/>
                </a:lnTo>
                <a:lnTo>
                  <a:pt x="5141" y="3828"/>
                </a:lnTo>
                <a:lnTo>
                  <a:pt x="5150" y="3815"/>
                </a:lnTo>
                <a:lnTo>
                  <a:pt x="5158" y="3801"/>
                </a:lnTo>
                <a:lnTo>
                  <a:pt x="5165" y="3786"/>
                </a:lnTo>
                <a:lnTo>
                  <a:pt x="5171" y="3771"/>
                </a:lnTo>
                <a:lnTo>
                  <a:pt x="5176" y="3756"/>
                </a:lnTo>
                <a:lnTo>
                  <a:pt x="5180" y="3741"/>
                </a:lnTo>
                <a:lnTo>
                  <a:pt x="5182" y="3727"/>
                </a:lnTo>
                <a:lnTo>
                  <a:pt x="5184" y="3713"/>
                </a:lnTo>
                <a:lnTo>
                  <a:pt x="5185" y="3700"/>
                </a:lnTo>
                <a:lnTo>
                  <a:pt x="5172" y="3676"/>
                </a:lnTo>
                <a:close/>
              </a:path>
            </a:pathLst>
          </a:custGeom>
          <a:solidFill>
            <a:schemeClr val="bg1"/>
          </a:solidFill>
          <a:ln>
            <a:noFill/>
          </a:ln>
        </p:spPr>
        <p:txBody>
          <a:bodyPr bIns="360000" anchor="ctr">
            <a:scene3d>
              <a:camera prst="orthographicFront"/>
              <a:lightRig rig="threePt" dir="t"/>
            </a:scene3d>
            <a:sp3d>
              <a:contourClr>
                <a:srgbClr val="FFFFFF"/>
              </a:contourClr>
            </a:sp3d>
          </a:bodyPr>
          <a:lstStyle/>
          <a:p>
            <a:pPr algn="ctr">
              <a:defRPr/>
            </a:pPr>
            <a:endParaRPr lang="zh-CN" altLang="en-US" dirty="0">
              <a:solidFill>
                <a:srgbClr val="FFFFFF"/>
              </a:solidFill>
              <a:ea typeface="宋体" panose="02010600030101010101" pitchFamily="2" charset="-122"/>
            </a:endParaRPr>
          </a:p>
        </p:txBody>
      </p:sp>
      <p:sp>
        <p:nvSpPr>
          <p:cNvPr id="25" name="KSO_Shape"/>
          <p:cNvSpPr/>
          <p:nvPr/>
        </p:nvSpPr>
        <p:spPr bwMode="auto">
          <a:xfrm>
            <a:off x="8414754" y="2090084"/>
            <a:ext cx="570670" cy="481264"/>
          </a:xfrm>
          <a:custGeom>
            <a:avLst/>
            <a:gdLst>
              <a:gd name="T0" fmla="*/ 332222 w 2301876"/>
              <a:gd name="T1" fmla="*/ 1410232 h 1941513"/>
              <a:gd name="T2" fmla="*/ 321717 w 2301876"/>
              <a:gd name="T3" fmla="*/ 1470415 h 1941513"/>
              <a:gd name="T4" fmla="*/ 382384 w 2301876"/>
              <a:gd name="T5" fmla="*/ 1525343 h 1941513"/>
              <a:gd name="T6" fmla="*/ 696485 w 2301876"/>
              <a:gd name="T7" fmla="*/ 1509573 h 1941513"/>
              <a:gd name="T8" fmla="*/ 723010 w 2301876"/>
              <a:gd name="T9" fmla="*/ 1444398 h 1941513"/>
              <a:gd name="T10" fmla="*/ 671273 w 2301876"/>
              <a:gd name="T11" fmla="*/ 1380797 h 1941513"/>
              <a:gd name="T12" fmla="*/ 1348867 w 2301876"/>
              <a:gd name="T13" fmla="*/ 1247408 h 1941513"/>
              <a:gd name="T14" fmla="*/ 1327043 w 2301876"/>
              <a:gd name="T15" fmla="*/ 1320445 h 1941513"/>
              <a:gd name="T16" fmla="*/ 1593934 w 2301876"/>
              <a:gd name="T17" fmla="*/ 1356438 h 1941513"/>
              <a:gd name="T18" fmla="*/ 1647838 w 2301876"/>
              <a:gd name="T19" fmla="*/ 1303105 h 1941513"/>
              <a:gd name="T20" fmla="*/ 1606030 w 2301876"/>
              <a:gd name="T21" fmla="*/ 1239789 h 1941513"/>
              <a:gd name="T22" fmla="*/ 1529191 w 2301876"/>
              <a:gd name="T23" fmla="*/ 516517 h 1941513"/>
              <a:gd name="T24" fmla="*/ 1584982 w 2301876"/>
              <a:gd name="T25" fmla="*/ 576970 h 1941513"/>
              <a:gd name="T26" fmla="*/ 1601035 w 2301876"/>
              <a:gd name="T27" fmla="*/ 667649 h 1941513"/>
              <a:gd name="T28" fmla="*/ 1640510 w 2301876"/>
              <a:gd name="T29" fmla="*/ 716799 h 1941513"/>
              <a:gd name="T30" fmla="*/ 1583140 w 2301876"/>
              <a:gd name="T31" fmla="*/ 840071 h 1941513"/>
              <a:gd name="T32" fmla="*/ 1691827 w 2301876"/>
              <a:gd name="T33" fmla="*/ 916820 h 1941513"/>
              <a:gd name="T34" fmla="*/ 1229710 w 2301876"/>
              <a:gd name="T35" fmla="*/ 1106063 h 1941513"/>
              <a:gd name="T36" fmla="*/ 1284448 w 2301876"/>
              <a:gd name="T37" fmla="*/ 909460 h 1941513"/>
              <a:gd name="T38" fmla="*/ 1396556 w 2301876"/>
              <a:gd name="T39" fmla="*/ 836654 h 1941513"/>
              <a:gd name="T40" fmla="*/ 1335239 w 2301876"/>
              <a:gd name="T41" fmla="*/ 712857 h 1941513"/>
              <a:gd name="T42" fmla="*/ 1370240 w 2301876"/>
              <a:gd name="T43" fmla="*/ 660815 h 1941513"/>
              <a:gd name="T44" fmla="*/ 1388398 w 2301876"/>
              <a:gd name="T45" fmla="*/ 571451 h 1941513"/>
              <a:gd name="T46" fmla="*/ 1446031 w 2301876"/>
              <a:gd name="T47" fmla="*/ 514152 h 1941513"/>
              <a:gd name="T48" fmla="*/ 570227 w 2301876"/>
              <a:gd name="T49" fmla="*/ 477627 h 1941513"/>
              <a:gd name="T50" fmla="*/ 641756 w 2301876"/>
              <a:gd name="T51" fmla="*/ 549062 h 1941513"/>
              <a:gd name="T52" fmla="*/ 661216 w 2301876"/>
              <a:gd name="T53" fmla="*/ 657005 h 1941513"/>
              <a:gd name="T54" fmla="*/ 633078 w 2301876"/>
              <a:gd name="T55" fmla="*/ 739471 h 1941513"/>
              <a:gd name="T56" fmla="*/ 574697 w 2301876"/>
              <a:gd name="T57" fmla="*/ 792786 h 1941513"/>
              <a:gd name="T58" fmla="*/ 708552 w 2301876"/>
              <a:gd name="T59" fmla="*/ 915697 h 1941513"/>
              <a:gd name="T60" fmla="*/ 815320 w 2301876"/>
              <a:gd name="T61" fmla="*/ 1036508 h 1941513"/>
              <a:gd name="T62" fmla="*/ 222836 w 2301876"/>
              <a:gd name="T63" fmla="*/ 1047276 h 1941513"/>
              <a:gd name="T64" fmla="*/ 324870 w 2301876"/>
              <a:gd name="T65" fmla="*/ 922526 h 1941513"/>
              <a:gd name="T66" fmla="*/ 473189 w 2301876"/>
              <a:gd name="T67" fmla="*/ 794886 h 1941513"/>
              <a:gd name="T68" fmla="*/ 413493 w 2301876"/>
              <a:gd name="T69" fmla="*/ 744461 h 1941513"/>
              <a:gd name="T70" fmla="*/ 382462 w 2301876"/>
              <a:gd name="T71" fmla="*/ 663570 h 1941513"/>
              <a:gd name="T72" fmla="*/ 397978 w 2301876"/>
              <a:gd name="T73" fmla="*/ 556154 h 1941513"/>
              <a:gd name="T74" fmla="*/ 466878 w 2301876"/>
              <a:gd name="T75" fmla="*/ 480778 h 1941513"/>
              <a:gd name="T76" fmla="*/ 140242 w 2301876"/>
              <a:gd name="T77" fmla="*/ 134558 h 1941513"/>
              <a:gd name="T78" fmla="*/ 133677 w 2301876"/>
              <a:gd name="T79" fmla="*/ 1210760 h 1941513"/>
              <a:gd name="T80" fmla="*/ 198545 w 2301876"/>
              <a:gd name="T81" fmla="*/ 1290654 h 1941513"/>
              <a:gd name="T82" fmla="*/ 905010 w 2301876"/>
              <a:gd name="T83" fmla="*/ 1223901 h 1941513"/>
              <a:gd name="T84" fmla="*/ 906061 w 2301876"/>
              <a:gd name="T85" fmla="*/ 137186 h 1941513"/>
              <a:gd name="T86" fmla="*/ 1795088 w 2301876"/>
              <a:gd name="T87" fmla="*/ 130835 h 1941513"/>
              <a:gd name="T88" fmla="*/ 1869239 w 2301876"/>
              <a:gd name="T89" fmla="*/ 166040 h 1941513"/>
              <a:gd name="T90" fmla="*/ 1904211 w 2301876"/>
              <a:gd name="T91" fmla="*/ 240391 h 1941513"/>
              <a:gd name="T92" fmla="*/ 1879757 w 2301876"/>
              <a:gd name="T93" fmla="*/ 1330166 h 1941513"/>
              <a:gd name="T94" fmla="*/ 1769057 w 2301876"/>
              <a:gd name="T95" fmla="*/ 1410033 h 1941513"/>
              <a:gd name="T96" fmla="*/ 1237904 w 2301876"/>
              <a:gd name="T97" fmla="*/ 1415550 h 1941513"/>
              <a:gd name="T98" fmla="*/ 1189785 w 2301876"/>
              <a:gd name="T99" fmla="*/ 1139429 h 1941513"/>
              <a:gd name="T100" fmla="*/ 1756435 w 2301876"/>
              <a:gd name="T101" fmla="*/ 1159921 h 1941513"/>
              <a:gd name="T102" fmla="*/ 1799821 w 2301876"/>
              <a:gd name="T103" fmla="*/ 1088198 h 1941513"/>
              <a:gd name="T104" fmla="*/ 898445 w 2301876"/>
              <a:gd name="T105" fmla="*/ 262 h 1941513"/>
              <a:gd name="T106" fmla="*/ 992990 w 2301876"/>
              <a:gd name="T107" fmla="*/ 39421 h 1941513"/>
              <a:gd name="T108" fmla="*/ 1041313 w 2301876"/>
              <a:gd name="T109" fmla="*/ 129302 h 1941513"/>
              <a:gd name="T110" fmla="*/ 1017414 w 2301876"/>
              <a:gd name="T111" fmla="*/ 1483030 h 1941513"/>
              <a:gd name="T112" fmla="*/ 887939 w 2301876"/>
              <a:gd name="T113" fmla="*/ 1588417 h 1941513"/>
              <a:gd name="T114" fmla="*/ 200909 w 2301876"/>
              <a:gd name="T115" fmla="*/ 1599454 h 1941513"/>
              <a:gd name="T116" fmla="*/ 45959 w 2301876"/>
              <a:gd name="T117" fmla="*/ 1513779 h 1941513"/>
              <a:gd name="T118" fmla="*/ 0 w 2301876"/>
              <a:gd name="T119" fmla="*/ 152429 h 1941513"/>
              <a:gd name="T120" fmla="*/ 34667 w 2301876"/>
              <a:gd name="T121" fmla="*/ 55452 h 1941513"/>
              <a:gd name="T122" fmla="*/ 121596 w 2301876"/>
              <a:gd name="T123" fmla="*/ 2891 h 19415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01876" h="1941513">
                <a:moveTo>
                  <a:pt x="475693" y="1664563"/>
                </a:moveTo>
                <a:lnTo>
                  <a:pt x="471250" y="1664880"/>
                </a:lnTo>
                <a:lnTo>
                  <a:pt x="466490" y="1665198"/>
                </a:lnTo>
                <a:lnTo>
                  <a:pt x="462047" y="1665515"/>
                </a:lnTo>
                <a:lnTo>
                  <a:pt x="457605" y="1666468"/>
                </a:lnTo>
                <a:lnTo>
                  <a:pt x="453162" y="1667421"/>
                </a:lnTo>
                <a:lnTo>
                  <a:pt x="449354" y="1668691"/>
                </a:lnTo>
                <a:lnTo>
                  <a:pt x="440786" y="1671550"/>
                </a:lnTo>
                <a:lnTo>
                  <a:pt x="433170" y="1675679"/>
                </a:lnTo>
                <a:lnTo>
                  <a:pt x="425553" y="1680125"/>
                </a:lnTo>
                <a:lnTo>
                  <a:pt x="418572" y="1685207"/>
                </a:lnTo>
                <a:lnTo>
                  <a:pt x="412542" y="1691241"/>
                </a:lnTo>
                <a:lnTo>
                  <a:pt x="406513" y="1697276"/>
                </a:lnTo>
                <a:lnTo>
                  <a:pt x="401435" y="1704263"/>
                </a:lnTo>
                <a:lnTo>
                  <a:pt x="396993" y="1711886"/>
                </a:lnTo>
                <a:lnTo>
                  <a:pt x="392867" y="1719508"/>
                </a:lnTo>
                <a:lnTo>
                  <a:pt x="390011" y="1728083"/>
                </a:lnTo>
                <a:lnTo>
                  <a:pt x="388742" y="1732212"/>
                </a:lnTo>
                <a:lnTo>
                  <a:pt x="387790" y="1736341"/>
                </a:lnTo>
                <a:lnTo>
                  <a:pt x="386838" y="1740787"/>
                </a:lnTo>
                <a:lnTo>
                  <a:pt x="386203" y="1745552"/>
                </a:lnTo>
                <a:lnTo>
                  <a:pt x="385886" y="1749998"/>
                </a:lnTo>
                <a:lnTo>
                  <a:pt x="385886" y="1754444"/>
                </a:lnTo>
                <a:lnTo>
                  <a:pt x="385886" y="1759209"/>
                </a:lnTo>
                <a:lnTo>
                  <a:pt x="386203" y="1763655"/>
                </a:lnTo>
                <a:lnTo>
                  <a:pt x="386838" y="1768419"/>
                </a:lnTo>
                <a:lnTo>
                  <a:pt x="387790" y="1772865"/>
                </a:lnTo>
                <a:lnTo>
                  <a:pt x="388742" y="1776994"/>
                </a:lnTo>
                <a:lnTo>
                  <a:pt x="390011" y="1781441"/>
                </a:lnTo>
                <a:lnTo>
                  <a:pt x="392867" y="1789698"/>
                </a:lnTo>
                <a:lnTo>
                  <a:pt x="396993" y="1797639"/>
                </a:lnTo>
                <a:lnTo>
                  <a:pt x="401435" y="1804943"/>
                </a:lnTo>
                <a:lnTo>
                  <a:pt x="406513" y="1812248"/>
                </a:lnTo>
                <a:lnTo>
                  <a:pt x="412542" y="1818283"/>
                </a:lnTo>
                <a:lnTo>
                  <a:pt x="418572" y="1824317"/>
                </a:lnTo>
                <a:lnTo>
                  <a:pt x="425553" y="1829399"/>
                </a:lnTo>
                <a:lnTo>
                  <a:pt x="433170" y="1833845"/>
                </a:lnTo>
                <a:lnTo>
                  <a:pt x="440786" y="1837657"/>
                </a:lnTo>
                <a:lnTo>
                  <a:pt x="449354" y="1840515"/>
                </a:lnTo>
                <a:lnTo>
                  <a:pt x="453162" y="1842103"/>
                </a:lnTo>
                <a:lnTo>
                  <a:pt x="457605" y="1842738"/>
                </a:lnTo>
                <a:lnTo>
                  <a:pt x="462047" y="1843374"/>
                </a:lnTo>
                <a:lnTo>
                  <a:pt x="466490" y="1844326"/>
                </a:lnTo>
                <a:lnTo>
                  <a:pt x="471250" y="1844644"/>
                </a:lnTo>
                <a:lnTo>
                  <a:pt x="475693" y="1844644"/>
                </a:lnTo>
                <a:lnTo>
                  <a:pt x="784465" y="1844644"/>
                </a:lnTo>
                <a:lnTo>
                  <a:pt x="788908" y="1844644"/>
                </a:lnTo>
                <a:lnTo>
                  <a:pt x="793668" y="1844326"/>
                </a:lnTo>
                <a:lnTo>
                  <a:pt x="798111" y="1843374"/>
                </a:lnTo>
                <a:lnTo>
                  <a:pt x="802553" y="1842738"/>
                </a:lnTo>
                <a:lnTo>
                  <a:pt x="806996" y="1842103"/>
                </a:lnTo>
                <a:lnTo>
                  <a:pt x="811122" y="1840515"/>
                </a:lnTo>
                <a:lnTo>
                  <a:pt x="819690" y="1837657"/>
                </a:lnTo>
                <a:lnTo>
                  <a:pt x="827306" y="1833845"/>
                </a:lnTo>
                <a:lnTo>
                  <a:pt x="834605" y="1829399"/>
                </a:lnTo>
                <a:lnTo>
                  <a:pt x="841586" y="1824317"/>
                </a:lnTo>
                <a:lnTo>
                  <a:pt x="847933" y="1818283"/>
                </a:lnTo>
                <a:lnTo>
                  <a:pt x="853963" y="1812248"/>
                </a:lnTo>
                <a:lnTo>
                  <a:pt x="859040" y="1804943"/>
                </a:lnTo>
                <a:lnTo>
                  <a:pt x="863483" y="1797639"/>
                </a:lnTo>
                <a:lnTo>
                  <a:pt x="867608" y="1789698"/>
                </a:lnTo>
                <a:lnTo>
                  <a:pt x="870464" y="1781441"/>
                </a:lnTo>
                <a:lnTo>
                  <a:pt x="871734" y="1776994"/>
                </a:lnTo>
                <a:lnTo>
                  <a:pt x="872686" y="1772865"/>
                </a:lnTo>
                <a:lnTo>
                  <a:pt x="873320" y="1768419"/>
                </a:lnTo>
                <a:lnTo>
                  <a:pt x="873638" y="1763655"/>
                </a:lnTo>
                <a:lnTo>
                  <a:pt x="874272" y="1759209"/>
                </a:lnTo>
                <a:lnTo>
                  <a:pt x="874590" y="1754444"/>
                </a:lnTo>
                <a:lnTo>
                  <a:pt x="874272" y="1749998"/>
                </a:lnTo>
                <a:lnTo>
                  <a:pt x="873638" y="1745552"/>
                </a:lnTo>
                <a:lnTo>
                  <a:pt x="873320" y="1740787"/>
                </a:lnTo>
                <a:lnTo>
                  <a:pt x="872686" y="1736341"/>
                </a:lnTo>
                <a:lnTo>
                  <a:pt x="871734" y="1732212"/>
                </a:lnTo>
                <a:lnTo>
                  <a:pt x="870464" y="1728083"/>
                </a:lnTo>
                <a:lnTo>
                  <a:pt x="867608" y="1719508"/>
                </a:lnTo>
                <a:lnTo>
                  <a:pt x="863483" y="1711886"/>
                </a:lnTo>
                <a:lnTo>
                  <a:pt x="859040" y="1704263"/>
                </a:lnTo>
                <a:lnTo>
                  <a:pt x="853963" y="1697276"/>
                </a:lnTo>
                <a:lnTo>
                  <a:pt x="847933" y="1691241"/>
                </a:lnTo>
                <a:lnTo>
                  <a:pt x="841586" y="1685207"/>
                </a:lnTo>
                <a:lnTo>
                  <a:pt x="834605" y="1680125"/>
                </a:lnTo>
                <a:lnTo>
                  <a:pt x="827306" y="1675679"/>
                </a:lnTo>
                <a:lnTo>
                  <a:pt x="819690" y="1671550"/>
                </a:lnTo>
                <a:lnTo>
                  <a:pt x="811122" y="1668691"/>
                </a:lnTo>
                <a:lnTo>
                  <a:pt x="806996" y="1667421"/>
                </a:lnTo>
                <a:lnTo>
                  <a:pt x="802553" y="1666468"/>
                </a:lnTo>
                <a:lnTo>
                  <a:pt x="798111" y="1665515"/>
                </a:lnTo>
                <a:lnTo>
                  <a:pt x="793668" y="1665198"/>
                </a:lnTo>
                <a:lnTo>
                  <a:pt x="788908" y="1664880"/>
                </a:lnTo>
                <a:lnTo>
                  <a:pt x="784465" y="1664563"/>
                </a:lnTo>
                <a:lnTo>
                  <a:pt x="475693" y="1664563"/>
                </a:lnTo>
                <a:close/>
                <a:moveTo>
                  <a:pt x="1670551" y="1495108"/>
                </a:moveTo>
                <a:lnTo>
                  <a:pt x="1662926" y="1495425"/>
                </a:lnTo>
                <a:lnTo>
                  <a:pt x="1655936" y="1496695"/>
                </a:lnTo>
                <a:lnTo>
                  <a:pt x="1648946" y="1498283"/>
                </a:lnTo>
                <a:lnTo>
                  <a:pt x="1642274" y="1500823"/>
                </a:lnTo>
                <a:lnTo>
                  <a:pt x="1636237" y="1503998"/>
                </a:lnTo>
                <a:lnTo>
                  <a:pt x="1629882" y="1507490"/>
                </a:lnTo>
                <a:lnTo>
                  <a:pt x="1624481" y="1511618"/>
                </a:lnTo>
                <a:lnTo>
                  <a:pt x="1619080" y="1516380"/>
                </a:lnTo>
                <a:lnTo>
                  <a:pt x="1614631" y="1521778"/>
                </a:lnTo>
                <a:lnTo>
                  <a:pt x="1610183" y="1527175"/>
                </a:lnTo>
                <a:lnTo>
                  <a:pt x="1606688" y="1533208"/>
                </a:lnTo>
                <a:lnTo>
                  <a:pt x="1603511" y="1539240"/>
                </a:lnTo>
                <a:lnTo>
                  <a:pt x="1601605" y="1545908"/>
                </a:lnTo>
                <a:lnTo>
                  <a:pt x="1599698" y="1552893"/>
                </a:lnTo>
                <a:lnTo>
                  <a:pt x="1598427" y="1559878"/>
                </a:lnTo>
                <a:lnTo>
                  <a:pt x="1598110" y="1567498"/>
                </a:lnTo>
                <a:lnTo>
                  <a:pt x="1598427" y="1574800"/>
                </a:lnTo>
                <a:lnTo>
                  <a:pt x="1599698" y="1582103"/>
                </a:lnTo>
                <a:lnTo>
                  <a:pt x="1601605" y="1589088"/>
                </a:lnTo>
                <a:lnTo>
                  <a:pt x="1603511" y="1595755"/>
                </a:lnTo>
                <a:lnTo>
                  <a:pt x="1606688" y="1602105"/>
                </a:lnTo>
                <a:lnTo>
                  <a:pt x="1610183" y="1607820"/>
                </a:lnTo>
                <a:lnTo>
                  <a:pt x="1614631" y="1613535"/>
                </a:lnTo>
                <a:lnTo>
                  <a:pt x="1619080" y="1618615"/>
                </a:lnTo>
                <a:lnTo>
                  <a:pt x="1624481" y="1623378"/>
                </a:lnTo>
                <a:lnTo>
                  <a:pt x="1629882" y="1627505"/>
                </a:lnTo>
                <a:lnTo>
                  <a:pt x="1636237" y="1630998"/>
                </a:lnTo>
                <a:lnTo>
                  <a:pt x="1642274" y="1634173"/>
                </a:lnTo>
                <a:lnTo>
                  <a:pt x="1648946" y="1636713"/>
                </a:lnTo>
                <a:lnTo>
                  <a:pt x="1655936" y="1638300"/>
                </a:lnTo>
                <a:lnTo>
                  <a:pt x="1662926" y="1639253"/>
                </a:lnTo>
                <a:lnTo>
                  <a:pt x="1670551" y="1639570"/>
                </a:lnTo>
                <a:lnTo>
                  <a:pt x="1918697" y="1639570"/>
                </a:lnTo>
                <a:lnTo>
                  <a:pt x="1926004" y="1639253"/>
                </a:lnTo>
                <a:lnTo>
                  <a:pt x="1933630" y="1638300"/>
                </a:lnTo>
                <a:lnTo>
                  <a:pt x="1940620" y="1636713"/>
                </a:lnTo>
                <a:lnTo>
                  <a:pt x="1947292" y="1634173"/>
                </a:lnTo>
                <a:lnTo>
                  <a:pt x="1953329" y="1630998"/>
                </a:lnTo>
                <a:lnTo>
                  <a:pt x="1959366" y="1627505"/>
                </a:lnTo>
                <a:lnTo>
                  <a:pt x="1964767" y="1623378"/>
                </a:lnTo>
                <a:lnTo>
                  <a:pt x="1970168" y="1618615"/>
                </a:lnTo>
                <a:lnTo>
                  <a:pt x="1974934" y="1613535"/>
                </a:lnTo>
                <a:lnTo>
                  <a:pt x="1979065" y="1607820"/>
                </a:lnTo>
                <a:lnTo>
                  <a:pt x="1982560" y="1602105"/>
                </a:lnTo>
                <a:lnTo>
                  <a:pt x="1985419" y="1595755"/>
                </a:lnTo>
                <a:lnTo>
                  <a:pt x="1988279" y="1589088"/>
                </a:lnTo>
                <a:lnTo>
                  <a:pt x="1989868" y="1582103"/>
                </a:lnTo>
                <a:lnTo>
                  <a:pt x="1991138" y="1574800"/>
                </a:lnTo>
                <a:lnTo>
                  <a:pt x="1991456" y="1567498"/>
                </a:lnTo>
                <a:lnTo>
                  <a:pt x="1991138" y="1559878"/>
                </a:lnTo>
                <a:lnTo>
                  <a:pt x="1989868" y="1552893"/>
                </a:lnTo>
                <a:lnTo>
                  <a:pt x="1988279" y="1545908"/>
                </a:lnTo>
                <a:lnTo>
                  <a:pt x="1985419" y="1539240"/>
                </a:lnTo>
                <a:lnTo>
                  <a:pt x="1982560" y="1533208"/>
                </a:lnTo>
                <a:lnTo>
                  <a:pt x="1979065" y="1527175"/>
                </a:lnTo>
                <a:lnTo>
                  <a:pt x="1974934" y="1521778"/>
                </a:lnTo>
                <a:lnTo>
                  <a:pt x="1970168" y="1516380"/>
                </a:lnTo>
                <a:lnTo>
                  <a:pt x="1964767" y="1511618"/>
                </a:lnTo>
                <a:lnTo>
                  <a:pt x="1959366" y="1507490"/>
                </a:lnTo>
                <a:lnTo>
                  <a:pt x="1953329" y="1503998"/>
                </a:lnTo>
                <a:lnTo>
                  <a:pt x="1947292" y="1500823"/>
                </a:lnTo>
                <a:lnTo>
                  <a:pt x="1940620" y="1498283"/>
                </a:lnTo>
                <a:lnTo>
                  <a:pt x="1933630" y="1496695"/>
                </a:lnTo>
                <a:lnTo>
                  <a:pt x="1926004" y="1495425"/>
                </a:lnTo>
                <a:lnTo>
                  <a:pt x="1918697" y="1495108"/>
                </a:lnTo>
                <a:lnTo>
                  <a:pt x="1670551" y="1495108"/>
                </a:lnTo>
                <a:close/>
                <a:moveTo>
                  <a:pt x="1787673" y="611187"/>
                </a:moveTo>
                <a:lnTo>
                  <a:pt x="1794669" y="611187"/>
                </a:lnTo>
                <a:lnTo>
                  <a:pt x="1801665" y="611187"/>
                </a:lnTo>
                <a:lnTo>
                  <a:pt x="1808661" y="612140"/>
                </a:lnTo>
                <a:lnTo>
                  <a:pt x="1815338" y="613093"/>
                </a:lnTo>
                <a:lnTo>
                  <a:pt x="1822016" y="614681"/>
                </a:lnTo>
                <a:lnTo>
                  <a:pt x="1828694" y="616587"/>
                </a:lnTo>
                <a:lnTo>
                  <a:pt x="1835372" y="618810"/>
                </a:lnTo>
                <a:lnTo>
                  <a:pt x="1841732" y="621352"/>
                </a:lnTo>
                <a:lnTo>
                  <a:pt x="1847773" y="624210"/>
                </a:lnTo>
                <a:lnTo>
                  <a:pt x="1853815" y="627387"/>
                </a:lnTo>
                <a:lnTo>
                  <a:pt x="1859539" y="631198"/>
                </a:lnTo>
                <a:lnTo>
                  <a:pt x="1865581" y="635010"/>
                </a:lnTo>
                <a:lnTo>
                  <a:pt x="1870987" y="639457"/>
                </a:lnTo>
                <a:lnTo>
                  <a:pt x="1876393" y="643904"/>
                </a:lnTo>
                <a:lnTo>
                  <a:pt x="1881480" y="648986"/>
                </a:lnTo>
                <a:lnTo>
                  <a:pt x="1886568" y="654068"/>
                </a:lnTo>
                <a:lnTo>
                  <a:pt x="1891338" y="659151"/>
                </a:lnTo>
                <a:lnTo>
                  <a:pt x="1895790" y="665186"/>
                </a:lnTo>
                <a:lnTo>
                  <a:pt x="1900242" y="670903"/>
                </a:lnTo>
                <a:lnTo>
                  <a:pt x="1904376" y="677256"/>
                </a:lnTo>
                <a:lnTo>
                  <a:pt x="1908192" y="683609"/>
                </a:lnTo>
                <a:lnTo>
                  <a:pt x="1911690" y="690597"/>
                </a:lnTo>
                <a:lnTo>
                  <a:pt x="1915188" y="697267"/>
                </a:lnTo>
                <a:lnTo>
                  <a:pt x="1918049" y="704255"/>
                </a:lnTo>
                <a:lnTo>
                  <a:pt x="1920593" y="711561"/>
                </a:lnTo>
                <a:lnTo>
                  <a:pt x="1923137" y="718867"/>
                </a:lnTo>
                <a:lnTo>
                  <a:pt x="1925363" y="726808"/>
                </a:lnTo>
                <a:lnTo>
                  <a:pt x="1927271" y="734431"/>
                </a:lnTo>
                <a:lnTo>
                  <a:pt x="1928861" y="742690"/>
                </a:lnTo>
                <a:lnTo>
                  <a:pt x="1929815" y="750631"/>
                </a:lnTo>
                <a:lnTo>
                  <a:pt x="1930451" y="758889"/>
                </a:lnTo>
                <a:lnTo>
                  <a:pt x="1931405" y="767466"/>
                </a:lnTo>
                <a:lnTo>
                  <a:pt x="1931405" y="775724"/>
                </a:lnTo>
                <a:lnTo>
                  <a:pt x="1931723" y="784301"/>
                </a:lnTo>
                <a:lnTo>
                  <a:pt x="1932359" y="791924"/>
                </a:lnTo>
                <a:lnTo>
                  <a:pt x="1933313" y="799865"/>
                </a:lnTo>
                <a:lnTo>
                  <a:pt x="1934585" y="806853"/>
                </a:lnTo>
                <a:lnTo>
                  <a:pt x="1936175" y="813206"/>
                </a:lnTo>
                <a:lnTo>
                  <a:pt x="1938401" y="819241"/>
                </a:lnTo>
                <a:lnTo>
                  <a:pt x="1940627" y="824958"/>
                </a:lnTo>
                <a:lnTo>
                  <a:pt x="1943171" y="830041"/>
                </a:lnTo>
                <a:lnTo>
                  <a:pt x="1945715" y="834805"/>
                </a:lnTo>
                <a:lnTo>
                  <a:pt x="1948576" y="839252"/>
                </a:lnTo>
                <a:lnTo>
                  <a:pt x="1951756" y="843381"/>
                </a:lnTo>
                <a:lnTo>
                  <a:pt x="1954936" y="846875"/>
                </a:lnTo>
                <a:lnTo>
                  <a:pt x="1958116" y="850687"/>
                </a:lnTo>
                <a:lnTo>
                  <a:pt x="1961614" y="853546"/>
                </a:lnTo>
                <a:lnTo>
                  <a:pt x="1965430" y="856087"/>
                </a:lnTo>
                <a:lnTo>
                  <a:pt x="1968610" y="858946"/>
                </a:lnTo>
                <a:lnTo>
                  <a:pt x="1975606" y="862757"/>
                </a:lnTo>
                <a:lnTo>
                  <a:pt x="1982284" y="866251"/>
                </a:lnTo>
                <a:lnTo>
                  <a:pt x="1988643" y="868475"/>
                </a:lnTo>
                <a:lnTo>
                  <a:pt x="1994049" y="869745"/>
                </a:lnTo>
                <a:lnTo>
                  <a:pt x="1998819" y="871016"/>
                </a:lnTo>
                <a:lnTo>
                  <a:pt x="2002635" y="871334"/>
                </a:lnTo>
                <a:lnTo>
                  <a:pt x="2005815" y="871651"/>
                </a:lnTo>
                <a:lnTo>
                  <a:pt x="2005815" y="932320"/>
                </a:lnTo>
                <a:lnTo>
                  <a:pt x="1841096" y="932320"/>
                </a:lnTo>
                <a:lnTo>
                  <a:pt x="1841096" y="997119"/>
                </a:lnTo>
                <a:lnTo>
                  <a:pt x="1853815" y="999025"/>
                </a:lnTo>
                <a:lnTo>
                  <a:pt x="1865899" y="1001566"/>
                </a:lnTo>
                <a:lnTo>
                  <a:pt x="1877983" y="1004107"/>
                </a:lnTo>
                <a:lnTo>
                  <a:pt x="1890066" y="1007601"/>
                </a:lnTo>
                <a:lnTo>
                  <a:pt x="1901514" y="1011095"/>
                </a:lnTo>
                <a:lnTo>
                  <a:pt x="1912962" y="1015224"/>
                </a:lnTo>
                <a:lnTo>
                  <a:pt x="1923773" y="1019354"/>
                </a:lnTo>
                <a:lnTo>
                  <a:pt x="1934903" y="1024118"/>
                </a:lnTo>
                <a:lnTo>
                  <a:pt x="1945715" y="1029200"/>
                </a:lnTo>
                <a:lnTo>
                  <a:pt x="1956208" y="1034918"/>
                </a:lnTo>
                <a:lnTo>
                  <a:pt x="1966384" y="1040635"/>
                </a:lnTo>
                <a:lnTo>
                  <a:pt x="1976242" y="1046988"/>
                </a:lnTo>
                <a:lnTo>
                  <a:pt x="1986099" y="1053659"/>
                </a:lnTo>
                <a:lnTo>
                  <a:pt x="1995321" y="1060329"/>
                </a:lnTo>
                <a:lnTo>
                  <a:pt x="2003907" y="1067635"/>
                </a:lnTo>
                <a:lnTo>
                  <a:pt x="2012811" y="1074940"/>
                </a:lnTo>
                <a:lnTo>
                  <a:pt x="2021396" y="1082881"/>
                </a:lnTo>
                <a:lnTo>
                  <a:pt x="2029028" y="1090822"/>
                </a:lnTo>
                <a:lnTo>
                  <a:pt x="2036978" y="1099081"/>
                </a:lnTo>
                <a:lnTo>
                  <a:pt x="2044292" y="1107975"/>
                </a:lnTo>
                <a:lnTo>
                  <a:pt x="2051288" y="1116551"/>
                </a:lnTo>
                <a:lnTo>
                  <a:pt x="2057965" y="1125445"/>
                </a:lnTo>
                <a:lnTo>
                  <a:pt x="2064325" y="1135292"/>
                </a:lnTo>
                <a:lnTo>
                  <a:pt x="2069731" y="1144821"/>
                </a:lnTo>
                <a:lnTo>
                  <a:pt x="2075455" y="1154350"/>
                </a:lnTo>
                <a:lnTo>
                  <a:pt x="2080225" y="1164515"/>
                </a:lnTo>
                <a:lnTo>
                  <a:pt x="2084995" y="1174679"/>
                </a:lnTo>
                <a:lnTo>
                  <a:pt x="2089128" y="1185161"/>
                </a:lnTo>
                <a:lnTo>
                  <a:pt x="2092626" y="1195643"/>
                </a:lnTo>
                <a:lnTo>
                  <a:pt x="2095488" y="1206761"/>
                </a:lnTo>
                <a:lnTo>
                  <a:pt x="2098668" y="1217560"/>
                </a:lnTo>
                <a:lnTo>
                  <a:pt x="2100894" y="1228995"/>
                </a:lnTo>
                <a:lnTo>
                  <a:pt x="2103438" y="1336675"/>
                </a:lnTo>
                <a:lnTo>
                  <a:pt x="1485900" y="1336675"/>
                </a:lnTo>
                <a:lnTo>
                  <a:pt x="1488444" y="1228995"/>
                </a:lnTo>
                <a:lnTo>
                  <a:pt x="1490670" y="1217560"/>
                </a:lnTo>
                <a:lnTo>
                  <a:pt x="1493214" y="1206761"/>
                </a:lnTo>
                <a:lnTo>
                  <a:pt x="1496712" y="1195643"/>
                </a:lnTo>
                <a:lnTo>
                  <a:pt x="1500210" y="1185161"/>
                </a:lnTo>
                <a:lnTo>
                  <a:pt x="1504343" y="1174679"/>
                </a:lnTo>
                <a:lnTo>
                  <a:pt x="1508795" y="1164515"/>
                </a:lnTo>
                <a:lnTo>
                  <a:pt x="1513565" y="1154350"/>
                </a:lnTo>
                <a:lnTo>
                  <a:pt x="1519289" y="1144821"/>
                </a:lnTo>
                <a:lnTo>
                  <a:pt x="1525013" y="1135292"/>
                </a:lnTo>
                <a:lnTo>
                  <a:pt x="1531055" y="1125763"/>
                </a:lnTo>
                <a:lnTo>
                  <a:pt x="1537732" y="1116551"/>
                </a:lnTo>
                <a:lnTo>
                  <a:pt x="1544728" y="1107975"/>
                </a:lnTo>
                <a:lnTo>
                  <a:pt x="1552042" y="1099081"/>
                </a:lnTo>
                <a:lnTo>
                  <a:pt x="1559674" y="1090822"/>
                </a:lnTo>
                <a:lnTo>
                  <a:pt x="1567942" y="1082881"/>
                </a:lnTo>
                <a:lnTo>
                  <a:pt x="1576209" y="1074940"/>
                </a:lnTo>
                <a:lnTo>
                  <a:pt x="1584795" y="1067635"/>
                </a:lnTo>
                <a:lnTo>
                  <a:pt x="1593699" y="1060329"/>
                </a:lnTo>
                <a:lnTo>
                  <a:pt x="1603239" y="1053659"/>
                </a:lnTo>
                <a:lnTo>
                  <a:pt x="1613096" y="1046988"/>
                </a:lnTo>
                <a:lnTo>
                  <a:pt x="1622954" y="1040635"/>
                </a:lnTo>
                <a:lnTo>
                  <a:pt x="1632812" y="1034918"/>
                </a:lnTo>
                <a:lnTo>
                  <a:pt x="1643305" y="1029200"/>
                </a:lnTo>
                <a:lnTo>
                  <a:pt x="1654117" y="1024118"/>
                </a:lnTo>
                <a:lnTo>
                  <a:pt x="1664929" y="1019671"/>
                </a:lnTo>
                <a:lnTo>
                  <a:pt x="1676058" y="1015224"/>
                </a:lnTo>
                <a:lnTo>
                  <a:pt x="1687506" y="1011095"/>
                </a:lnTo>
                <a:lnTo>
                  <a:pt x="1699272" y="1007601"/>
                </a:lnTo>
                <a:lnTo>
                  <a:pt x="1711355" y="1004107"/>
                </a:lnTo>
                <a:lnTo>
                  <a:pt x="1723439" y="1001566"/>
                </a:lnTo>
                <a:lnTo>
                  <a:pt x="1735523" y="999025"/>
                </a:lnTo>
                <a:lnTo>
                  <a:pt x="1747924" y="997119"/>
                </a:lnTo>
                <a:lnTo>
                  <a:pt x="1747924" y="932320"/>
                </a:lnTo>
                <a:lnTo>
                  <a:pt x="1583205" y="932320"/>
                </a:lnTo>
                <a:lnTo>
                  <a:pt x="1583205" y="871651"/>
                </a:lnTo>
                <a:lnTo>
                  <a:pt x="1586385" y="871334"/>
                </a:lnTo>
                <a:lnTo>
                  <a:pt x="1590201" y="870698"/>
                </a:lnTo>
                <a:lnTo>
                  <a:pt x="1594971" y="869110"/>
                </a:lnTo>
                <a:lnTo>
                  <a:pt x="1600377" y="867204"/>
                </a:lnTo>
                <a:lnTo>
                  <a:pt x="1606736" y="864663"/>
                </a:lnTo>
                <a:lnTo>
                  <a:pt x="1613414" y="861487"/>
                </a:lnTo>
                <a:lnTo>
                  <a:pt x="1620410" y="857358"/>
                </a:lnTo>
                <a:lnTo>
                  <a:pt x="1624226" y="854816"/>
                </a:lnTo>
                <a:lnTo>
                  <a:pt x="1627406" y="851958"/>
                </a:lnTo>
                <a:lnTo>
                  <a:pt x="1630586" y="848464"/>
                </a:lnTo>
                <a:lnTo>
                  <a:pt x="1634084" y="845287"/>
                </a:lnTo>
                <a:lnTo>
                  <a:pt x="1637264" y="841476"/>
                </a:lnTo>
                <a:lnTo>
                  <a:pt x="1640444" y="837346"/>
                </a:lnTo>
                <a:lnTo>
                  <a:pt x="1643305" y="832899"/>
                </a:lnTo>
                <a:lnTo>
                  <a:pt x="1646167" y="828135"/>
                </a:lnTo>
                <a:lnTo>
                  <a:pt x="1648393" y="823052"/>
                </a:lnTo>
                <a:lnTo>
                  <a:pt x="1650619" y="817653"/>
                </a:lnTo>
                <a:lnTo>
                  <a:pt x="1652845" y="811617"/>
                </a:lnTo>
                <a:lnTo>
                  <a:pt x="1654435" y="805265"/>
                </a:lnTo>
                <a:lnTo>
                  <a:pt x="1655707" y="798594"/>
                </a:lnTo>
                <a:lnTo>
                  <a:pt x="1656979" y="791289"/>
                </a:lnTo>
                <a:lnTo>
                  <a:pt x="1657297" y="783983"/>
                </a:lnTo>
                <a:lnTo>
                  <a:pt x="1657615" y="775724"/>
                </a:lnTo>
                <a:lnTo>
                  <a:pt x="1657933" y="767466"/>
                </a:lnTo>
                <a:lnTo>
                  <a:pt x="1658569" y="758889"/>
                </a:lnTo>
                <a:lnTo>
                  <a:pt x="1659205" y="750631"/>
                </a:lnTo>
                <a:lnTo>
                  <a:pt x="1660477" y="742690"/>
                </a:lnTo>
                <a:lnTo>
                  <a:pt x="1662067" y="734431"/>
                </a:lnTo>
                <a:lnTo>
                  <a:pt x="1663975" y="726808"/>
                </a:lnTo>
                <a:lnTo>
                  <a:pt x="1666201" y="718867"/>
                </a:lnTo>
                <a:lnTo>
                  <a:pt x="1668427" y="711561"/>
                </a:lnTo>
                <a:lnTo>
                  <a:pt x="1671289" y="704255"/>
                </a:lnTo>
                <a:lnTo>
                  <a:pt x="1674151" y="697267"/>
                </a:lnTo>
                <a:lnTo>
                  <a:pt x="1677648" y="690597"/>
                </a:lnTo>
                <a:lnTo>
                  <a:pt x="1680828" y="683609"/>
                </a:lnTo>
                <a:lnTo>
                  <a:pt x="1684962" y="677256"/>
                </a:lnTo>
                <a:lnTo>
                  <a:pt x="1689096" y="670903"/>
                </a:lnTo>
                <a:lnTo>
                  <a:pt x="1693230" y="665186"/>
                </a:lnTo>
                <a:lnTo>
                  <a:pt x="1698000" y="659151"/>
                </a:lnTo>
                <a:lnTo>
                  <a:pt x="1702770" y="654068"/>
                </a:lnTo>
                <a:lnTo>
                  <a:pt x="1707540" y="648986"/>
                </a:lnTo>
                <a:lnTo>
                  <a:pt x="1712627" y="643904"/>
                </a:lnTo>
                <a:lnTo>
                  <a:pt x="1718351" y="639457"/>
                </a:lnTo>
                <a:lnTo>
                  <a:pt x="1723757" y="635010"/>
                </a:lnTo>
                <a:lnTo>
                  <a:pt x="1729163" y="631198"/>
                </a:lnTo>
                <a:lnTo>
                  <a:pt x="1735205" y="627387"/>
                </a:lnTo>
                <a:lnTo>
                  <a:pt x="1741565" y="624210"/>
                </a:lnTo>
                <a:lnTo>
                  <a:pt x="1747288" y="621352"/>
                </a:lnTo>
                <a:lnTo>
                  <a:pt x="1753966" y="618810"/>
                </a:lnTo>
                <a:lnTo>
                  <a:pt x="1760326" y="616587"/>
                </a:lnTo>
                <a:lnTo>
                  <a:pt x="1767004" y="614681"/>
                </a:lnTo>
                <a:lnTo>
                  <a:pt x="1773682" y="613093"/>
                </a:lnTo>
                <a:lnTo>
                  <a:pt x="1780677" y="612140"/>
                </a:lnTo>
                <a:lnTo>
                  <a:pt x="1787673" y="611187"/>
                </a:lnTo>
                <a:close/>
                <a:moveTo>
                  <a:pt x="630238" y="565150"/>
                </a:moveTo>
                <a:lnTo>
                  <a:pt x="639136" y="565468"/>
                </a:lnTo>
                <a:lnTo>
                  <a:pt x="647397" y="566420"/>
                </a:lnTo>
                <a:lnTo>
                  <a:pt x="655977" y="567372"/>
                </a:lnTo>
                <a:lnTo>
                  <a:pt x="664557" y="569276"/>
                </a:lnTo>
                <a:lnTo>
                  <a:pt x="672501" y="571498"/>
                </a:lnTo>
                <a:lnTo>
                  <a:pt x="680762" y="574354"/>
                </a:lnTo>
                <a:lnTo>
                  <a:pt x="689024" y="577211"/>
                </a:lnTo>
                <a:lnTo>
                  <a:pt x="696333" y="581020"/>
                </a:lnTo>
                <a:lnTo>
                  <a:pt x="703959" y="585463"/>
                </a:lnTo>
                <a:lnTo>
                  <a:pt x="711268" y="589907"/>
                </a:lnTo>
                <a:lnTo>
                  <a:pt x="718258" y="594667"/>
                </a:lnTo>
                <a:lnTo>
                  <a:pt x="725249" y="600063"/>
                </a:lnTo>
                <a:lnTo>
                  <a:pt x="731922" y="605776"/>
                </a:lnTo>
                <a:lnTo>
                  <a:pt x="738278" y="611489"/>
                </a:lnTo>
                <a:lnTo>
                  <a:pt x="744633" y="618154"/>
                </a:lnTo>
                <a:lnTo>
                  <a:pt x="750353" y="624820"/>
                </a:lnTo>
                <a:lnTo>
                  <a:pt x="756072" y="632437"/>
                </a:lnTo>
                <a:lnTo>
                  <a:pt x="761474" y="639737"/>
                </a:lnTo>
                <a:lnTo>
                  <a:pt x="766241" y="647354"/>
                </a:lnTo>
                <a:lnTo>
                  <a:pt x="771007" y="655289"/>
                </a:lnTo>
                <a:lnTo>
                  <a:pt x="775456" y="663541"/>
                </a:lnTo>
                <a:lnTo>
                  <a:pt x="779587" y="672111"/>
                </a:lnTo>
                <a:lnTo>
                  <a:pt x="783400" y="680998"/>
                </a:lnTo>
                <a:lnTo>
                  <a:pt x="786895" y="690202"/>
                </a:lnTo>
                <a:lnTo>
                  <a:pt x="790073" y="699406"/>
                </a:lnTo>
                <a:lnTo>
                  <a:pt x="792615" y="708611"/>
                </a:lnTo>
                <a:lnTo>
                  <a:pt x="794839" y="718450"/>
                </a:lnTo>
                <a:lnTo>
                  <a:pt x="796746" y="728606"/>
                </a:lnTo>
                <a:lnTo>
                  <a:pt x="798017" y="738445"/>
                </a:lnTo>
                <a:lnTo>
                  <a:pt x="799288" y="748919"/>
                </a:lnTo>
                <a:lnTo>
                  <a:pt x="799923" y="759076"/>
                </a:lnTo>
                <a:lnTo>
                  <a:pt x="800241" y="769550"/>
                </a:lnTo>
                <a:lnTo>
                  <a:pt x="799923" y="777802"/>
                </a:lnTo>
                <a:lnTo>
                  <a:pt x="799606" y="786054"/>
                </a:lnTo>
                <a:lnTo>
                  <a:pt x="798970" y="793989"/>
                </a:lnTo>
                <a:lnTo>
                  <a:pt x="798017" y="801923"/>
                </a:lnTo>
                <a:lnTo>
                  <a:pt x="797064" y="809541"/>
                </a:lnTo>
                <a:lnTo>
                  <a:pt x="795475" y="817476"/>
                </a:lnTo>
                <a:lnTo>
                  <a:pt x="793568" y="825093"/>
                </a:lnTo>
                <a:lnTo>
                  <a:pt x="791979" y="832710"/>
                </a:lnTo>
                <a:lnTo>
                  <a:pt x="789755" y="840328"/>
                </a:lnTo>
                <a:lnTo>
                  <a:pt x="787531" y="847310"/>
                </a:lnTo>
                <a:lnTo>
                  <a:pt x="784671" y="854293"/>
                </a:lnTo>
                <a:lnTo>
                  <a:pt x="781811" y="861276"/>
                </a:lnTo>
                <a:lnTo>
                  <a:pt x="778951" y="868258"/>
                </a:lnTo>
                <a:lnTo>
                  <a:pt x="775456" y="874923"/>
                </a:lnTo>
                <a:lnTo>
                  <a:pt x="772278" y="880954"/>
                </a:lnTo>
                <a:lnTo>
                  <a:pt x="768465" y="887619"/>
                </a:lnTo>
                <a:lnTo>
                  <a:pt x="764970" y="893649"/>
                </a:lnTo>
                <a:lnTo>
                  <a:pt x="760839" y="899680"/>
                </a:lnTo>
                <a:lnTo>
                  <a:pt x="756708" y="905393"/>
                </a:lnTo>
                <a:lnTo>
                  <a:pt x="752259" y="911106"/>
                </a:lnTo>
                <a:lnTo>
                  <a:pt x="747810" y="916501"/>
                </a:lnTo>
                <a:lnTo>
                  <a:pt x="743044" y="921580"/>
                </a:lnTo>
                <a:lnTo>
                  <a:pt x="738278" y="926341"/>
                </a:lnTo>
                <a:lnTo>
                  <a:pt x="733193" y="931101"/>
                </a:lnTo>
                <a:lnTo>
                  <a:pt x="728109" y="936180"/>
                </a:lnTo>
                <a:lnTo>
                  <a:pt x="722707" y="939988"/>
                </a:lnTo>
                <a:lnTo>
                  <a:pt x="717305" y="944114"/>
                </a:lnTo>
                <a:lnTo>
                  <a:pt x="711903" y="948241"/>
                </a:lnTo>
                <a:lnTo>
                  <a:pt x="706183" y="951414"/>
                </a:lnTo>
                <a:lnTo>
                  <a:pt x="700464" y="954906"/>
                </a:lnTo>
                <a:lnTo>
                  <a:pt x="694426" y="958080"/>
                </a:lnTo>
                <a:lnTo>
                  <a:pt x="688071" y="960619"/>
                </a:lnTo>
                <a:lnTo>
                  <a:pt x="688071" y="1044727"/>
                </a:lnTo>
                <a:lnTo>
                  <a:pt x="703641" y="1047266"/>
                </a:lnTo>
                <a:lnTo>
                  <a:pt x="718894" y="1050440"/>
                </a:lnTo>
                <a:lnTo>
                  <a:pt x="733829" y="1053614"/>
                </a:lnTo>
                <a:lnTo>
                  <a:pt x="748764" y="1057740"/>
                </a:lnTo>
                <a:lnTo>
                  <a:pt x="763063" y="1062184"/>
                </a:lnTo>
                <a:lnTo>
                  <a:pt x="777045" y="1066945"/>
                </a:lnTo>
                <a:lnTo>
                  <a:pt x="791026" y="1072340"/>
                </a:lnTo>
                <a:lnTo>
                  <a:pt x="804690" y="1078371"/>
                </a:lnTo>
                <a:lnTo>
                  <a:pt x="818036" y="1085036"/>
                </a:lnTo>
                <a:lnTo>
                  <a:pt x="831064" y="1091701"/>
                </a:lnTo>
                <a:lnTo>
                  <a:pt x="843775" y="1099001"/>
                </a:lnTo>
                <a:lnTo>
                  <a:pt x="856167" y="1106618"/>
                </a:lnTo>
                <a:lnTo>
                  <a:pt x="867925" y="1114871"/>
                </a:lnTo>
                <a:lnTo>
                  <a:pt x="879682" y="1123440"/>
                </a:lnTo>
                <a:lnTo>
                  <a:pt x="890804" y="1132010"/>
                </a:lnTo>
                <a:lnTo>
                  <a:pt x="901925" y="1141214"/>
                </a:lnTo>
                <a:lnTo>
                  <a:pt x="912094" y="1151370"/>
                </a:lnTo>
                <a:lnTo>
                  <a:pt x="921944" y="1161210"/>
                </a:lnTo>
                <a:lnTo>
                  <a:pt x="931795" y="1171683"/>
                </a:lnTo>
                <a:lnTo>
                  <a:pt x="940692" y="1182157"/>
                </a:lnTo>
                <a:lnTo>
                  <a:pt x="949272" y="1193266"/>
                </a:lnTo>
                <a:lnTo>
                  <a:pt x="957534" y="1204692"/>
                </a:lnTo>
                <a:lnTo>
                  <a:pt x="965160" y="1216118"/>
                </a:lnTo>
                <a:lnTo>
                  <a:pt x="972151" y="1227862"/>
                </a:lnTo>
                <a:lnTo>
                  <a:pt x="979142" y="1240557"/>
                </a:lnTo>
                <a:lnTo>
                  <a:pt x="985179" y="1252618"/>
                </a:lnTo>
                <a:lnTo>
                  <a:pt x="991217" y="1265631"/>
                </a:lnTo>
                <a:lnTo>
                  <a:pt x="995983" y="1278327"/>
                </a:lnTo>
                <a:lnTo>
                  <a:pt x="1000749" y="1291657"/>
                </a:lnTo>
                <a:lnTo>
                  <a:pt x="1004880" y="1304988"/>
                </a:lnTo>
                <a:lnTo>
                  <a:pt x="1008058" y="1318635"/>
                </a:lnTo>
                <a:lnTo>
                  <a:pt x="1010600" y="1332600"/>
                </a:lnTo>
                <a:lnTo>
                  <a:pt x="1014413" y="1484313"/>
                </a:lnTo>
                <a:lnTo>
                  <a:pt x="246063" y="1484313"/>
                </a:lnTo>
                <a:lnTo>
                  <a:pt x="249876" y="1332600"/>
                </a:lnTo>
                <a:lnTo>
                  <a:pt x="252419" y="1318635"/>
                </a:lnTo>
                <a:lnTo>
                  <a:pt x="255596" y="1304988"/>
                </a:lnTo>
                <a:lnTo>
                  <a:pt x="259727" y="1291657"/>
                </a:lnTo>
                <a:lnTo>
                  <a:pt x="264176" y="1278327"/>
                </a:lnTo>
                <a:lnTo>
                  <a:pt x="269260" y="1265631"/>
                </a:lnTo>
                <a:lnTo>
                  <a:pt x="275297" y="1252618"/>
                </a:lnTo>
                <a:lnTo>
                  <a:pt x="281017" y="1240557"/>
                </a:lnTo>
                <a:lnTo>
                  <a:pt x="288008" y="1227862"/>
                </a:lnTo>
                <a:lnTo>
                  <a:pt x="294999" y="1216118"/>
                </a:lnTo>
                <a:lnTo>
                  <a:pt x="302943" y="1204692"/>
                </a:lnTo>
                <a:lnTo>
                  <a:pt x="310887" y="1193266"/>
                </a:lnTo>
                <a:lnTo>
                  <a:pt x="319784" y="1182157"/>
                </a:lnTo>
                <a:lnTo>
                  <a:pt x="328682" y="1171683"/>
                </a:lnTo>
                <a:lnTo>
                  <a:pt x="338214" y="1161210"/>
                </a:lnTo>
                <a:lnTo>
                  <a:pt x="348383" y="1151370"/>
                </a:lnTo>
                <a:lnTo>
                  <a:pt x="358869" y="1141214"/>
                </a:lnTo>
                <a:lnTo>
                  <a:pt x="369673" y="1132010"/>
                </a:lnTo>
                <a:lnTo>
                  <a:pt x="380795" y="1123440"/>
                </a:lnTo>
                <a:lnTo>
                  <a:pt x="392552" y="1114871"/>
                </a:lnTo>
                <a:lnTo>
                  <a:pt x="404309" y="1106618"/>
                </a:lnTo>
                <a:lnTo>
                  <a:pt x="417020" y="1099001"/>
                </a:lnTo>
                <a:lnTo>
                  <a:pt x="429412" y="1091701"/>
                </a:lnTo>
                <a:lnTo>
                  <a:pt x="442441" y="1085036"/>
                </a:lnTo>
                <a:lnTo>
                  <a:pt x="455787" y="1078371"/>
                </a:lnTo>
                <a:lnTo>
                  <a:pt x="469450" y="1072340"/>
                </a:lnTo>
                <a:lnTo>
                  <a:pt x="483432" y="1066945"/>
                </a:lnTo>
                <a:lnTo>
                  <a:pt x="497413" y="1062184"/>
                </a:lnTo>
                <a:lnTo>
                  <a:pt x="511713" y="1057740"/>
                </a:lnTo>
                <a:lnTo>
                  <a:pt x="526648" y="1053614"/>
                </a:lnTo>
                <a:lnTo>
                  <a:pt x="541582" y="1050440"/>
                </a:lnTo>
                <a:lnTo>
                  <a:pt x="556835" y="1047266"/>
                </a:lnTo>
                <a:lnTo>
                  <a:pt x="571770" y="1044727"/>
                </a:lnTo>
                <a:lnTo>
                  <a:pt x="571770" y="960619"/>
                </a:lnTo>
                <a:lnTo>
                  <a:pt x="566050" y="958080"/>
                </a:lnTo>
                <a:lnTo>
                  <a:pt x="560013" y="954906"/>
                </a:lnTo>
                <a:lnTo>
                  <a:pt x="554293" y="951414"/>
                </a:lnTo>
                <a:lnTo>
                  <a:pt x="548573" y="948241"/>
                </a:lnTo>
                <a:lnTo>
                  <a:pt x="543171" y="944114"/>
                </a:lnTo>
                <a:lnTo>
                  <a:pt x="537452" y="939988"/>
                </a:lnTo>
                <a:lnTo>
                  <a:pt x="532367" y="935545"/>
                </a:lnTo>
                <a:lnTo>
                  <a:pt x="527283" y="931101"/>
                </a:lnTo>
                <a:lnTo>
                  <a:pt x="522199" y="926341"/>
                </a:lnTo>
                <a:lnTo>
                  <a:pt x="517433" y="921580"/>
                </a:lnTo>
                <a:lnTo>
                  <a:pt x="512348" y="916501"/>
                </a:lnTo>
                <a:lnTo>
                  <a:pt x="507900" y="911106"/>
                </a:lnTo>
                <a:lnTo>
                  <a:pt x="503769" y="905393"/>
                </a:lnTo>
                <a:lnTo>
                  <a:pt x="499638" y="899680"/>
                </a:lnTo>
                <a:lnTo>
                  <a:pt x="495507" y="893649"/>
                </a:lnTo>
                <a:lnTo>
                  <a:pt x="491694" y="887302"/>
                </a:lnTo>
                <a:lnTo>
                  <a:pt x="488198" y="880954"/>
                </a:lnTo>
                <a:lnTo>
                  <a:pt x="484385" y="874923"/>
                </a:lnTo>
                <a:lnTo>
                  <a:pt x="481525" y="868258"/>
                </a:lnTo>
                <a:lnTo>
                  <a:pt x="478665" y="861276"/>
                </a:lnTo>
                <a:lnTo>
                  <a:pt x="475488" y="854293"/>
                </a:lnTo>
                <a:lnTo>
                  <a:pt x="472946" y="847310"/>
                </a:lnTo>
                <a:lnTo>
                  <a:pt x="470404" y="839693"/>
                </a:lnTo>
                <a:lnTo>
                  <a:pt x="468497" y="832393"/>
                </a:lnTo>
                <a:lnTo>
                  <a:pt x="466273" y="825093"/>
                </a:lnTo>
                <a:lnTo>
                  <a:pt x="465002" y="817476"/>
                </a:lnTo>
                <a:lnTo>
                  <a:pt x="463413" y="809541"/>
                </a:lnTo>
                <a:lnTo>
                  <a:pt x="462142" y="801923"/>
                </a:lnTo>
                <a:lnTo>
                  <a:pt x="461189" y="793989"/>
                </a:lnTo>
                <a:lnTo>
                  <a:pt x="460871" y="786054"/>
                </a:lnTo>
                <a:lnTo>
                  <a:pt x="460235" y="777802"/>
                </a:lnTo>
                <a:lnTo>
                  <a:pt x="460235" y="769550"/>
                </a:lnTo>
                <a:lnTo>
                  <a:pt x="460553" y="759076"/>
                </a:lnTo>
                <a:lnTo>
                  <a:pt x="460871" y="748919"/>
                </a:lnTo>
                <a:lnTo>
                  <a:pt x="461824" y="738445"/>
                </a:lnTo>
                <a:lnTo>
                  <a:pt x="463413" y="728606"/>
                </a:lnTo>
                <a:lnTo>
                  <a:pt x="465637" y="718450"/>
                </a:lnTo>
                <a:lnTo>
                  <a:pt x="467862" y="708611"/>
                </a:lnTo>
                <a:lnTo>
                  <a:pt x="470404" y="699406"/>
                </a:lnTo>
                <a:lnTo>
                  <a:pt x="473264" y="690202"/>
                </a:lnTo>
                <a:lnTo>
                  <a:pt x="477077" y="680998"/>
                </a:lnTo>
                <a:lnTo>
                  <a:pt x="480890" y="672111"/>
                </a:lnTo>
                <a:lnTo>
                  <a:pt x="484703" y="663541"/>
                </a:lnTo>
                <a:lnTo>
                  <a:pt x="489152" y="655289"/>
                </a:lnTo>
                <a:lnTo>
                  <a:pt x="493918" y="647354"/>
                </a:lnTo>
                <a:lnTo>
                  <a:pt x="498685" y="639737"/>
                </a:lnTo>
                <a:lnTo>
                  <a:pt x="504404" y="632437"/>
                </a:lnTo>
                <a:lnTo>
                  <a:pt x="509806" y="624820"/>
                </a:lnTo>
                <a:lnTo>
                  <a:pt x="515844" y="618154"/>
                </a:lnTo>
                <a:lnTo>
                  <a:pt x="522199" y="611489"/>
                </a:lnTo>
                <a:lnTo>
                  <a:pt x="528236" y="605776"/>
                </a:lnTo>
                <a:lnTo>
                  <a:pt x="534909" y="600063"/>
                </a:lnTo>
                <a:lnTo>
                  <a:pt x="541900" y="594667"/>
                </a:lnTo>
                <a:lnTo>
                  <a:pt x="548891" y="589907"/>
                </a:lnTo>
                <a:lnTo>
                  <a:pt x="556517" y="585463"/>
                </a:lnTo>
                <a:lnTo>
                  <a:pt x="564144" y="581020"/>
                </a:lnTo>
                <a:lnTo>
                  <a:pt x="571770" y="577211"/>
                </a:lnTo>
                <a:lnTo>
                  <a:pt x="579714" y="574354"/>
                </a:lnTo>
                <a:lnTo>
                  <a:pt x="587658" y="571498"/>
                </a:lnTo>
                <a:lnTo>
                  <a:pt x="595920" y="569276"/>
                </a:lnTo>
                <a:lnTo>
                  <a:pt x="604499" y="567372"/>
                </a:lnTo>
                <a:lnTo>
                  <a:pt x="612761" y="566420"/>
                </a:lnTo>
                <a:lnTo>
                  <a:pt x="621659" y="565468"/>
                </a:lnTo>
                <a:lnTo>
                  <a:pt x="630238" y="565150"/>
                </a:lnTo>
                <a:close/>
                <a:moveTo>
                  <a:pt x="181836" y="158167"/>
                </a:moveTo>
                <a:lnTo>
                  <a:pt x="178980" y="158484"/>
                </a:lnTo>
                <a:lnTo>
                  <a:pt x="176441" y="159119"/>
                </a:lnTo>
                <a:lnTo>
                  <a:pt x="173902" y="160390"/>
                </a:lnTo>
                <a:lnTo>
                  <a:pt x="171681" y="161343"/>
                </a:lnTo>
                <a:lnTo>
                  <a:pt x="169459" y="162613"/>
                </a:lnTo>
                <a:lnTo>
                  <a:pt x="167238" y="163884"/>
                </a:lnTo>
                <a:lnTo>
                  <a:pt x="165651" y="165789"/>
                </a:lnTo>
                <a:lnTo>
                  <a:pt x="164065" y="167695"/>
                </a:lnTo>
                <a:lnTo>
                  <a:pt x="162478" y="169918"/>
                </a:lnTo>
                <a:lnTo>
                  <a:pt x="161209" y="171824"/>
                </a:lnTo>
                <a:lnTo>
                  <a:pt x="159939" y="174364"/>
                </a:lnTo>
                <a:lnTo>
                  <a:pt x="159305" y="176588"/>
                </a:lnTo>
                <a:lnTo>
                  <a:pt x="158352" y="179128"/>
                </a:lnTo>
                <a:lnTo>
                  <a:pt x="158035" y="181669"/>
                </a:lnTo>
                <a:lnTo>
                  <a:pt x="157718" y="184210"/>
                </a:lnTo>
                <a:lnTo>
                  <a:pt x="157718" y="1440334"/>
                </a:lnTo>
                <a:lnTo>
                  <a:pt x="158352" y="1447639"/>
                </a:lnTo>
                <a:lnTo>
                  <a:pt x="159622" y="1454944"/>
                </a:lnTo>
                <a:lnTo>
                  <a:pt x="161526" y="1463202"/>
                </a:lnTo>
                <a:lnTo>
                  <a:pt x="164065" y="1471142"/>
                </a:lnTo>
                <a:lnTo>
                  <a:pt x="167238" y="1479717"/>
                </a:lnTo>
                <a:lnTo>
                  <a:pt x="171363" y="1488610"/>
                </a:lnTo>
                <a:lnTo>
                  <a:pt x="175806" y="1497185"/>
                </a:lnTo>
                <a:lnTo>
                  <a:pt x="181201" y="1506078"/>
                </a:lnTo>
                <a:lnTo>
                  <a:pt x="187230" y="1514336"/>
                </a:lnTo>
                <a:lnTo>
                  <a:pt x="193577" y="1522594"/>
                </a:lnTo>
                <a:lnTo>
                  <a:pt x="200876" y="1530534"/>
                </a:lnTo>
                <a:lnTo>
                  <a:pt x="208492" y="1538156"/>
                </a:lnTo>
                <a:lnTo>
                  <a:pt x="216743" y="1545143"/>
                </a:lnTo>
                <a:lnTo>
                  <a:pt x="225629" y="1551178"/>
                </a:lnTo>
                <a:lnTo>
                  <a:pt x="230389" y="1554354"/>
                </a:lnTo>
                <a:lnTo>
                  <a:pt x="235149" y="1557212"/>
                </a:lnTo>
                <a:lnTo>
                  <a:pt x="239909" y="1559753"/>
                </a:lnTo>
                <a:lnTo>
                  <a:pt x="244669" y="1561976"/>
                </a:lnTo>
                <a:lnTo>
                  <a:pt x="1018979" y="1561976"/>
                </a:lnTo>
                <a:lnTo>
                  <a:pt x="1018979" y="1559436"/>
                </a:lnTo>
                <a:lnTo>
                  <a:pt x="1028182" y="1554354"/>
                </a:lnTo>
                <a:lnTo>
                  <a:pt x="1037068" y="1548637"/>
                </a:lnTo>
                <a:lnTo>
                  <a:pt x="1045636" y="1542603"/>
                </a:lnTo>
                <a:lnTo>
                  <a:pt x="1053252" y="1535298"/>
                </a:lnTo>
                <a:lnTo>
                  <a:pt x="1060551" y="1527993"/>
                </a:lnTo>
                <a:lnTo>
                  <a:pt x="1067532" y="1520370"/>
                </a:lnTo>
                <a:lnTo>
                  <a:pt x="1073879" y="1512113"/>
                </a:lnTo>
                <a:lnTo>
                  <a:pt x="1079908" y="1504173"/>
                </a:lnTo>
                <a:lnTo>
                  <a:pt x="1084986" y="1495597"/>
                </a:lnTo>
                <a:lnTo>
                  <a:pt x="1089429" y="1487022"/>
                </a:lnTo>
                <a:lnTo>
                  <a:pt x="1093554" y="1479082"/>
                </a:lnTo>
                <a:lnTo>
                  <a:pt x="1096728" y="1470507"/>
                </a:lnTo>
                <a:lnTo>
                  <a:pt x="1099266" y="1462884"/>
                </a:lnTo>
                <a:lnTo>
                  <a:pt x="1101170" y="1454626"/>
                </a:lnTo>
                <a:lnTo>
                  <a:pt x="1102122" y="1447321"/>
                </a:lnTo>
                <a:lnTo>
                  <a:pt x="1102757" y="1440334"/>
                </a:lnTo>
                <a:lnTo>
                  <a:pt x="1102757" y="184210"/>
                </a:lnTo>
                <a:lnTo>
                  <a:pt x="1102122" y="181669"/>
                </a:lnTo>
                <a:lnTo>
                  <a:pt x="1101805" y="179128"/>
                </a:lnTo>
                <a:lnTo>
                  <a:pt x="1101170" y="176588"/>
                </a:lnTo>
                <a:lnTo>
                  <a:pt x="1100536" y="174364"/>
                </a:lnTo>
                <a:lnTo>
                  <a:pt x="1099266" y="171824"/>
                </a:lnTo>
                <a:lnTo>
                  <a:pt x="1097997" y="169918"/>
                </a:lnTo>
                <a:lnTo>
                  <a:pt x="1096410" y="167695"/>
                </a:lnTo>
                <a:lnTo>
                  <a:pt x="1094824" y="165789"/>
                </a:lnTo>
                <a:lnTo>
                  <a:pt x="1092919" y="163884"/>
                </a:lnTo>
                <a:lnTo>
                  <a:pt x="1090698" y="162613"/>
                </a:lnTo>
                <a:lnTo>
                  <a:pt x="1088794" y="161343"/>
                </a:lnTo>
                <a:lnTo>
                  <a:pt x="1086573" y="160390"/>
                </a:lnTo>
                <a:lnTo>
                  <a:pt x="1083716" y="159119"/>
                </a:lnTo>
                <a:lnTo>
                  <a:pt x="1081178" y="158484"/>
                </a:lnTo>
                <a:lnTo>
                  <a:pt x="1078639" y="158167"/>
                </a:lnTo>
                <a:lnTo>
                  <a:pt x="1076100" y="158167"/>
                </a:lnTo>
                <a:lnTo>
                  <a:pt x="184374" y="158167"/>
                </a:lnTo>
                <a:lnTo>
                  <a:pt x="181836" y="158167"/>
                </a:lnTo>
                <a:close/>
                <a:moveTo>
                  <a:pt x="1414463" y="157162"/>
                </a:moveTo>
                <a:lnTo>
                  <a:pt x="2153497" y="157162"/>
                </a:lnTo>
                <a:lnTo>
                  <a:pt x="2161123" y="157162"/>
                </a:lnTo>
                <a:lnTo>
                  <a:pt x="2169066" y="158114"/>
                </a:lnTo>
                <a:lnTo>
                  <a:pt x="2176374" y="158749"/>
                </a:lnTo>
                <a:lnTo>
                  <a:pt x="2183364" y="160337"/>
                </a:lnTo>
                <a:lnTo>
                  <a:pt x="2190671" y="161924"/>
                </a:lnTo>
                <a:lnTo>
                  <a:pt x="2197661" y="163829"/>
                </a:lnTo>
                <a:lnTo>
                  <a:pt x="2204651" y="166052"/>
                </a:lnTo>
                <a:lnTo>
                  <a:pt x="2211324" y="168909"/>
                </a:lnTo>
                <a:lnTo>
                  <a:pt x="2217996" y="172084"/>
                </a:lnTo>
                <a:lnTo>
                  <a:pt x="2224350" y="174942"/>
                </a:lnTo>
                <a:lnTo>
                  <a:pt x="2230387" y="178752"/>
                </a:lnTo>
                <a:lnTo>
                  <a:pt x="2236424" y="182562"/>
                </a:lnTo>
                <a:lnTo>
                  <a:pt x="2242461" y="186689"/>
                </a:lnTo>
                <a:lnTo>
                  <a:pt x="2247862" y="191134"/>
                </a:lnTo>
                <a:lnTo>
                  <a:pt x="2253264" y="195579"/>
                </a:lnTo>
                <a:lnTo>
                  <a:pt x="2258665" y="200659"/>
                </a:lnTo>
                <a:lnTo>
                  <a:pt x="2263431" y="206057"/>
                </a:lnTo>
                <a:lnTo>
                  <a:pt x="2268197" y="211137"/>
                </a:lnTo>
                <a:lnTo>
                  <a:pt x="2272645" y="216852"/>
                </a:lnTo>
                <a:lnTo>
                  <a:pt x="2276776" y="222567"/>
                </a:lnTo>
                <a:lnTo>
                  <a:pt x="2280270" y="228917"/>
                </a:lnTo>
                <a:lnTo>
                  <a:pt x="2284083" y="234949"/>
                </a:lnTo>
                <a:lnTo>
                  <a:pt x="2287261" y="241299"/>
                </a:lnTo>
                <a:lnTo>
                  <a:pt x="2290438" y="247967"/>
                </a:lnTo>
                <a:lnTo>
                  <a:pt x="2292980" y="254634"/>
                </a:lnTo>
                <a:lnTo>
                  <a:pt x="2295204" y="261619"/>
                </a:lnTo>
                <a:lnTo>
                  <a:pt x="2297428" y="268604"/>
                </a:lnTo>
                <a:lnTo>
                  <a:pt x="2298699" y="275589"/>
                </a:lnTo>
                <a:lnTo>
                  <a:pt x="2300287" y="282892"/>
                </a:lnTo>
                <a:lnTo>
                  <a:pt x="2300923" y="290512"/>
                </a:lnTo>
                <a:lnTo>
                  <a:pt x="2301876" y="297814"/>
                </a:lnTo>
                <a:lnTo>
                  <a:pt x="2301876" y="305434"/>
                </a:lnTo>
                <a:lnTo>
                  <a:pt x="2301876" y="1484630"/>
                </a:lnTo>
                <a:lnTo>
                  <a:pt x="2301876" y="1497013"/>
                </a:lnTo>
                <a:lnTo>
                  <a:pt x="2300923" y="1509078"/>
                </a:lnTo>
                <a:lnTo>
                  <a:pt x="2299652" y="1521143"/>
                </a:lnTo>
                <a:lnTo>
                  <a:pt x="2298063" y="1533208"/>
                </a:lnTo>
                <a:lnTo>
                  <a:pt x="2295839" y="1544638"/>
                </a:lnTo>
                <a:lnTo>
                  <a:pt x="2292980" y="1555433"/>
                </a:lnTo>
                <a:lnTo>
                  <a:pt x="2289802" y="1566545"/>
                </a:lnTo>
                <a:lnTo>
                  <a:pt x="2285990" y="1577340"/>
                </a:lnTo>
                <a:lnTo>
                  <a:pt x="2281859" y="1587500"/>
                </a:lnTo>
                <a:lnTo>
                  <a:pt x="2277093" y="1597660"/>
                </a:lnTo>
                <a:lnTo>
                  <a:pt x="2271374" y="1607503"/>
                </a:lnTo>
                <a:lnTo>
                  <a:pt x="2265655" y="1616710"/>
                </a:lnTo>
                <a:lnTo>
                  <a:pt x="2259300" y="1625918"/>
                </a:lnTo>
                <a:lnTo>
                  <a:pt x="2252310" y="1634808"/>
                </a:lnTo>
                <a:lnTo>
                  <a:pt x="2244685" y="1643063"/>
                </a:lnTo>
                <a:lnTo>
                  <a:pt x="2236424" y="1651000"/>
                </a:lnTo>
                <a:lnTo>
                  <a:pt x="2227846" y="1658938"/>
                </a:lnTo>
                <a:lnTo>
                  <a:pt x="2218631" y="1665923"/>
                </a:lnTo>
                <a:lnTo>
                  <a:pt x="2208782" y="1672908"/>
                </a:lnTo>
                <a:lnTo>
                  <a:pt x="2198297" y="1678940"/>
                </a:lnTo>
                <a:lnTo>
                  <a:pt x="2187494" y="1684973"/>
                </a:lnTo>
                <a:lnTo>
                  <a:pt x="2176056" y="1690370"/>
                </a:lnTo>
                <a:lnTo>
                  <a:pt x="2163664" y="1695450"/>
                </a:lnTo>
                <a:lnTo>
                  <a:pt x="2150955" y="1700213"/>
                </a:lnTo>
                <a:lnTo>
                  <a:pt x="2137611" y="1704023"/>
                </a:lnTo>
                <a:lnTo>
                  <a:pt x="2123631" y="1707515"/>
                </a:lnTo>
                <a:lnTo>
                  <a:pt x="2108698" y="1710373"/>
                </a:lnTo>
                <a:lnTo>
                  <a:pt x="2093764" y="1712913"/>
                </a:lnTo>
                <a:lnTo>
                  <a:pt x="2077878" y="1715135"/>
                </a:lnTo>
                <a:lnTo>
                  <a:pt x="2061038" y="1716405"/>
                </a:lnTo>
                <a:lnTo>
                  <a:pt x="2044199" y="1717358"/>
                </a:lnTo>
                <a:lnTo>
                  <a:pt x="2026406" y="1717675"/>
                </a:lnTo>
                <a:lnTo>
                  <a:pt x="1563159" y="1717675"/>
                </a:lnTo>
                <a:lnTo>
                  <a:pt x="1551721" y="1717358"/>
                </a:lnTo>
                <a:lnTo>
                  <a:pt x="1540601" y="1716723"/>
                </a:lnTo>
                <a:lnTo>
                  <a:pt x="1529163" y="1715453"/>
                </a:lnTo>
                <a:lnTo>
                  <a:pt x="1518042" y="1714500"/>
                </a:lnTo>
                <a:lnTo>
                  <a:pt x="1506922" y="1712913"/>
                </a:lnTo>
                <a:lnTo>
                  <a:pt x="1495801" y="1710690"/>
                </a:lnTo>
                <a:lnTo>
                  <a:pt x="1485634" y="1709103"/>
                </a:lnTo>
                <a:lnTo>
                  <a:pt x="1475149" y="1706880"/>
                </a:lnTo>
                <a:lnTo>
                  <a:pt x="1456085" y="1701800"/>
                </a:lnTo>
                <a:lnTo>
                  <a:pt x="1439246" y="1697038"/>
                </a:lnTo>
                <a:lnTo>
                  <a:pt x="1424948" y="1692593"/>
                </a:lnTo>
                <a:lnTo>
                  <a:pt x="1414463" y="1688783"/>
                </a:lnTo>
                <a:lnTo>
                  <a:pt x="1414463" y="1342708"/>
                </a:lnTo>
                <a:lnTo>
                  <a:pt x="1416687" y="1347470"/>
                </a:lnTo>
                <a:lnTo>
                  <a:pt x="1419229" y="1352233"/>
                </a:lnTo>
                <a:lnTo>
                  <a:pt x="1422088" y="1357630"/>
                </a:lnTo>
                <a:lnTo>
                  <a:pt x="1425583" y="1362393"/>
                </a:lnTo>
                <a:lnTo>
                  <a:pt x="1429078" y="1367473"/>
                </a:lnTo>
                <a:lnTo>
                  <a:pt x="1433209" y="1372235"/>
                </a:lnTo>
                <a:lnTo>
                  <a:pt x="1437657" y="1376998"/>
                </a:lnTo>
                <a:lnTo>
                  <a:pt x="1442105" y="1381760"/>
                </a:lnTo>
                <a:lnTo>
                  <a:pt x="1446871" y="1386523"/>
                </a:lnTo>
                <a:lnTo>
                  <a:pt x="1451637" y="1390968"/>
                </a:lnTo>
                <a:lnTo>
                  <a:pt x="1456721" y="1395413"/>
                </a:lnTo>
                <a:lnTo>
                  <a:pt x="1462440" y="1399540"/>
                </a:lnTo>
                <a:lnTo>
                  <a:pt x="1467523" y="1403350"/>
                </a:lnTo>
                <a:lnTo>
                  <a:pt x="1472925" y="1406525"/>
                </a:lnTo>
                <a:lnTo>
                  <a:pt x="1478644" y="1410018"/>
                </a:lnTo>
                <a:lnTo>
                  <a:pt x="1484045" y="1412558"/>
                </a:lnTo>
                <a:lnTo>
                  <a:pt x="1484045" y="1413510"/>
                </a:lnTo>
                <a:lnTo>
                  <a:pt x="2108062" y="1413510"/>
                </a:lnTo>
                <a:lnTo>
                  <a:pt x="2108062" y="1410335"/>
                </a:lnTo>
                <a:lnTo>
                  <a:pt x="2115370" y="1406208"/>
                </a:lnTo>
                <a:lnTo>
                  <a:pt x="2122360" y="1401763"/>
                </a:lnTo>
                <a:lnTo>
                  <a:pt x="2129032" y="1396683"/>
                </a:lnTo>
                <a:lnTo>
                  <a:pt x="2135387" y="1390968"/>
                </a:lnTo>
                <a:lnTo>
                  <a:pt x="2141106" y="1385253"/>
                </a:lnTo>
                <a:lnTo>
                  <a:pt x="2146825" y="1378903"/>
                </a:lnTo>
                <a:lnTo>
                  <a:pt x="2151909" y="1372235"/>
                </a:lnTo>
                <a:lnTo>
                  <a:pt x="2156357" y="1365568"/>
                </a:lnTo>
                <a:lnTo>
                  <a:pt x="2160805" y="1358900"/>
                </a:lnTo>
                <a:lnTo>
                  <a:pt x="2163982" y="1352233"/>
                </a:lnTo>
                <a:lnTo>
                  <a:pt x="2167477" y="1345883"/>
                </a:lnTo>
                <a:lnTo>
                  <a:pt x="2170019" y="1339215"/>
                </a:lnTo>
                <a:lnTo>
                  <a:pt x="2172243" y="1332865"/>
                </a:lnTo>
                <a:lnTo>
                  <a:pt x="2173832" y="1326515"/>
                </a:lnTo>
                <a:lnTo>
                  <a:pt x="2174467" y="1320800"/>
                </a:lnTo>
                <a:lnTo>
                  <a:pt x="2174785" y="1315085"/>
                </a:lnTo>
                <a:lnTo>
                  <a:pt x="2174785" y="305434"/>
                </a:lnTo>
                <a:lnTo>
                  <a:pt x="2174467" y="301307"/>
                </a:lnTo>
                <a:lnTo>
                  <a:pt x="2172879" y="297497"/>
                </a:lnTo>
                <a:lnTo>
                  <a:pt x="2171290" y="293687"/>
                </a:lnTo>
                <a:lnTo>
                  <a:pt x="2168430" y="290829"/>
                </a:lnTo>
                <a:lnTo>
                  <a:pt x="2165571" y="288289"/>
                </a:lnTo>
                <a:lnTo>
                  <a:pt x="2162076" y="286067"/>
                </a:lnTo>
                <a:lnTo>
                  <a:pt x="2157945" y="284797"/>
                </a:lnTo>
                <a:lnTo>
                  <a:pt x="2153497" y="284479"/>
                </a:lnTo>
                <a:lnTo>
                  <a:pt x="1414463" y="284479"/>
                </a:lnTo>
                <a:lnTo>
                  <a:pt x="1414463" y="157162"/>
                </a:lnTo>
                <a:close/>
                <a:moveTo>
                  <a:pt x="184374" y="0"/>
                </a:moveTo>
                <a:lnTo>
                  <a:pt x="1076100" y="0"/>
                </a:lnTo>
                <a:lnTo>
                  <a:pt x="1085621" y="317"/>
                </a:lnTo>
                <a:lnTo>
                  <a:pt x="1094824" y="953"/>
                </a:lnTo>
                <a:lnTo>
                  <a:pt x="1104026" y="1905"/>
                </a:lnTo>
                <a:lnTo>
                  <a:pt x="1113229" y="3494"/>
                </a:lnTo>
                <a:lnTo>
                  <a:pt x="1122115" y="5717"/>
                </a:lnTo>
                <a:lnTo>
                  <a:pt x="1131000" y="8258"/>
                </a:lnTo>
                <a:lnTo>
                  <a:pt x="1139568" y="11434"/>
                </a:lnTo>
                <a:lnTo>
                  <a:pt x="1147502" y="14610"/>
                </a:lnTo>
                <a:lnTo>
                  <a:pt x="1156070" y="18421"/>
                </a:lnTo>
                <a:lnTo>
                  <a:pt x="1163686" y="22232"/>
                </a:lnTo>
                <a:lnTo>
                  <a:pt x="1171620" y="26679"/>
                </a:lnTo>
                <a:lnTo>
                  <a:pt x="1178919" y="31443"/>
                </a:lnTo>
                <a:lnTo>
                  <a:pt x="1186217" y="36842"/>
                </a:lnTo>
                <a:lnTo>
                  <a:pt x="1193199" y="42241"/>
                </a:lnTo>
                <a:lnTo>
                  <a:pt x="1199863" y="47640"/>
                </a:lnTo>
                <a:lnTo>
                  <a:pt x="1206210" y="53993"/>
                </a:lnTo>
                <a:lnTo>
                  <a:pt x="1212557" y="60345"/>
                </a:lnTo>
                <a:lnTo>
                  <a:pt x="1218269" y="67014"/>
                </a:lnTo>
                <a:lnTo>
                  <a:pt x="1223981" y="74002"/>
                </a:lnTo>
                <a:lnTo>
                  <a:pt x="1229058" y="81306"/>
                </a:lnTo>
                <a:lnTo>
                  <a:pt x="1233818" y="88611"/>
                </a:lnTo>
                <a:lnTo>
                  <a:pt x="1238261" y="96551"/>
                </a:lnTo>
                <a:lnTo>
                  <a:pt x="1242387" y="104492"/>
                </a:lnTo>
                <a:lnTo>
                  <a:pt x="1245877" y="112749"/>
                </a:lnTo>
                <a:lnTo>
                  <a:pt x="1249368" y="121325"/>
                </a:lnTo>
                <a:lnTo>
                  <a:pt x="1252224" y="129582"/>
                </a:lnTo>
                <a:lnTo>
                  <a:pt x="1254446" y="138475"/>
                </a:lnTo>
                <a:lnTo>
                  <a:pt x="1256667" y="147368"/>
                </a:lnTo>
                <a:lnTo>
                  <a:pt x="1258254" y="156261"/>
                </a:lnTo>
                <a:lnTo>
                  <a:pt x="1259523" y="165472"/>
                </a:lnTo>
                <a:lnTo>
                  <a:pt x="1259840" y="175000"/>
                </a:lnTo>
                <a:lnTo>
                  <a:pt x="1260475" y="184210"/>
                </a:lnTo>
                <a:lnTo>
                  <a:pt x="1260475" y="1651541"/>
                </a:lnTo>
                <a:lnTo>
                  <a:pt x="1259840" y="1667103"/>
                </a:lnTo>
                <a:lnTo>
                  <a:pt x="1259206" y="1682348"/>
                </a:lnTo>
                <a:lnTo>
                  <a:pt x="1257936" y="1696958"/>
                </a:lnTo>
                <a:lnTo>
                  <a:pt x="1255715" y="1711886"/>
                </a:lnTo>
                <a:lnTo>
                  <a:pt x="1252542" y="1725860"/>
                </a:lnTo>
                <a:lnTo>
                  <a:pt x="1249368" y="1739835"/>
                </a:lnTo>
                <a:lnTo>
                  <a:pt x="1245243" y="1753492"/>
                </a:lnTo>
                <a:lnTo>
                  <a:pt x="1240483" y="1766831"/>
                </a:lnTo>
                <a:lnTo>
                  <a:pt x="1235405" y="1779535"/>
                </a:lnTo>
                <a:lnTo>
                  <a:pt x="1229376" y="1792239"/>
                </a:lnTo>
                <a:lnTo>
                  <a:pt x="1222712" y="1804308"/>
                </a:lnTo>
                <a:lnTo>
                  <a:pt x="1215413" y="1816060"/>
                </a:lnTo>
                <a:lnTo>
                  <a:pt x="1207162" y="1827493"/>
                </a:lnTo>
                <a:lnTo>
                  <a:pt x="1198594" y="1838292"/>
                </a:lnTo>
                <a:lnTo>
                  <a:pt x="1189391" y="1848773"/>
                </a:lnTo>
                <a:lnTo>
                  <a:pt x="1179236" y="1858619"/>
                </a:lnTo>
                <a:lnTo>
                  <a:pt x="1168129" y="1868147"/>
                </a:lnTo>
                <a:lnTo>
                  <a:pt x="1156705" y="1877040"/>
                </a:lnTo>
                <a:lnTo>
                  <a:pt x="1144646" y="1885615"/>
                </a:lnTo>
                <a:lnTo>
                  <a:pt x="1131635" y="1893555"/>
                </a:lnTo>
                <a:lnTo>
                  <a:pt x="1117989" y="1900860"/>
                </a:lnTo>
                <a:lnTo>
                  <a:pt x="1103709" y="1907530"/>
                </a:lnTo>
                <a:lnTo>
                  <a:pt x="1088794" y="1913882"/>
                </a:lnTo>
                <a:lnTo>
                  <a:pt x="1072927" y="1919599"/>
                </a:lnTo>
                <a:lnTo>
                  <a:pt x="1056108" y="1924680"/>
                </a:lnTo>
                <a:lnTo>
                  <a:pt x="1038654" y="1929127"/>
                </a:lnTo>
                <a:lnTo>
                  <a:pt x="1020566" y="1932620"/>
                </a:lnTo>
                <a:lnTo>
                  <a:pt x="1001526" y="1936114"/>
                </a:lnTo>
                <a:lnTo>
                  <a:pt x="981851" y="1938337"/>
                </a:lnTo>
                <a:lnTo>
                  <a:pt x="961541" y="1940243"/>
                </a:lnTo>
                <a:lnTo>
                  <a:pt x="940279" y="1941196"/>
                </a:lnTo>
                <a:lnTo>
                  <a:pt x="918065" y="1941513"/>
                </a:lnTo>
                <a:lnTo>
                  <a:pt x="342410" y="1941513"/>
                </a:lnTo>
                <a:lnTo>
                  <a:pt x="321148" y="1941196"/>
                </a:lnTo>
                <a:lnTo>
                  <a:pt x="300839" y="1940243"/>
                </a:lnTo>
                <a:lnTo>
                  <a:pt x="280846" y="1938337"/>
                </a:lnTo>
                <a:lnTo>
                  <a:pt x="261806" y="1936114"/>
                </a:lnTo>
                <a:lnTo>
                  <a:pt x="242765" y="1932938"/>
                </a:lnTo>
                <a:lnTo>
                  <a:pt x="225311" y="1929444"/>
                </a:lnTo>
                <a:lnTo>
                  <a:pt x="208175" y="1924998"/>
                </a:lnTo>
                <a:lnTo>
                  <a:pt x="191673" y="1920234"/>
                </a:lnTo>
                <a:lnTo>
                  <a:pt x="175806" y="1914517"/>
                </a:lnTo>
                <a:lnTo>
                  <a:pt x="160574" y="1908800"/>
                </a:lnTo>
                <a:lnTo>
                  <a:pt x="146294" y="1902130"/>
                </a:lnTo>
                <a:lnTo>
                  <a:pt x="132648" y="1894825"/>
                </a:lnTo>
                <a:lnTo>
                  <a:pt x="119954" y="1886885"/>
                </a:lnTo>
                <a:lnTo>
                  <a:pt x="107261" y="1878628"/>
                </a:lnTo>
                <a:lnTo>
                  <a:pt x="95836" y="1869735"/>
                </a:lnTo>
                <a:lnTo>
                  <a:pt x="84730" y="1860524"/>
                </a:lnTo>
                <a:lnTo>
                  <a:pt x="74575" y="1850361"/>
                </a:lnTo>
                <a:lnTo>
                  <a:pt x="64737" y="1840198"/>
                </a:lnTo>
                <a:lnTo>
                  <a:pt x="55534" y="1829399"/>
                </a:lnTo>
                <a:lnTo>
                  <a:pt x="47601" y="1817965"/>
                </a:lnTo>
                <a:lnTo>
                  <a:pt x="39985" y="1806532"/>
                </a:lnTo>
                <a:lnTo>
                  <a:pt x="32686" y="1794463"/>
                </a:lnTo>
                <a:lnTo>
                  <a:pt x="26656" y="1781758"/>
                </a:lnTo>
                <a:lnTo>
                  <a:pt x="20944" y="1768419"/>
                </a:lnTo>
                <a:lnTo>
                  <a:pt x="16184" y="1755397"/>
                </a:lnTo>
                <a:lnTo>
                  <a:pt x="11741" y="1741740"/>
                </a:lnTo>
                <a:lnTo>
                  <a:pt x="8251" y="1727131"/>
                </a:lnTo>
                <a:lnTo>
                  <a:pt x="5077" y="1712838"/>
                </a:lnTo>
                <a:lnTo>
                  <a:pt x="2856" y="1698229"/>
                </a:lnTo>
                <a:lnTo>
                  <a:pt x="1269" y="1682984"/>
                </a:lnTo>
                <a:lnTo>
                  <a:pt x="317" y="1667421"/>
                </a:lnTo>
                <a:lnTo>
                  <a:pt x="0" y="1651541"/>
                </a:lnTo>
                <a:lnTo>
                  <a:pt x="0" y="184210"/>
                </a:lnTo>
                <a:lnTo>
                  <a:pt x="0" y="175000"/>
                </a:lnTo>
                <a:lnTo>
                  <a:pt x="634" y="165472"/>
                </a:lnTo>
                <a:lnTo>
                  <a:pt x="1904" y="156261"/>
                </a:lnTo>
                <a:lnTo>
                  <a:pt x="3808" y="147368"/>
                </a:lnTo>
                <a:lnTo>
                  <a:pt x="6029" y="138475"/>
                </a:lnTo>
                <a:lnTo>
                  <a:pt x="8251" y="129582"/>
                </a:lnTo>
                <a:lnTo>
                  <a:pt x="11107" y="121325"/>
                </a:lnTo>
                <a:lnTo>
                  <a:pt x="14280" y="112749"/>
                </a:lnTo>
                <a:lnTo>
                  <a:pt x="18088" y="104492"/>
                </a:lnTo>
                <a:lnTo>
                  <a:pt x="22214" y="96551"/>
                </a:lnTo>
                <a:lnTo>
                  <a:pt x="26656" y="88611"/>
                </a:lnTo>
                <a:lnTo>
                  <a:pt x="31416" y="81306"/>
                </a:lnTo>
                <a:lnTo>
                  <a:pt x="36494" y="74002"/>
                </a:lnTo>
                <a:lnTo>
                  <a:pt x="41889" y="67014"/>
                </a:lnTo>
                <a:lnTo>
                  <a:pt x="47918" y="60345"/>
                </a:lnTo>
                <a:lnTo>
                  <a:pt x="53948" y="53993"/>
                </a:lnTo>
                <a:lnTo>
                  <a:pt x="60612" y="47640"/>
                </a:lnTo>
                <a:lnTo>
                  <a:pt x="66959" y="42241"/>
                </a:lnTo>
                <a:lnTo>
                  <a:pt x="74257" y="36842"/>
                </a:lnTo>
                <a:lnTo>
                  <a:pt x="81556" y="31443"/>
                </a:lnTo>
                <a:lnTo>
                  <a:pt x="88855" y="26679"/>
                </a:lnTo>
                <a:lnTo>
                  <a:pt x="96471" y="22232"/>
                </a:lnTo>
                <a:lnTo>
                  <a:pt x="104405" y="18421"/>
                </a:lnTo>
                <a:lnTo>
                  <a:pt x="112338" y="14610"/>
                </a:lnTo>
                <a:lnTo>
                  <a:pt x="120906" y="11434"/>
                </a:lnTo>
                <a:lnTo>
                  <a:pt x="129475" y="8258"/>
                </a:lnTo>
                <a:lnTo>
                  <a:pt x="138360" y="5717"/>
                </a:lnTo>
                <a:lnTo>
                  <a:pt x="146928" y="3494"/>
                </a:lnTo>
                <a:lnTo>
                  <a:pt x="156131" y="1905"/>
                </a:lnTo>
                <a:lnTo>
                  <a:pt x="165651" y="953"/>
                </a:lnTo>
                <a:lnTo>
                  <a:pt x="174854" y="317"/>
                </a:lnTo>
                <a:lnTo>
                  <a:pt x="184374" y="0"/>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30" name="KSO_Shape"/>
          <p:cNvSpPr/>
          <p:nvPr/>
        </p:nvSpPr>
        <p:spPr bwMode="auto">
          <a:xfrm>
            <a:off x="3253835" y="2018992"/>
            <a:ext cx="536164" cy="623448"/>
          </a:xfrm>
          <a:custGeom>
            <a:avLst/>
            <a:gdLst>
              <a:gd name="T0" fmla="*/ 2147483646 w 5822"/>
              <a:gd name="T1" fmla="*/ 2147483646 h 6759"/>
              <a:gd name="T2" fmla="*/ 2147483646 w 5822"/>
              <a:gd name="T3" fmla="*/ 2147483646 h 6759"/>
              <a:gd name="T4" fmla="*/ 2147483646 w 5822"/>
              <a:gd name="T5" fmla="*/ 2147483646 h 6759"/>
              <a:gd name="T6" fmla="*/ 2147483646 w 5822"/>
              <a:gd name="T7" fmla="*/ 2147483646 h 6759"/>
              <a:gd name="T8" fmla="*/ 2147483646 w 5822"/>
              <a:gd name="T9" fmla="*/ 2147483646 h 6759"/>
              <a:gd name="T10" fmla="*/ 2147483646 w 5822"/>
              <a:gd name="T11" fmla="*/ 1253760573 h 6759"/>
              <a:gd name="T12" fmla="*/ 2147483646 w 5822"/>
              <a:gd name="T13" fmla="*/ 2147483646 h 6759"/>
              <a:gd name="T14" fmla="*/ 2147483646 w 5822"/>
              <a:gd name="T15" fmla="*/ 2147483646 h 6759"/>
              <a:gd name="T16" fmla="*/ 2147483646 w 5822"/>
              <a:gd name="T17" fmla="*/ 2147483646 h 6759"/>
              <a:gd name="T18" fmla="*/ 2147483646 w 5822"/>
              <a:gd name="T19" fmla="*/ 2147483646 h 6759"/>
              <a:gd name="T20" fmla="*/ 2147483646 w 5822"/>
              <a:gd name="T21" fmla="*/ 2147483646 h 6759"/>
              <a:gd name="T22" fmla="*/ 2147483646 w 5822"/>
              <a:gd name="T23" fmla="*/ 2147483646 h 6759"/>
              <a:gd name="T24" fmla="*/ 2147483646 w 5822"/>
              <a:gd name="T25" fmla="*/ 2147483646 h 6759"/>
              <a:gd name="T26" fmla="*/ 2147483646 w 5822"/>
              <a:gd name="T27" fmla="*/ 2147483646 h 6759"/>
              <a:gd name="T28" fmla="*/ 2147483646 w 5822"/>
              <a:gd name="T29" fmla="*/ 2147483646 h 6759"/>
              <a:gd name="T30" fmla="*/ 2147483646 w 5822"/>
              <a:gd name="T31" fmla="*/ 2147483646 h 6759"/>
              <a:gd name="T32" fmla="*/ 2147483646 w 5822"/>
              <a:gd name="T33" fmla="*/ 2147483646 h 6759"/>
              <a:gd name="T34" fmla="*/ 2147483646 w 5822"/>
              <a:gd name="T35" fmla="*/ 2147483646 h 6759"/>
              <a:gd name="T36" fmla="*/ 2147483646 w 5822"/>
              <a:gd name="T37" fmla="*/ 2147483646 h 6759"/>
              <a:gd name="T38" fmla="*/ 2147483646 w 5822"/>
              <a:gd name="T39" fmla="*/ 2147483646 h 6759"/>
              <a:gd name="T40" fmla="*/ 0 w 5822"/>
              <a:gd name="T41" fmla="*/ 2147483646 h 6759"/>
              <a:gd name="T42" fmla="*/ 2147483646 w 5822"/>
              <a:gd name="T43" fmla="*/ 2147483646 h 6759"/>
              <a:gd name="T44" fmla="*/ 2147483646 w 5822"/>
              <a:gd name="T45" fmla="*/ 2147483646 h 6759"/>
              <a:gd name="T46" fmla="*/ 2147483646 w 5822"/>
              <a:gd name="T47" fmla="*/ 2147483646 h 6759"/>
              <a:gd name="T48" fmla="*/ 2147483646 w 5822"/>
              <a:gd name="T49" fmla="*/ 2147483646 h 6759"/>
              <a:gd name="T50" fmla="*/ 2147483646 w 5822"/>
              <a:gd name="T51" fmla="*/ 2147483646 h 6759"/>
              <a:gd name="T52" fmla="*/ 2147483646 w 5822"/>
              <a:gd name="T53" fmla="*/ 2147483646 h 6759"/>
              <a:gd name="T54" fmla="*/ 2147483646 w 5822"/>
              <a:gd name="T55" fmla="*/ 2147483646 h 6759"/>
              <a:gd name="T56" fmla="*/ 2147483646 w 5822"/>
              <a:gd name="T57" fmla="*/ 2147483646 h 6759"/>
              <a:gd name="T58" fmla="*/ 2147483646 w 5822"/>
              <a:gd name="T59" fmla="*/ 2147483646 h 6759"/>
              <a:gd name="T60" fmla="*/ 2147483646 w 5822"/>
              <a:gd name="T61" fmla="*/ 2147483646 h 6759"/>
              <a:gd name="T62" fmla="*/ 2147483646 w 5822"/>
              <a:gd name="T63" fmla="*/ 2147483646 h 6759"/>
              <a:gd name="T64" fmla="*/ 2147483646 w 5822"/>
              <a:gd name="T65" fmla="*/ 2147483646 h 6759"/>
              <a:gd name="T66" fmla="*/ 2147483646 w 5822"/>
              <a:gd name="T67" fmla="*/ 2147483646 h 6759"/>
              <a:gd name="T68" fmla="*/ 2147483646 w 5822"/>
              <a:gd name="T69" fmla="*/ 2147483646 h 6759"/>
              <a:gd name="T70" fmla="*/ 2147483646 w 5822"/>
              <a:gd name="T71" fmla="*/ 2147483646 h 6759"/>
              <a:gd name="T72" fmla="*/ 2147483646 w 5822"/>
              <a:gd name="T73" fmla="*/ 2147483646 h 6759"/>
              <a:gd name="T74" fmla="*/ 2147483646 w 5822"/>
              <a:gd name="T75" fmla="*/ 2147483646 h 6759"/>
              <a:gd name="T76" fmla="*/ 2147483646 w 5822"/>
              <a:gd name="T77" fmla="*/ 2147483646 h 6759"/>
              <a:gd name="T78" fmla="*/ 2147483646 w 5822"/>
              <a:gd name="T79" fmla="*/ 2147483646 h 6759"/>
              <a:gd name="T80" fmla="*/ 2147483646 w 5822"/>
              <a:gd name="T81" fmla="*/ 2147483646 h 6759"/>
              <a:gd name="T82" fmla="*/ 2147483646 w 5822"/>
              <a:gd name="T83" fmla="*/ 2147483646 h 6759"/>
              <a:gd name="T84" fmla="*/ 2147483646 w 5822"/>
              <a:gd name="T85" fmla="*/ 2147483646 h 6759"/>
              <a:gd name="T86" fmla="*/ 2147483646 w 5822"/>
              <a:gd name="T87" fmla="*/ 2147483646 h 6759"/>
              <a:gd name="T88" fmla="*/ 2147483646 w 5822"/>
              <a:gd name="T89" fmla="*/ 2147483646 h 6759"/>
              <a:gd name="T90" fmla="*/ 2147483646 w 5822"/>
              <a:gd name="T91" fmla="*/ 2147483646 h 6759"/>
              <a:gd name="T92" fmla="*/ 2147483646 w 5822"/>
              <a:gd name="T93" fmla="*/ 2147483646 h 6759"/>
              <a:gd name="T94" fmla="*/ 2147483646 w 5822"/>
              <a:gd name="T95" fmla="*/ 2147483646 h 6759"/>
              <a:gd name="T96" fmla="*/ 2147483646 w 5822"/>
              <a:gd name="T97" fmla="*/ 2147483646 h 675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822" h="6759">
                <a:moveTo>
                  <a:pt x="0" y="6351"/>
                </a:moveTo>
                <a:lnTo>
                  <a:pt x="129" y="6351"/>
                </a:lnTo>
                <a:lnTo>
                  <a:pt x="129" y="3057"/>
                </a:lnTo>
                <a:lnTo>
                  <a:pt x="129" y="2914"/>
                </a:lnTo>
                <a:lnTo>
                  <a:pt x="266" y="2865"/>
                </a:lnTo>
                <a:lnTo>
                  <a:pt x="1775" y="2337"/>
                </a:lnTo>
                <a:lnTo>
                  <a:pt x="1775" y="1515"/>
                </a:lnTo>
                <a:lnTo>
                  <a:pt x="1775" y="1386"/>
                </a:lnTo>
                <a:lnTo>
                  <a:pt x="1892" y="1331"/>
                </a:lnTo>
                <a:lnTo>
                  <a:pt x="4422" y="137"/>
                </a:lnTo>
                <a:lnTo>
                  <a:pt x="4714" y="0"/>
                </a:lnTo>
                <a:lnTo>
                  <a:pt x="4714" y="56"/>
                </a:lnTo>
                <a:lnTo>
                  <a:pt x="5511" y="532"/>
                </a:lnTo>
                <a:lnTo>
                  <a:pt x="5511" y="6326"/>
                </a:lnTo>
                <a:lnTo>
                  <a:pt x="5822" y="6326"/>
                </a:lnTo>
                <a:lnTo>
                  <a:pt x="5822" y="6734"/>
                </a:lnTo>
                <a:lnTo>
                  <a:pt x="4510" y="6734"/>
                </a:lnTo>
                <a:lnTo>
                  <a:pt x="4305" y="6734"/>
                </a:lnTo>
                <a:lnTo>
                  <a:pt x="4305" y="6529"/>
                </a:lnTo>
                <a:lnTo>
                  <a:pt x="4305" y="643"/>
                </a:lnTo>
                <a:lnTo>
                  <a:pt x="2183" y="1644"/>
                </a:lnTo>
                <a:lnTo>
                  <a:pt x="2183" y="2194"/>
                </a:lnTo>
                <a:lnTo>
                  <a:pt x="2798" y="1979"/>
                </a:lnTo>
                <a:lnTo>
                  <a:pt x="3035" y="1895"/>
                </a:lnTo>
                <a:lnTo>
                  <a:pt x="3035" y="1889"/>
                </a:lnTo>
                <a:lnTo>
                  <a:pt x="3042" y="1892"/>
                </a:lnTo>
                <a:lnTo>
                  <a:pt x="3068" y="1884"/>
                </a:lnTo>
                <a:lnTo>
                  <a:pt x="3068" y="1909"/>
                </a:lnTo>
                <a:lnTo>
                  <a:pt x="3862" y="2381"/>
                </a:lnTo>
                <a:lnTo>
                  <a:pt x="3862" y="6313"/>
                </a:lnTo>
                <a:lnTo>
                  <a:pt x="4177" y="6313"/>
                </a:lnTo>
                <a:lnTo>
                  <a:pt x="4177" y="6722"/>
                </a:lnTo>
                <a:lnTo>
                  <a:pt x="2865" y="6722"/>
                </a:lnTo>
                <a:lnTo>
                  <a:pt x="2661" y="6722"/>
                </a:lnTo>
                <a:lnTo>
                  <a:pt x="2661" y="6517"/>
                </a:lnTo>
                <a:lnTo>
                  <a:pt x="2661" y="2458"/>
                </a:lnTo>
                <a:lnTo>
                  <a:pt x="538" y="3202"/>
                </a:lnTo>
                <a:lnTo>
                  <a:pt x="538" y="6556"/>
                </a:lnTo>
                <a:lnTo>
                  <a:pt x="538" y="6759"/>
                </a:lnTo>
                <a:lnTo>
                  <a:pt x="334" y="6759"/>
                </a:lnTo>
                <a:lnTo>
                  <a:pt x="0" y="6759"/>
                </a:lnTo>
                <a:lnTo>
                  <a:pt x="0" y="6351"/>
                </a:lnTo>
                <a:close/>
                <a:moveTo>
                  <a:pt x="776" y="6707"/>
                </a:moveTo>
                <a:lnTo>
                  <a:pt x="776" y="6707"/>
                </a:lnTo>
                <a:lnTo>
                  <a:pt x="1501" y="6707"/>
                </a:lnTo>
                <a:lnTo>
                  <a:pt x="2348" y="6707"/>
                </a:lnTo>
                <a:lnTo>
                  <a:pt x="2348" y="5989"/>
                </a:lnTo>
                <a:lnTo>
                  <a:pt x="1501" y="6044"/>
                </a:lnTo>
                <a:lnTo>
                  <a:pt x="776" y="6092"/>
                </a:lnTo>
                <a:lnTo>
                  <a:pt x="776" y="6707"/>
                </a:lnTo>
                <a:close/>
                <a:moveTo>
                  <a:pt x="776" y="4048"/>
                </a:moveTo>
                <a:lnTo>
                  <a:pt x="776" y="4048"/>
                </a:lnTo>
                <a:lnTo>
                  <a:pt x="1501" y="3842"/>
                </a:lnTo>
                <a:lnTo>
                  <a:pt x="2348" y="3604"/>
                </a:lnTo>
                <a:lnTo>
                  <a:pt x="2348" y="2883"/>
                </a:lnTo>
                <a:lnTo>
                  <a:pt x="1501" y="3178"/>
                </a:lnTo>
                <a:lnTo>
                  <a:pt x="776" y="3431"/>
                </a:lnTo>
                <a:lnTo>
                  <a:pt x="776" y="4048"/>
                </a:lnTo>
                <a:close/>
                <a:moveTo>
                  <a:pt x="776" y="4926"/>
                </a:moveTo>
                <a:lnTo>
                  <a:pt x="776" y="4926"/>
                </a:lnTo>
                <a:lnTo>
                  <a:pt x="1501" y="4788"/>
                </a:lnTo>
                <a:lnTo>
                  <a:pt x="2348" y="4628"/>
                </a:lnTo>
                <a:lnTo>
                  <a:pt x="2348" y="3909"/>
                </a:lnTo>
                <a:lnTo>
                  <a:pt x="1501" y="4124"/>
                </a:lnTo>
                <a:lnTo>
                  <a:pt x="776" y="4310"/>
                </a:lnTo>
                <a:lnTo>
                  <a:pt x="776" y="4926"/>
                </a:lnTo>
                <a:close/>
                <a:moveTo>
                  <a:pt x="776" y="5811"/>
                </a:moveTo>
                <a:lnTo>
                  <a:pt x="776" y="5811"/>
                </a:lnTo>
                <a:lnTo>
                  <a:pt x="1501" y="5741"/>
                </a:lnTo>
                <a:lnTo>
                  <a:pt x="2348" y="5661"/>
                </a:lnTo>
                <a:lnTo>
                  <a:pt x="2348" y="4942"/>
                </a:lnTo>
                <a:lnTo>
                  <a:pt x="1501" y="5078"/>
                </a:lnTo>
                <a:lnTo>
                  <a:pt x="776" y="5194"/>
                </a:lnTo>
                <a:lnTo>
                  <a:pt x="776" y="5811"/>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a typeface="宋体" panose="02010600030101010101" pitchFamily="2" charset="-122"/>
            </a:endParaRPr>
          </a:p>
        </p:txBody>
      </p:sp>
      <p:grpSp>
        <p:nvGrpSpPr>
          <p:cNvPr id="31" name="组合 30"/>
          <p:cNvGrpSpPr/>
          <p:nvPr/>
        </p:nvGrpSpPr>
        <p:grpSpPr>
          <a:xfrm>
            <a:off x="4700018" y="2590979"/>
            <a:ext cx="310406" cy="310406"/>
            <a:chOff x="3264324" y="1749600"/>
            <a:chExt cx="348156" cy="348156"/>
          </a:xfrm>
          <a:solidFill>
            <a:srgbClr val="3CCCC7"/>
          </a:solidFill>
        </p:grpSpPr>
        <p:sp>
          <p:nvSpPr>
            <p:cNvPr id="32" name="矩形 31"/>
            <p:cNvSpPr/>
            <p:nvPr/>
          </p:nvSpPr>
          <p:spPr>
            <a:xfrm>
              <a:off x="3264324" y="1900818"/>
              <a:ext cx="3481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rot="5400000">
              <a:off x="3264324" y="1900818"/>
              <a:ext cx="3481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a:off x="7256454" y="2590979"/>
            <a:ext cx="310406" cy="310406"/>
            <a:chOff x="3264324" y="1749600"/>
            <a:chExt cx="348156" cy="348156"/>
          </a:xfrm>
          <a:solidFill>
            <a:srgbClr val="3CCCC7"/>
          </a:solidFill>
        </p:grpSpPr>
        <p:sp>
          <p:nvSpPr>
            <p:cNvPr id="41" name="矩形 40"/>
            <p:cNvSpPr/>
            <p:nvPr/>
          </p:nvSpPr>
          <p:spPr>
            <a:xfrm>
              <a:off x="3264324" y="1900818"/>
              <a:ext cx="3481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rot="5400000">
              <a:off x="3264324" y="1900818"/>
              <a:ext cx="3481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8" name="TextBox 47"/>
          <p:cNvSpPr txBox="1"/>
          <p:nvPr/>
        </p:nvSpPr>
        <p:spPr>
          <a:xfrm>
            <a:off x="3019242" y="3168358"/>
            <a:ext cx="1036867" cy="153888"/>
          </a:xfrm>
          <a:prstGeom prst="rect">
            <a:avLst/>
          </a:prstGeom>
          <a:noFill/>
        </p:spPr>
        <p:txBody>
          <a:bodyPr wrap="square" lIns="0" tIns="0" rIns="0" bIns="0" rtlCol="0">
            <a:spAutoFit/>
          </a:bodyPr>
          <a:lstStyle/>
          <a:p>
            <a:pPr algn="ctr"/>
            <a:r>
              <a:rPr lang="zh-CN" altLang="en-US" sz="1000" b="1" dirty="0">
                <a:solidFill>
                  <a:schemeClr val="bg1"/>
                </a:solidFill>
                <a:latin typeface="微软雅黑" panose="020B0503020204020204" pitchFamily="34" charset="-122"/>
                <a:ea typeface="微软雅黑" panose="020B0503020204020204" pitchFamily="34" charset="-122"/>
              </a:rPr>
              <a:t>项目收费</a:t>
            </a:r>
          </a:p>
        </p:txBody>
      </p:sp>
      <p:sp>
        <p:nvSpPr>
          <p:cNvPr id="49" name="TextBox 48"/>
          <p:cNvSpPr txBox="1"/>
          <p:nvPr/>
        </p:nvSpPr>
        <p:spPr>
          <a:xfrm>
            <a:off x="5550186" y="3168358"/>
            <a:ext cx="1166506" cy="153888"/>
          </a:xfrm>
          <a:prstGeom prst="rect">
            <a:avLst/>
          </a:prstGeom>
          <a:noFill/>
        </p:spPr>
        <p:txBody>
          <a:bodyPr wrap="square" lIns="0" tIns="0" rIns="0" bIns="0" rtlCol="0">
            <a:spAutoFit/>
          </a:bodyPr>
          <a:lstStyle/>
          <a:p>
            <a:pPr algn="ctr"/>
            <a:r>
              <a:rPr lang="zh-CN" altLang="en-US" sz="1000" b="1" dirty="0">
                <a:solidFill>
                  <a:schemeClr val="bg1"/>
                </a:solidFill>
                <a:latin typeface="微软雅黑" panose="020B0503020204020204" pitchFamily="34" charset="-122"/>
                <a:ea typeface="微软雅黑" panose="020B0503020204020204" pitchFamily="34" charset="-122"/>
              </a:rPr>
              <a:t>免费</a:t>
            </a:r>
          </a:p>
        </p:txBody>
      </p:sp>
      <p:sp>
        <p:nvSpPr>
          <p:cNvPr id="50" name="TextBox 49"/>
          <p:cNvSpPr txBox="1"/>
          <p:nvPr/>
        </p:nvSpPr>
        <p:spPr>
          <a:xfrm>
            <a:off x="8106622" y="3168358"/>
            <a:ext cx="1166506" cy="153888"/>
          </a:xfrm>
          <a:prstGeom prst="rect">
            <a:avLst/>
          </a:prstGeom>
          <a:noFill/>
        </p:spPr>
        <p:txBody>
          <a:bodyPr wrap="square" lIns="0" tIns="0" rIns="0" bIns="0" rtlCol="0">
            <a:spAutoFit/>
          </a:bodyPr>
          <a:lstStyle/>
          <a:p>
            <a:pPr algn="ctr"/>
            <a:r>
              <a:rPr lang="zh-CN" altLang="en-US" sz="1000" b="1" dirty="0">
                <a:solidFill>
                  <a:schemeClr val="bg1"/>
                </a:solidFill>
                <a:latin typeface="微软雅黑" panose="020B0503020204020204" pitchFamily="34" charset="-122"/>
                <a:ea typeface="微软雅黑" panose="020B0503020204020204" pitchFamily="34" charset="-122"/>
              </a:rPr>
              <a:t>买卖抽成</a:t>
            </a:r>
          </a:p>
        </p:txBody>
      </p:sp>
      <p:sp>
        <p:nvSpPr>
          <p:cNvPr id="51" name="Freeform 12"/>
          <p:cNvSpPr/>
          <p:nvPr/>
        </p:nvSpPr>
        <p:spPr bwMode="auto">
          <a:xfrm>
            <a:off x="1608509" y="4077072"/>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3CCCC7"/>
          </a:solidFill>
          <a:ln>
            <a:noFill/>
          </a:ln>
        </p:spPr>
        <p:txBody>
          <a:bodyPr/>
          <a:lstStyle/>
          <a:p>
            <a:endParaRPr lang="zh-CN" altLang="en-US">
              <a:solidFill>
                <a:schemeClr val="tx1">
                  <a:lumMod val="50000"/>
                  <a:lumOff val="50000"/>
                </a:schemeClr>
              </a:solidFill>
            </a:endParaRPr>
          </a:p>
        </p:txBody>
      </p:sp>
      <p:sp>
        <p:nvSpPr>
          <p:cNvPr id="52" name="Freeform 12"/>
          <p:cNvSpPr/>
          <p:nvPr/>
        </p:nvSpPr>
        <p:spPr bwMode="auto">
          <a:xfrm flipH="1" flipV="1">
            <a:off x="10249469" y="5111353"/>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3CCCC7"/>
          </a:solidFill>
          <a:ln>
            <a:noFill/>
          </a:ln>
        </p:spPr>
        <p:txBody>
          <a:bodyPr/>
          <a:lstStyle/>
          <a:p>
            <a:endParaRPr lang="zh-CN" altLang="en-US">
              <a:solidFill>
                <a:schemeClr val="tx1">
                  <a:lumMod val="50000"/>
                  <a:lumOff val="50000"/>
                </a:schemeClr>
              </a:solidFill>
            </a:endParaRPr>
          </a:p>
        </p:txBody>
      </p:sp>
      <p:sp>
        <p:nvSpPr>
          <p:cNvPr id="53" name="TextBox 52"/>
          <p:cNvSpPr txBox="1"/>
          <p:nvPr/>
        </p:nvSpPr>
        <p:spPr>
          <a:xfrm>
            <a:off x="1968549" y="4391273"/>
            <a:ext cx="8545239" cy="345094"/>
          </a:xfrm>
          <a:prstGeom prst="rect">
            <a:avLst/>
          </a:prstGeom>
          <a:noFill/>
        </p:spPr>
        <p:txBody>
          <a:bodyPr wrap="square" rtlCol="0">
            <a:spAutoFit/>
          </a:bodyPr>
          <a:lstStyle/>
          <a:p>
            <a:pPr>
              <a:lnSpc>
                <a:spcPct val="130000"/>
              </a:lnSpc>
              <a:spcBef>
                <a:spcPct val="0"/>
              </a:spcBef>
            </a:pPr>
            <a:r>
              <a:rPr lang="zh-CN" altLang="en-US" sz="140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目前来说，我们免费提供</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4" name="文本框 9"/>
          <p:cNvSpPr txBox="1"/>
          <p:nvPr/>
        </p:nvSpPr>
        <p:spPr>
          <a:xfrm>
            <a:off x="985019" y="188640"/>
            <a:ext cx="4855782" cy="346249"/>
          </a:xfrm>
          <a:prstGeom prst="rect">
            <a:avLst/>
          </a:prstGeom>
          <a:noFill/>
        </p:spPr>
        <p:txBody>
          <a:bodyPr wrap="square" lIns="68580" tIns="34290" rIns="68580" bIns="34290" rtlCol="0">
            <a:spAutoFit/>
          </a:bodyPr>
          <a:lstStyle/>
          <a:p>
            <a:pPr marL="0" lvl="1"/>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产品形式</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5" name="六边形 54"/>
          <p:cNvSpPr/>
          <p:nvPr/>
        </p:nvSpPr>
        <p:spPr>
          <a:xfrm>
            <a:off x="241896" y="125398"/>
            <a:ext cx="481345" cy="414953"/>
          </a:xfrm>
          <a:prstGeom prst="hexagon">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9412843" y="188639"/>
            <a:ext cx="933216"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8" name="矩形 57"/>
          <p:cNvSpPr/>
          <p:nvPr/>
        </p:nvSpPr>
        <p:spPr>
          <a:xfrm>
            <a:off x="10347503" y="187549"/>
            <a:ext cx="1582732"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9" name="六边形 58"/>
          <p:cNvSpPr/>
          <p:nvPr/>
        </p:nvSpPr>
        <p:spPr>
          <a:xfrm>
            <a:off x="669464" y="404664"/>
            <a:ext cx="171539" cy="147879"/>
          </a:xfrm>
          <a:prstGeom prst="hexagon">
            <a:avLst/>
          </a:prstGeom>
          <a:gradFill>
            <a:gsLst>
              <a:gs pos="0">
                <a:srgbClr val="92D050"/>
              </a:gs>
              <a:gs pos="52000">
                <a:srgbClr val="3CCCC7"/>
              </a:gs>
              <a:gs pos="100000">
                <a:srgbClr val="25BFF1"/>
              </a:gs>
            </a:gsLst>
            <a:lin ang="150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文本框 9"/>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第三章</a:t>
            </a:r>
          </a:p>
        </p:txBody>
      </p:sp>
      <p:sp>
        <p:nvSpPr>
          <p:cNvPr id="61" name="文本框 9"/>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产品与运营</a:t>
            </a:r>
          </a:p>
        </p:txBody>
      </p:sp>
      <p:sp>
        <p:nvSpPr>
          <p:cNvPr id="62" name="KSO_Shape"/>
          <p:cNvSpPr/>
          <p:nvPr/>
        </p:nvSpPr>
        <p:spPr bwMode="auto">
          <a:xfrm>
            <a:off x="314939" y="195976"/>
            <a:ext cx="315555" cy="312400"/>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63" name="矩形 62"/>
          <p:cNvSpPr/>
          <p:nvPr/>
        </p:nvSpPr>
        <p:spPr>
          <a:xfrm flipH="1">
            <a:off x="-3" y="6525344"/>
            <a:ext cx="12195177" cy="360511"/>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10067547" y="6493142"/>
            <a:ext cx="1070600" cy="392242"/>
          </a:xfrm>
          <a:prstGeom prst="rect">
            <a:avLst/>
          </a:prstGeom>
          <a:solidFill>
            <a:srgbClr val="25B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Rectangle 4"/>
          <p:cNvSpPr txBox="1">
            <a:spLocks noChangeArrowheads="1"/>
          </p:cNvSpPr>
          <p:nvPr/>
        </p:nvSpPr>
        <p:spPr bwMode="auto">
          <a:xfrm>
            <a:off x="9986019" y="6493142"/>
            <a:ext cx="1152128" cy="392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dirty="0">
                <a:latin typeface="方正兰亭超细黑简体" panose="02000000000000000000" pitchFamily="2" charset="-122"/>
                <a:ea typeface="方正兰亭超细黑简体" panose="02000000000000000000" pitchFamily="2" charset="-122"/>
              </a:rPr>
              <a:t>２０</a:t>
            </a:r>
            <a:endParaRPr lang="zh-CN" dirty="0">
              <a:latin typeface="方正兰亭超细黑简体" panose="02000000000000000000" pitchFamily="2" charset="-122"/>
              <a:ea typeface="方正兰亭超细黑简体" panose="02000000000000000000" pitchFamily="2" charset="-122"/>
            </a:endParaRPr>
          </a:p>
        </p:txBody>
      </p:sp>
      <p:sp>
        <p:nvSpPr>
          <p:cNvPr id="68" name="TextBox 67"/>
          <p:cNvSpPr txBox="1"/>
          <p:nvPr/>
        </p:nvSpPr>
        <p:spPr>
          <a:xfrm>
            <a:off x="13514411" y="7029400"/>
            <a:ext cx="877163" cy="369332"/>
          </a:xfrm>
          <a:prstGeom prst="rect">
            <a:avLst/>
          </a:prstGeom>
          <a:noFill/>
        </p:spPr>
        <p:txBody>
          <a:bodyPr wrap="none" rtlCol="0">
            <a:spAutoFit/>
          </a:bodyPr>
          <a:lstStyle/>
          <a:p>
            <a:r>
              <a:rPr lang="zh-CN" altLang="en-US" dirty="0"/>
              <a:t>延时符</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290">
                                          <p:stCondLst>
                                            <p:cond delay="0"/>
                                          </p:stCondLst>
                                        </p:cTn>
                                        <p:tgtEl>
                                          <p:spTgt spid="21"/>
                                        </p:tgtEl>
                                      </p:cBhvr>
                                    </p:animEffect>
                                    <p:anim calcmode="lin" valueType="num">
                                      <p:cBhvr>
                                        <p:cTn id="8" dur="911"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21"/>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21"/>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21"/>
                                        </p:tgtEl>
                                        <p:attrNameLst>
                                          <p:attrName>ppt_y</p:attrName>
                                        </p:attrNameLst>
                                      </p:cBhvr>
                                      <p:tavLst>
                                        <p:tav tm="0" fmla="#ppt_y-sin(pi*$)/81">
                                          <p:val>
                                            <p:fltVal val="0"/>
                                          </p:val>
                                        </p:tav>
                                        <p:tav tm="100000">
                                          <p:val>
                                            <p:fltVal val="1"/>
                                          </p:val>
                                        </p:tav>
                                      </p:tavLst>
                                    </p:anim>
                                    <p:animScale>
                                      <p:cBhvr>
                                        <p:cTn id="13" dur="13">
                                          <p:stCondLst>
                                            <p:cond delay="325"/>
                                          </p:stCondLst>
                                        </p:cTn>
                                        <p:tgtEl>
                                          <p:spTgt spid="21"/>
                                        </p:tgtEl>
                                      </p:cBhvr>
                                      <p:to x="100000" y="60000"/>
                                    </p:animScale>
                                    <p:animScale>
                                      <p:cBhvr>
                                        <p:cTn id="14" dur="83" decel="50000">
                                          <p:stCondLst>
                                            <p:cond delay="338"/>
                                          </p:stCondLst>
                                        </p:cTn>
                                        <p:tgtEl>
                                          <p:spTgt spid="21"/>
                                        </p:tgtEl>
                                      </p:cBhvr>
                                      <p:to x="100000" y="100000"/>
                                    </p:animScale>
                                    <p:animScale>
                                      <p:cBhvr>
                                        <p:cTn id="15" dur="13">
                                          <p:stCondLst>
                                            <p:cond delay="656"/>
                                          </p:stCondLst>
                                        </p:cTn>
                                        <p:tgtEl>
                                          <p:spTgt spid="21"/>
                                        </p:tgtEl>
                                      </p:cBhvr>
                                      <p:to x="100000" y="80000"/>
                                    </p:animScale>
                                    <p:animScale>
                                      <p:cBhvr>
                                        <p:cTn id="16" dur="83" decel="50000">
                                          <p:stCondLst>
                                            <p:cond delay="669"/>
                                          </p:stCondLst>
                                        </p:cTn>
                                        <p:tgtEl>
                                          <p:spTgt spid="21"/>
                                        </p:tgtEl>
                                      </p:cBhvr>
                                      <p:to x="100000" y="100000"/>
                                    </p:animScale>
                                    <p:animScale>
                                      <p:cBhvr>
                                        <p:cTn id="17" dur="13">
                                          <p:stCondLst>
                                            <p:cond delay="821"/>
                                          </p:stCondLst>
                                        </p:cTn>
                                        <p:tgtEl>
                                          <p:spTgt spid="21"/>
                                        </p:tgtEl>
                                      </p:cBhvr>
                                      <p:to x="100000" y="90000"/>
                                    </p:animScale>
                                    <p:animScale>
                                      <p:cBhvr>
                                        <p:cTn id="18" dur="83" decel="50000">
                                          <p:stCondLst>
                                            <p:cond delay="834"/>
                                          </p:stCondLst>
                                        </p:cTn>
                                        <p:tgtEl>
                                          <p:spTgt spid="21"/>
                                        </p:tgtEl>
                                      </p:cBhvr>
                                      <p:to x="100000" y="100000"/>
                                    </p:animScale>
                                    <p:animScale>
                                      <p:cBhvr>
                                        <p:cTn id="19" dur="13">
                                          <p:stCondLst>
                                            <p:cond delay="904"/>
                                          </p:stCondLst>
                                        </p:cTn>
                                        <p:tgtEl>
                                          <p:spTgt spid="21"/>
                                        </p:tgtEl>
                                      </p:cBhvr>
                                      <p:to x="100000" y="95000"/>
                                    </p:animScale>
                                    <p:animScale>
                                      <p:cBhvr>
                                        <p:cTn id="20" dur="83" decel="50000">
                                          <p:stCondLst>
                                            <p:cond delay="917"/>
                                          </p:stCondLst>
                                        </p:cTn>
                                        <p:tgtEl>
                                          <p:spTgt spid="21"/>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wipe(down)">
                                      <p:cBhvr>
                                        <p:cTn id="23" dur="290">
                                          <p:stCondLst>
                                            <p:cond delay="0"/>
                                          </p:stCondLst>
                                        </p:cTn>
                                        <p:tgtEl>
                                          <p:spTgt spid="48"/>
                                        </p:tgtEl>
                                      </p:cBhvr>
                                    </p:animEffect>
                                    <p:anim calcmode="lin" valueType="num">
                                      <p:cBhvr>
                                        <p:cTn id="24" dur="911" tmFilter="0,0; 0.14,0.36; 0.43,0.73; 0.71,0.91; 1.0,1.0">
                                          <p:stCondLst>
                                            <p:cond delay="0"/>
                                          </p:stCondLst>
                                        </p:cTn>
                                        <p:tgtEl>
                                          <p:spTgt spid="48"/>
                                        </p:tgtEl>
                                        <p:attrNameLst>
                                          <p:attrName>ppt_x</p:attrName>
                                        </p:attrNameLst>
                                      </p:cBhvr>
                                      <p:tavLst>
                                        <p:tav tm="0">
                                          <p:val>
                                            <p:strVal val="#ppt_x-0.25"/>
                                          </p:val>
                                        </p:tav>
                                        <p:tav tm="100000">
                                          <p:val>
                                            <p:strVal val="#ppt_x"/>
                                          </p:val>
                                        </p:tav>
                                      </p:tavLst>
                                    </p:anim>
                                    <p:anim calcmode="lin" valueType="num">
                                      <p:cBhvr>
                                        <p:cTn id="25" dur="332" tmFilter="0.0,0.0; 0.25,0.07; 0.50,0.2; 0.75,0.467; 1.0,1.0">
                                          <p:stCondLst>
                                            <p:cond delay="0"/>
                                          </p:stCondLst>
                                        </p:cTn>
                                        <p:tgtEl>
                                          <p:spTgt spid="48"/>
                                        </p:tgtEl>
                                        <p:attrNameLst>
                                          <p:attrName>ppt_y</p:attrName>
                                        </p:attrNameLst>
                                      </p:cBhvr>
                                      <p:tavLst>
                                        <p:tav tm="0" fmla="#ppt_y-sin(pi*$)/3">
                                          <p:val>
                                            <p:fltVal val="0.5"/>
                                          </p:val>
                                        </p:tav>
                                        <p:tav tm="100000">
                                          <p:val>
                                            <p:fltVal val="1"/>
                                          </p:val>
                                        </p:tav>
                                      </p:tavLst>
                                    </p:anim>
                                    <p:anim calcmode="lin" valueType="num">
                                      <p:cBhvr>
                                        <p:cTn id="26" dur="332" tmFilter="0, 0; 0.125,0.2665; 0.25,0.4; 0.375,0.465; 0.5,0.5;  0.625,0.535; 0.75,0.6; 0.875,0.7335; 1,1">
                                          <p:stCondLst>
                                            <p:cond delay="332"/>
                                          </p:stCondLst>
                                        </p:cTn>
                                        <p:tgtEl>
                                          <p:spTgt spid="48"/>
                                        </p:tgtEl>
                                        <p:attrNameLst>
                                          <p:attrName>ppt_y</p:attrName>
                                        </p:attrNameLst>
                                      </p:cBhvr>
                                      <p:tavLst>
                                        <p:tav tm="0" fmla="#ppt_y-sin(pi*$)/9">
                                          <p:val>
                                            <p:fltVal val="0"/>
                                          </p:val>
                                        </p:tav>
                                        <p:tav tm="100000">
                                          <p:val>
                                            <p:fltVal val="1"/>
                                          </p:val>
                                        </p:tav>
                                      </p:tavLst>
                                    </p:anim>
                                    <p:anim calcmode="lin" valueType="num">
                                      <p:cBhvr>
                                        <p:cTn id="27" dur="166" tmFilter="0, 0; 0.125,0.2665; 0.25,0.4; 0.375,0.465; 0.5,0.5;  0.625,0.535; 0.75,0.6; 0.875,0.7335; 1,1">
                                          <p:stCondLst>
                                            <p:cond delay="662"/>
                                          </p:stCondLst>
                                        </p:cTn>
                                        <p:tgtEl>
                                          <p:spTgt spid="48"/>
                                        </p:tgtEl>
                                        <p:attrNameLst>
                                          <p:attrName>ppt_y</p:attrName>
                                        </p:attrNameLst>
                                      </p:cBhvr>
                                      <p:tavLst>
                                        <p:tav tm="0" fmla="#ppt_y-sin(pi*$)/27">
                                          <p:val>
                                            <p:fltVal val="0"/>
                                          </p:val>
                                        </p:tav>
                                        <p:tav tm="100000">
                                          <p:val>
                                            <p:fltVal val="1"/>
                                          </p:val>
                                        </p:tav>
                                      </p:tavLst>
                                    </p:anim>
                                    <p:anim calcmode="lin" valueType="num">
                                      <p:cBhvr>
                                        <p:cTn id="28" dur="82" tmFilter="0, 0; 0.125,0.2665; 0.25,0.4; 0.375,0.465; 0.5,0.5;  0.625,0.535; 0.75,0.6; 0.875,0.7335; 1,1">
                                          <p:stCondLst>
                                            <p:cond delay="828"/>
                                          </p:stCondLst>
                                        </p:cTn>
                                        <p:tgtEl>
                                          <p:spTgt spid="48"/>
                                        </p:tgtEl>
                                        <p:attrNameLst>
                                          <p:attrName>ppt_y</p:attrName>
                                        </p:attrNameLst>
                                      </p:cBhvr>
                                      <p:tavLst>
                                        <p:tav tm="0" fmla="#ppt_y-sin(pi*$)/81">
                                          <p:val>
                                            <p:fltVal val="0"/>
                                          </p:val>
                                        </p:tav>
                                        <p:tav tm="100000">
                                          <p:val>
                                            <p:fltVal val="1"/>
                                          </p:val>
                                        </p:tav>
                                      </p:tavLst>
                                    </p:anim>
                                    <p:animScale>
                                      <p:cBhvr>
                                        <p:cTn id="29" dur="13">
                                          <p:stCondLst>
                                            <p:cond delay="325"/>
                                          </p:stCondLst>
                                        </p:cTn>
                                        <p:tgtEl>
                                          <p:spTgt spid="48"/>
                                        </p:tgtEl>
                                      </p:cBhvr>
                                      <p:to x="100000" y="60000"/>
                                    </p:animScale>
                                    <p:animScale>
                                      <p:cBhvr>
                                        <p:cTn id="30" dur="83" decel="50000">
                                          <p:stCondLst>
                                            <p:cond delay="338"/>
                                          </p:stCondLst>
                                        </p:cTn>
                                        <p:tgtEl>
                                          <p:spTgt spid="48"/>
                                        </p:tgtEl>
                                      </p:cBhvr>
                                      <p:to x="100000" y="100000"/>
                                    </p:animScale>
                                    <p:animScale>
                                      <p:cBhvr>
                                        <p:cTn id="31" dur="13">
                                          <p:stCondLst>
                                            <p:cond delay="656"/>
                                          </p:stCondLst>
                                        </p:cTn>
                                        <p:tgtEl>
                                          <p:spTgt spid="48"/>
                                        </p:tgtEl>
                                      </p:cBhvr>
                                      <p:to x="100000" y="80000"/>
                                    </p:animScale>
                                    <p:animScale>
                                      <p:cBhvr>
                                        <p:cTn id="32" dur="83" decel="50000">
                                          <p:stCondLst>
                                            <p:cond delay="669"/>
                                          </p:stCondLst>
                                        </p:cTn>
                                        <p:tgtEl>
                                          <p:spTgt spid="48"/>
                                        </p:tgtEl>
                                      </p:cBhvr>
                                      <p:to x="100000" y="100000"/>
                                    </p:animScale>
                                    <p:animScale>
                                      <p:cBhvr>
                                        <p:cTn id="33" dur="13">
                                          <p:stCondLst>
                                            <p:cond delay="821"/>
                                          </p:stCondLst>
                                        </p:cTn>
                                        <p:tgtEl>
                                          <p:spTgt spid="48"/>
                                        </p:tgtEl>
                                      </p:cBhvr>
                                      <p:to x="100000" y="90000"/>
                                    </p:animScale>
                                    <p:animScale>
                                      <p:cBhvr>
                                        <p:cTn id="34" dur="83" decel="50000">
                                          <p:stCondLst>
                                            <p:cond delay="834"/>
                                          </p:stCondLst>
                                        </p:cTn>
                                        <p:tgtEl>
                                          <p:spTgt spid="48"/>
                                        </p:tgtEl>
                                      </p:cBhvr>
                                      <p:to x="100000" y="100000"/>
                                    </p:animScale>
                                    <p:animScale>
                                      <p:cBhvr>
                                        <p:cTn id="35" dur="13">
                                          <p:stCondLst>
                                            <p:cond delay="904"/>
                                          </p:stCondLst>
                                        </p:cTn>
                                        <p:tgtEl>
                                          <p:spTgt spid="48"/>
                                        </p:tgtEl>
                                      </p:cBhvr>
                                      <p:to x="100000" y="95000"/>
                                    </p:animScale>
                                    <p:animScale>
                                      <p:cBhvr>
                                        <p:cTn id="36" dur="83" decel="50000">
                                          <p:stCondLst>
                                            <p:cond delay="917"/>
                                          </p:stCondLst>
                                        </p:cTn>
                                        <p:tgtEl>
                                          <p:spTgt spid="48"/>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down)">
                                      <p:cBhvr>
                                        <p:cTn id="39" dur="290">
                                          <p:stCondLst>
                                            <p:cond delay="0"/>
                                          </p:stCondLst>
                                        </p:cTn>
                                        <p:tgtEl>
                                          <p:spTgt spid="18"/>
                                        </p:tgtEl>
                                      </p:cBhvr>
                                    </p:animEffect>
                                    <p:anim calcmode="lin" valueType="num">
                                      <p:cBhvr>
                                        <p:cTn id="40" dur="911"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41" dur="332"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42" dur="332" tmFilter="0, 0; 0.125,0.2665; 0.25,0.4; 0.375,0.465; 0.5,0.5;  0.625,0.535; 0.75,0.6; 0.875,0.7335; 1,1">
                                          <p:stCondLst>
                                            <p:cond delay="332"/>
                                          </p:stCondLst>
                                        </p:cTn>
                                        <p:tgtEl>
                                          <p:spTgt spid="18"/>
                                        </p:tgtEl>
                                        <p:attrNameLst>
                                          <p:attrName>ppt_y</p:attrName>
                                        </p:attrNameLst>
                                      </p:cBhvr>
                                      <p:tavLst>
                                        <p:tav tm="0" fmla="#ppt_y-sin(pi*$)/9">
                                          <p:val>
                                            <p:fltVal val="0"/>
                                          </p:val>
                                        </p:tav>
                                        <p:tav tm="100000">
                                          <p:val>
                                            <p:fltVal val="1"/>
                                          </p:val>
                                        </p:tav>
                                      </p:tavLst>
                                    </p:anim>
                                    <p:anim calcmode="lin" valueType="num">
                                      <p:cBhvr>
                                        <p:cTn id="43" dur="166" tmFilter="0, 0; 0.125,0.2665; 0.25,0.4; 0.375,0.465; 0.5,0.5;  0.625,0.535; 0.75,0.6; 0.875,0.7335; 1,1">
                                          <p:stCondLst>
                                            <p:cond delay="662"/>
                                          </p:stCondLst>
                                        </p:cTn>
                                        <p:tgtEl>
                                          <p:spTgt spid="18"/>
                                        </p:tgtEl>
                                        <p:attrNameLst>
                                          <p:attrName>ppt_y</p:attrName>
                                        </p:attrNameLst>
                                      </p:cBhvr>
                                      <p:tavLst>
                                        <p:tav tm="0" fmla="#ppt_y-sin(pi*$)/27">
                                          <p:val>
                                            <p:fltVal val="0"/>
                                          </p:val>
                                        </p:tav>
                                        <p:tav tm="100000">
                                          <p:val>
                                            <p:fltVal val="1"/>
                                          </p:val>
                                        </p:tav>
                                      </p:tavLst>
                                    </p:anim>
                                    <p:anim calcmode="lin" valueType="num">
                                      <p:cBhvr>
                                        <p:cTn id="44" dur="82" tmFilter="0, 0; 0.125,0.2665; 0.25,0.4; 0.375,0.465; 0.5,0.5;  0.625,0.535; 0.75,0.6; 0.875,0.7335; 1,1">
                                          <p:stCondLst>
                                            <p:cond delay="828"/>
                                          </p:stCondLst>
                                        </p:cTn>
                                        <p:tgtEl>
                                          <p:spTgt spid="18"/>
                                        </p:tgtEl>
                                        <p:attrNameLst>
                                          <p:attrName>ppt_y</p:attrName>
                                        </p:attrNameLst>
                                      </p:cBhvr>
                                      <p:tavLst>
                                        <p:tav tm="0" fmla="#ppt_y-sin(pi*$)/81">
                                          <p:val>
                                            <p:fltVal val="0"/>
                                          </p:val>
                                        </p:tav>
                                        <p:tav tm="100000">
                                          <p:val>
                                            <p:fltVal val="1"/>
                                          </p:val>
                                        </p:tav>
                                      </p:tavLst>
                                    </p:anim>
                                    <p:animScale>
                                      <p:cBhvr>
                                        <p:cTn id="45" dur="13">
                                          <p:stCondLst>
                                            <p:cond delay="325"/>
                                          </p:stCondLst>
                                        </p:cTn>
                                        <p:tgtEl>
                                          <p:spTgt spid="18"/>
                                        </p:tgtEl>
                                      </p:cBhvr>
                                      <p:to x="100000" y="60000"/>
                                    </p:animScale>
                                    <p:animScale>
                                      <p:cBhvr>
                                        <p:cTn id="46" dur="83" decel="50000">
                                          <p:stCondLst>
                                            <p:cond delay="338"/>
                                          </p:stCondLst>
                                        </p:cTn>
                                        <p:tgtEl>
                                          <p:spTgt spid="18"/>
                                        </p:tgtEl>
                                      </p:cBhvr>
                                      <p:to x="100000" y="100000"/>
                                    </p:animScale>
                                    <p:animScale>
                                      <p:cBhvr>
                                        <p:cTn id="47" dur="13">
                                          <p:stCondLst>
                                            <p:cond delay="656"/>
                                          </p:stCondLst>
                                        </p:cTn>
                                        <p:tgtEl>
                                          <p:spTgt spid="18"/>
                                        </p:tgtEl>
                                      </p:cBhvr>
                                      <p:to x="100000" y="80000"/>
                                    </p:animScale>
                                    <p:animScale>
                                      <p:cBhvr>
                                        <p:cTn id="48" dur="83" decel="50000">
                                          <p:stCondLst>
                                            <p:cond delay="669"/>
                                          </p:stCondLst>
                                        </p:cTn>
                                        <p:tgtEl>
                                          <p:spTgt spid="18"/>
                                        </p:tgtEl>
                                      </p:cBhvr>
                                      <p:to x="100000" y="100000"/>
                                    </p:animScale>
                                    <p:animScale>
                                      <p:cBhvr>
                                        <p:cTn id="49" dur="13">
                                          <p:stCondLst>
                                            <p:cond delay="821"/>
                                          </p:stCondLst>
                                        </p:cTn>
                                        <p:tgtEl>
                                          <p:spTgt spid="18"/>
                                        </p:tgtEl>
                                      </p:cBhvr>
                                      <p:to x="100000" y="90000"/>
                                    </p:animScale>
                                    <p:animScale>
                                      <p:cBhvr>
                                        <p:cTn id="50" dur="83" decel="50000">
                                          <p:stCondLst>
                                            <p:cond delay="834"/>
                                          </p:stCondLst>
                                        </p:cTn>
                                        <p:tgtEl>
                                          <p:spTgt spid="18"/>
                                        </p:tgtEl>
                                      </p:cBhvr>
                                      <p:to x="100000" y="100000"/>
                                    </p:animScale>
                                    <p:animScale>
                                      <p:cBhvr>
                                        <p:cTn id="51" dur="13">
                                          <p:stCondLst>
                                            <p:cond delay="904"/>
                                          </p:stCondLst>
                                        </p:cTn>
                                        <p:tgtEl>
                                          <p:spTgt spid="18"/>
                                        </p:tgtEl>
                                      </p:cBhvr>
                                      <p:to x="100000" y="95000"/>
                                    </p:animScale>
                                    <p:animScale>
                                      <p:cBhvr>
                                        <p:cTn id="52" dur="83" decel="50000">
                                          <p:stCondLst>
                                            <p:cond delay="917"/>
                                          </p:stCondLst>
                                        </p:cTn>
                                        <p:tgtEl>
                                          <p:spTgt spid="18"/>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wipe(down)">
                                      <p:cBhvr>
                                        <p:cTn id="55" dur="290">
                                          <p:stCondLst>
                                            <p:cond delay="0"/>
                                          </p:stCondLst>
                                        </p:cTn>
                                        <p:tgtEl>
                                          <p:spTgt spid="30"/>
                                        </p:tgtEl>
                                      </p:cBhvr>
                                    </p:animEffect>
                                    <p:anim calcmode="lin" valueType="num">
                                      <p:cBhvr>
                                        <p:cTn id="56" dur="911"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57" dur="332"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58" dur="332" tmFilter="0, 0; 0.125,0.2665; 0.25,0.4; 0.375,0.465; 0.5,0.5;  0.625,0.535; 0.75,0.6; 0.875,0.7335; 1,1">
                                          <p:stCondLst>
                                            <p:cond delay="332"/>
                                          </p:stCondLst>
                                        </p:cTn>
                                        <p:tgtEl>
                                          <p:spTgt spid="30"/>
                                        </p:tgtEl>
                                        <p:attrNameLst>
                                          <p:attrName>ppt_y</p:attrName>
                                        </p:attrNameLst>
                                      </p:cBhvr>
                                      <p:tavLst>
                                        <p:tav tm="0" fmla="#ppt_y-sin(pi*$)/9">
                                          <p:val>
                                            <p:fltVal val="0"/>
                                          </p:val>
                                        </p:tav>
                                        <p:tav tm="100000">
                                          <p:val>
                                            <p:fltVal val="1"/>
                                          </p:val>
                                        </p:tav>
                                      </p:tavLst>
                                    </p:anim>
                                    <p:anim calcmode="lin" valueType="num">
                                      <p:cBhvr>
                                        <p:cTn id="59" dur="166" tmFilter="0, 0; 0.125,0.2665; 0.25,0.4; 0.375,0.465; 0.5,0.5;  0.625,0.535; 0.75,0.6; 0.875,0.7335; 1,1">
                                          <p:stCondLst>
                                            <p:cond delay="662"/>
                                          </p:stCondLst>
                                        </p:cTn>
                                        <p:tgtEl>
                                          <p:spTgt spid="30"/>
                                        </p:tgtEl>
                                        <p:attrNameLst>
                                          <p:attrName>ppt_y</p:attrName>
                                        </p:attrNameLst>
                                      </p:cBhvr>
                                      <p:tavLst>
                                        <p:tav tm="0" fmla="#ppt_y-sin(pi*$)/27">
                                          <p:val>
                                            <p:fltVal val="0"/>
                                          </p:val>
                                        </p:tav>
                                        <p:tav tm="100000">
                                          <p:val>
                                            <p:fltVal val="1"/>
                                          </p:val>
                                        </p:tav>
                                      </p:tavLst>
                                    </p:anim>
                                    <p:anim calcmode="lin" valueType="num">
                                      <p:cBhvr>
                                        <p:cTn id="60" dur="82" tmFilter="0, 0; 0.125,0.2665; 0.25,0.4; 0.375,0.465; 0.5,0.5;  0.625,0.535; 0.75,0.6; 0.875,0.7335; 1,1">
                                          <p:stCondLst>
                                            <p:cond delay="828"/>
                                          </p:stCondLst>
                                        </p:cTn>
                                        <p:tgtEl>
                                          <p:spTgt spid="30"/>
                                        </p:tgtEl>
                                        <p:attrNameLst>
                                          <p:attrName>ppt_y</p:attrName>
                                        </p:attrNameLst>
                                      </p:cBhvr>
                                      <p:tavLst>
                                        <p:tav tm="0" fmla="#ppt_y-sin(pi*$)/81">
                                          <p:val>
                                            <p:fltVal val="0"/>
                                          </p:val>
                                        </p:tav>
                                        <p:tav tm="100000">
                                          <p:val>
                                            <p:fltVal val="1"/>
                                          </p:val>
                                        </p:tav>
                                      </p:tavLst>
                                    </p:anim>
                                    <p:animScale>
                                      <p:cBhvr>
                                        <p:cTn id="61" dur="13">
                                          <p:stCondLst>
                                            <p:cond delay="325"/>
                                          </p:stCondLst>
                                        </p:cTn>
                                        <p:tgtEl>
                                          <p:spTgt spid="30"/>
                                        </p:tgtEl>
                                      </p:cBhvr>
                                      <p:to x="100000" y="60000"/>
                                    </p:animScale>
                                    <p:animScale>
                                      <p:cBhvr>
                                        <p:cTn id="62" dur="83" decel="50000">
                                          <p:stCondLst>
                                            <p:cond delay="338"/>
                                          </p:stCondLst>
                                        </p:cTn>
                                        <p:tgtEl>
                                          <p:spTgt spid="30"/>
                                        </p:tgtEl>
                                      </p:cBhvr>
                                      <p:to x="100000" y="100000"/>
                                    </p:animScale>
                                    <p:animScale>
                                      <p:cBhvr>
                                        <p:cTn id="63" dur="13">
                                          <p:stCondLst>
                                            <p:cond delay="656"/>
                                          </p:stCondLst>
                                        </p:cTn>
                                        <p:tgtEl>
                                          <p:spTgt spid="30"/>
                                        </p:tgtEl>
                                      </p:cBhvr>
                                      <p:to x="100000" y="80000"/>
                                    </p:animScale>
                                    <p:animScale>
                                      <p:cBhvr>
                                        <p:cTn id="64" dur="83" decel="50000">
                                          <p:stCondLst>
                                            <p:cond delay="669"/>
                                          </p:stCondLst>
                                        </p:cTn>
                                        <p:tgtEl>
                                          <p:spTgt spid="30"/>
                                        </p:tgtEl>
                                      </p:cBhvr>
                                      <p:to x="100000" y="100000"/>
                                    </p:animScale>
                                    <p:animScale>
                                      <p:cBhvr>
                                        <p:cTn id="65" dur="13">
                                          <p:stCondLst>
                                            <p:cond delay="821"/>
                                          </p:stCondLst>
                                        </p:cTn>
                                        <p:tgtEl>
                                          <p:spTgt spid="30"/>
                                        </p:tgtEl>
                                      </p:cBhvr>
                                      <p:to x="100000" y="90000"/>
                                    </p:animScale>
                                    <p:animScale>
                                      <p:cBhvr>
                                        <p:cTn id="66" dur="83" decel="50000">
                                          <p:stCondLst>
                                            <p:cond delay="834"/>
                                          </p:stCondLst>
                                        </p:cTn>
                                        <p:tgtEl>
                                          <p:spTgt spid="30"/>
                                        </p:tgtEl>
                                      </p:cBhvr>
                                      <p:to x="100000" y="100000"/>
                                    </p:animScale>
                                    <p:animScale>
                                      <p:cBhvr>
                                        <p:cTn id="67" dur="13">
                                          <p:stCondLst>
                                            <p:cond delay="904"/>
                                          </p:stCondLst>
                                        </p:cTn>
                                        <p:tgtEl>
                                          <p:spTgt spid="30"/>
                                        </p:tgtEl>
                                      </p:cBhvr>
                                      <p:to x="100000" y="95000"/>
                                    </p:animScale>
                                    <p:animScale>
                                      <p:cBhvr>
                                        <p:cTn id="68" dur="83" decel="50000">
                                          <p:stCondLst>
                                            <p:cond delay="917"/>
                                          </p:stCondLst>
                                        </p:cTn>
                                        <p:tgtEl>
                                          <p:spTgt spid="30"/>
                                        </p:tgtEl>
                                      </p:cBhvr>
                                      <p:to x="100000" y="100000"/>
                                    </p:animScale>
                                  </p:childTnLst>
                                </p:cTn>
                              </p:par>
                            </p:childTnLst>
                          </p:cTn>
                        </p:par>
                        <p:par>
                          <p:cTn id="69" fill="hold">
                            <p:stCondLst>
                              <p:cond delay="1000"/>
                            </p:stCondLst>
                            <p:childTnLst>
                              <p:par>
                                <p:cTn id="70" presetID="31" presetClass="entr" presetSubtype="0" fill="hold" nodeType="afterEffect">
                                  <p:stCondLst>
                                    <p:cond delay="0"/>
                                  </p:stCondLst>
                                  <p:childTnLst>
                                    <p:set>
                                      <p:cBhvr>
                                        <p:cTn id="71" dur="1" fill="hold">
                                          <p:stCondLst>
                                            <p:cond delay="0"/>
                                          </p:stCondLst>
                                        </p:cTn>
                                        <p:tgtEl>
                                          <p:spTgt spid="31"/>
                                        </p:tgtEl>
                                        <p:attrNameLst>
                                          <p:attrName>style.visibility</p:attrName>
                                        </p:attrNameLst>
                                      </p:cBhvr>
                                      <p:to>
                                        <p:strVal val="visible"/>
                                      </p:to>
                                    </p:set>
                                    <p:anim calcmode="lin" valueType="num">
                                      <p:cBhvr>
                                        <p:cTn id="72" dur="700" fill="hold"/>
                                        <p:tgtEl>
                                          <p:spTgt spid="31"/>
                                        </p:tgtEl>
                                        <p:attrNameLst>
                                          <p:attrName>ppt_w</p:attrName>
                                        </p:attrNameLst>
                                      </p:cBhvr>
                                      <p:tavLst>
                                        <p:tav tm="0">
                                          <p:val>
                                            <p:fltVal val="0"/>
                                          </p:val>
                                        </p:tav>
                                        <p:tav tm="100000">
                                          <p:val>
                                            <p:strVal val="#ppt_w"/>
                                          </p:val>
                                        </p:tav>
                                      </p:tavLst>
                                    </p:anim>
                                    <p:anim calcmode="lin" valueType="num">
                                      <p:cBhvr>
                                        <p:cTn id="73" dur="700" fill="hold"/>
                                        <p:tgtEl>
                                          <p:spTgt spid="31"/>
                                        </p:tgtEl>
                                        <p:attrNameLst>
                                          <p:attrName>ppt_h</p:attrName>
                                        </p:attrNameLst>
                                      </p:cBhvr>
                                      <p:tavLst>
                                        <p:tav tm="0">
                                          <p:val>
                                            <p:fltVal val="0"/>
                                          </p:val>
                                        </p:tav>
                                        <p:tav tm="100000">
                                          <p:val>
                                            <p:strVal val="#ppt_h"/>
                                          </p:val>
                                        </p:tav>
                                      </p:tavLst>
                                    </p:anim>
                                    <p:anim calcmode="lin" valueType="num">
                                      <p:cBhvr>
                                        <p:cTn id="74" dur="700" fill="hold"/>
                                        <p:tgtEl>
                                          <p:spTgt spid="31"/>
                                        </p:tgtEl>
                                        <p:attrNameLst>
                                          <p:attrName>style.rotation</p:attrName>
                                        </p:attrNameLst>
                                      </p:cBhvr>
                                      <p:tavLst>
                                        <p:tav tm="0">
                                          <p:val>
                                            <p:fltVal val="90"/>
                                          </p:val>
                                        </p:tav>
                                        <p:tav tm="100000">
                                          <p:val>
                                            <p:fltVal val="0"/>
                                          </p:val>
                                        </p:tav>
                                      </p:tavLst>
                                    </p:anim>
                                    <p:animEffect transition="in" filter="fade">
                                      <p:cBhvr>
                                        <p:cTn id="75" dur="700"/>
                                        <p:tgtEl>
                                          <p:spTgt spid="31"/>
                                        </p:tgtEl>
                                      </p:cBhvr>
                                    </p:animEffect>
                                  </p:childTnLst>
                                </p:cTn>
                              </p:par>
                            </p:childTnLst>
                          </p:cTn>
                        </p:par>
                        <p:par>
                          <p:cTn id="76" fill="hold">
                            <p:stCondLst>
                              <p:cond delay="2000"/>
                            </p:stCondLst>
                            <p:childTnLst>
                              <p:par>
                                <p:cTn id="77" presetID="26" presetClass="entr" presetSubtype="0" fill="hold" grpId="0" nodeType="afterEffect">
                                  <p:stCondLst>
                                    <p:cond delay="0"/>
                                  </p:stCondLst>
                                  <p:childTnLst>
                                    <p:set>
                                      <p:cBhvr>
                                        <p:cTn id="78" dur="1" fill="hold">
                                          <p:stCondLst>
                                            <p:cond delay="0"/>
                                          </p:stCondLst>
                                        </p:cTn>
                                        <p:tgtEl>
                                          <p:spTgt spid="19"/>
                                        </p:tgtEl>
                                        <p:attrNameLst>
                                          <p:attrName>style.visibility</p:attrName>
                                        </p:attrNameLst>
                                      </p:cBhvr>
                                      <p:to>
                                        <p:strVal val="visible"/>
                                      </p:to>
                                    </p:set>
                                    <p:animEffect transition="in" filter="wipe(down)">
                                      <p:cBhvr>
                                        <p:cTn id="79" dur="290">
                                          <p:stCondLst>
                                            <p:cond delay="0"/>
                                          </p:stCondLst>
                                        </p:cTn>
                                        <p:tgtEl>
                                          <p:spTgt spid="19"/>
                                        </p:tgtEl>
                                      </p:cBhvr>
                                    </p:animEffect>
                                    <p:anim calcmode="lin" valueType="num">
                                      <p:cBhvr>
                                        <p:cTn id="80" dur="911"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81" dur="332"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82" dur="332" tmFilter="0, 0; 0.125,0.2665; 0.25,0.4; 0.375,0.465; 0.5,0.5;  0.625,0.535; 0.75,0.6; 0.875,0.7335; 1,1">
                                          <p:stCondLst>
                                            <p:cond delay="332"/>
                                          </p:stCondLst>
                                        </p:cTn>
                                        <p:tgtEl>
                                          <p:spTgt spid="19"/>
                                        </p:tgtEl>
                                        <p:attrNameLst>
                                          <p:attrName>ppt_y</p:attrName>
                                        </p:attrNameLst>
                                      </p:cBhvr>
                                      <p:tavLst>
                                        <p:tav tm="0" fmla="#ppt_y-sin(pi*$)/9">
                                          <p:val>
                                            <p:fltVal val="0"/>
                                          </p:val>
                                        </p:tav>
                                        <p:tav tm="100000">
                                          <p:val>
                                            <p:fltVal val="1"/>
                                          </p:val>
                                        </p:tav>
                                      </p:tavLst>
                                    </p:anim>
                                    <p:anim calcmode="lin" valueType="num">
                                      <p:cBhvr>
                                        <p:cTn id="83" dur="166" tmFilter="0, 0; 0.125,0.2665; 0.25,0.4; 0.375,0.465; 0.5,0.5;  0.625,0.535; 0.75,0.6; 0.875,0.7335; 1,1">
                                          <p:stCondLst>
                                            <p:cond delay="662"/>
                                          </p:stCondLst>
                                        </p:cTn>
                                        <p:tgtEl>
                                          <p:spTgt spid="19"/>
                                        </p:tgtEl>
                                        <p:attrNameLst>
                                          <p:attrName>ppt_y</p:attrName>
                                        </p:attrNameLst>
                                      </p:cBhvr>
                                      <p:tavLst>
                                        <p:tav tm="0" fmla="#ppt_y-sin(pi*$)/27">
                                          <p:val>
                                            <p:fltVal val="0"/>
                                          </p:val>
                                        </p:tav>
                                        <p:tav tm="100000">
                                          <p:val>
                                            <p:fltVal val="1"/>
                                          </p:val>
                                        </p:tav>
                                      </p:tavLst>
                                    </p:anim>
                                    <p:anim calcmode="lin" valueType="num">
                                      <p:cBhvr>
                                        <p:cTn id="84" dur="82" tmFilter="0, 0; 0.125,0.2665; 0.25,0.4; 0.375,0.465; 0.5,0.5;  0.625,0.535; 0.75,0.6; 0.875,0.7335; 1,1">
                                          <p:stCondLst>
                                            <p:cond delay="828"/>
                                          </p:stCondLst>
                                        </p:cTn>
                                        <p:tgtEl>
                                          <p:spTgt spid="19"/>
                                        </p:tgtEl>
                                        <p:attrNameLst>
                                          <p:attrName>ppt_y</p:attrName>
                                        </p:attrNameLst>
                                      </p:cBhvr>
                                      <p:tavLst>
                                        <p:tav tm="0" fmla="#ppt_y-sin(pi*$)/81">
                                          <p:val>
                                            <p:fltVal val="0"/>
                                          </p:val>
                                        </p:tav>
                                        <p:tav tm="100000">
                                          <p:val>
                                            <p:fltVal val="1"/>
                                          </p:val>
                                        </p:tav>
                                      </p:tavLst>
                                    </p:anim>
                                    <p:animScale>
                                      <p:cBhvr>
                                        <p:cTn id="85" dur="13">
                                          <p:stCondLst>
                                            <p:cond delay="325"/>
                                          </p:stCondLst>
                                        </p:cTn>
                                        <p:tgtEl>
                                          <p:spTgt spid="19"/>
                                        </p:tgtEl>
                                      </p:cBhvr>
                                      <p:to x="100000" y="60000"/>
                                    </p:animScale>
                                    <p:animScale>
                                      <p:cBhvr>
                                        <p:cTn id="86" dur="83" decel="50000">
                                          <p:stCondLst>
                                            <p:cond delay="338"/>
                                          </p:stCondLst>
                                        </p:cTn>
                                        <p:tgtEl>
                                          <p:spTgt spid="19"/>
                                        </p:tgtEl>
                                      </p:cBhvr>
                                      <p:to x="100000" y="100000"/>
                                    </p:animScale>
                                    <p:animScale>
                                      <p:cBhvr>
                                        <p:cTn id="87" dur="13">
                                          <p:stCondLst>
                                            <p:cond delay="656"/>
                                          </p:stCondLst>
                                        </p:cTn>
                                        <p:tgtEl>
                                          <p:spTgt spid="19"/>
                                        </p:tgtEl>
                                      </p:cBhvr>
                                      <p:to x="100000" y="80000"/>
                                    </p:animScale>
                                    <p:animScale>
                                      <p:cBhvr>
                                        <p:cTn id="88" dur="83" decel="50000">
                                          <p:stCondLst>
                                            <p:cond delay="669"/>
                                          </p:stCondLst>
                                        </p:cTn>
                                        <p:tgtEl>
                                          <p:spTgt spid="19"/>
                                        </p:tgtEl>
                                      </p:cBhvr>
                                      <p:to x="100000" y="100000"/>
                                    </p:animScale>
                                    <p:animScale>
                                      <p:cBhvr>
                                        <p:cTn id="89" dur="13">
                                          <p:stCondLst>
                                            <p:cond delay="821"/>
                                          </p:stCondLst>
                                        </p:cTn>
                                        <p:tgtEl>
                                          <p:spTgt spid="19"/>
                                        </p:tgtEl>
                                      </p:cBhvr>
                                      <p:to x="100000" y="90000"/>
                                    </p:animScale>
                                    <p:animScale>
                                      <p:cBhvr>
                                        <p:cTn id="90" dur="83" decel="50000">
                                          <p:stCondLst>
                                            <p:cond delay="834"/>
                                          </p:stCondLst>
                                        </p:cTn>
                                        <p:tgtEl>
                                          <p:spTgt spid="19"/>
                                        </p:tgtEl>
                                      </p:cBhvr>
                                      <p:to x="100000" y="100000"/>
                                    </p:animScale>
                                    <p:animScale>
                                      <p:cBhvr>
                                        <p:cTn id="91" dur="13">
                                          <p:stCondLst>
                                            <p:cond delay="904"/>
                                          </p:stCondLst>
                                        </p:cTn>
                                        <p:tgtEl>
                                          <p:spTgt spid="19"/>
                                        </p:tgtEl>
                                      </p:cBhvr>
                                      <p:to x="100000" y="95000"/>
                                    </p:animScale>
                                    <p:animScale>
                                      <p:cBhvr>
                                        <p:cTn id="92" dur="83" decel="50000">
                                          <p:stCondLst>
                                            <p:cond delay="917"/>
                                          </p:stCondLst>
                                        </p:cTn>
                                        <p:tgtEl>
                                          <p:spTgt spid="19"/>
                                        </p:tgtEl>
                                      </p:cBhvr>
                                      <p:to x="100000" y="100000"/>
                                    </p:animScale>
                                  </p:childTnLst>
                                </p:cTn>
                              </p:par>
                              <p:par>
                                <p:cTn id="93" presetID="26" presetClass="entr" presetSubtype="0" fill="hold" grpId="0" nodeType="withEffect">
                                  <p:stCondLst>
                                    <p:cond delay="0"/>
                                  </p:stCondLst>
                                  <p:childTnLst>
                                    <p:set>
                                      <p:cBhvr>
                                        <p:cTn id="94" dur="1" fill="hold">
                                          <p:stCondLst>
                                            <p:cond delay="0"/>
                                          </p:stCondLst>
                                        </p:cTn>
                                        <p:tgtEl>
                                          <p:spTgt spid="22"/>
                                        </p:tgtEl>
                                        <p:attrNameLst>
                                          <p:attrName>style.visibility</p:attrName>
                                        </p:attrNameLst>
                                      </p:cBhvr>
                                      <p:to>
                                        <p:strVal val="visible"/>
                                      </p:to>
                                    </p:set>
                                    <p:animEffect transition="in" filter="wipe(down)">
                                      <p:cBhvr>
                                        <p:cTn id="95" dur="290">
                                          <p:stCondLst>
                                            <p:cond delay="0"/>
                                          </p:stCondLst>
                                        </p:cTn>
                                        <p:tgtEl>
                                          <p:spTgt spid="22"/>
                                        </p:tgtEl>
                                      </p:cBhvr>
                                    </p:animEffect>
                                    <p:anim calcmode="lin" valueType="num">
                                      <p:cBhvr>
                                        <p:cTn id="96" dur="911"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97" dur="332"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98" dur="332" tmFilter="0, 0; 0.125,0.2665; 0.25,0.4; 0.375,0.465; 0.5,0.5;  0.625,0.535; 0.75,0.6; 0.875,0.7335; 1,1">
                                          <p:stCondLst>
                                            <p:cond delay="332"/>
                                          </p:stCondLst>
                                        </p:cTn>
                                        <p:tgtEl>
                                          <p:spTgt spid="22"/>
                                        </p:tgtEl>
                                        <p:attrNameLst>
                                          <p:attrName>ppt_y</p:attrName>
                                        </p:attrNameLst>
                                      </p:cBhvr>
                                      <p:tavLst>
                                        <p:tav tm="0" fmla="#ppt_y-sin(pi*$)/9">
                                          <p:val>
                                            <p:fltVal val="0"/>
                                          </p:val>
                                        </p:tav>
                                        <p:tav tm="100000">
                                          <p:val>
                                            <p:fltVal val="1"/>
                                          </p:val>
                                        </p:tav>
                                      </p:tavLst>
                                    </p:anim>
                                    <p:anim calcmode="lin" valueType="num">
                                      <p:cBhvr>
                                        <p:cTn id="99" dur="166" tmFilter="0, 0; 0.125,0.2665; 0.25,0.4; 0.375,0.465; 0.5,0.5;  0.625,0.535; 0.75,0.6; 0.875,0.7335; 1,1">
                                          <p:stCondLst>
                                            <p:cond delay="662"/>
                                          </p:stCondLst>
                                        </p:cTn>
                                        <p:tgtEl>
                                          <p:spTgt spid="22"/>
                                        </p:tgtEl>
                                        <p:attrNameLst>
                                          <p:attrName>ppt_y</p:attrName>
                                        </p:attrNameLst>
                                      </p:cBhvr>
                                      <p:tavLst>
                                        <p:tav tm="0" fmla="#ppt_y-sin(pi*$)/27">
                                          <p:val>
                                            <p:fltVal val="0"/>
                                          </p:val>
                                        </p:tav>
                                        <p:tav tm="100000">
                                          <p:val>
                                            <p:fltVal val="1"/>
                                          </p:val>
                                        </p:tav>
                                      </p:tavLst>
                                    </p:anim>
                                    <p:anim calcmode="lin" valueType="num">
                                      <p:cBhvr>
                                        <p:cTn id="100" dur="82" tmFilter="0, 0; 0.125,0.2665; 0.25,0.4; 0.375,0.465; 0.5,0.5;  0.625,0.535; 0.75,0.6; 0.875,0.7335; 1,1">
                                          <p:stCondLst>
                                            <p:cond delay="828"/>
                                          </p:stCondLst>
                                        </p:cTn>
                                        <p:tgtEl>
                                          <p:spTgt spid="22"/>
                                        </p:tgtEl>
                                        <p:attrNameLst>
                                          <p:attrName>ppt_y</p:attrName>
                                        </p:attrNameLst>
                                      </p:cBhvr>
                                      <p:tavLst>
                                        <p:tav tm="0" fmla="#ppt_y-sin(pi*$)/81">
                                          <p:val>
                                            <p:fltVal val="0"/>
                                          </p:val>
                                        </p:tav>
                                        <p:tav tm="100000">
                                          <p:val>
                                            <p:fltVal val="1"/>
                                          </p:val>
                                        </p:tav>
                                      </p:tavLst>
                                    </p:anim>
                                    <p:animScale>
                                      <p:cBhvr>
                                        <p:cTn id="101" dur="13">
                                          <p:stCondLst>
                                            <p:cond delay="325"/>
                                          </p:stCondLst>
                                        </p:cTn>
                                        <p:tgtEl>
                                          <p:spTgt spid="22"/>
                                        </p:tgtEl>
                                      </p:cBhvr>
                                      <p:to x="100000" y="60000"/>
                                    </p:animScale>
                                    <p:animScale>
                                      <p:cBhvr>
                                        <p:cTn id="102" dur="83" decel="50000">
                                          <p:stCondLst>
                                            <p:cond delay="338"/>
                                          </p:stCondLst>
                                        </p:cTn>
                                        <p:tgtEl>
                                          <p:spTgt spid="22"/>
                                        </p:tgtEl>
                                      </p:cBhvr>
                                      <p:to x="100000" y="100000"/>
                                    </p:animScale>
                                    <p:animScale>
                                      <p:cBhvr>
                                        <p:cTn id="103" dur="13">
                                          <p:stCondLst>
                                            <p:cond delay="656"/>
                                          </p:stCondLst>
                                        </p:cTn>
                                        <p:tgtEl>
                                          <p:spTgt spid="22"/>
                                        </p:tgtEl>
                                      </p:cBhvr>
                                      <p:to x="100000" y="80000"/>
                                    </p:animScale>
                                    <p:animScale>
                                      <p:cBhvr>
                                        <p:cTn id="104" dur="83" decel="50000">
                                          <p:stCondLst>
                                            <p:cond delay="669"/>
                                          </p:stCondLst>
                                        </p:cTn>
                                        <p:tgtEl>
                                          <p:spTgt spid="22"/>
                                        </p:tgtEl>
                                      </p:cBhvr>
                                      <p:to x="100000" y="100000"/>
                                    </p:animScale>
                                    <p:animScale>
                                      <p:cBhvr>
                                        <p:cTn id="105" dur="13">
                                          <p:stCondLst>
                                            <p:cond delay="821"/>
                                          </p:stCondLst>
                                        </p:cTn>
                                        <p:tgtEl>
                                          <p:spTgt spid="22"/>
                                        </p:tgtEl>
                                      </p:cBhvr>
                                      <p:to x="100000" y="90000"/>
                                    </p:animScale>
                                    <p:animScale>
                                      <p:cBhvr>
                                        <p:cTn id="106" dur="83" decel="50000">
                                          <p:stCondLst>
                                            <p:cond delay="834"/>
                                          </p:stCondLst>
                                        </p:cTn>
                                        <p:tgtEl>
                                          <p:spTgt spid="22"/>
                                        </p:tgtEl>
                                      </p:cBhvr>
                                      <p:to x="100000" y="100000"/>
                                    </p:animScale>
                                    <p:animScale>
                                      <p:cBhvr>
                                        <p:cTn id="107" dur="13">
                                          <p:stCondLst>
                                            <p:cond delay="904"/>
                                          </p:stCondLst>
                                        </p:cTn>
                                        <p:tgtEl>
                                          <p:spTgt spid="22"/>
                                        </p:tgtEl>
                                      </p:cBhvr>
                                      <p:to x="100000" y="95000"/>
                                    </p:animScale>
                                    <p:animScale>
                                      <p:cBhvr>
                                        <p:cTn id="108" dur="83" decel="50000">
                                          <p:stCondLst>
                                            <p:cond delay="917"/>
                                          </p:stCondLst>
                                        </p:cTn>
                                        <p:tgtEl>
                                          <p:spTgt spid="22"/>
                                        </p:tgtEl>
                                      </p:cBhvr>
                                      <p:to x="100000" y="100000"/>
                                    </p:animScale>
                                  </p:childTnLst>
                                </p:cTn>
                              </p:par>
                              <p:par>
                                <p:cTn id="109" presetID="26" presetClass="entr" presetSubtype="0" fill="hold" grpId="0" nodeType="withEffect">
                                  <p:stCondLst>
                                    <p:cond delay="0"/>
                                  </p:stCondLst>
                                  <p:childTnLst>
                                    <p:set>
                                      <p:cBhvr>
                                        <p:cTn id="110" dur="1" fill="hold">
                                          <p:stCondLst>
                                            <p:cond delay="0"/>
                                          </p:stCondLst>
                                        </p:cTn>
                                        <p:tgtEl>
                                          <p:spTgt spid="49"/>
                                        </p:tgtEl>
                                        <p:attrNameLst>
                                          <p:attrName>style.visibility</p:attrName>
                                        </p:attrNameLst>
                                      </p:cBhvr>
                                      <p:to>
                                        <p:strVal val="visible"/>
                                      </p:to>
                                    </p:set>
                                    <p:animEffect transition="in" filter="wipe(down)">
                                      <p:cBhvr>
                                        <p:cTn id="111" dur="290">
                                          <p:stCondLst>
                                            <p:cond delay="0"/>
                                          </p:stCondLst>
                                        </p:cTn>
                                        <p:tgtEl>
                                          <p:spTgt spid="49"/>
                                        </p:tgtEl>
                                      </p:cBhvr>
                                    </p:animEffect>
                                    <p:anim calcmode="lin" valueType="num">
                                      <p:cBhvr>
                                        <p:cTn id="112" dur="911" tmFilter="0,0; 0.14,0.36; 0.43,0.73; 0.71,0.91; 1.0,1.0">
                                          <p:stCondLst>
                                            <p:cond delay="0"/>
                                          </p:stCondLst>
                                        </p:cTn>
                                        <p:tgtEl>
                                          <p:spTgt spid="49"/>
                                        </p:tgtEl>
                                        <p:attrNameLst>
                                          <p:attrName>ppt_x</p:attrName>
                                        </p:attrNameLst>
                                      </p:cBhvr>
                                      <p:tavLst>
                                        <p:tav tm="0">
                                          <p:val>
                                            <p:strVal val="#ppt_x-0.25"/>
                                          </p:val>
                                        </p:tav>
                                        <p:tav tm="100000">
                                          <p:val>
                                            <p:strVal val="#ppt_x"/>
                                          </p:val>
                                        </p:tav>
                                      </p:tavLst>
                                    </p:anim>
                                    <p:anim calcmode="lin" valueType="num">
                                      <p:cBhvr>
                                        <p:cTn id="113" dur="332" tmFilter="0.0,0.0; 0.25,0.07; 0.50,0.2; 0.75,0.467; 1.0,1.0">
                                          <p:stCondLst>
                                            <p:cond delay="0"/>
                                          </p:stCondLst>
                                        </p:cTn>
                                        <p:tgtEl>
                                          <p:spTgt spid="49"/>
                                        </p:tgtEl>
                                        <p:attrNameLst>
                                          <p:attrName>ppt_y</p:attrName>
                                        </p:attrNameLst>
                                      </p:cBhvr>
                                      <p:tavLst>
                                        <p:tav tm="0" fmla="#ppt_y-sin(pi*$)/3">
                                          <p:val>
                                            <p:fltVal val="0.5"/>
                                          </p:val>
                                        </p:tav>
                                        <p:tav tm="100000">
                                          <p:val>
                                            <p:fltVal val="1"/>
                                          </p:val>
                                        </p:tav>
                                      </p:tavLst>
                                    </p:anim>
                                    <p:anim calcmode="lin" valueType="num">
                                      <p:cBhvr>
                                        <p:cTn id="114" dur="332" tmFilter="0, 0; 0.125,0.2665; 0.25,0.4; 0.375,0.465; 0.5,0.5;  0.625,0.535; 0.75,0.6; 0.875,0.7335; 1,1">
                                          <p:stCondLst>
                                            <p:cond delay="332"/>
                                          </p:stCondLst>
                                        </p:cTn>
                                        <p:tgtEl>
                                          <p:spTgt spid="49"/>
                                        </p:tgtEl>
                                        <p:attrNameLst>
                                          <p:attrName>ppt_y</p:attrName>
                                        </p:attrNameLst>
                                      </p:cBhvr>
                                      <p:tavLst>
                                        <p:tav tm="0" fmla="#ppt_y-sin(pi*$)/9">
                                          <p:val>
                                            <p:fltVal val="0"/>
                                          </p:val>
                                        </p:tav>
                                        <p:tav tm="100000">
                                          <p:val>
                                            <p:fltVal val="1"/>
                                          </p:val>
                                        </p:tav>
                                      </p:tavLst>
                                    </p:anim>
                                    <p:anim calcmode="lin" valueType="num">
                                      <p:cBhvr>
                                        <p:cTn id="115" dur="166" tmFilter="0, 0; 0.125,0.2665; 0.25,0.4; 0.375,0.465; 0.5,0.5;  0.625,0.535; 0.75,0.6; 0.875,0.7335; 1,1">
                                          <p:stCondLst>
                                            <p:cond delay="662"/>
                                          </p:stCondLst>
                                        </p:cTn>
                                        <p:tgtEl>
                                          <p:spTgt spid="49"/>
                                        </p:tgtEl>
                                        <p:attrNameLst>
                                          <p:attrName>ppt_y</p:attrName>
                                        </p:attrNameLst>
                                      </p:cBhvr>
                                      <p:tavLst>
                                        <p:tav tm="0" fmla="#ppt_y-sin(pi*$)/27">
                                          <p:val>
                                            <p:fltVal val="0"/>
                                          </p:val>
                                        </p:tav>
                                        <p:tav tm="100000">
                                          <p:val>
                                            <p:fltVal val="1"/>
                                          </p:val>
                                        </p:tav>
                                      </p:tavLst>
                                    </p:anim>
                                    <p:anim calcmode="lin" valueType="num">
                                      <p:cBhvr>
                                        <p:cTn id="116" dur="82" tmFilter="0, 0; 0.125,0.2665; 0.25,0.4; 0.375,0.465; 0.5,0.5;  0.625,0.535; 0.75,0.6; 0.875,0.7335; 1,1">
                                          <p:stCondLst>
                                            <p:cond delay="828"/>
                                          </p:stCondLst>
                                        </p:cTn>
                                        <p:tgtEl>
                                          <p:spTgt spid="49"/>
                                        </p:tgtEl>
                                        <p:attrNameLst>
                                          <p:attrName>ppt_y</p:attrName>
                                        </p:attrNameLst>
                                      </p:cBhvr>
                                      <p:tavLst>
                                        <p:tav tm="0" fmla="#ppt_y-sin(pi*$)/81">
                                          <p:val>
                                            <p:fltVal val="0"/>
                                          </p:val>
                                        </p:tav>
                                        <p:tav tm="100000">
                                          <p:val>
                                            <p:fltVal val="1"/>
                                          </p:val>
                                        </p:tav>
                                      </p:tavLst>
                                    </p:anim>
                                    <p:animScale>
                                      <p:cBhvr>
                                        <p:cTn id="117" dur="13">
                                          <p:stCondLst>
                                            <p:cond delay="325"/>
                                          </p:stCondLst>
                                        </p:cTn>
                                        <p:tgtEl>
                                          <p:spTgt spid="49"/>
                                        </p:tgtEl>
                                      </p:cBhvr>
                                      <p:to x="100000" y="60000"/>
                                    </p:animScale>
                                    <p:animScale>
                                      <p:cBhvr>
                                        <p:cTn id="118" dur="83" decel="50000">
                                          <p:stCondLst>
                                            <p:cond delay="338"/>
                                          </p:stCondLst>
                                        </p:cTn>
                                        <p:tgtEl>
                                          <p:spTgt spid="49"/>
                                        </p:tgtEl>
                                      </p:cBhvr>
                                      <p:to x="100000" y="100000"/>
                                    </p:animScale>
                                    <p:animScale>
                                      <p:cBhvr>
                                        <p:cTn id="119" dur="13">
                                          <p:stCondLst>
                                            <p:cond delay="656"/>
                                          </p:stCondLst>
                                        </p:cTn>
                                        <p:tgtEl>
                                          <p:spTgt spid="49"/>
                                        </p:tgtEl>
                                      </p:cBhvr>
                                      <p:to x="100000" y="80000"/>
                                    </p:animScale>
                                    <p:animScale>
                                      <p:cBhvr>
                                        <p:cTn id="120" dur="83" decel="50000">
                                          <p:stCondLst>
                                            <p:cond delay="669"/>
                                          </p:stCondLst>
                                        </p:cTn>
                                        <p:tgtEl>
                                          <p:spTgt spid="49"/>
                                        </p:tgtEl>
                                      </p:cBhvr>
                                      <p:to x="100000" y="100000"/>
                                    </p:animScale>
                                    <p:animScale>
                                      <p:cBhvr>
                                        <p:cTn id="121" dur="13">
                                          <p:stCondLst>
                                            <p:cond delay="821"/>
                                          </p:stCondLst>
                                        </p:cTn>
                                        <p:tgtEl>
                                          <p:spTgt spid="49"/>
                                        </p:tgtEl>
                                      </p:cBhvr>
                                      <p:to x="100000" y="90000"/>
                                    </p:animScale>
                                    <p:animScale>
                                      <p:cBhvr>
                                        <p:cTn id="122" dur="83" decel="50000">
                                          <p:stCondLst>
                                            <p:cond delay="834"/>
                                          </p:stCondLst>
                                        </p:cTn>
                                        <p:tgtEl>
                                          <p:spTgt spid="49"/>
                                        </p:tgtEl>
                                      </p:cBhvr>
                                      <p:to x="100000" y="100000"/>
                                    </p:animScale>
                                    <p:animScale>
                                      <p:cBhvr>
                                        <p:cTn id="123" dur="13">
                                          <p:stCondLst>
                                            <p:cond delay="904"/>
                                          </p:stCondLst>
                                        </p:cTn>
                                        <p:tgtEl>
                                          <p:spTgt spid="49"/>
                                        </p:tgtEl>
                                      </p:cBhvr>
                                      <p:to x="100000" y="95000"/>
                                    </p:animScale>
                                    <p:animScale>
                                      <p:cBhvr>
                                        <p:cTn id="124" dur="83" decel="50000">
                                          <p:stCondLst>
                                            <p:cond delay="917"/>
                                          </p:stCondLst>
                                        </p:cTn>
                                        <p:tgtEl>
                                          <p:spTgt spid="49"/>
                                        </p:tgtEl>
                                      </p:cBhvr>
                                      <p:to x="100000" y="100000"/>
                                    </p:animScale>
                                  </p:childTnLst>
                                </p:cTn>
                              </p:par>
                              <p:par>
                                <p:cTn id="125" presetID="26" presetClass="entr" presetSubtype="0" fill="hold" grpId="0" nodeType="withEffect">
                                  <p:stCondLst>
                                    <p:cond delay="0"/>
                                  </p:stCondLst>
                                  <p:childTnLst>
                                    <p:set>
                                      <p:cBhvr>
                                        <p:cTn id="126" dur="1" fill="hold">
                                          <p:stCondLst>
                                            <p:cond delay="0"/>
                                          </p:stCondLst>
                                        </p:cTn>
                                        <p:tgtEl>
                                          <p:spTgt spid="24"/>
                                        </p:tgtEl>
                                        <p:attrNameLst>
                                          <p:attrName>style.visibility</p:attrName>
                                        </p:attrNameLst>
                                      </p:cBhvr>
                                      <p:to>
                                        <p:strVal val="visible"/>
                                      </p:to>
                                    </p:set>
                                    <p:animEffect transition="in" filter="wipe(down)">
                                      <p:cBhvr>
                                        <p:cTn id="127" dur="290">
                                          <p:stCondLst>
                                            <p:cond delay="0"/>
                                          </p:stCondLst>
                                        </p:cTn>
                                        <p:tgtEl>
                                          <p:spTgt spid="24"/>
                                        </p:tgtEl>
                                      </p:cBhvr>
                                    </p:animEffect>
                                    <p:anim calcmode="lin" valueType="num">
                                      <p:cBhvr>
                                        <p:cTn id="128" dur="911"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129" dur="332"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130" dur="332" tmFilter="0, 0; 0.125,0.2665; 0.25,0.4; 0.375,0.465; 0.5,0.5;  0.625,0.535; 0.75,0.6; 0.875,0.7335; 1,1">
                                          <p:stCondLst>
                                            <p:cond delay="332"/>
                                          </p:stCondLst>
                                        </p:cTn>
                                        <p:tgtEl>
                                          <p:spTgt spid="24"/>
                                        </p:tgtEl>
                                        <p:attrNameLst>
                                          <p:attrName>ppt_y</p:attrName>
                                        </p:attrNameLst>
                                      </p:cBhvr>
                                      <p:tavLst>
                                        <p:tav tm="0" fmla="#ppt_y-sin(pi*$)/9">
                                          <p:val>
                                            <p:fltVal val="0"/>
                                          </p:val>
                                        </p:tav>
                                        <p:tav tm="100000">
                                          <p:val>
                                            <p:fltVal val="1"/>
                                          </p:val>
                                        </p:tav>
                                      </p:tavLst>
                                    </p:anim>
                                    <p:anim calcmode="lin" valueType="num">
                                      <p:cBhvr>
                                        <p:cTn id="131" dur="166" tmFilter="0, 0; 0.125,0.2665; 0.25,0.4; 0.375,0.465; 0.5,0.5;  0.625,0.535; 0.75,0.6; 0.875,0.7335; 1,1">
                                          <p:stCondLst>
                                            <p:cond delay="662"/>
                                          </p:stCondLst>
                                        </p:cTn>
                                        <p:tgtEl>
                                          <p:spTgt spid="24"/>
                                        </p:tgtEl>
                                        <p:attrNameLst>
                                          <p:attrName>ppt_y</p:attrName>
                                        </p:attrNameLst>
                                      </p:cBhvr>
                                      <p:tavLst>
                                        <p:tav tm="0" fmla="#ppt_y-sin(pi*$)/27">
                                          <p:val>
                                            <p:fltVal val="0"/>
                                          </p:val>
                                        </p:tav>
                                        <p:tav tm="100000">
                                          <p:val>
                                            <p:fltVal val="1"/>
                                          </p:val>
                                        </p:tav>
                                      </p:tavLst>
                                    </p:anim>
                                    <p:anim calcmode="lin" valueType="num">
                                      <p:cBhvr>
                                        <p:cTn id="132" dur="82" tmFilter="0, 0; 0.125,0.2665; 0.25,0.4; 0.375,0.465; 0.5,0.5;  0.625,0.535; 0.75,0.6; 0.875,0.7335; 1,1">
                                          <p:stCondLst>
                                            <p:cond delay="828"/>
                                          </p:stCondLst>
                                        </p:cTn>
                                        <p:tgtEl>
                                          <p:spTgt spid="24"/>
                                        </p:tgtEl>
                                        <p:attrNameLst>
                                          <p:attrName>ppt_y</p:attrName>
                                        </p:attrNameLst>
                                      </p:cBhvr>
                                      <p:tavLst>
                                        <p:tav tm="0" fmla="#ppt_y-sin(pi*$)/81">
                                          <p:val>
                                            <p:fltVal val="0"/>
                                          </p:val>
                                        </p:tav>
                                        <p:tav tm="100000">
                                          <p:val>
                                            <p:fltVal val="1"/>
                                          </p:val>
                                        </p:tav>
                                      </p:tavLst>
                                    </p:anim>
                                    <p:animScale>
                                      <p:cBhvr>
                                        <p:cTn id="133" dur="13">
                                          <p:stCondLst>
                                            <p:cond delay="325"/>
                                          </p:stCondLst>
                                        </p:cTn>
                                        <p:tgtEl>
                                          <p:spTgt spid="24"/>
                                        </p:tgtEl>
                                      </p:cBhvr>
                                      <p:to x="100000" y="60000"/>
                                    </p:animScale>
                                    <p:animScale>
                                      <p:cBhvr>
                                        <p:cTn id="134" dur="83" decel="50000">
                                          <p:stCondLst>
                                            <p:cond delay="338"/>
                                          </p:stCondLst>
                                        </p:cTn>
                                        <p:tgtEl>
                                          <p:spTgt spid="24"/>
                                        </p:tgtEl>
                                      </p:cBhvr>
                                      <p:to x="100000" y="100000"/>
                                    </p:animScale>
                                    <p:animScale>
                                      <p:cBhvr>
                                        <p:cTn id="135" dur="13">
                                          <p:stCondLst>
                                            <p:cond delay="656"/>
                                          </p:stCondLst>
                                        </p:cTn>
                                        <p:tgtEl>
                                          <p:spTgt spid="24"/>
                                        </p:tgtEl>
                                      </p:cBhvr>
                                      <p:to x="100000" y="80000"/>
                                    </p:animScale>
                                    <p:animScale>
                                      <p:cBhvr>
                                        <p:cTn id="136" dur="83" decel="50000">
                                          <p:stCondLst>
                                            <p:cond delay="669"/>
                                          </p:stCondLst>
                                        </p:cTn>
                                        <p:tgtEl>
                                          <p:spTgt spid="24"/>
                                        </p:tgtEl>
                                      </p:cBhvr>
                                      <p:to x="100000" y="100000"/>
                                    </p:animScale>
                                    <p:animScale>
                                      <p:cBhvr>
                                        <p:cTn id="137" dur="13">
                                          <p:stCondLst>
                                            <p:cond delay="821"/>
                                          </p:stCondLst>
                                        </p:cTn>
                                        <p:tgtEl>
                                          <p:spTgt spid="24"/>
                                        </p:tgtEl>
                                      </p:cBhvr>
                                      <p:to x="100000" y="90000"/>
                                    </p:animScale>
                                    <p:animScale>
                                      <p:cBhvr>
                                        <p:cTn id="138" dur="83" decel="50000">
                                          <p:stCondLst>
                                            <p:cond delay="834"/>
                                          </p:stCondLst>
                                        </p:cTn>
                                        <p:tgtEl>
                                          <p:spTgt spid="24"/>
                                        </p:tgtEl>
                                      </p:cBhvr>
                                      <p:to x="100000" y="100000"/>
                                    </p:animScale>
                                    <p:animScale>
                                      <p:cBhvr>
                                        <p:cTn id="139" dur="13">
                                          <p:stCondLst>
                                            <p:cond delay="904"/>
                                          </p:stCondLst>
                                        </p:cTn>
                                        <p:tgtEl>
                                          <p:spTgt spid="24"/>
                                        </p:tgtEl>
                                      </p:cBhvr>
                                      <p:to x="100000" y="95000"/>
                                    </p:animScale>
                                    <p:animScale>
                                      <p:cBhvr>
                                        <p:cTn id="140" dur="83" decel="50000">
                                          <p:stCondLst>
                                            <p:cond delay="917"/>
                                          </p:stCondLst>
                                        </p:cTn>
                                        <p:tgtEl>
                                          <p:spTgt spid="24"/>
                                        </p:tgtEl>
                                      </p:cBhvr>
                                      <p:to x="100000" y="100000"/>
                                    </p:animScale>
                                  </p:childTnLst>
                                </p:cTn>
                              </p:par>
                            </p:childTnLst>
                          </p:cTn>
                        </p:par>
                        <p:par>
                          <p:cTn id="141" fill="hold">
                            <p:stCondLst>
                              <p:cond delay="3000"/>
                            </p:stCondLst>
                            <p:childTnLst>
                              <p:par>
                                <p:cTn id="142" presetID="31" presetClass="entr" presetSubtype="0" fill="hold" nodeType="afterEffect">
                                  <p:stCondLst>
                                    <p:cond delay="0"/>
                                  </p:stCondLst>
                                  <p:childTnLst>
                                    <p:set>
                                      <p:cBhvr>
                                        <p:cTn id="143" dur="1" fill="hold">
                                          <p:stCondLst>
                                            <p:cond delay="0"/>
                                          </p:stCondLst>
                                        </p:cTn>
                                        <p:tgtEl>
                                          <p:spTgt spid="38"/>
                                        </p:tgtEl>
                                        <p:attrNameLst>
                                          <p:attrName>style.visibility</p:attrName>
                                        </p:attrNameLst>
                                      </p:cBhvr>
                                      <p:to>
                                        <p:strVal val="visible"/>
                                      </p:to>
                                    </p:set>
                                    <p:anim calcmode="lin" valueType="num">
                                      <p:cBhvr>
                                        <p:cTn id="144" dur="700" fill="hold"/>
                                        <p:tgtEl>
                                          <p:spTgt spid="38"/>
                                        </p:tgtEl>
                                        <p:attrNameLst>
                                          <p:attrName>ppt_w</p:attrName>
                                        </p:attrNameLst>
                                      </p:cBhvr>
                                      <p:tavLst>
                                        <p:tav tm="0">
                                          <p:val>
                                            <p:fltVal val="0"/>
                                          </p:val>
                                        </p:tav>
                                        <p:tav tm="100000">
                                          <p:val>
                                            <p:strVal val="#ppt_w"/>
                                          </p:val>
                                        </p:tav>
                                      </p:tavLst>
                                    </p:anim>
                                    <p:anim calcmode="lin" valueType="num">
                                      <p:cBhvr>
                                        <p:cTn id="145" dur="700" fill="hold"/>
                                        <p:tgtEl>
                                          <p:spTgt spid="38"/>
                                        </p:tgtEl>
                                        <p:attrNameLst>
                                          <p:attrName>ppt_h</p:attrName>
                                        </p:attrNameLst>
                                      </p:cBhvr>
                                      <p:tavLst>
                                        <p:tav tm="0">
                                          <p:val>
                                            <p:fltVal val="0"/>
                                          </p:val>
                                        </p:tav>
                                        <p:tav tm="100000">
                                          <p:val>
                                            <p:strVal val="#ppt_h"/>
                                          </p:val>
                                        </p:tav>
                                      </p:tavLst>
                                    </p:anim>
                                    <p:anim calcmode="lin" valueType="num">
                                      <p:cBhvr>
                                        <p:cTn id="146" dur="700" fill="hold"/>
                                        <p:tgtEl>
                                          <p:spTgt spid="38"/>
                                        </p:tgtEl>
                                        <p:attrNameLst>
                                          <p:attrName>style.rotation</p:attrName>
                                        </p:attrNameLst>
                                      </p:cBhvr>
                                      <p:tavLst>
                                        <p:tav tm="0">
                                          <p:val>
                                            <p:fltVal val="90"/>
                                          </p:val>
                                        </p:tav>
                                        <p:tav tm="100000">
                                          <p:val>
                                            <p:fltVal val="0"/>
                                          </p:val>
                                        </p:tav>
                                      </p:tavLst>
                                    </p:anim>
                                    <p:animEffect transition="in" filter="fade">
                                      <p:cBhvr>
                                        <p:cTn id="147" dur="700"/>
                                        <p:tgtEl>
                                          <p:spTgt spid="38"/>
                                        </p:tgtEl>
                                      </p:cBhvr>
                                    </p:animEffect>
                                  </p:childTnLst>
                                </p:cTn>
                              </p:par>
                            </p:childTnLst>
                          </p:cTn>
                        </p:par>
                        <p:par>
                          <p:cTn id="148" fill="hold">
                            <p:stCondLst>
                              <p:cond delay="4000"/>
                            </p:stCondLst>
                            <p:childTnLst>
                              <p:par>
                                <p:cTn id="149" presetID="26" presetClass="entr" presetSubtype="0" fill="hold" grpId="0" nodeType="afterEffect">
                                  <p:stCondLst>
                                    <p:cond delay="0"/>
                                  </p:stCondLst>
                                  <p:childTnLst>
                                    <p:set>
                                      <p:cBhvr>
                                        <p:cTn id="150" dur="1" fill="hold">
                                          <p:stCondLst>
                                            <p:cond delay="0"/>
                                          </p:stCondLst>
                                        </p:cTn>
                                        <p:tgtEl>
                                          <p:spTgt spid="20"/>
                                        </p:tgtEl>
                                        <p:attrNameLst>
                                          <p:attrName>style.visibility</p:attrName>
                                        </p:attrNameLst>
                                      </p:cBhvr>
                                      <p:to>
                                        <p:strVal val="visible"/>
                                      </p:to>
                                    </p:set>
                                    <p:animEffect transition="in" filter="wipe(down)">
                                      <p:cBhvr>
                                        <p:cTn id="151" dur="290">
                                          <p:stCondLst>
                                            <p:cond delay="0"/>
                                          </p:stCondLst>
                                        </p:cTn>
                                        <p:tgtEl>
                                          <p:spTgt spid="20"/>
                                        </p:tgtEl>
                                      </p:cBhvr>
                                    </p:animEffect>
                                    <p:anim calcmode="lin" valueType="num">
                                      <p:cBhvr>
                                        <p:cTn id="152" dur="911"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153" dur="332"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154" dur="332" tmFilter="0, 0; 0.125,0.2665; 0.25,0.4; 0.375,0.465; 0.5,0.5;  0.625,0.535; 0.75,0.6; 0.875,0.7335; 1,1">
                                          <p:stCondLst>
                                            <p:cond delay="332"/>
                                          </p:stCondLst>
                                        </p:cTn>
                                        <p:tgtEl>
                                          <p:spTgt spid="20"/>
                                        </p:tgtEl>
                                        <p:attrNameLst>
                                          <p:attrName>ppt_y</p:attrName>
                                        </p:attrNameLst>
                                      </p:cBhvr>
                                      <p:tavLst>
                                        <p:tav tm="0" fmla="#ppt_y-sin(pi*$)/9">
                                          <p:val>
                                            <p:fltVal val="0"/>
                                          </p:val>
                                        </p:tav>
                                        <p:tav tm="100000">
                                          <p:val>
                                            <p:fltVal val="1"/>
                                          </p:val>
                                        </p:tav>
                                      </p:tavLst>
                                    </p:anim>
                                    <p:anim calcmode="lin" valueType="num">
                                      <p:cBhvr>
                                        <p:cTn id="155" dur="166" tmFilter="0, 0; 0.125,0.2665; 0.25,0.4; 0.375,0.465; 0.5,0.5;  0.625,0.535; 0.75,0.6; 0.875,0.7335; 1,1">
                                          <p:stCondLst>
                                            <p:cond delay="662"/>
                                          </p:stCondLst>
                                        </p:cTn>
                                        <p:tgtEl>
                                          <p:spTgt spid="20"/>
                                        </p:tgtEl>
                                        <p:attrNameLst>
                                          <p:attrName>ppt_y</p:attrName>
                                        </p:attrNameLst>
                                      </p:cBhvr>
                                      <p:tavLst>
                                        <p:tav tm="0" fmla="#ppt_y-sin(pi*$)/27">
                                          <p:val>
                                            <p:fltVal val="0"/>
                                          </p:val>
                                        </p:tav>
                                        <p:tav tm="100000">
                                          <p:val>
                                            <p:fltVal val="1"/>
                                          </p:val>
                                        </p:tav>
                                      </p:tavLst>
                                    </p:anim>
                                    <p:anim calcmode="lin" valueType="num">
                                      <p:cBhvr>
                                        <p:cTn id="156" dur="82" tmFilter="0, 0; 0.125,0.2665; 0.25,0.4; 0.375,0.465; 0.5,0.5;  0.625,0.535; 0.75,0.6; 0.875,0.7335; 1,1">
                                          <p:stCondLst>
                                            <p:cond delay="828"/>
                                          </p:stCondLst>
                                        </p:cTn>
                                        <p:tgtEl>
                                          <p:spTgt spid="20"/>
                                        </p:tgtEl>
                                        <p:attrNameLst>
                                          <p:attrName>ppt_y</p:attrName>
                                        </p:attrNameLst>
                                      </p:cBhvr>
                                      <p:tavLst>
                                        <p:tav tm="0" fmla="#ppt_y-sin(pi*$)/81">
                                          <p:val>
                                            <p:fltVal val="0"/>
                                          </p:val>
                                        </p:tav>
                                        <p:tav tm="100000">
                                          <p:val>
                                            <p:fltVal val="1"/>
                                          </p:val>
                                        </p:tav>
                                      </p:tavLst>
                                    </p:anim>
                                    <p:animScale>
                                      <p:cBhvr>
                                        <p:cTn id="157" dur="13">
                                          <p:stCondLst>
                                            <p:cond delay="325"/>
                                          </p:stCondLst>
                                        </p:cTn>
                                        <p:tgtEl>
                                          <p:spTgt spid="20"/>
                                        </p:tgtEl>
                                      </p:cBhvr>
                                      <p:to x="100000" y="60000"/>
                                    </p:animScale>
                                    <p:animScale>
                                      <p:cBhvr>
                                        <p:cTn id="158" dur="83" decel="50000">
                                          <p:stCondLst>
                                            <p:cond delay="338"/>
                                          </p:stCondLst>
                                        </p:cTn>
                                        <p:tgtEl>
                                          <p:spTgt spid="20"/>
                                        </p:tgtEl>
                                      </p:cBhvr>
                                      <p:to x="100000" y="100000"/>
                                    </p:animScale>
                                    <p:animScale>
                                      <p:cBhvr>
                                        <p:cTn id="159" dur="13">
                                          <p:stCondLst>
                                            <p:cond delay="656"/>
                                          </p:stCondLst>
                                        </p:cTn>
                                        <p:tgtEl>
                                          <p:spTgt spid="20"/>
                                        </p:tgtEl>
                                      </p:cBhvr>
                                      <p:to x="100000" y="80000"/>
                                    </p:animScale>
                                    <p:animScale>
                                      <p:cBhvr>
                                        <p:cTn id="160" dur="83" decel="50000">
                                          <p:stCondLst>
                                            <p:cond delay="669"/>
                                          </p:stCondLst>
                                        </p:cTn>
                                        <p:tgtEl>
                                          <p:spTgt spid="20"/>
                                        </p:tgtEl>
                                      </p:cBhvr>
                                      <p:to x="100000" y="100000"/>
                                    </p:animScale>
                                    <p:animScale>
                                      <p:cBhvr>
                                        <p:cTn id="161" dur="13">
                                          <p:stCondLst>
                                            <p:cond delay="821"/>
                                          </p:stCondLst>
                                        </p:cTn>
                                        <p:tgtEl>
                                          <p:spTgt spid="20"/>
                                        </p:tgtEl>
                                      </p:cBhvr>
                                      <p:to x="100000" y="90000"/>
                                    </p:animScale>
                                    <p:animScale>
                                      <p:cBhvr>
                                        <p:cTn id="162" dur="83" decel="50000">
                                          <p:stCondLst>
                                            <p:cond delay="834"/>
                                          </p:stCondLst>
                                        </p:cTn>
                                        <p:tgtEl>
                                          <p:spTgt spid="20"/>
                                        </p:tgtEl>
                                      </p:cBhvr>
                                      <p:to x="100000" y="100000"/>
                                    </p:animScale>
                                    <p:animScale>
                                      <p:cBhvr>
                                        <p:cTn id="163" dur="13">
                                          <p:stCondLst>
                                            <p:cond delay="904"/>
                                          </p:stCondLst>
                                        </p:cTn>
                                        <p:tgtEl>
                                          <p:spTgt spid="20"/>
                                        </p:tgtEl>
                                      </p:cBhvr>
                                      <p:to x="100000" y="95000"/>
                                    </p:animScale>
                                    <p:animScale>
                                      <p:cBhvr>
                                        <p:cTn id="164" dur="83" decel="50000">
                                          <p:stCondLst>
                                            <p:cond delay="917"/>
                                          </p:stCondLst>
                                        </p:cTn>
                                        <p:tgtEl>
                                          <p:spTgt spid="20"/>
                                        </p:tgtEl>
                                      </p:cBhvr>
                                      <p:to x="100000" y="100000"/>
                                    </p:animScale>
                                  </p:childTnLst>
                                </p:cTn>
                              </p:par>
                              <p:par>
                                <p:cTn id="165" presetID="26" presetClass="entr" presetSubtype="0" fill="hold" grpId="0" nodeType="withEffect">
                                  <p:stCondLst>
                                    <p:cond delay="0"/>
                                  </p:stCondLst>
                                  <p:childTnLst>
                                    <p:set>
                                      <p:cBhvr>
                                        <p:cTn id="166" dur="1" fill="hold">
                                          <p:stCondLst>
                                            <p:cond delay="0"/>
                                          </p:stCondLst>
                                        </p:cTn>
                                        <p:tgtEl>
                                          <p:spTgt spid="23"/>
                                        </p:tgtEl>
                                        <p:attrNameLst>
                                          <p:attrName>style.visibility</p:attrName>
                                        </p:attrNameLst>
                                      </p:cBhvr>
                                      <p:to>
                                        <p:strVal val="visible"/>
                                      </p:to>
                                    </p:set>
                                    <p:animEffect transition="in" filter="wipe(down)">
                                      <p:cBhvr>
                                        <p:cTn id="167" dur="290">
                                          <p:stCondLst>
                                            <p:cond delay="0"/>
                                          </p:stCondLst>
                                        </p:cTn>
                                        <p:tgtEl>
                                          <p:spTgt spid="23"/>
                                        </p:tgtEl>
                                      </p:cBhvr>
                                    </p:animEffect>
                                    <p:anim calcmode="lin" valueType="num">
                                      <p:cBhvr>
                                        <p:cTn id="168" dur="911"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169" dur="332"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170" dur="332" tmFilter="0, 0; 0.125,0.2665; 0.25,0.4; 0.375,0.465; 0.5,0.5;  0.625,0.535; 0.75,0.6; 0.875,0.7335; 1,1">
                                          <p:stCondLst>
                                            <p:cond delay="332"/>
                                          </p:stCondLst>
                                        </p:cTn>
                                        <p:tgtEl>
                                          <p:spTgt spid="23"/>
                                        </p:tgtEl>
                                        <p:attrNameLst>
                                          <p:attrName>ppt_y</p:attrName>
                                        </p:attrNameLst>
                                      </p:cBhvr>
                                      <p:tavLst>
                                        <p:tav tm="0" fmla="#ppt_y-sin(pi*$)/9">
                                          <p:val>
                                            <p:fltVal val="0"/>
                                          </p:val>
                                        </p:tav>
                                        <p:tav tm="100000">
                                          <p:val>
                                            <p:fltVal val="1"/>
                                          </p:val>
                                        </p:tav>
                                      </p:tavLst>
                                    </p:anim>
                                    <p:anim calcmode="lin" valueType="num">
                                      <p:cBhvr>
                                        <p:cTn id="171" dur="166" tmFilter="0, 0; 0.125,0.2665; 0.25,0.4; 0.375,0.465; 0.5,0.5;  0.625,0.535; 0.75,0.6; 0.875,0.7335; 1,1">
                                          <p:stCondLst>
                                            <p:cond delay="662"/>
                                          </p:stCondLst>
                                        </p:cTn>
                                        <p:tgtEl>
                                          <p:spTgt spid="23"/>
                                        </p:tgtEl>
                                        <p:attrNameLst>
                                          <p:attrName>ppt_y</p:attrName>
                                        </p:attrNameLst>
                                      </p:cBhvr>
                                      <p:tavLst>
                                        <p:tav tm="0" fmla="#ppt_y-sin(pi*$)/27">
                                          <p:val>
                                            <p:fltVal val="0"/>
                                          </p:val>
                                        </p:tav>
                                        <p:tav tm="100000">
                                          <p:val>
                                            <p:fltVal val="1"/>
                                          </p:val>
                                        </p:tav>
                                      </p:tavLst>
                                    </p:anim>
                                    <p:anim calcmode="lin" valueType="num">
                                      <p:cBhvr>
                                        <p:cTn id="172" dur="82" tmFilter="0, 0; 0.125,0.2665; 0.25,0.4; 0.375,0.465; 0.5,0.5;  0.625,0.535; 0.75,0.6; 0.875,0.7335; 1,1">
                                          <p:stCondLst>
                                            <p:cond delay="828"/>
                                          </p:stCondLst>
                                        </p:cTn>
                                        <p:tgtEl>
                                          <p:spTgt spid="23"/>
                                        </p:tgtEl>
                                        <p:attrNameLst>
                                          <p:attrName>ppt_y</p:attrName>
                                        </p:attrNameLst>
                                      </p:cBhvr>
                                      <p:tavLst>
                                        <p:tav tm="0" fmla="#ppt_y-sin(pi*$)/81">
                                          <p:val>
                                            <p:fltVal val="0"/>
                                          </p:val>
                                        </p:tav>
                                        <p:tav tm="100000">
                                          <p:val>
                                            <p:fltVal val="1"/>
                                          </p:val>
                                        </p:tav>
                                      </p:tavLst>
                                    </p:anim>
                                    <p:animScale>
                                      <p:cBhvr>
                                        <p:cTn id="173" dur="13">
                                          <p:stCondLst>
                                            <p:cond delay="325"/>
                                          </p:stCondLst>
                                        </p:cTn>
                                        <p:tgtEl>
                                          <p:spTgt spid="23"/>
                                        </p:tgtEl>
                                      </p:cBhvr>
                                      <p:to x="100000" y="60000"/>
                                    </p:animScale>
                                    <p:animScale>
                                      <p:cBhvr>
                                        <p:cTn id="174" dur="83" decel="50000">
                                          <p:stCondLst>
                                            <p:cond delay="338"/>
                                          </p:stCondLst>
                                        </p:cTn>
                                        <p:tgtEl>
                                          <p:spTgt spid="23"/>
                                        </p:tgtEl>
                                      </p:cBhvr>
                                      <p:to x="100000" y="100000"/>
                                    </p:animScale>
                                    <p:animScale>
                                      <p:cBhvr>
                                        <p:cTn id="175" dur="13">
                                          <p:stCondLst>
                                            <p:cond delay="656"/>
                                          </p:stCondLst>
                                        </p:cTn>
                                        <p:tgtEl>
                                          <p:spTgt spid="23"/>
                                        </p:tgtEl>
                                      </p:cBhvr>
                                      <p:to x="100000" y="80000"/>
                                    </p:animScale>
                                    <p:animScale>
                                      <p:cBhvr>
                                        <p:cTn id="176" dur="83" decel="50000">
                                          <p:stCondLst>
                                            <p:cond delay="669"/>
                                          </p:stCondLst>
                                        </p:cTn>
                                        <p:tgtEl>
                                          <p:spTgt spid="23"/>
                                        </p:tgtEl>
                                      </p:cBhvr>
                                      <p:to x="100000" y="100000"/>
                                    </p:animScale>
                                    <p:animScale>
                                      <p:cBhvr>
                                        <p:cTn id="177" dur="13">
                                          <p:stCondLst>
                                            <p:cond delay="821"/>
                                          </p:stCondLst>
                                        </p:cTn>
                                        <p:tgtEl>
                                          <p:spTgt spid="23"/>
                                        </p:tgtEl>
                                      </p:cBhvr>
                                      <p:to x="100000" y="90000"/>
                                    </p:animScale>
                                    <p:animScale>
                                      <p:cBhvr>
                                        <p:cTn id="178" dur="83" decel="50000">
                                          <p:stCondLst>
                                            <p:cond delay="834"/>
                                          </p:stCondLst>
                                        </p:cTn>
                                        <p:tgtEl>
                                          <p:spTgt spid="23"/>
                                        </p:tgtEl>
                                      </p:cBhvr>
                                      <p:to x="100000" y="100000"/>
                                    </p:animScale>
                                    <p:animScale>
                                      <p:cBhvr>
                                        <p:cTn id="179" dur="13">
                                          <p:stCondLst>
                                            <p:cond delay="904"/>
                                          </p:stCondLst>
                                        </p:cTn>
                                        <p:tgtEl>
                                          <p:spTgt spid="23"/>
                                        </p:tgtEl>
                                      </p:cBhvr>
                                      <p:to x="100000" y="95000"/>
                                    </p:animScale>
                                    <p:animScale>
                                      <p:cBhvr>
                                        <p:cTn id="180" dur="83" decel="50000">
                                          <p:stCondLst>
                                            <p:cond delay="917"/>
                                          </p:stCondLst>
                                        </p:cTn>
                                        <p:tgtEl>
                                          <p:spTgt spid="23"/>
                                        </p:tgtEl>
                                      </p:cBhvr>
                                      <p:to x="100000" y="100000"/>
                                    </p:animScale>
                                  </p:childTnLst>
                                </p:cTn>
                              </p:par>
                              <p:par>
                                <p:cTn id="181" presetID="26" presetClass="entr" presetSubtype="0" fill="hold" grpId="0" nodeType="withEffect">
                                  <p:stCondLst>
                                    <p:cond delay="0"/>
                                  </p:stCondLst>
                                  <p:childTnLst>
                                    <p:set>
                                      <p:cBhvr>
                                        <p:cTn id="182" dur="1" fill="hold">
                                          <p:stCondLst>
                                            <p:cond delay="0"/>
                                          </p:stCondLst>
                                        </p:cTn>
                                        <p:tgtEl>
                                          <p:spTgt spid="50"/>
                                        </p:tgtEl>
                                        <p:attrNameLst>
                                          <p:attrName>style.visibility</p:attrName>
                                        </p:attrNameLst>
                                      </p:cBhvr>
                                      <p:to>
                                        <p:strVal val="visible"/>
                                      </p:to>
                                    </p:set>
                                    <p:animEffect transition="in" filter="wipe(down)">
                                      <p:cBhvr>
                                        <p:cTn id="183" dur="290">
                                          <p:stCondLst>
                                            <p:cond delay="0"/>
                                          </p:stCondLst>
                                        </p:cTn>
                                        <p:tgtEl>
                                          <p:spTgt spid="50"/>
                                        </p:tgtEl>
                                      </p:cBhvr>
                                    </p:animEffect>
                                    <p:anim calcmode="lin" valueType="num">
                                      <p:cBhvr>
                                        <p:cTn id="184" dur="911" tmFilter="0,0; 0.14,0.36; 0.43,0.73; 0.71,0.91; 1.0,1.0">
                                          <p:stCondLst>
                                            <p:cond delay="0"/>
                                          </p:stCondLst>
                                        </p:cTn>
                                        <p:tgtEl>
                                          <p:spTgt spid="50"/>
                                        </p:tgtEl>
                                        <p:attrNameLst>
                                          <p:attrName>ppt_x</p:attrName>
                                        </p:attrNameLst>
                                      </p:cBhvr>
                                      <p:tavLst>
                                        <p:tav tm="0">
                                          <p:val>
                                            <p:strVal val="#ppt_x-0.25"/>
                                          </p:val>
                                        </p:tav>
                                        <p:tav tm="100000">
                                          <p:val>
                                            <p:strVal val="#ppt_x"/>
                                          </p:val>
                                        </p:tav>
                                      </p:tavLst>
                                    </p:anim>
                                    <p:anim calcmode="lin" valueType="num">
                                      <p:cBhvr>
                                        <p:cTn id="185" dur="332" tmFilter="0.0,0.0; 0.25,0.07; 0.50,0.2; 0.75,0.467; 1.0,1.0">
                                          <p:stCondLst>
                                            <p:cond delay="0"/>
                                          </p:stCondLst>
                                        </p:cTn>
                                        <p:tgtEl>
                                          <p:spTgt spid="50"/>
                                        </p:tgtEl>
                                        <p:attrNameLst>
                                          <p:attrName>ppt_y</p:attrName>
                                        </p:attrNameLst>
                                      </p:cBhvr>
                                      <p:tavLst>
                                        <p:tav tm="0" fmla="#ppt_y-sin(pi*$)/3">
                                          <p:val>
                                            <p:fltVal val="0.5"/>
                                          </p:val>
                                        </p:tav>
                                        <p:tav tm="100000">
                                          <p:val>
                                            <p:fltVal val="1"/>
                                          </p:val>
                                        </p:tav>
                                      </p:tavLst>
                                    </p:anim>
                                    <p:anim calcmode="lin" valueType="num">
                                      <p:cBhvr>
                                        <p:cTn id="186" dur="332" tmFilter="0, 0; 0.125,0.2665; 0.25,0.4; 0.375,0.465; 0.5,0.5;  0.625,0.535; 0.75,0.6; 0.875,0.7335; 1,1">
                                          <p:stCondLst>
                                            <p:cond delay="332"/>
                                          </p:stCondLst>
                                        </p:cTn>
                                        <p:tgtEl>
                                          <p:spTgt spid="50"/>
                                        </p:tgtEl>
                                        <p:attrNameLst>
                                          <p:attrName>ppt_y</p:attrName>
                                        </p:attrNameLst>
                                      </p:cBhvr>
                                      <p:tavLst>
                                        <p:tav tm="0" fmla="#ppt_y-sin(pi*$)/9">
                                          <p:val>
                                            <p:fltVal val="0"/>
                                          </p:val>
                                        </p:tav>
                                        <p:tav tm="100000">
                                          <p:val>
                                            <p:fltVal val="1"/>
                                          </p:val>
                                        </p:tav>
                                      </p:tavLst>
                                    </p:anim>
                                    <p:anim calcmode="lin" valueType="num">
                                      <p:cBhvr>
                                        <p:cTn id="187" dur="166" tmFilter="0, 0; 0.125,0.2665; 0.25,0.4; 0.375,0.465; 0.5,0.5;  0.625,0.535; 0.75,0.6; 0.875,0.7335; 1,1">
                                          <p:stCondLst>
                                            <p:cond delay="662"/>
                                          </p:stCondLst>
                                        </p:cTn>
                                        <p:tgtEl>
                                          <p:spTgt spid="50"/>
                                        </p:tgtEl>
                                        <p:attrNameLst>
                                          <p:attrName>ppt_y</p:attrName>
                                        </p:attrNameLst>
                                      </p:cBhvr>
                                      <p:tavLst>
                                        <p:tav tm="0" fmla="#ppt_y-sin(pi*$)/27">
                                          <p:val>
                                            <p:fltVal val="0"/>
                                          </p:val>
                                        </p:tav>
                                        <p:tav tm="100000">
                                          <p:val>
                                            <p:fltVal val="1"/>
                                          </p:val>
                                        </p:tav>
                                      </p:tavLst>
                                    </p:anim>
                                    <p:anim calcmode="lin" valueType="num">
                                      <p:cBhvr>
                                        <p:cTn id="188" dur="82" tmFilter="0, 0; 0.125,0.2665; 0.25,0.4; 0.375,0.465; 0.5,0.5;  0.625,0.535; 0.75,0.6; 0.875,0.7335; 1,1">
                                          <p:stCondLst>
                                            <p:cond delay="828"/>
                                          </p:stCondLst>
                                        </p:cTn>
                                        <p:tgtEl>
                                          <p:spTgt spid="50"/>
                                        </p:tgtEl>
                                        <p:attrNameLst>
                                          <p:attrName>ppt_y</p:attrName>
                                        </p:attrNameLst>
                                      </p:cBhvr>
                                      <p:tavLst>
                                        <p:tav tm="0" fmla="#ppt_y-sin(pi*$)/81">
                                          <p:val>
                                            <p:fltVal val="0"/>
                                          </p:val>
                                        </p:tav>
                                        <p:tav tm="100000">
                                          <p:val>
                                            <p:fltVal val="1"/>
                                          </p:val>
                                        </p:tav>
                                      </p:tavLst>
                                    </p:anim>
                                    <p:animScale>
                                      <p:cBhvr>
                                        <p:cTn id="189" dur="13">
                                          <p:stCondLst>
                                            <p:cond delay="325"/>
                                          </p:stCondLst>
                                        </p:cTn>
                                        <p:tgtEl>
                                          <p:spTgt spid="50"/>
                                        </p:tgtEl>
                                      </p:cBhvr>
                                      <p:to x="100000" y="60000"/>
                                    </p:animScale>
                                    <p:animScale>
                                      <p:cBhvr>
                                        <p:cTn id="190" dur="83" decel="50000">
                                          <p:stCondLst>
                                            <p:cond delay="338"/>
                                          </p:stCondLst>
                                        </p:cTn>
                                        <p:tgtEl>
                                          <p:spTgt spid="50"/>
                                        </p:tgtEl>
                                      </p:cBhvr>
                                      <p:to x="100000" y="100000"/>
                                    </p:animScale>
                                    <p:animScale>
                                      <p:cBhvr>
                                        <p:cTn id="191" dur="13">
                                          <p:stCondLst>
                                            <p:cond delay="656"/>
                                          </p:stCondLst>
                                        </p:cTn>
                                        <p:tgtEl>
                                          <p:spTgt spid="50"/>
                                        </p:tgtEl>
                                      </p:cBhvr>
                                      <p:to x="100000" y="80000"/>
                                    </p:animScale>
                                    <p:animScale>
                                      <p:cBhvr>
                                        <p:cTn id="192" dur="83" decel="50000">
                                          <p:stCondLst>
                                            <p:cond delay="669"/>
                                          </p:stCondLst>
                                        </p:cTn>
                                        <p:tgtEl>
                                          <p:spTgt spid="50"/>
                                        </p:tgtEl>
                                      </p:cBhvr>
                                      <p:to x="100000" y="100000"/>
                                    </p:animScale>
                                    <p:animScale>
                                      <p:cBhvr>
                                        <p:cTn id="193" dur="13">
                                          <p:stCondLst>
                                            <p:cond delay="821"/>
                                          </p:stCondLst>
                                        </p:cTn>
                                        <p:tgtEl>
                                          <p:spTgt spid="50"/>
                                        </p:tgtEl>
                                      </p:cBhvr>
                                      <p:to x="100000" y="90000"/>
                                    </p:animScale>
                                    <p:animScale>
                                      <p:cBhvr>
                                        <p:cTn id="194" dur="83" decel="50000">
                                          <p:stCondLst>
                                            <p:cond delay="834"/>
                                          </p:stCondLst>
                                        </p:cTn>
                                        <p:tgtEl>
                                          <p:spTgt spid="50"/>
                                        </p:tgtEl>
                                      </p:cBhvr>
                                      <p:to x="100000" y="100000"/>
                                    </p:animScale>
                                    <p:animScale>
                                      <p:cBhvr>
                                        <p:cTn id="195" dur="13">
                                          <p:stCondLst>
                                            <p:cond delay="904"/>
                                          </p:stCondLst>
                                        </p:cTn>
                                        <p:tgtEl>
                                          <p:spTgt spid="50"/>
                                        </p:tgtEl>
                                      </p:cBhvr>
                                      <p:to x="100000" y="95000"/>
                                    </p:animScale>
                                    <p:animScale>
                                      <p:cBhvr>
                                        <p:cTn id="196" dur="83" decel="50000">
                                          <p:stCondLst>
                                            <p:cond delay="917"/>
                                          </p:stCondLst>
                                        </p:cTn>
                                        <p:tgtEl>
                                          <p:spTgt spid="50"/>
                                        </p:tgtEl>
                                      </p:cBhvr>
                                      <p:to x="100000" y="100000"/>
                                    </p:animScale>
                                  </p:childTnLst>
                                </p:cTn>
                              </p:par>
                              <p:par>
                                <p:cTn id="197" presetID="26" presetClass="entr" presetSubtype="0" fill="hold" grpId="0" nodeType="withEffect">
                                  <p:stCondLst>
                                    <p:cond delay="0"/>
                                  </p:stCondLst>
                                  <p:childTnLst>
                                    <p:set>
                                      <p:cBhvr>
                                        <p:cTn id="198" dur="1" fill="hold">
                                          <p:stCondLst>
                                            <p:cond delay="0"/>
                                          </p:stCondLst>
                                        </p:cTn>
                                        <p:tgtEl>
                                          <p:spTgt spid="25"/>
                                        </p:tgtEl>
                                        <p:attrNameLst>
                                          <p:attrName>style.visibility</p:attrName>
                                        </p:attrNameLst>
                                      </p:cBhvr>
                                      <p:to>
                                        <p:strVal val="visible"/>
                                      </p:to>
                                    </p:set>
                                    <p:animEffect transition="in" filter="wipe(down)">
                                      <p:cBhvr>
                                        <p:cTn id="199" dur="290">
                                          <p:stCondLst>
                                            <p:cond delay="0"/>
                                          </p:stCondLst>
                                        </p:cTn>
                                        <p:tgtEl>
                                          <p:spTgt spid="25"/>
                                        </p:tgtEl>
                                      </p:cBhvr>
                                    </p:animEffect>
                                    <p:anim calcmode="lin" valueType="num">
                                      <p:cBhvr>
                                        <p:cTn id="200" dur="911"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201" dur="332"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202" dur="332" tmFilter="0, 0; 0.125,0.2665; 0.25,0.4; 0.375,0.465; 0.5,0.5;  0.625,0.535; 0.75,0.6; 0.875,0.7335; 1,1">
                                          <p:stCondLst>
                                            <p:cond delay="332"/>
                                          </p:stCondLst>
                                        </p:cTn>
                                        <p:tgtEl>
                                          <p:spTgt spid="25"/>
                                        </p:tgtEl>
                                        <p:attrNameLst>
                                          <p:attrName>ppt_y</p:attrName>
                                        </p:attrNameLst>
                                      </p:cBhvr>
                                      <p:tavLst>
                                        <p:tav tm="0" fmla="#ppt_y-sin(pi*$)/9">
                                          <p:val>
                                            <p:fltVal val="0"/>
                                          </p:val>
                                        </p:tav>
                                        <p:tav tm="100000">
                                          <p:val>
                                            <p:fltVal val="1"/>
                                          </p:val>
                                        </p:tav>
                                      </p:tavLst>
                                    </p:anim>
                                    <p:anim calcmode="lin" valueType="num">
                                      <p:cBhvr>
                                        <p:cTn id="203" dur="166" tmFilter="0, 0; 0.125,0.2665; 0.25,0.4; 0.375,0.465; 0.5,0.5;  0.625,0.535; 0.75,0.6; 0.875,0.7335; 1,1">
                                          <p:stCondLst>
                                            <p:cond delay="662"/>
                                          </p:stCondLst>
                                        </p:cTn>
                                        <p:tgtEl>
                                          <p:spTgt spid="25"/>
                                        </p:tgtEl>
                                        <p:attrNameLst>
                                          <p:attrName>ppt_y</p:attrName>
                                        </p:attrNameLst>
                                      </p:cBhvr>
                                      <p:tavLst>
                                        <p:tav tm="0" fmla="#ppt_y-sin(pi*$)/27">
                                          <p:val>
                                            <p:fltVal val="0"/>
                                          </p:val>
                                        </p:tav>
                                        <p:tav tm="100000">
                                          <p:val>
                                            <p:fltVal val="1"/>
                                          </p:val>
                                        </p:tav>
                                      </p:tavLst>
                                    </p:anim>
                                    <p:anim calcmode="lin" valueType="num">
                                      <p:cBhvr>
                                        <p:cTn id="204" dur="82" tmFilter="0, 0; 0.125,0.2665; 0.25,0.4; 0.375,0.465; 0.5,0.5;  0.625,0.535; 0.75,0.6; 0.875,0.7335; 1,1">
                                          <p:stCondLst>
                                            <p:cond delay="828"/>
                                          </p:stCondLst>
                                        </p:cTn>
                                        <p:tgtEl>
                                          <p:spTgt spid="25"/>
                                        </p:tgtEl>
                                        <p:attrNameLst>
                                          <p:attrName>ppt_y</p:attrName>
                                        </p:attrNameLst>
                                      </p:cBhvr>
                                      <p:tavLst>
                                        <p:tav tm="0" fmla="#ppt_y-sin(pi*$)/81">
                                          <p:val>
                                            <p:fltVal val="0"/>
                                          </p:val>
                                        </p:tav>
                                        <p:tav tm="100000">
                                          <p:val>
                                            <p:fltVal val="1"/>
                                          </p:val>
                                        </p:tav>
                                      </p:tavLst>
                                    </p:anim>
                                    <p:animScale>
                                      <p:cBhvr>
                                        <p:cTn id="205" dur="13">
                                          <p:stCondLst>
                                            <p:cond delay="325"/>
                                          </p:stCondLst>
                                        </p:cTn>
                                        <p:tgtEl>
                                          <p:spTgt spid="25"/>
                                        </p:tgtEl>
                                      </p:cBhvr>
                                      <p:to x="100000" y="60000"/>
                                    </p:animScale>
                                    <p:animScale>
                                      <p:cBhvr>
                                        <p:cTn id="206" dur="83" decel="50000">
                                          <p:stCondLst>
                                            <p:cond delay="338"/>
                                          </p:stCondLst>
                                        </p:cTn>
                                        <p:tgtEl>
                                          <p:spTgt spid="25"/>
                                        </p:tgtEl>
                                      </p:cBhvr>
                                      <p:to x="100000" y="100000"/>
                                    </p:animScale>
                                    <p:animScale>
                                      <p:cBhvr>
                                        <p:cTn id="207" dur="13">
                                          <p:stCondLst>
                                            <p:cond delay="656"/>
                                          </p:stCondLst>
                                        </p:cTn>
                                        <p:tgtEl>
                                          <p:spTgt spid="25"/>
                                        </p:tgtEl>
                                      </p:cBhvr>
                                      <p:to x="100000" y="80000"/>
                                    </p:animScale>
                                    <p:animScale>
                                      <p:cBhvr>
                                        <p:cTn id="208" dur="83" decel="50000">
                                          <p:stCondLst>
                                            <p:cond delay="669"/>
                                          </p:stCondLst>
                                        </p:cTn>
                                        <p:tgtEl>
                                          <p:spTgt spid="25"/>
                                        </p:tgtEl>
                                      </p:cBhvr>
                                      <p:to x="100000" y="100000"/>
                                    </p:animScale>
                                    <p:animScale>
                                      <p:cBhvr>
                                        <p:cTn id="209" dur="13">
                                          <p:stCondLst>
                                            <p:cond delay="821"/>
                                          </p:stCondLst>
                                        </p:cTn>
                                        <p:tgtEl>
                                          <p:spTgt spid="25"/>
                                        </p:tgtEl>
                                      </p:cBhvr>
                                      <p:to x="100000" y="90000"/>
                                    </p:animScale>
                                    <p:animScale>
                                      <p:cBhvr>
                                        <p:cTn id="210" dur="83" decel="50000">
                                          <p:stCondLst>
                                            <p:cond delay="834"/>
                                          </p:stCondLst>
                                        </p:cTn>
                                        <p:tgtEl>
                                          <p:spTgt spid="25"/>
                                        </p:tgtEl>
                                      </p:cBhvr>
                                      <p:to x="100000" y="100000"/>
                                    </p:animScale>
                                    <p:animScale>
                                      <p:cBhvr>
                                        <p:cTn id="211" dur="13">
                                          <p:stCondLst>
                                            <p:cond delay="904"/>
                                          </p:stCondLst>
                                        </p:cTn>
                                        <p:tgtEl>
                                          <p:spTgt spid="25"/>
                                        </p:tgtEl>
                                      </p:cBhvr>
                                      <p:to x="100000" y="95000"/>
                                    </p:animScale>
                                    <p:animScale>
                                      <p:cBhvr>
                                        <p:cTn id="212" dur="83" decel="50000">
                                          <p:stCondLst>
                                            <p:cond delay="917"/>
                                          </p:stCondLst>
                                        </p:cTn>
                                        <p:tgtEl>
                                          <p:spTgt spid="25"/>
                                        </p:tgtEl>
                                      </p:cBhvr>
                                      <p:to x="100000" y="100000"/>
                                    </p:animScale>
                                  </p:childTnLst>
                                </p:cTn>
                              </p:par>
                            </p:childTnLst>
                          </p:cTn>
                        </p:par>
                        <p:par>
                          <p:cTn id="213" fill="hold">
                            <p:stCondLst>
                              <p:cond delay="5000"/>
                            </p:stCondLst>
                            <p:childTnLst>
                              <p:par>
                                <p:cTn id="214" presetID="1" presetClass="entr" presetSubtype="0" fill="hold" grpId="0" nodeType="afterEffect">
                                  <p:stCondLst>
                                    <p:cond delay="0"/>
                                  </p:stCondLst>
                                  <p:childTnLst>
                                    <p:set>
                                      <p:cBhvr>
                                        <p:cTn id="215" dur="1" fill="hold">
                                          <p:stCondLst>
                                            <p:cond delay="0"/>
                                          </p:stCondLst>
                                        </p:cTn>
                                        <p:tgtEl>
                                          <p:spTgt spid="51"/>
                                        </p:tgtEl>
                                        <p:attrNameLst>
                                          <p:attrName>style.visibility</p:attrName>
                                        </p:attrNameLst>
                                      </p:cBhvr>
                                      <p:to>
                                        <p:strVal val="visible"/>
                                      </p:to>
                                    </p:set>
                                  </p:childTnLst>
                                </p:cTn>
                              </p:par>
                              <p:par>
                                <p:cTn id="216" presetID="35" presetClass="path" presetSubtype="0" accel="50000" decel="50000" fill="hold" grpId="1" nodeType="withEffect">
                                  <p:stCondLst>
                                    <p:cond delay="0"/>
                                  </p:stCondLst>
                                  <p:childTnLst>
                                    <p:animMotion origin="layout" path="M -3.56836E-6 -3.7037E-7 L 0.36686 0.15278 " pathEditMode="relative" rAng="0" ptsTypes="AA">
                                      <p:cBhvr>
                                        <p:cTn id="217" dur="500" spd="-99900" fill="hold"/>
                                        <p:tgtEl>
                                          <p:spTgt spid="51"/>
                                        </p:tgtEl>
                                        <p:attrNameLst>
                                          <p:attrName>ppt_x</p:attrName>
                                          <p:attrName>ppt_y</p:attrName>
                                        </p:attrNameLst>
                                      </p:cBhvr>
                                      <p:rCtr x="18343" y="7639"/>
                                    </p:animMotion>
                                  </p:childTnLst>
                                </p:cTn>
                              </p:par>
                              <p:par>
                                <p:cTn id="218" presetID="1" presetClass="entr" presetSubtype="0" fill="hold" grpId="0" nodeType="withEffect">
                                  <p:stCondLst>
                                    <p:cond delay="0"/>
                                  </p:stCondLst>
                                  <p:childTnLst>
                                    <p:set>
                                      <p:cBhvr>
                                        <p:cTn id="219" dur="1" fill="hold">
                                          <p:stCondLst>
                                            <p:cond delay="0"/>
                                          </p:stCondLst>
                                        </p:cTn>
                                        <p:tgtEl>
                                          <p:spTgt spid="52"/>
                                        </p:tgtEl>
                                        <p:attrNameLst>
                                          <p:attrName>style.visibility</p:attrName>
                                        </p:attrNameLst>
                                      </p:cBhvr>
                                      <p:to>
                                        <p:strVal val="visible"/>
                                      </p:to>
                                    </p:set>
                                  </p:childTnLst>
                                </p:cTn>
                              </p:par>
                              <p:par>
                                <p:cTn id="220" presetID="35" presetClass="path" presetSubtype="0" accel="50000" decel="50000" fill="hold" grpId="1" nodeType="withEffect">
                                  <p:stCondLst>
                                    <p:cond delay="0"/>
                                  </p:stCondLst>
                                  <p:childTnLst>
                                    <p:animMotion origin="layout" path="M 7.85742E-7 -3.33333E-6 L -0.39495 -0.11018 " pathEditMode="relative" rAng="0" ptsTypes="AA">
                                      <p:cBhvr>
                                        <p:cTn id="221" dur="500" spd="-99900" fill="hold"/>
                                        <p:tgtEl>
                                          <p:spTgt spid="52"/>
                                        </p:tgtEl>
                                        <p:attrNameLst>
                                          <p:attrName>ppt_x</p:attrName>
                                          <p:attrName>ppt_y</p:attrName>
                                        </p:attrNameLst>
                                      </p:cBhvr>
                                      <p:rCtr x="-19748" y="-5509"/>
                                    </p:animMotion>
                                  </p:childTnLst>
                                </p:cTn>
                              </p:par>
                            </p:childTnLst>
                          </p:cTn>
                        </p:par>
                        <p:par>
                          <p:cTn id="222" fill="hold">
                            <p:stCondLst>
                              <p:cond delay="5000"/>
                            </p:stCondLst>
                            <p:childTnLst>
                              <p:par>
                                <p:cTn id="223" presetID="18" presetClass="entr" presetSubtype="3" fill="hold" grpId="0" nodeType="afterEffect">
                                  <p:stCondLst>
                                    <p:cond delay="0"/>
                                  </p:stCondLst>
                                  <p:childTnLst>
                                    <p:set>
                                      <p:cBhvr>
                                        <p:cTn id="224" dur="1" fill="hold">
                                          <p:stCondLst>
                                            <p:cond delay="0"/>
                                          </p:stCondLst>
                                        </p:cTn>
                                        <p:tgtEl>
                                          <p:spTgt spid="53"/>
                                        </p:tgtEl>
                                        <p:attrNameLst>
                                          <p:attrName>style.visibility</p:attrName>
                                        </p:attrNameLst>
                                      </p:cBhvr>
                                      <p:to>
                                        <p:strVal val="visible"/>
                                      </p:to>
                                    </p:set>
                                    <p:animEffect transition="in" filter="strips(upRight)">
                                      <p:cBhvr>
                                        <p:cTn id="225" dur="500"/>
                                        <p:tgtEl>
                                          <p:spTgt spid="53"/>
                                        </p:tgtEl>
                                      </p:cBhvr>
                                    </p:animEffect>
                                  </p:childTnLst>
                                </p:cTn>
                              </p:par>
                            </p:childTnLst>
                          </p:cTn>
                        </p:par>
                        <p:par>
                          <p:cTn id="226" fill="hold">
                            <p:stCondLst>
                              <p:cond delay="5500"/>
                            </p:stCondLst>
                            <p:childTnLst>
                              <p:par>
                                <p:cTn id="227" presetID="10" presetClass="entr" presetSubtype="0" fill="hold" grpId="0" nodeType="afterEffect">
                                  <p:stCondLst>
                                    <p:cond delay="0"/>
                                  </p:stCondLst>
                                  <p:childTnLst>
                                    <p:set>
                                      <p:cBhvr>
                                        <p:cTn id="228" dur="1" fill="hold">
                                          <p:stCondLst>
                                            <p:cond delay="0"/>
                                          </p:stCondLst>
                                        </p:cTn>
                                        <p:tgtEl>
                                          <p:spTgt spid="68"/>
                                        </p:tgtEl>
                                        <p:attrNameLst>
                                          <p:attrName>style.visibility</p:attrName>
                                        </p:attrNameLst>
                                      </p:cBhvr>
                                      <p:to>
                                        <p:strVal val="visible"/>
                                      </p:to>
                                    </p:set>
                                    <p:animEffect transition="in" filter="fade">
                                      <p:cBhvr>
                                        <p:cTn id="229" dur="125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p:bldP spid="22" grpId="0"/>
      <p:bldP spid="23" grpId="0"/>
      <p:bldP spid="24" grpId="0" animBg="1"/>
      <p:bldP spid="25" grpId="0" animBg="1"/>
      <p:bldP spid="30" grpId="0" animBg="1"/>
      <p:bldP spid="48" grpId="0"/>
      <p:bldP spid="49" grpId="0"/>
      <p:bldP spid="50" grpId="0"/>
      <p:bldP spid="51" grpId="0" animBg="1"/>
      <p:bldP spid="51" grpId="1" animBg="1"/>
      <p:bldP spid="52" grpId="0" animBg="1"/>
      <p:bldP spid="52" grpId="1" animBg="1"/>
      <p:bldP spid="53" grpId="0"/>
      <p:bldP spid="6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176281" y="1988840"/>
            <a:ext cx="663125" cy="663125"/>
            <a:chOff x="8077071" y="845254"/>
            <a:chExt cx="2036801" cy="2036802"/>
          </a:xfrm>
        </p:grpSpPr>
        <p:sp>
          <p:nvSpPr>
            <p:cNvPr id="19" name="椭圆 18"/>
            <p:cNvSpPr/>
            <p:nvPr/>
          </p:nvSpPr>
          <p:spPr>
            <a:xfrm>
              <a:off x="8077071" y="845254"/>
              <a:ext cx="2036801" cy="2036802"/>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20" name="Freeform 126"/>
            <p:cNvSpPr>
              <a:spLocks noChangeAspect="1" noEditPoints="1"/>
            </p:cNvSpPr>
            <p:nvPr/>
          </p:nvSpPr>
          <p:spPr bwMode="auto">
            <a:xfrm>
              <a:off x="8639337" y="1292885"/>
              <a:ext cx="912278" cy="1141540"/>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grpSp>
      <p:grpSp>
        <p:nvGrpSpPr>
          <p:cNvPr id="21" name="组合 20"/>
          <p:cNvGrpSpPr/>
          <p:nvPr/>
        </p:nvGrpSpPr>
        <p:grpSpPr>
          <a:xfrm>
            <a:off x="3937347" y="1988840"/>
            <a:ext cx="663125" cy="663125"/>
            <a:chOff x="8125599" y="1434035"/>
            <a:chExt cx="2036802" cy="2036802"/>
          </a:xfrm>
        </p:grpSpPr>
        <p:sp>
          <p:nvSpPr>
            <p:cNvPr id="22" name="椭圆 21"/>
            <p:cNvSpPr/>
            <p:nvPr/>
          </p:nvSpPr>
          <p:spPr>
            <a:xfrm>
              <a:off x="8125599" y="1434035"/>
              <a:ext cx="2036802" cy="2036802"/>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23" name="Freeform 261"/>
            <p:cNvSpPr/>
            <p:nvPr/>
          </p:nvSpPr>
          <p:spPr bwMode="auto">
            <a:xfrm>
              <a:off x="8628544" y="1966960"/>
              <a:ext cx="1000932" cy="1000932"/>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grpSp>
      <p:grpSp>
        <p:nvGrpSpPr>
          <p:cNvPr id="24" name="组合 23"/>
          <p:cNvGrpSpPr/>
          <p:nvPr/>
        </p:nvGrpSpPr>
        <p:grpSpPr>
          <a:xfrm>
            <a:off x="5754335" y="1988840"/>
            <a:ext cx="663125" cy="663125"/>
            <a:chOff x="8125599" y="1434035"/>
            <a:chExt cx="2036802" cy="2036802"/>
          </a:xfrm>
        </p:grpSpPr>
        <p:sp>
          <p:nvSpPr>
            <p:cNvPr id="25" name="椭圆 24"/>
            <p:cNvSpPr/>
            <p:nvPr/>
          </p:nvSpPr>
          <p:spPr>
            <a:xfrm>
              <a:off x="8125599" y="1434035"/>
              <a:ext cx="2036802" cy="2036802"/>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nvGrpSpPr>
            <p:cNvPr id="30" name="组合 29"/>
            <p:cNvGrpSpPr>
              <a:grpSpLocks noChangeAspect="1"/>
            </p:cNvGrpSpPr>
            <p:nvPr/>
          </p:nvGrpSpPr>
          <p:grpSpPr>
            <a:xfrm>
              <a:off x="8518659" y="1890295"/>
              <a:ext cx="1310642" cy="1124283"/>
              <a:chOff x="5084763" y="971548"/>
              <a:chExt cx="323865" cy="277813"/>
            </a:xfrm>
            <a:solidFill>
              <a:schemeClr val="bg1">
                <a:lumMod val="95000"/>
              </a:schemeClr>
            </a:solidFill>
          </p:grpSpPr>
          <p:sp>
            <p:nvSpPr>
              <p:cNvPr id="31"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32" name="Freeform 302"/>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33"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grpSp>
      <p:grpSp>
        <p:nvGrpSpPr>
          <p:cNvPr id="38" name="组合 37"/>
          <p:cNvGrpSpPr/>
          <p:nvPr/>
        </p:nvGrpSpPr>
        <p:grpSpPr>
          <a:xfrm>
            <a:off x="7609755" y="1988840"/>
            <a:ext cx="663125" cy="663125"/>
            <a:chOff x="8125599" y="1434035"/>
            <a:chExt cx="2036802" cy="2036802"/>
          </a:xfrm>
        </p:grpSpPr>
        <p:sp>
          <p:nvSpPr>
            <p:cNvPr id="41" name="椭圆 40"/>
            <p:cNvSpPr/>
            <p:nvPr/>
          </p:nvSpPr>
          <p:spPr>
            <a:xfrm>
              <a:off x="8125599" y="1434035"/>
              <a:ext cx="2036802" cy="2036802"/>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46" name="Freeform 9"/>
            <p:cNvSpPr>
              <a:spLocks noEditPoints="1"/>
            </p:cNvSpPr>
            <p:nvPr/>
          </p:nvSpPr>
          <p:spPr bwMode="auto">
            <a:xfrm rot="19469485">
              <a:off x="8577909" y="1818269"/>
              <a:ext cx="1162163" cy="1238355"/>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grpSp>
      <p:grpSp>
        <p:nvGrpSpPr>
          <p:cNvPr id="48" name="组合 47"/>
          <p:cNvGrpSpPr/>
          <p:nvPr/>
        </p:nvGrpSpPr>
        <p:grpSpPr>
          <a:xfrm>
            <a:off x="9394902" y="1988840"/>
            <a:ext cx="663125" cy="663125"/>
            <a:chOff x="8125599" y="1434035"/>
            <a:chExt cx="2036802" cy="2036802"/>
          </a:xfrm>
        </p:grpSpPr>
        <p:sp>
          <p:nvSpPr>
            <p:cNvPr id="49" name="椭圆 48"/>
            <p:cNvSpPr/>
            <p:nvPr/>
          </p:nvSpPr>
          <p:spPr>
            <a:xfrm>
              <a:off x="8125599" y="1434035"/>
              <a:ext cx="2036802" cy="2036802"/>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50" name="Freeform 206"/>
            <p:cNvSpPr>
              <a:spLocks noChangeAspect="1" noEditPoints="1"/>
            </p:cNvSpPr>
            <p:nvPr/>
          </p:nvSpPr>
          <p:spPr bwMode="auto">
            <a:xfrm>
              <a:off x="8691164" y="1871942"/>
              <a:ext cx="935653" cy="1131009"/>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grpSp>
      <p:sp>
        <p:nvSpPr>
          <p:cNvPr id="51" name="文本框 9"/>
          <p:cNvSpPr txBox="1"/>
          <p:nvPr/>
        </p:nvSpPr>
        <p:spPr>
          <a:xfrm>
            <a:off x="1777107" y="2747014"/>
            <a:ext cx="1368152" cy="346249"/>
          </a:xfrm>
          <a:prstGeom prst="rect">
            <a:avLst/>
          </a:prstGeom>
          <a:noFill/>
        </p:spPr>
        <p:txBody>
          <a:bodyPr wrap="square" lIns="68580" tIns="34290" rIns="68580" bIns="34290" rtlCol="0">
            <a:spAutoFit/>
          </a:bodyPr>
          <a:lstStyle/>
          <a:p>
            <a:pPr marL="0" lvl="1" algn="ctr"/>
            <a:r>
              <a:rPr lang="zh-CN" altLang="en-US" b="1" dirty="0">
                <a:solidFill>
                  <a:srgbClr val="3CCCC7"/>
                </a:solidFill>
                <a:latin typeface="微软雅黑" panose="020B0503020204020204" pitchFamily="34" charset="-122"/>
                <a:ea typeface="微软雅黑" panose="020B0503020204020204" pitchFamily="34" charset="-122"/>
              </a:rPr>
              <a:t>服务概述</a:t>
            </a:r>
          </a:p>
        </p:txBody>
      </p:sp>
      <p:sp>
        <p:nvSpPr>
          <p:cNvPr id="52" name="文本框 9"/>
          <p:cNvSpPr txBox="1"/>
          <p:nvPr/>
        </p:nvSpPr>
        <p:spPr>
          <a:xfrm>
            <a:off x="1705099" y="3094450"/>
            <a:ext cx="1656184" cy="1103379"/>
          </a:xfrm>
          <a:prstGeom prst="rect">
            <a:avLst/>
          </a:prstGeom>
          <a:noFill/>
        </p:spPr>
        <p:txBody>
          <a:bodyPr wrap="square" lIns="68580" tIns="34290" rIns="68580" bIns="34290" rtlCol="0">
            <a:spAutoFit/>
          </a:bodyPr>
          <a:lstStyle/>
          <a:p>
            <a:pPr>
              <a:lnSpc>
                <a:spcPct val="120000"/>
              </a:lnSpc>
              <a:spcBef>
                <a:spcPct val="0"/>
              </a:spcBef>
              <a:buNone/>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在此录入上述图表的描述说明，在此录入上述图表的描述说明。</a:t>
            </a:r>
          </a:p>
        </p:txBody>
      </p:sp>
      <p:grpSp>
        <p:nvGrpSpPr>
          <p:cNvPr id="53" name="组合 52"/>
          <p:cNvGrpSpPr/>
          <p:nvPr/>
        </p:nvGrpSpPr>
        <p:grpSpPr>
          <a:xfrm>
            <a:off x="1849115" y="4475605"/>
            <a:ext cx="1368152" cy="166876"/>
            <a:chOff x="1921123" y="5180051"/>
            <a:chExt cx="1368152" cy="166876"/>
          </a:xfrm>
          <a:solidFill>
            <a:srgbClr val="3CCCC7"/>
          </a:solidFill>
        </p:grpSpPr>
        <p:sp>
          <p:nvSpPr>
            <p:cNvPr id="54" name="矩形 53"/>
            <p:cNvSpPr/>
            <p:nvPr/>
          </p:nvSpPr>
          <p:spPr>
            <a:xfrm>
              <a:off x="1921123" y="5301208"/>
              <a:ext cx="1368152" cy="45719"/>
            </a:xfrm>
            <a:prstGeom prst="rect">
              <a:avLst/>
            </a:prstGeom>
            <a:grpFill/>
            <a:ln>
              <a:solidFill>
                <a:srgbClr val="3CCC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等腰三角形 54"/>
            <p:cNvSpPr/>
            <p:nvPr/>
          </p:nvSpPr>
          <p:spPr>
            <a:xfrm>
              <a:off x="2479185" y="5180051"/>
              <a:ext cx="252028" cy="144016"/>
            </a:xfrm>
            <a:prstGeom prst="triangle">
              <a:avLst/>
            </a:prstGeom>
            <a:grpFill/>
            <a:ln>
              <a:solidFill>
                <a:srgbClr val="3CCC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6" name="文本框 9"/>
          <p:cNvSpPr txBox="1"/>
          <p:nvPr/>
        </p:nvSpPr>
        <p:spPr>
          <a:xfrm>
            <a:off x="3577307" y="2770273"/>
            <a:ext cx="1368152" cy="346249"/>
          </a:xfrm>
          <a:prstGeom prst="rect">
            <a:avLst/>
          </a:prstGeom>
          <a:noFill/>
        </p:spPr>
        <p:txBody>
          <a:bodyPr wrap="square" lIns="68580" tIns="34290" rIns="68580" bIns="34290" rtlCol="0">
            <a:spAutoFit/>
          </a:bodyPr>
          <a:lstStyle/>
          <a:p>
            <a:pPr marL="0" lvl="1" algn="ctr"/>
            <a:r>
              <a:rPr lang="zh-CN" altLang="en-US" b="1" dirty="0">
                <a:solidFill>
                  <a:srgbClr val="3CCCC7"/>
                </a:solidFill>
                <a:latin typeface="微软雅黑" panose="020B0503020204020204" pitchFamily="34" charset="-122"/>
                <a:ea typeface="微软雅黑" panose="020B0503020204020204" pitchFamily="34" charset="-122"/>
              </a:rPr>
              <a:t>服务概述</a:t>
            </a:r>
          </a:p>
        </p:txBody>
      </p:sp>
      <p:sp>
        <p:nvSpPr>
          <p:cNvPr id="57" name="文本框 9"/>
          <p:cNvSpPr txBox="1"/>
          <p:nvPr/>
        </p:nvSpPr>
        <p:spPr>
          <a:xfrm>
            <a:off x="3505299" y="3117709"/>
            <a:ext cx="1656184" cy="1103379"/>
          </a:xfrm>
          <a:prstGeom prst="rect">
            <a:avLst/>
          </a:prstGeom>
          <a:noFill/>
        </p:spPr>
        <p:txBody>
          <a:bodyPr wrap="square" lIns="68580" tIns="34290" rIns="68580" bIns="34290" rtlCol="0">
            <a:spAutoFit/>
          </a:bodyPr>
          <a:lstStyle/>
          <a:p>
            <a:pPr>
              <a:lnSpc>
                <a:spcPct val="120000"/>
              </a:lnSpc>
              <a:spcBef>
                <a:spcPct val="0"/>
              </a:spcBef>
              <a:buNone/>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在此录入上述图表的描述说明，在此录入上述图表的描述说明。</a:t>
            </a:r>
          </a:p>
        </p:txBody>
      </p:sp>
      <p:grpSp>
        <p:nvGrpSpPr>
          <p:cNvPr id="58" name="组合 57"/>
          <p:cNvGrpSpPr/>
          <p:nvPr/>
        </p:nvGrpSpPr>
        <p:grpSpPr>
          <a:xfrm>
            <a:off x="3649315" y="4498864"/>
            <a:ext cx="1368152" cy="166876"/>
            <a:chOff x="1921123" y="5180051"/>
            <a:chExt cx="1368152" cy="166876"/>
          </a:xfrm>
          <a:solidFill>
            <a:srgbClr val="3CCCC7"/>
          </a:solidFill>
        </p:grpSpPr>
        <p:sp>
          <p:nvSpPr>
            <p:cNvPr id="59" name="矩形 58"/>
            <p:cNvSpPr/>
            <p:nvPr/>
          </p:nvSpPr>
          <p:spPr>
            <a:xfrm>
              <a:off x="1921123" y="5301208"/>
              <a:ext cx="1368152" cy="45719"/>
            </a:xfrm>
            <a:prstGeom prst="rect">
              <a:avLst/>
            </a:prstGeom>
            <a:grpFill/>
            <a:ln>
              <a:solidFill>
                <a:srgbClr val="3CCC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等腰三角形 59"/>
            <p:cNvSpPr/>
            <p:nvPr/>
          </p:nvSpPr>
          <p:spPr>
            <a:xfrm>
              <a:off x="2479185" y="5180051"/>
              <a:ext cx="252028" cy="144016"/>
            </a:xfrm>
            <a:prstGeom prst="triangle">
              <a:avLst/>
            </a:prstGeom>
            <a:grpFill/>
            <a:ln>
              <a:solidFill>
                <a:srgbClr val="3CCC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1" name="文本框 9"/>
          <p:cNvSpPr txBox="1"/>
          <p:nvPr/>
        </p:nvSpPr>
        <p:spPr>
          <a:xfrm>
            <a:off x="5377507" y="2770273"/>
            <a:ext cx="1368152" cy="346249"/>
          </a:xfrm>
          <a:prstGeom prst="rect">
            <a:avLst/>
          </a:prstGeom>
          <a:noFill/>
        </p:spPr>
        <p:txBody>
          <a:bodyPr wrap="square" lIns="68580" tIns="34290" rIns="68580" bIns="34290" rtlCol="0">
            <a:spAutoFit/>
          </a:bodyPr>
          <a:lstStyle/>
          <a:p>
            <a:pPr marL="0" lvl="1" algn="ctr"/>
            <a:r>
              <a:rPr lang="zh-CN" altLang="en-US" b="1" dirty="0">
                <a:solidFill>
                  <a:srgbClr val="3CCCC7"/>
                </a:solidFill>
                <a:latin typeface="微软雅黑" panose="020B0503020204020204" pitchFamily="34" charset="-122"/>
                <a:ea typeface="微软雅黑" panose="020B0503020204020204" pitchFamily="34" charset="-122"/>
              </a:rPr>
              <a:t>服务概述</a:t>
            </a:r>
          </a:p>
        </p:txBody>
      </p:sp>
      <p:sp>
        <p:nvSpPr>
          <p:cNvPr id="62" name="文本框 9"/>
          <p:cNvSpPr txBox="1"/>
          <p:nvPr/>
        </p:nvSpPr>
        <p:spPr>
          <a:xfrm>
            <a:off x="5305499" y="3117709"/>
            <a:ext cx="1656184" cy="1103379"/>
          </a:xfrm>
          <a:prstGeom prst="rect">
            <a:avLst/>
          </a:prstGeom>
          <a:noFill/>
        </p:spPr>
        <p:txBody>
          <a:bodyPr wrap="square" lIns="68580" tIns="34290" rIns="68580" bIns="34290" rtlCol="0">
            <a:spAutoFit/>
          </a:bodyPr>
          <a:lstStyle/>
          <a:p>
            <a:pPr>
              <a:lnSpc>
                <a:spcPct val="120000"/>
              </a:lnSpc>
              <a:spcBef>
                <a:spcPct val="0"/>
              </a:spcBef>
              <a:buNone/>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在此录入上述图表的描述说明，在此录入上述图表的描述说明。</a:t>
            </a:r>
          </a:p>
        </p:txBody>
      </p:sp>
      <p:grpSp>
        <p:nvGrpSpPr>
          <p:cNvPr id="63" name="组合 62"/>
          <p:cNvGrpSpPr/>
          <p:nvPr/>
        </p:nvGrpSpPr>
        <p:grpSpPr>
          <a:xfrm>
            <a:off x="5449515" y="4498864"/>
            <a:ext cx="1368152" cy="166876"/>
            <a:chOff x="1921123" y="5180051"/>
            <a:chExt cx="1368152" cy="166876"/>
          </a:xfrm>
          <a:solidFill>
            <a:srgbClr val="3CCCC7"/>
          </a:solidFill>
        </p:grpSpPr>
        <p:sp>
          <p:nvSpPr>
            <p:cNvPr id="64" name="矩形 63"/>
            <p:cNvSpPr/>
            <p:nvPr/>
          </p:nvSpPr>
          <p:spPr>
            <a:xfrm>
              <a:off x="1921123" y="5301208"/>
              <a:ext cx="1368152" cy="45719"/>
            </a:xfrm>
            <a:prstGeom prst="rect">
              <a:avLst/>
            </a:prstGeom>
            <a:grpFill/>
            <a:ln>
              <a:solidFill>
                <a:srgbClr val="3CCC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a:off x="2479185" y="5180051"/>
              <a:ext cx="252028" cy="144016"/>
            </a:xfrm>
            <a:prstGeom prst="triangle">
              <a:avLst/>
            </a:prstGeom>
            <a:grpFill/>
            <a:ln>
              <a:solidFill>
                <a:srgbClr val="3CCC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6" name="文本框 9"/>
          <p:cNvSpPr txBox="1"/>
          <p:nvPr/>
        </p:nvSpPr>
        <p:spPr>
          <a:xfrm>
            <a:off x="7249715" y="2770273"/>
            <a:ext cx="1368152" cy="346249"/>
          </a:xfrm>
          <a:prstGeom prst="rect">
            <a:avLst/>
          </a:prstGeom>
          <a:noFill/>
        </p:spPr>
        <p:txBody>
          <a:bodyPr wrap="square" lIns="68580" tIns="34290" rIns="68580" bIns="34290" rtlCol="0">
            <a:spAutoFit/>
          </a:bodyPr>
          <a:lstStyle/>
          <a:p>
            <a:pPr marL="0" lvl="1" algn="ctr"/>
            <a:r>
              <a:rPr lang="zh-CN" altLang="en-US" b="1" dirty="0">
                <a:solidFill>
                  <a:srgbClr val="3CCCC7"/>
                </a:solidFill>
                <a:latin typeface="微软雅黑" panose="020B0503020204020204" pitchFamily="34" charset="-122"/>
                <a:ea typeface="微软雅黑" panose="020B0503020204020204" pitchFamily="34" charset="-122"/>
              </a:rPr>
              <a:t>服务概述</a:t>
            </a:r>
          </a:p>
        </p:txBody>
      </p:sp>
      <p:sp>
        <p:nvSpPr>
          <p:cNvPr id="67" name="文本框 9"/>
          <p:cNvSpPr txBox="1"/>
          <p:nvPr/>
        </p:nvSpPr>
        <p:spPr>
          <a:xfrm>
            <a:off x="7177707" y="3117709"/>
            <a:ext cx="1656184" cy="1103379"/>
          </a:xfrm>
          <a:prstGeom prst="rect">
            <a:avLst/>
          </a:prstGeom>
          <a:noFill/>
        </p:spPr>
        <p:txBody>
          <a:bodyPr wrap="square" lIns="68580" tIns="34290" rIns="68580" bIns="34290" rtlCol="0">
            <a:spAutoFit/>
          </a:bodyPr>
          <a:lstStyle/>
          <a:p>
            <a:pPr>
              <a:lnSpc>
                <a:spcPct val="120000"/>
              </a:lnSpc>
              <a:spcBef>
                <a:spcPct val="0"/>
              </a:spcBef>
              <a:buNone/>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在此录入上述图表的描述说明，在此录入上述图表的描述说明。</a:t>
            </a:r>
          </a:p>
        </p:txBody>
      </p:sp>
      <p:grpSp>
        <p:nvGrpSpPr>
          <p:cNvPr id="68" name="组合 67"/>
          <p:cNvGrpSpPr/>
          <p:nvPr/>
        </p:nvGrpSpPr>
        <p:grpSpPr>
          <a:xfrm>
            <a:off x="7321723" y="4498864"/>
            <a:ext cx="1368152" cy="166876"/>
            <a:chOff x="1921123" y="5180051"/>
            <a:chExt cx="1368152" cy="166876"/>
          </a:xfrm>
          <a:solidFill>
            <a:srgbClr val="3CCCC7"/>
          </a:solidFill>
        </p:grpSpPr>
        <p:sp>
          <p:nvSpPr>
            <p:cNvPr id="69" name="矩形 68"/>
            <p:cNvSpPr/>
            <p:nvPr/>
          </p:nvSpPr>
          <p:spPr>
            <a:xfrm>
              <a:off x="1921123" y="5301208"/>
              <a:ext cx="1368152" cy="45719"/>
            </a:xfrm>
            <a:prstGeom prst="rect">
              <a:avLst/>
            </a:prstGeom>
            <a:grpFill/>
            <a:ln>
              <a:solidFill>
                <a:srgbClr val="3CCC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等腰三角形 69"/>
            <p:cNvSpPr/>
            <p:nvPr/>
          </p:nvSpPr>
          <p:spPr>
            <a:xfrm>
              <a:off x="2479185" y="5180051"/>
              <a:ext cx="252028" cy="144016"/>
            </a:xfrm>
            <a:prstGeom prst="triangle">
              <a:avLst/>
            </a:prstGeom>
            <a:grpFill/>
            <a:ln>
              <a:solidFill>
                <a:srgbClr val="3CCC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1" name="文本框 9"/>
          <p:cNvSpPr txBox="1"/>
          <p:nvPr/>
        </p:nvSpPr>
        <p:spPr>
          <a:xfrm>
            <a:off x="9049915" y="2770273"/>
            <a:ext cx="1368152" cy="346249"/>
          </a:xfrm>
          <a:prstGeom prst="rect">
            <a:avLst/>
          </a:prstGeom>
          <a:noFill/>
        </p:spPr>
        <p:txBody>
          <a:bodyPr wrap="square" lIns="68580" tIns="34290" rIns="68580" bIns="34290" rtlCol="0">
            <a:spAutoFit/>
          </a:bodyPr>
          <a:lstStyle/>
          <a:p>
            <a:pPr marL="0" lvl="1" algn="ctr"/>
            <a:r>
              <a:rPr lang="zh-CN" altLang="en-US" b="1" dirty="0">
                <a:solidFill>
                  <a:srgbClr val="3CCCC7"/>
                </a:solidFill>
                <a:latin typeface="微软雅黑" panose="020B0503020204020204" pitchFamily="34" charset="-122"/>
                <a:ea typeface="微软雅黑" panose="020B0503020204020204" pitchFamily="34" charset="-122"/>
              </a:rPr>
              <a:t>服务概述</a:t>
            </a:r>
          </a:p>
        </p:txBody>
      </p:sp>
      <p:sp>
        <p:nvSpPr>
          <p:cNvPr id="72" name="文本框 9"/>
          <p:cNvSpPr txBox="1"/>
          <p:nvPr/>
        </p:nvSpPr>
        <p:spPr>
          <a:xfrm>
            <a:off x="8977907" y="3117709"/>
            <a:ext cx="1656184" cy="1103379"/>
          </a:xfrm>
          <a:prstGeom prst="rect">
            <a:avLst/>
          </a:prstGeom>
          <a:noFill/>
        </p:spPr>
        <p:txBody>
          <a:bodyPr wrap="square" lIns="68580" tIns="34290" rIns="68580" bIns="34290" rtlCol="0">
            <a:spAutoFit/>
          </a:bodyPr>
          <a:lstStyle/>
          <a:p>
            <a:pPr>
              <a:lnSpc>
                <a:spcPct val="120000"/>
              </a:lnSpc>
              <a:spcBef>
                <a:spcPct val="0"/>
              </a:spcBef>
              <a:buNone/>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在此录入上述图表的描述说明，在此录入上述图表的描述说明。</a:t>
            </a:r>
          </a:p>
        </p:txBody>
      </p:sp>
      <p:grpSp>
        <p:nvGrpSpPr>
          <p:cNvPr id="73" name="组合 72"/>
          <p:cNvGrpSpPr/>
          <p:nvPr/>
        </p:nvGrpSpPr>
        <p:grpSpPr>
          <a:xfrm>
            <a:off x="9121923" y="4498864"/>
            <a:ext cx="1368152" cy="166876"/>
            <a:chOff x="1921123" y="5180051"/>
            <a:chExt cx="1368152" cy="166876"/>
          </a:xfrm>
          <a:solidFill>
            <a:srgbClr val="3CCCC7"/>
          </a:solidFill>
        </p:grpSpPr>
        <p:sp>
          <p:nvSpPr>
            <p:cNvPr id="74" name="矩形 73"/>
            <p:cNvSpPr/>
            <p:nvPr/>
          </p:nvSpPr>
          <p:spPr>
            <a:xfrm>
              <a:off x="1921123" y="5301208"/>
              <a:ext cx="1368152" cy="45719"/>
            </a:xfrm>
            <a:prstGeom prst="rect">
              <a:avLst/>
            </a:prstGeom>
            <a:grpFill/>
            <a:ln>
              <a:solidFill>
                <a:srgbClr val="3CCC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等腰三角形 74"/>
            <p:cNvSpPr/>
            <p:nvPr/>
          </p:nvSpPr>
          <p:spPr>
            <a:xfrm>
              <a:off x="2479185" y="5180051"/>
              <a:ext cx="252028" cy="144016"/>
            </a:xfrm>
            <a:prstGeom prst="triangle">
              <a:avLst/>
            </a:prstGeom>
            <a:grpFill/>
            <a:ln>
              <a:solidFill>
                <a:srgbClr val="3CCC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6" name="文本框 9"/>
          <p:cNvSpPr txBox="1"/>
          <p:nvPr/>
        </p:nvSpPr>
        <p:spPr>
          <a:xfrm>
            <a:off x="985019" y="188640"/>
            <a:ext cx="1872208" cy="346249"/>
          </a:xfrm>
          <a:prstGeom prst="rect">
            <a:avLst/>
          </a:prstGeom>
          <a:noFill/>
        </p:spPr>
        <p:txBody>
          <a:bodyPr wrap="square" lIns="68580" tIns="34290" rIns="68580" bIns="34290" rtlCol="0">
            <a:spAutoFit/>
          </a:bodyPr>
          <a:lstStyle/>
          <a:p>
            <a:pPr marL="0" lvl="1"/>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产品功能</a:t>
            </a:r>
          </a:p>
        </p:txBody>
      </p:sp>
      <p:sp>
        <p:nvSpPr>
          <p:cNvPr id="77" name="六边形 76"/>
          <p:cNvSpPr/>
          <p:nvPr/>
        </p:nvSpPr>
        <p:spPr>
          <a:xfrm>
            <a:off x="241896" y="125398"/>
            <a:ext cx="481345" cy="414953"/>
          </a:xfrm>
          <a:prstGeom prst="hexagon">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8" name="直接连接符 77"/>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9412843" y="188639"/>
            <a:ext cx="933216"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80" name="矩形 79"/>
          <p:cNvSpPr/>
          <p:nvPr/>
        </p:nvSpPr>
        <p:spPr>
          <a:xfrm>
            <a:off x="10347503" y="187549"/>
            <a:ext cx="1582732"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1" name="六边形 80"/>
          <p:cNvSpPr/>
          <p:nvPr/>
        </p:nvSpPr>
        <p:spPr>
          <a:xfrm>
            <a:off x="669464" y="404664"/>
            <a:ext cx="171539" cy="147879"/>
          </a:xfrm>
          <a:prstGeom prst="hexagon">
            <a:avLst/>
          </a:prstGeom>
          <a:gradFill>
            <a:gsLst>
              <a:gs pos="0">
                <a:srgbClr val="92D050"/>
              </a:gs>
              <a:gs pos="52000">
                <a:srgbClr val="3CCCC7"/>
              </a:gs>
              <a:gs pos="100000">
                <a:srgbClr val="25BFF1"/>
              </a:gs>
            </a:gsLst>
            <a:lin ang="150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文本框 9"/>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第三章</a:t>
            </a:r>
          </a:p>
        </p:txBody>
      </p:sp>
      <p:sp>
        <p:nvSpPr>
          <p:cNvPr id="83" name="文本框 9"/>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产品与运营</a:t>
            </a:r>
          </a:p>
        </p:txBody>
      </p:sp>
      <p:sp>
        <p:nvSpPr>
          <p:cNvPr id="84" name="KSO_Shape"/>
          <p:cNvSpPr/>
          <p:nvPr/>
        </p:nvSpPr>
        <p:spPr bwMode="auto">
          <a:xfrm>
            <a:off x="314939" y="195976"/>
            <a:ext cx="315555" cy="312400"/>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85" name="矩形 84"/>
          <p:cNvSpPr/>
          <p:nvPr/>
        </p:nvSpPr>
        <p:spPr>
          <a:xfrm flipH="1">
            <a:off x="-3" y="6525344"/>
            <a:ext cx="12195177" cy="360511"/>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87"/>
          <p:cNvSpPr/>
          <p:nvPr/>
        </p:nvSpPr>
        <p:spPr>
          <a:xfrm>
            <a:off x="10067547" y="6493142"/>
            <a:ext cx="1070600" cy="392242"/>
          </a:xfrm>
          <a:prstGeom prst="rect">
            <a:avLst/>
          </a:prstGeom>
          <a:solidFill>
            <a:srgbClr val="25B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Rectangle 4"/>
          <p:cNvSpPr txBox="1">
            <a:spLocks noChangeArrowheads="1"/>
          </p:cNvSpPr>
          <p:nvPr/>
        </p:nvSpPr>
        <p:spPr bwMode="auto">
          <a:xfrm>
            <a:off x="9986019" y="6493142"/>
            <a:ext cx="1152128" cy="392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dirty="0">
                <a:latin typeface="方正兰亭超细黑简体" panose="02000000000000000000" pitchFamily="2" charset="-122"/>
                <a:ea typeface="方正兰亭超细黑简体" panose="02000000000000000000" pitchFamily="2" charset="-122"/>
              </a:rPr>
              <a:t>２１</a:t>
            </a:r>
            <a:endParaRPr lang="zh-CN" dirty="0">
              <a:latin typeface="方正兰亭超细黑简体" panose="02000000000000000000" pitchFamily="2" charset="-122"/>
              <a:ea typeface="方正兰亭超细黑简体" panose="02000000000000000000" pitchFamily="2" charset="-122"/>
            </a:endParaRPr>
          </a:p>
        </p:txBody>
      </p:sp>
      <p:sp>
        <p:nvSpPr>
          <p:cNvPr id="90" name="TextBox 89"/>
          <p:cNvSpPr txBox="1"/>
          <p:nvPr/>
        </p:nvSpPr>
        <p:spPr>
          <a:xfrm>
            <a:off x="13514411" y="7029400"/>
            <a:ext cx="877163" cy="369332"/>
          </a:xfrm>
          <a:prstGeom prst="rect">
            <a:avLst/>
          </a:prstGeom>
          <a:noFill/>
        </p:spPr>
        <p:txBody>
          <a:bodyPr wrap="none" rtlCol="0">
            <a:spAutoFit/>
          </a:bodyPr>
          <a:lstStyle/>
          <a:p>
            <a:r>
              <a:rPr lang="zh-CN" altLang="en-US" dirty="0"/>
              <a:t>延时符</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14:presetBounceEnd="53000">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14:bounceEnd="53000">
                                          <p:cBhvr additive="base">
                                            <p:cTn id="7" dur="750" fill="hold"/>
                                            <p:tgtEl>
                                              <p:spTgt spid="18"/>
                                            </p:tgtEl>
                                            <p:attrNameLst>
                                              <p:attrName>ppt_x</p:attrName>
                                            </p:attrNameLst>
                                          </p:cBhvr>
                                          <p:tavLst>
                                            <p:tav tm="0">
                                              <p:val>
                                                <p:strVal val="#ppt_x"/>
                                              </p:val>
                                            </p:tav>
                                            <p:tav tm="100000">
                                              <p:val>
                                                <p:strVal val="#ppt_x"/>
                                              </p:val>
                                            </p:tav>
                                          </p:tavLst>
                                        </p:anim>
                                        <p:anim calcmode="lin" valueType="num" p14:bounceEnd="53000">
                                          <p:cBhvr additive="base">
                                            <p:cTn id="8" dur="750" fill="hold"/>
                                            <p:tgtEl>
                                              <p:spTgt spid="18"/>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 presetClass="entr" presetSubtype="1" fill="hold" nodeType="afterEffect" p14:presetBounceEnd="53000">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14:bounceEnd="53000">
                                          <p:cBhvr additive="base">
                                            <p:cTn id="12" dur="750" fill="hold"/>
                                            <p:tgtEl>
                                              <p:spTgt spid="21"/>
                                            </p:tgtEl>
                                            <p:attrNameLst>
                                              <p:attrName>ppt_x</p:attrName>
                                            </p:attrNameLst>
                                          </p:cBhvr>
                                          <p:tavLst>
                                            <p:tav tm="0">
                                              <p:val>
                                                <p:strVal val="#ppt_x"/>
                                              </p:val>
                                            </p:tav>
                                            <p:tav tm="100000">
                                              <p:val>
                                                <p:strVal val="#ppt_x"/>
                                              </p:val>
                                            </p:tav>
                                          </p:tavLst>
                                        </p:anim>
                                        <p:anim calcmode="lin" valueType="num" p14:bounceEnd="53000">
                                          <p:cBhvr additive="base">
                                            <p:cTn id="13" dur="750" fill="hold"/>
                                            <p:tgtEl>
                                              <p:spTgt spid="21"/>
                                            </p:tgtEl>
                                            <p:attrNameLst>
                                              <p:attrName>ppt_y</p:attrName>
                                            </p:attrNameLst>
                                          </p:cBhvr>
                                          <p:tavLst>
                                            <p:tav tm="0">
                                              <p:val>
                                                <p:strVal val="0-#ppt_h/2"/>
                                              </p:val>
                                            </p:tav>
                                            <p:tav tm="100000">
                                              <p:val>
                                                <p:strVal val="#ppt_y"/>
                                              </p:val>
                                            </p:tav>
                                          </p:tavLst>
                                        </p:anim>
                                      </p:childTnLst>
                                    </p:cTn>
                                  </p:par>
                                </p:childTnLst>
                              </p:cTn>
                            </p:par>
                            <p:par>
                              <p:cTn id="14" fill="hold">
                                <p:stCondLst>
                                  <p:cond delay="2000"/>
                                </p:stCondLst>
                                <p:childTnLst>
                                  <p:par>
                                    <p:cTn id="15" presetID="2" presetClass="entr" presetSubtype="1" fill="hold" nodeType="afterEffect" p14:presetBounceEnd="53000">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14:bounceEnd="53000">
                                          <p:cBhvr additive="base">
                                            <p:cTn id="17" dur="750" fill="hold"/>
                                            <p:tgtEl>
                                              <p:spTgt spid="24"/>
                                            </p:tgtEl>
                                            <p:attrNameLst>
                                              <p:attrName>ppt_x</p:attrName>
                                            </p:attrNameLst>
                                          </p:cBhvr>
                                          <p:tavLst>
                                            <p:tav tm="0">
                                              <p:val>
                                                <p:strVal val="#ppt_x"/>
                                              </p:val>
                                            </p:tav>
                                            <p:tav tm="100000">
                                              <p:val>
                                                <p:strVal val="#ppt_x"/>
                                              </p:val>
                                            </p:tav>
                                          </p:tavLst>
                                        </p:anim>
                                        <p:anim calcmode="lin" valueType="num" p14:bounceEnd="53000">
                                          <p:cBhvr additive="base">
                                            <p:cTn id="18" dur="750" fill="hold"/>
                                            <p:tgtEl>
                                              <p:spTgt spid="24"/>
                                            </p:tgtEl>
                                            <p:attrNameLst>
                                              <p:attrName>ppt_y</p:attrName>
                                            </p:attrNameLst>
                                          </p:cBhvr>
                                          <p:tavLst>
                                            <p:tav tm="0">
                                              <p:val>
                                                <p:strVal val="0-#ppt_h/2"/>
                                              </p:val>
                                            </p:tav>
                                            <p:tav tm="100000">
                                              <p:val>
                                                <p:strVal val="#ppt_y"/>
                                              </p:val>
                                            </p:tav>
                                          </p:tavLst>
                                        </p:anim>
                                      </p:childTnLst>
                                    </p:cTn>
                                  </p:par>
                                </p:childTnLst>
                              </p:cTn>
                            </p:par>
                            <p:par>
                              <p:cTn id="19" fill="hold">
                                <p:stCondLst>
                                  <p:cond delay="3000"/>
                                </p:stCondLst>
                                <p:childTnLst>
                                  <p:par>
                                    <p:cTn id="20" presetID="2" presetClass="entr" presetSubtype="1" fill="hold" nodeType="afterEffect" p14:presetBounceEnd="53000">
                                      <p:stCondLst>
                                        <p:cond delay="0"/>
                                      </p:stCondLst>
                                      <p:childTnLst>
                                        <p:set>
                                          <p:cBhvr>
                                            <p:cTn id="21" dur="1" fill="hold">
                                              <p:stCondLst>
                                                <p:cond delay="0"/>
                                              </p:stCondLst>
                                            </p:cTn>
                                            <p:tgtEl>
                                              <p:spTgt spid="38"/>
                                            </p:tgtEl>
                                            <p:attrNameLst>
                                              <p:attrName>style.visibility</p:attrName>
                                            </p:attrNameLst>
                                          </p:cBhvr>
                                          <p:to>
                                            <p:strVal val="visible"/>
                                          </p:to>
                                        </p:set>
                                        <p:anim calcmode="lin" valueType="num" p14:bounceEnd="53000">
                                          <p:cBhvr additive="base">
                                            <p:cTn id="22" dur="750" fill="hold"/>
                                            <p:tgtEl>
                                              <p:spTgt spid="38"/>
                                            </p:tgtEl>
                                            <p:attrNameLst>
                                              <p:attrName>ppt_x</p:attrName>
                                            </p:attrNameLst>
                                          </p:cBhvr>
                                          <p:tavLst>
                                            <p:tav tm="0">
                                              <p:val>
                                                <p:strVal val="#ppt_x"/>
                                              </p:val>
                                            </p:tav>
                                            <p:tav tm="100000">
                                              <p:val>
                                                <p:strVal val="#ppt_x"/>
                                              </p:val>
                                            </p:tav>
                                          </p:tavLst>
                                        </p:anim>
                                        <p:anim calcmode="lin" valueType="num" p14:bounceEnd="53000">
                                          <p:cBhvr additive="base">
                                            <p:cTn id="23" dur="750" fill="hold"/>
                                            <p:tgtEl>
                                              <p:spTgt spid="38"/>
                                            </p:tgtEl>
                                            <p:attrNameLst>
                                              <p:attrName>ppt_y</p:attrName>
                                            </p:attrNameLst>
                                          </p:cBhvr>
                                          <p:tavLst>
                                            <p:tav tm="0">
                                              <p:val>
                                                <p:strVal val="0-#ppt_h/2"/>
                                              </p:val>
                                            </p:tav>
                                            <p:tav tm="100000">
                                              <p:val>
                                                <p:strVal val="#ppt_y"/>
                                              </p:val>
                                            </p:tav>
                                          </p:tavLst>
                                        </p:anim>
                                      </p:childTnLst>
                                    </p:cTn>
                                  </p:par>
                                </p:childTnLst>
                              </p:cTn>
                            </p:par>
                            <p:par>
                              <p:cTn id="24" fill="hold">
                                <p:stCondLst>
                                  <p:cond delay="4000"/>
                                </p:stCondLst>
                                <p:childTnLst>
                                  <p:par>
                                    <p:cTn id="25" presetID="2" presetClass="entr" presetSubtype="1" fill="hold" nodeType="afterEffect" p14:presetBounceEnd="53000">
                                      <p:stCondLst>
                                        <p:cond delay="0"/>
                                      </p:stCondLst>
                                      <p:childTnLst>
                                        <p:set>
                                          <p:cBhvr>
                                            <p:cTn id="26" dur="1" fill="hold">
                                              <p:stCondLst>
                                                <p:cond delay="0"/>
                                              </p:stCondLst>
                                            </p:cTn>
                                            <p:tgtEl>
                                              <p:spTgt spid="48"/>
                                            </p:tgtEl>
                                            <p:attrNameLst>
                                              <p:attrName>style.visibility</p:attrName>
                                            </p:attrNameLst>
                                          </p:cBhvr>
                                          <p:to>
                                            <p:strVal val="visible"/>
                                          </p:to>
                                        </p:set>
                                        <p:anim calcmode="lin" valueType="num" p14:bounceEnd="53000">
                                          <p:cBhvr additive="base">
                                            <p:cTn id="27" dur="750" fill="hold"/>
                                            <p:tgtEl>
                                              <p:spTgt spid="48"/>
                                            </p:tgtEl>
                                            <p:attrNameLst>
                                              <p:attrName>ppt_x</p:attrName>
                                            </p:attrNameLst>
                                          </p:cBhvr>
                                          <p:tavLst>
                                            <p:tav tm="0">
                                              <p:val>
                                                <p:strVal val="#ppt_x"/>
                                              </p:val>
                                            </p:tav>
                                            <p:tav tm="100000">
                                              <p:val>
                                                <p:strVal val="#ppt_x"/>
                                              </p:val>
                                            </p:tav>
                                          </p:tavLst>
                                        </p:anim>
                                        <p:anim calcmode="lin" valueType="num" p14:bounceEnd="53000">
                                          <p:cBhvr additive="base">
                                            <p:cTn id="28" dur="750" fill="hold"/>
                                            <p:tgtEl>
                                              <p:spTgt spid="48"/>
                                            </p:tgtEl>
                                            <p:attrNameLst>
                                              <p:attrName>ppt_y</p:attrName>
                                            </p:attrNameLst>
                                          </p:cBhvr>
                                          <p:tavLst>
                                            <p:tav tm="0">
                                              <p:val>
                                                <p:strVal val="0-#ppt_h/2"/>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51"/>
                                            </p:tgtEl>
                                            <p:attrNameLst>
                                              <p:attrName>style.visibility</p:attrName>
                                            </p:attrNameLst>
                                          </p:cBhvr>
                                          <p:to>
                                            <p:strVal val="visible"/>
                                          </p:to>
                                        </p:set>
                                        <p:anim calcmode="lin" valueType="num">
                                          <p:cBhvr additive="base">
                                            <p:cTn id="31" dur="500" fill="hold"/>
                                            <p:tgtEl>
                                              <p:spTgt spid="51"/>
                                            </p:tgtEl>
                                            <p:attrNameLst>
                                              <p:attrName>ppt_x</p:attrName>
                                            </p:attrNameLst>
                                          </p:cBhvr>
                                          <p:tavLst>
                                            <p:tav tm="0">
                                              <p:val>
                                                <p:strVal val="0-#ppt_w/2"/>
                                              </p:val>
                                            </p:tav>
                                            <p:tav tm="100000">
                                              <p:val>
                                                <p:strVal val="#ppt_x"/>
                                              </p:val>
                                            </p:tav>
                                          </p:tavLst>
                                        </p:anim>
                                        <p:anim calcmode="lin" valueType="num">
                                          <p:cBhvr additive="base">
                                            <p:cTn id="32" dur="500" fill="hold"/>
                                            <p:tgtEl>
                                              <p:spTgt spid="51"/>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52"/>
                                            </p:tgtEl>
                                            <p:attrNameLst>
                                              <p:attrName>style.visibility</p:attrName>
                                            </p:attrNameLst>
                                          </p:cBhvr>
                                          <p:to>
                                            <p:strVal val="visible"/>
                                          </p:to>
                                        </p:set>
                                        <p:anim calcmode="lin" valueType="num">
                                          <p:cBhvr additive="base">
                                            <p:cTn id="35" dur="500" fill="hold"/>
                                            <p:tgtEl>
                                              <p:spTgt spid="52"/>
                                            </p:tgtEl>
                                            <p:attrNameLst>
                                              <p:attrName>ppt_x</p:attrName>
                                            </p:attrNameLst>
                                          </p:cBhvr>
                                          <p:tavLst>
                                            <p:tav tm="0">
                                              <p:val>
                                                <p:strVal val="0-#ppt_w/2"/>
                                              </p:val>
                                            </p:tav>
                                            <p:tav tm="100000">
                                              <p:val>
                                                <p:strVal val="#ppt_x"/>
                                              </p:val>
                                            </p:tav>
                                          </p:tavLst>
                                        </p:anim>
                                        <p:anim calcmode="lin" valueType="num">
                                          <p:cBhvr additive="base">
                                            <p:cTn id="36" dur="500" fill="hold"/>
                                            <p:tgtEl>
                                              <p:spTgt spid="52"/>
                                            </p:tgtEl>
                                            <p:attrNameLst>
                                              <p:attrName>ppt_y</p:attrName>
                                            </p:attrNameLst>
                                          </p:cBhvr>
                                          <p:tavLst>
                                            <p:tav tm="0">
                                              <p:val>
                                                <p:strVal val="#ppt_y"/>
                                              </p:val>
                                            </p:tav>
                                            <p:tav tm="100000">
                                              <p:val>
                                                <p:strVal val="#ppt_y"/>
                                              </p:val>
                                            </p:tav>
                                          </p:tavLst>
                                        </p:anim>
                                      </p:childTnLst>
                                    </p:cTn>
                                  </p:par>
                                </p:childTnLst>
                              </p:cTn>
                            </p:par>
                            <p:par>
                              <p:cTn id="37" fill="hold">
                                <p:stCondLst>
                                  <p:cond delay="5000"/>
                                </p:stCondLst>
                                <p:childTnLst>
                                  <p:par>
                                    <p:cTn id="38" presetID="42" presetClass="entr" presetSubtype="0" fill="hold" nodeType="afterEffect">
                                      <p:stCondLst>
                                        <p:cond delay="0"/>
                                      </p:stCondLst>
                                      <p:childTnLst>
                                        <p:set>
                                          <p:cBhvr>
                                            <p:cTn id="39" dur="1" fill="hold">
                                              <p:stCondLst>
                                                <p:cond delay="0"/>
                                              </p:stCondLst>
                                            </p:cTn>
                                            <p:tgtEl>
                                              <p:spTgt spid="53"/>
                                            </p:tgtEl>
                                            <p:attrNameLst>
                                              <p:attrName>style.visibility</p:attrName>
                                            </p:attrNameLst>
                                          </p:cBhvr>
                                          <p:to>
                                            <p:strVal val="visible"/>
                                          </p:to>
                                        </p:set>
                                        <p:animEffect transition="in" filter="fade">
                                          <p:cBhvr>
                                            <p:cTn id="40" dur="1000"/>
                                            <p:tgtEl>
                                              <p:spTgt spid="53"/>
                                            </p:tgtEl>
                                          </p:cBhvr>
                                        </p:animEffect>
                                        <p:anim calcmode="lin" valueType="num">
                                          <p:cBhvr>
                                            <p:cTn id="41" dur="1000" fill="hold"/>
                                            <p:tgtEl>
                                              <p:spTgt spid="53"/>
                                            </p:tgtEl>
                                            <p:attrNameLst>
                                              <p:attrName>ppt_x</p:attrName>
                                            </p:attrNameLst>
                                          </p:cBhvr>
                                          <p:tavLst>
                                            <p:tav tm="0">
                                              <p:val>
                                                <p:strVal val="#ppt_x"/>
                                              </p:val>
                                            </p:tav>
                                            <p:tav tm="100000">
                                              <p:val>
                                                <p:strVal val="#ppt_x"/>
                                              </p:val>
                                            </p:tav>
                                          </p:tavLst>
                                        </p:anim>
                                        <p:anim calcmode="lin" valueType="num">
                                          <p:cBhvr>
                                            <p:cTn id="42" dur="1000" fill="hold"/>
                                            <p:tgtEl>
                                              <p:spTgt spid="53"/>
                                            </p:tgtEl>
                                            <p:attrNameLst>
                                              <p:attrName>ppt_y</p:attrName>
                                            </p:attrNameLst>
                                          </p:cBhvr>
                                          <p:tavLst>
                                            <p:tav tm="0">
                                              <p:val>
                                                <p:strVal val="#ppt_y+.1"/>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56"/>
                                            </p:tgtEl>
                                            <p:attrNameLst>
                                              <p:attrName>style.visibility</p:attrName>
                                            </p:attrNameLst>
                                          </p:cBhvr>
                                          <p:to>
                                            <p:strVal val="visible"/>
                                          </p:to>
                                        </p:set>
                                        <p:anim calcmode="lin" valueType="num">
                                          <p:cBhvr additive="base">
                                            <p:cTn id="45" dur="500" fill="hold"/>
                                            <p:tgtEl>
                                              <p:spTgt spid="56"/>
                                            </p:tgtEl>
                                            <p:attrNameLst>
                                              <p:attrName>ppt_x</p:attrName>
                                            </p:attrNameLst>
                                          </p:cBhvr>
                                          <p:tavLst>
                                            <p:tav tm="0">
                                              <p:val>
                                                <p:strVal val="0-#ppt_w/2"/>
                                              </p:val>
                                            </p:tav>
                                            <p:tav tm="100000">
                                              <p:val>
                                                <p:strVal val="#ppt_x"/>
                                              </p:val>
                                            </p:tav>
                                          </p:tavLst>
                                        </p:anim>
                                        <p:anim calcmode="lin" valueType="num">
                                          <p:cBhvr additive="base">
                                            <p:cTn id="46" dur="500" fill="hold"/>
                                            <p:tgtEl>
                                              <p:spTgt spid="56"/>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57"/>
                                            </p:tgtEl>
                                            <p:attrNameLst>
                                              <p:attrName>style.visibility</p:attrName>
                                            </p:attrNameLst>
                                          </p:cBhvr>
                                          <p:to>
                                            <p:strVal val="visible"/>
                                          </p:to>
                                        </p:set>
                                        <p:anim calcmode="lin" valueType="num">
                                          <p:cBhvr additive="base">
                                            <p:cTn id="49" dur="500" fill="hold"/>
                                            <p:tgtEl>
                                              <p:spTgt spid="57"/>
                                            </p:tgtEl>
                                            <p:attrNameLst>
                                              <p:attrName>ppt_x</p:attrName>
                                            </p:attrNameLst>
                                          </p:cBhvr>
                                          <p:tavLst>
                                            <p:tav tm="0">
                                              <p:val>
                                                <p:strVal val="0-#ppt_w/2"/>
                                              </p:val>
                                            </p:tav>
                                            <p:tav tm="100000">
                                              <p:val>
                                                <p:strVal val="#ppt_x"/>
                                              </p:val>
                                            </p:tav>
                                          </p:tavLst>
                                        </p:anim>
                                        <p:anim calcmode="lin" valueType="num">
                                          <p:cBhvr additive="base">
                                            <p:cTn id="50" dur="500" fill="hold"/>
                                            <p:tgtEl>
                                              <p:spTgt spid="57"/>
                                            </p:tgtEl>
                                            <p:attrNameLst>
                                              <p:attrName>ppt_y</p:attrName>
                                            </p:attrNameLst>
                                          </p:cBhvr>
                                          <p:tavLst>
                                            <p:tav tm="0">
                                              <p:val>
                                                <p:strVal val="#ppt_y"/>
                                              </p:val>
                                            </p:tav>
                                            <p:tav tm="100000">
                                              <p:val>
                                                <p:strVal val="#ppt_y"/>
                                              </p:val>
                                            </p:tav>
                                          </p:tavLst>
                                        </p:anim>
                                      </p:childTnLst>
                                    </p:cTn>
                                  </p:par>
                                </p:childTnLst>
                              </p:cTn>
                            </p:par>
                            <p:par>
                              <p:cTn id="51" fill="hold">
                                <p:stCondLst>
                                  <p:cond delay="6000"/>
                                </p:stCondLst>
                                <p:childTnLst>
                                  <p:par>
                                    <p:cTn id="52" presetID="42" presetClass="entr" presetSubtype="0" fill="hold" nodeType="afterEffect">
                                      <p:stCondLst>
                                        <p:cond delay="0"/>
                                      </p:stCondLst>
                                      <p:childTnLst>
                                        <p:set>
                                          <p:cBhvr>
                                            <p:cTn id="53" dur="1" fill="hold">
                                              <p:stCondLst>
                                                <p:cond delay="0"/>
                                              </p:stCondLst>
                                            </p:cTn>
                                            <p:tgtEl>
                                              <p:spTgt spid="58"/>
                                            </p:tgtEl>
                                            <p:attrNameLst>
                                              <p:attrName>style.visibility</p:attrName>
                                            </p:attrNameLst>
                                          </p:cBhvr>
                                          <p:to>
                                            <p:strVal val="visible"/>
                                          </p:to>
                                        </p:set>
                                        <p:animEffect transition="in" filter="fade">
                                          <p:cBhvr>
                                            <p:cTn id="54" dur="1000"/>
                                            <p:tgtEl>
                                              <p:spTgt spid="58"/>
                                            </p:tgtEl>
                                          </p:cBhvr>
                                        </p:animEffect>
                                        <p:anim calcmode="lin" valueType="num">
                                          <p:cBhvr>
                                            <p:cTn id="55" dur="1000" fill="hold"/>
                                            <p:tgtEl>
                                              <p:spTgt spid="58"/>
                                            </p:tgtEl>
                                            <p:attrNameLst>
                                              <p:attrName>ppt_x</p:attrName>
                                            </p:attrNameLst>
                                          </p:cBhvr>
                                          <p:tavLst>
                                            <p:tav tm="0">
                                              <p:val>
                                                <p:strVal val="#ppt_x"/>
                                              </p:val>
                                            </p:tav>
                                            <p:tav tm="100000">
                                              <p:val>
                                                <p:strVal val="#ppt_x"/>
                                              </p:val>
                                            </p:tav>
                                          </p:tavLst>
                                        </p:anim>
                                        <p:anim calcmode="lin" valueType="num">
                                          <p:cBhvr>
                                            <p:cTn id="56" dur="1000" fill="hold"/>
                                            <p:tgtEl>
                                              <p:spTgt spid="58"/>
                                            </p:tgtEl>
                                            <p:attrNameLst>
                                              <p:attrName>ppt_y</p:attrName>
                                            </p:attrNameLst>
                                          </p:cBhvr>
                                          <p:tavLst>
                                            <p:tav tm="0">
                                              <p:val>
                                                <p:strVal val="#ppt_y+.1"/>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61"/>
                                            </p:tgtEl>
                                            <p:attrNameLst>
                                              <p:attrName>style.visibility</p:attrName>
                                            </p:attrNameLst>
                                          </p:cBhvr>
                                          <p:to>
                                            <p:strVal val="visible"/>
                                          </p:to>
                                        </p:set>
                                        <p:anim calcmode="lin" valueType="num">
                                          <p:cBhvr additive="base">
                                            <p:cTn id="59" dur="500" fill="hold"/>
                                            <p:tgtEl>
                                              <p:spTgt spid="61"/>
                                            </p:tgtEl>
                                            <p:attrNameLst>
                                              <p:attrName>ppt_x</p:attrName>
                                            </p:attrNameLst>
                                          </p:cBhvr>
                                          <p:tavLst>
                                            <p:tav tm="0">
                                              <p:val>
                                                <p:strVal val="0-#ppt_w/2"/>
                                              </p:val>
                                            </p:tav>
                                            <p:tav tm="100000">
                                              <p:val>
                                                <p:strVal val="#ppt_x"/>
                                              </p:val>
                                            </p:tav>
                                          </p:tavLst>
                                        </p:anim>
                                        <p:anim calcmode="lin" valueType="num">
                                          <p:cBhvr additive="base">
                                            <p:cTn id="60" dur="500" fill="hold"/>
                                            <p:tgtEl>
                                              <p:spTgt spid="61"/>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62"/>
                                            </p:tgtEl>
                                            <p:attrNameLst>
                                              <p:attrName>style.visibility</p:attrName>
                                            </p:attrNameLst>
                                          </p:cBhvr>
                                          <p:to>
                                            <p:strVal val="visible"/>
                                          </p:to>
                                        </p:set>
                                        <p:anim calcmode="lin" valueType="num">
                                          <p:cBhvr additive="base">
                                            <p:cTn id="63" dur="500" fill="hold"/>
                                            <p:tgtEl>
                                              <p:spTgt spid="62"/>
                                            </p:tgtEl>
                                            <p:attrNameLst>
                                              <p:attrName>ppt_x</p:attrName>
                                            </p:attrNameLst>
                                          </p:cBhvr>
                                          <p:tavLst>
                                            <p:tav tm="0">
                                              <p:val>
                                                <p:strVal val="0-#ppt_w/2"/>
                                              </p:val>
                                            </p:tav>
                                            <p:tav tm="100000">
                                              <p:val>
                                                <p:strVal val="#ppt_x"/>
                                              </p:val>
                                            </p:tav>
                                          </p:tavLst>
                                        </p:anim>
                                        <p:anim calcmode="lin" valueType="num">
                                          <p:cBhvr additive="base">
                                            <p:cTn id="64" dur="500" fill="hold"/>
                                            <p:tgtEl>
                                              <p:spTgt spid="62"/>
                                            </p:tgtEl>
                                            <p:attrNameLst>
                                              <p:attrName>ppt_y</p:attrName>
                                            </p:attrNameLst>
                                          </p:cBhvr>
                                          <p:tavLst>
                                            <p:tav tm="0">
                                              <p:val>
                                                <p:strVal val="#ppt_y"/>
                                              </p:val>
                                            </p:tav>
                                            <p:tav tm="100000">
                                              <p:val>
                                                <p:strVal val="#ppt_y"/>
                                              </p:val>
                                            </p:tav>
                                          </p:tavLst>
                                        </p:anim>
                                      </p:childTnLst>
                                    </p:cTn>
                                  </p:par>
                                </p:childTnLst>
                              </p:cTn>
                            </p:par>
                            <p:par>
                              <p:cTn id="65" fill="hold">
                                <p:stCondLst>
                                  <p:cond delay="7000"/>
                                </p:stCondLst>
                                <p:childTnLst>
                                  <p:par>
                                    <p:cTn id="66" presetID="42" presetClass="entr" presetSubtype="0" fill="hold" nodeType="afterEffect">
                                      <p:stCondLst>
                                        <p:cond delay="0"/>
                                      </p:stCondLst>
                                      <p:childTnLst>
                                        <p:set>
                                          <p:cBhvr>
                                            <p:cTn id="67" dur="1" fill="hold">
                                              <p:stCondLst>
                                                <p:cond delay="0"/>
                                              </p:stCondLst>
                                            </p:cTn>
                                            <p:tgtEl>
                                              <p:spTgt spid="63"/>
                                            </p:tgtEl>
                                            <p:attrNameLst>
                                              <p:attrName>style.visibility</p:attrName>
                                            </p:attrNameLst>
                                          </p:cBhvr>
                                          <p:to>
                                            <p:strVal val="visible"/>
                                          </p:to>
                                        </p:set>
                                        <p:animEffect transition="in" filter="fade">
                                          <p:cBhvr>
                                            <p:cTn id="68" dur="1000"/>
                                            <p:tgtEl>
                                              <p:spTgt spid="63"/>
                                            </p:tgtEl>
                                          </p:cBhvr>
                                        </p:animEffect>
                                        <p:anim calcmode="lin" valueType="num">
                                          <p:cBhvr>
                                            <p:cTn id="69" dur="1000" fill="hold"/>
                                            <p:tgtEl>
                                              <p:spTgt spid="63"/>
                                            </p:tgtEl>
                                            <p:attrNameLst>
                                              <p:attrName>ppt_x</p:attrName>
                                            </p:attrNameLst>
                                          </p:cBhvr>
                                          <p:tavLst>
                                            <p:tav tm="0">
                                              <p:val>
                                                <p:strVal val="#ppt_x"/>
                                              </p:val>
                                            </p:tav>
                                            <p:tav tm="100000">
                                              <p:val>
                                                <p:strVal val="#ppt_x"/>
                                              </p:val>
                                            </p:tav>
                                          </p:tavLst>
                                        </p:anim>
                                        <p:anim calcmode="lin" valueType="num">
                                          <p:cBhvr>
                                            <p:cTn id="70" dur="1000" fill="hold"/>
                                            <p:tgtEl>
                                              <p:spTgt spid="63"/>
                                            </p:tgtEl>
                                            <p:attrNameLst>
                                              <p:attrName>ppt_y</p:attrName>
                                            </p:attrNameLst>
                                          </p:cBhvr>
                                          <p:tavLst>
                                            <p:tav tm="0">
                                              <p:val>
                                                <p:strVal val="#ppt_y+.1"/>
                                              </p:val>
                                            </p:tav>
                                            <p:tav tm="100000">
                                              <p:val>
                                                <p:strVal val="#ppt_y"/>
                                              </p:val>
                                            </p:tav>
                                          </p:tavLst>
                                        </p:anim>
                                      </p:childTnLst>
                                    </p:cTn>
                                  </p:par>
                                  <p:par>
                                    <p:cTn id="71" presetID="2" presetClass="entr" presetSubtype="8" fill="hold" grpId="0" nodeType="withEffect">
                                      <p:stCondLst>
                                        <p:cond delay="0"/>
                                      </p:stCondLst>
                                      <p:childTnLst>
                                        <p:set>
                                          <p:cBhvr>
                                            <p:cTn id="72" dur="1" fill="hold">
                                              <p:stCondLst>
                                                <p:cond delay="0"/>
                                              </p:stCondLst>
                                            </p:cTn>
                                            <p:tgtEl>
                                              <p:spTgt spid="66"/>
                                            </p:tgtEl>
                                            <p:attrNameLst>
                                              <p:attrName>style.visibility</p:attrName>
                                            </p:attrNameLst>
                                          </p:cBhvr>
                                          <p:to>
                                            <p:strVal val="visible"/>
                                          </p:to>
                                        </p:set>
                                        <p:anim calcmode="lin" valueType="num">
                                          <p:cBhvr additive="base">
                                            <p:cTn id="73" dur="500" fill="hold"/>
                                            <p:tgtEl>
                                              <p:spTgt spid="66"/>
                                            </p:tgtEl>
                                            <p:attrNameLst>
                                              <p:attrName>ppt_x</p:attrName>
                                            </p:attrNameLst>
                                          </p:cBhvr>
                                          <p:tavLst>
                                            <p:tav tm="0">
                                              <p:val>
                                                <p:strVal val="0-#ppt_w/2"/>
                                              </p:val>
                                            </p:tav>
                                            <p:tav tm="100000">
                                              <p:val>
                                                <p:strVal val="#ppt_x"/>
                                              </p:val>
                                            </p:tav>
                                          </p:tavLst>
                                        </p:anim>
                                        <p:anim calcmode="lin" valueType="num">
                                          <p:cBhvr additive="base">
                                            <p:cTn id="74" dur="500" fill="hold"/>
                                            <p:tgtEl>
                                              <p:spTgt spid="66"/>
                                            </p:tgtEl>
                                            <p:attrNameLst>
                                              <p:attrName>ppt_y</p:attrName>
                                            </p:attrNameLst>
                                          </p:cBhvr>
                                          <p:tavLst>
                                            <p:tav tm="0">
                                              <p:val>
                                                <p:strVal val="#ppt_y"/>
                                              </p:val>
                                            </p:tav>
                                            <p:tav tm="100000">
                                              <p:val>
                                                <p:strVal val="#ppt_y"/>
                                              </p:val>
                                            </p:tav>
                                          </p:tavLst>
                                        </p:anim>
                                      </p:childTnLst>
                                    </p:cTn>
                                  </p:par>
                                  <p:par>
                                    <p:cTn id="75" presetID="2" presetClass="entr" presetSubtype="8" fill="hold" grpId="0" nodeType="withEffect">
                                      <p:stCondLst>
                                        <p:cond delay="0"/>
                                      </p:stCondLst>
                                      <p:childTnLst>
                                        <p:set>
                                          <p:cBhvr>
                                            <p:cTn id="76" dur="1" fill="hold">
                                              <p:stCondLst>
                                                <p:cond delay="0"/>
                                              </p:stCondLst>
                                            </p:cTn>
                                            <p:tgtEl>
                                              <p:spTgt spid="67"/>
                                            </p:tgtEl>
                                            <p:attrNameLst>
                                              <p:attrName>style.visibility</p:attrName>
                                            </p:attrNameLst>
                                          </p:cBhvr>
                                          <p:to>
                                            <p:strVal val="visible"/>
                                          </p:to>
                                        </p:set>
                                        <p:anim calcmode="lin" valueType="num">
                                          <p:cBhvr additive="base">
                                            <p:cTn id="77" dur="500" fill="hold"/>
                                            <p:tgtEl>
                                              <p:spTgt spid="67"/>
                                            </p:tgtEl>
                                            <p:attrNameLst>
                                              <p:attrName>ppt_x</p:attrName>
                                            </p:attrNameLst>
                                          </p:cBhvr>
                                          <p:tavLst>
                                            <p:tav tm="0">
                                              <p:val>
                                                <p:strVal val="0-#ppt_w/2"/>
                                              </p:val>
                                            </p:tav>
                                            <p:tav tm="100000">
                                              <p:val>
                                                <p:strVal val="#ppt_x"/>
                                              </p:val>
                                            </p:tav>
                                          </p:tavLst>
                                        </p:anim>
                                        <p:anim calcmode="lin" valueType="num">
                                          <p:cBhvr additive="base">
                                            <p:cTn id="78" dur="500" fill="hold"/>
                                            <p:tgtEl>
                                              <p:spTgt spid="67"/>
                                            </p:tgtEl>
                                            <p:attrNameLst>
                                              <p:attrName>ppt_y</p:attrName>
                                            </p:attrNameLst>
                                          </p:cBhvr>
                                          <p:tavLst>
                                            <p:tav tm="0">
                                              <p:val>
                                                <p:strVal val="#ppt_y"/>
                                              </p:val>
                                            </p:tav>
                                            <p:tav tm="100000">
                                              <p:val>
                                                <p:strVal val="#ppt_y"/>
                                              </p:val>
                                            </p:tav>
                                          </p:tavLst>
                                        </p:anim>
                                      </p:childTnLst>
                                    </p:cTn>
                                  </p:par>
                                </p:childTnLst>
                              </p:cTn>
                            </p:par>
                            <p:par>
                              <p:cTn id="79" fill="hold">
                                <p:stCondLst>
                                  <p:cond delay="8000"/>
                                </p:stCondLst>
                                <p:childTnLst>
                                  <p:par>
                                    <p:cTn id="80" presetID="42" presetClass="entr" presetSubtype="0" fill="hold" nodeType="afterEffect">
                                      <p:stCondLst>
                                        <p:cond delay="0"/>
                                      </p:stCondLst>
                                      <p:childTnLst>
                                        <p:set>
                                          <p:cBhvr>
                                            <p:cTn id="81" dur="1" fill="hold">
                                              <p:stCondLst>
                                                <p:cond delay="0"/>
                                              </p:stCondLst>
                                            </p:cTn>
                                            <p:tgtEl>
                                              <p:spTgt spid="68"/>
                                            </p:tgtEl>
                                            <p:attrNameLst>
                                              <p:attrName>style.visibility</p:attrName>
                                            </p:attrNameLst>
                                          </p:cBhvr>
                                          <p:to>
                                            <p:strVal val="visible"/>
                                          </p:to>
                                        </p:set>
                                        <p:animEffect transition="in" filter="fade">
                                          <p:cBhvr>
                                            <p:cTn id="82" dur="1000"/>
                                            <p:tgtEl>
                                              <p:spTgt spid="68"/>
                                            </p:tgtEl>
                                          </p:cBhvr>
                                        </p:animEffect>
                                        <p:anim calcmode="lin" valueType="num">
                                          <p:cBhvr>
                                            <p:cTn id="83" dur="1000" fill="hold"/>
                                            <p:tgtEl>
                                              <p:spTgt spid="68"/>
                                            </p:tgtEl>
                                            <p:attrNameLst>
                                              <p:attrName>ppt_x</p:attrName>
                                            </p:attrNameLst>
                                          </p:cBhvr>
                                          <p:tavLst>
                                            <p:tav tm="0">
                                              <p:val>
                                                <p:strVal val="#ppt_x"/>
                                              </p:val>
                                            </p:tav>
                                            <p:tav tm="100000">
                                              <p:val>
                                                <p:strVal val="#ppt_x"/>
                                              </p:val>
                                            </p:tav>
                                          </p:tavLst>
                                        </p:anim>
                                        <p:anim calcmode="lin" valueType="num">
                                          <p:cBhvr>
                                            <p:cTn id="84" dur="1000" fill="hold"/>
                                            <p:tgtEl>
                                              <p:spTgt spid="68"/>
                                            </p:tgtEl>
                                            <p:attrNameLst>
                                              <p:attrName>ppt_y</p:attrName>
                                            </p:attrNameLst>
                                          </p:cBhvr>
                                          <p:tavLst>
                                            <p:tav tm="0">
                                              <p:val>
                                                <p:strVal val="#ppt_y+.1"/>
                                              </p:val>
                                            </p:tav>
                                            <p:tav tm="100000">
                                              <p:val>
                                                <p:strVal val="#ppt_y"/>
                                              </p:val>
                                            </p:tav>
                                          </p:tavLst>
                                        </p:anim>
                                      </p:childTnLst>
                                    </p:cTn>
                                  </p:par>
                                  <p:par>
                                    <p:cTn id="85" presetID="2" presetClass="entr" presetSubtype="8" fill="hold" grpId="0" nodeType="withEffect">
                                      <p:stCondLst>
                                        <p:cond delay="0"/>
                                      </p:stCondLst>
                                      <p:childTnLst>
                                        <p:set>
                                          <p:cBhvr>
                                            <p:cTn id="86" dur="1" fill="hold">
                                              <p:stCondLst>
                                                <p:cond delay="0"/>
                                              </p:stCondLst>
                                            </p:cTn>
                                            <p:tgtEl>
                                              <p:spTgt spid="71"/>
                                            </p:tgtEl>
                                            <p:attrNameLst>
                                              <p:attrName>style.visibility</p:attrName>
                                            </p:attrNameLst>
                                          </p:cBhvr>
                                          <p:to>
                                            <p:strVal val="visible"/>
                                          </p:to>
                                        </p:set>
                                        <p:anim calcmode="lin" valueType="num">
                                          <p:cBhvr additive="base">
                                            <p:cTn id="87" dur="500" fill="hold"/>
                                            <p:tgtEl>
                                              <p:spTgt spid="71"/>
                                            </p:tgtEl>
                                            <p:attrNameLst>
                                              <p:attrName>ppt_x</p:attrName>
                                            </p:attrNameLst>
                                          </p:cBhvr>
                                          <p:tavLst>
                                            <p:tav tm="0">
                                              <p:val>
                                                <p:strVal val="0-#ppt_w/2"/>
                                              </p:val>
                                            </p:tav>
                                            <p:tav tm="100000">
                                              <p:val>
                                                <p:strVal val="#ppt_x"/>
                                              </p:val>
                                            </p:tav>
                                          </p:tavLst>
                                        </p:anim>
                                        <p:anim calcmode="lin" valueType="num">
                                          <p:cBhvr additive="base">
                                            <p:cTn id="88" dur="500" fill="hold"/>
                                            <p:tgtEl>
                                              <p:spTgt spid="71"/>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stCondLst>
                                        <p:cond delay="0"/>
                                      </p:stCondLst>
                                      <p:childTnLst>
                                        <p:set>
                                          <p:cBhvr>
                                            <p:cTn id="90" dur="1" fill="hold">
                                              <p:stCondLst>
                                                <p:cond delay="0"/>
                                              </p:stCondLst>
                                            </p:cTn>
                                            <p:tgtEl>
                                              <p:spTgt spid="72"/>
                                            </p:tgtEl>
                                            <p:attrNameLst>
                                              <p:attrName>style.visibility</p:attrName>
                                            </p:attrNameLst>
                                          </p:cBhvr>
                                          <p:to>
                                            <p:strVal val="visible"/>
                                          </p:to>
                                        </p:set>
                                        <p:anim calcmode="lin" valueType="num">
                                          <p:cBhvr additive="base">
                                            <p:cTn id="91" dur="500" fill="hold"/>
                                            <p:tgtEl>
                                              <p:spTgt spid="72"/>
                                            </p:tgtEl>
                                            <p:attrNameLst>
                                              <p:attrName>ppt_x</p:attrName>
                                            </p:attrNameLst>
                                          </p:cBhvr>
                                          <p:tavLst>
                                            <p:tav tm="0">
                                              <p:val>
                                                <p:strVal val="0-#ppt_w/2"/>
                                              </p:val>
                                            </p:tav>
                                            <p:tav tm="100000">
                                              <p:val>
                                                <p:strVal val="#ppt_x"/>
                                              </p:val>
                                            </p:tav>
                                          </p:tavLst>
                                        </p:anim>
                                        <p:anim calcmode="lin" valueType="num">
                                          <p:cBhvr additive="base">
                                            <p:cTn id="92" dur="500" fill="hold"/>
                                            <p:tgtEl>
                                              <p:spTgt spid="72"/>
                                            </p:tgtEl>
                                            <p:attrNameLst>
                                              <p:attrName>ppt_y</p:attrName>
                                            </p:attrNameLst>
                                          </p:cBhvr>
                                          <p:tavLst>
                                            <p:tav tm="0">
                                              <p:val>
                                                <p:strVal val="#ppt_y"/>
                                              </p:val>
                                            </p:tav>
                                            <p:tav tm="100000">
                                              <p:val>
                                                <p:strVal val="#ppt_y"/>
                                              </p:val>
                                            </p:tav>
                                          </p:tavLst>
                                        </p:anim>
                                      </p:childTnLst>
                                    </p:cTn>
                                  </p:par>
                                </p:childTnLst>
                              </p:cTn>
                            </p:par>
                            <p:par>
                              <p:cTn id="93" fill="hold">
                                <p:stCondLst>
                                  <p:cond delay="9000"/>
                                </p:stCondLst>
                                <p:childTnLst>
                                  <p:par>
                                    <p:cTn id="94" presetID="42" presetClass="entr" presetSubtype="0" fill="hold" nodeType="afterEffect">
                                      <p:stCondLst>
                                        <p:cond delay="0"/>
                                      </p:stCondLst>
                                      <p:childTnLst>
                                        <p:set>
                                          <p:cBhvr>
                                            <p:cTn id="95" dur="1" fill="hold">
                                              <p:stCondLst>
                                                <p:cond delay="0"/>
                                              </p:stCondLst>
                                            </p:cTn>
                                            <p:tgtEl>
                                              <p:spTgt spid="73"/>
                                            </p:tgtEl>
                                            <p:attrNameLst>
                                              <p:attrName>style.visibility</p:attrName>
                                            </p:attrNameLst>
                                          </p:cBhvr>
                                          <p:to>
                                            <p:strVal val="visible"/>
                                          </p:to>
                                        </p:set>
                                        <p:animEffect transition="in" filter="fade">
                                          <p:cBhvr>
                                            <p:cTn id="96" dur="1000"/>
                                            <p:tgtEl>
                                              <p:spTgt spid="73"/>
                                            </p:tgtEl>
                                          </p:cBhvr>
                                        </p:animEffect>
                                        <p:anim calcmode="lin" valueType="num">
                                          <p:cBhvr>
                                            <p:cTn id="97" dur="1000" fill="hold"/>
                                            <p:tgtEl>
                                              <p:spTgt spid="73"/>
                                            </p:tgtEl>
                                            <p:attrNameLst>
                                              <p:attrName>ppt_x</p:attrName>
                                            </p:attrNameLst>
                                          </p:cBhvr>
                                          <p:tavLst>
                                            <p:tav tm="0">
                                              <p:val>
                                                <p:strVal val="#ppt_x"/>
                                              </p:val>
                                            </p:tav>
                                            <p:tav tm="100000">
                                              <p:val>
                                                <p:strVal val="#ppt_x"/>
                                              </p:val>
                                            </p:tav>
                                          </p:tavLst>
                                        </p:anim>
                                        <p:anim calcmode="lin" valueType="num">
                                          <p:cBhvr>
                                            <p:cTn id="98" dur="1000" fill="hold"/>
                                            <p:tgtEl>
                                              <p:spTgt spid="73"/>
                                            </p:tgtEl>
                                            <p:attrNameLst>
                                              <p:attrName>ppt_y</p:attrName>
                                            </p:attrNameLst>
                                          </p:cBhvr>
                                          <p:tavLst>
                                            <p:tav tm="0">
                                              <p:val>
                                                <p:strVal val="#ppt_y+.1"/>
                                              </p:val>
                                            </p:tav>
                                            <p:tav tm="100000">
                                              <p:val>
                                                <p:strVal val="#ppt_y"/>
                                              </p:val>
                                            </p:tav>
                                          </p:tavLst>
                                        </p:anim>
                                      </p:childTnLst>
                                    </p:cTn>
                                  </p:par>
                                </p:childTnLst>
                              </p:cTn>
                            </p:par>
                            <p:par>
                              <p:cTn id="99" fill="hold">
                                <p:stCondLst>
                                  <p:cond delay="10000"/>
                                </p:stCondLst>
                                <p:childTnLst>
                                  <p:par>
                                    <p:cTn id="100" presetID="10" presetClass="entr" presetSubtype="0" fill="hold" grpId="0" nodeType="afterEffect">
                                      <p:stCondLst>
                                        <p:cond delay="0"/>
                                      </p:stCondLst>
                                      <p:childTnLst>
                                        <p:set>
                                          <p:cBhvr>
                                            <p:cTn id="101" dur="1" fill="hold">
                                              <p:stCondLst>
                                                <p:cond delay="0"/>
                                              </p:stCondLst>
                                            </p:cTn>
                                            <p:tgtEl>
                                              <p:spTgt spid="90"/>
                                            </p:tgtEl>
                                            <p:attrNameLst>
                                              <p:attrName>style.visibility</p:attrName>
                                            </p:attrNameLst>
                                          </p:cBhvr>
                                          <p:to>
                                            <p:strVal val="visible"/>
                                          </p:to>
                                        </p:set>
                                        <p:animEffect transition="in" filter="fade">
                                          <p:cBhvr>
                                            <p:cTn id="102" dur="125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56" grpId="0"/>
          <p:bldP spid="57" grpId="0"/>
          <p:bldP spid="61" grpId="0"/>
          <p:bldP spid="62" grpId="0"/>
          <p:bldP spid="66" grpId="0"/>
          <p:bldP spid="67" grpId="0"/>
          <p:bldP spid="71" grpId="0"/>
          <p:bldP spid="72" grpId="0"/>
          <p:bldP spid="9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750" fill="hold"/>
                                            <p:tgtEl>
                                              <p:spTgt spid="18"/>
                                            </p:tgtEl>
                                            <p:attrNameLst>
                                              <p:attrName>ppt_x</p:attrName>
                                            </p:attrNameLst>
                                          </p:cBhvr>
                                          <p:tavLst>
                                            <p:tav tm="0">
                                              <p:val>
                                                <p:strVal val="#ppt_x"/>
                                              </p:val>
                                            </p:tav>
                                            <p:tav tm="100000">
                                              <p:val>
                                                <p:strVal val="#ppt_x"/>
                                              </p:val>
                                            </p:tav>
                                          </p:tavLst>
                                        </p:anim>
                                        <p:anim calcmode="lin" valueType="num">
                                          <p:cBhvr additive="base">
                                            <p:cTn id="8" dur="750" fill="hold"/>
                                            <p:tgtEl>
                                              <p:spTgt spid="18"/>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 presetClass="entr" presetSubtype="1" fill="hold"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additive="base">
                                            <p:cTn id="12" dur="750" fill="hold"/>
                                            <p:tgtEl>
                                              <p:spTgt spid="21"/>
                                            </p:tgtEl>
                                            <p:attrNameLst>
                                              <p:attrName>ppt_x</p:attrName>
                                            </p:attrNameLst>
                                          </p:cBhvr>
                                          <p:tavLst>
                                            <p:tav tm="0">
                                              <p:val>
                                                <p:strVal val="#ppt_x"/>
                                              </p:val>
                                            </p:tav>
                                            <p:tav tm="100000">
                                              <p:val>
                                                <p:strVal val="#ppt_x"/>
                                              </p:val>
                                            </p:tav>
                                          </p:tavLst>
                                        </p:anim>
                                        <p:anim calcmode="lin" valueType="num">
                                          <p:cBhvr additive="base">
                                            <p:cTn id="13" dur="750" fill="hold"/>
                                            <p:tgtEl>
                                              <p:spTgt spid="21"/>
                                            </p:tgtEl>
                                            <p:attrNameLst>
                                              <p:attrName>ppt_y</p:attrName>
                                            </p:attrNameLst>
                                          </p:cBhvr>
                                          <p:tavLst>
                                            <p:tav tm="0">
                                              <p:val>
                                                <p:strVal val="0-#ppt_h/2"/>
                                              </p:val>
                                            </p:tav>
                                            <p:tav tm="100000">
                                              <p:val>
                                                <p:strVal val="#ppt_y"/>
                                              </p:val>
                                            </p:tav>
                                          </p:tavLst>
                                        </p:anim>
                                      </p:childTnLst>
                                    </p:cTn>
                                  </p:par>
                                </p:childTnLst>
                              </p:cTn>
                            </p:par>
                            <p:par>
                              <p:cTn id="14" fill="hold">
                                <p:stCondLst>
                                  <p:cond delay="2000"/>
                                </p:stCondLst>
                                <p:childTnLst>
                                  <p:par>
                                    <p:cTn id="15" presetID="2" presetClass="entr" presetSubtype="1" fill="hold" nodeType="after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750" fill="hold"/>
                                            <p:tgtEl>
                                              <p:spTgt spid="24"/>
                                            </p:tgtEl>
                                            <p:attrNameLst>
                                              <p:attrName>ppt_x</p:attrName>
                                            </p:attrNameLst>
                                          </p:cBhvr>
                                          <p:tavLst>
                                            <p:tav tm="0">
                                              <p:val>
                                                <p:strVal val="#ppt_x"/>
                                              </p:val>
                                            </p:tav>
                                            <p:tav tm="100000">
                                              <p:val>
                                                <p:strVal val="#ppt_x"/>
                                              </p:val>
                                            </p:tav>
                                          </p:tavLst>
                                        </p:anim>
                                        <p:anim calcmode="lin" valueType="num">
                                          <p:cBhvr additive="base">
                                            <p:cTn id="18" dur="750" fill="hold"/>
                                            <p:tgtEl>
                                              <p:spTgt spid="24"/>
                                            </p:tgtEl>
                                            <p:attrNameLst>
                                              <p:attrName>ppt_y</p:attrName>
                                            </p:attrNameLst>
                                          </p:cBhvr>
                                          <p:tavLst>
                                            <p:tav tm="0">
                                              <p:val>
                                                <p:strVal val="0-#ppt_h/2"/>
                                              </p:val>
                                            </p:tav>
                                            <p:tav tm="100000">
                                              <p:val>
                                                <p:strVal val="#ppt_y"/>
                                              </p:val>
                                            </p:tav>
                                          </p:tavLst>
                                        </p:anim>
                                      </p:childTnLst>
                                    </p:cTn>
                                  </p:par>
                                </p:childTnLst>
                              </p:cTn>
                            </p:par>
                            <p:par>
                              <p:cTn id="19" fill="hold">
                                <p:stCondLst>
                                  <p:cond delay="3000"/>
                                </p:stCondLst>
                                <p:childTnLst>
                                  <p:par>
                                    <p:cTn id="20" presetID="2" presetClass="entr" presetSubtype="1" fill="hold" nodeType="afterEffect">
                                      <p:stCondLst>
                                        <p:cond delay="0"/>
                                      </p:stCondLst>
                                      <p:childTnLst>
                                        <p:set>
                                          <p:cBhvr>
                                            <p:cTn id="21" dur="1" fill="hold">
                                              <p:stCondLst>
                                                <p:cond delay="0"/>
                                              </p:stCondLst>
                                            </p:cTn>
                                            <p:tgtEl>
                                              <p:spTgt spid="38"/>
                                            </p:tgtEl>
                                            <p:attrNameLst>
                                              <p:attrName>style.visibility</p:attrName>
                                            </p:attrNameLst>
                                          </p:cBhvr>
                                          <p:to>
                                            <p:strVal val="visible"/>
                                          </p:to>
                                        </p:set>
                                        <p:anim calcmode="lin" valueType="num">
                                          <p:cBhvr additive="base">
                                            <p:cTn id="22" dur="750" fill="hold"/>
                                            <p:tgtEl>
                                              <p:spTgt spid="38"/>
                                            </p:tgtEl>
                                            <p:attrNameLst>
                                              <p:attrName>ppt_x</p:attrName>
                                            </p:attrNameLst>
                                          </p:cBhvr>
                                          <p:tavLst>
                                            <p:tav tm="0">
                                              <p:val>
                                                <p:strVal val="#ppt_x"/>
                                              </p:val>
                                            </p:tav>
                                            <p:tav tm="100000">
                                              <p:val>
                                                <p:strVal val="#ppt_x"/>
                                              </p:val>
                                            </p:tav>
                                          </p:tavLst>
                                        </p:anim>
                                        <p:anim calcmode="lin" valueType="num">
                                          <p:cBhvr additive="base">
                                            <p:cTn id="23" dur="750" fill="hold"/>
                                            <p:tgtEl>
                                              <p:spTgt spid="38"/>
                                            </p:tgtEl>
                                            <p:attrNameLst>
                                              <p:attrName>ppt_y</p:attrName>
                                            </p:attrNameLst>
                                          </p:cBhvr>
                                          <p:tavLst>
                                            <p:tav tm="0">
                                              <p:val>
                                                <p:strVal val="0-#ppt_h/2"/>
                                              </p:val>
                                            </p:tav>
                                            <p:tav tm="100000">
                                              <p:val>
                                                <p:strVal val="#ppt_y"/>
                                              </p:val>
                                            </p:tav>
                                          </p:tavLst>
                                        </p:anim>
                                      </p:childTnLst>
                                    </p:cTn>
                                  </p:par>
                                </p:childTnLst>
                              </p:cTn>
                            </p:par>
                            <p:par>
                              <p:cTn id="24" fill="hold">
                                <p:stCondLst>
                                  <p:cond delay="4000"/>
                                </p:stCondLst>
                                <p:childTnLst>
                                  <p:par>
                                    <p:cTn id="25" presetID="2" presetClass="entr" presetSubtype="1" fill="hold" nodeType="afterEffect">
                                      <p:stCondLst>
                                        <p:cond delay="0"/>
                                      </p:stCondLst>
                                      <p:childTnLst>
                                        <p:set>
                                          <p:cBhvr>
                                            <p:cTn id="26" dur="1" fill="hold">
                                              <p:stCondLst>
                                                <p:cond delay="0"/>
                                              </p:stCondLst>
                                            </p:cTn>
                                            <p:tgtEl>
                                              <p:spTgt spid="48"/>
                                            </p:tgtEl>
                                            <p:attrNameLst>
                                              <p:attrName>style.visibility</p:attrName>
                                            </p:attrNameLst>
                                          </p:cBhvr>
                                          <p:to>
                                            <p:strVal val="visible"/>
                                          </p:to>
                                        </p:set>
                                        <p:anim calcmode="lin" valueType="num">
                                          <p:cBhvr additive="base">
                                            <p:cTn id="27" dur="750" fill="hold"/>
                                            <p:tgtEl>
                                              <p:spTgt spid="48"/>
                                            </p:tgtEl>
                                            <p:attrNameLst>
                                              <p:attrName>ppt_x</p:attrName>
                                            </p:attrNameLst>
                                          </p:cBhvr>
                                          <p:tavLst>
                                            <p:tav tm="0">
                                              <p:val>
                                                <p:strVal val="#ppt_x"/>
                                              </p:val>
                                            </p:tav>
                                            <p:tav tm="100000">
                                              <p:val>
                                                <p:strVal val="#ppt_x"/>
                                              </p:val>
                                            </p:tav>
                                          </p:tavLst>
                                        </p:anim>
                                        <p:anim calcmode="lin" valueType="num">
                                          <p:cBhvr additive="base">
                                            <p:cTn id="28" dur="750" fill="hold"/>
                                            <p:tgtEl>
                                              <p:spTgt spid="48"/>
                                            </p:tgtEl>
                                            <p:attrNameLst>
                                              <p:attrName>ppt_y</p:attrName>
                                            </p:attrNameLst>
                                          </p:cBhvr>
                                          <p:tavLst>
                                            <p:tav tm="0">
                                              <p:val>
                                                <p:strVal val="0-#ppt_h/2"/>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51"/>
                                            </p:tgtEl>
                                            <p:attrNameLst>
                                              <p:attrName>style.visibility</p:attrName>
                                            </p:attrNameLst>
                                          </p:cBhvr>
                                          <p:to>
                                            <p:strVal val="visible"/>
                                          </p:to>
                                        </p:set>
                                        <p:anim calcmode="lin" valueType="num">
                                          <p:cBhvr additive="base">
                                            <p:cTn id="31" dur="500" fill="hold"/>
                                            <p:tgtEl>
                                              <p:spTgt spid="51"/>
                                            </p:tgtEl>
                                            <p:attrNameLst>
                                              <p:attrName>ppt_x</p:attrName>
                                            </p:attrNameLst>
                                          </p:cBhvr>
                                          <p:tavLst>
                                            <p:tav tm="0">
                                              <p:val>
                                                <p:strVal val="0-#ppt_w/2"/>
                                              </p:val>
                                            </p:tav>
                                            <p:tav tm="100000">
                                              <p:val>
                                                <p:strVal val="#ppt_x"/>
                                              </p:val>
                                            </p:tav>
                                          </p:tavLst>
                                        </p:anim>
                                        <p:anim calcmode="lin" valueType="num">
                                          <p:cBhvr additive="base">
                                            <p:cTn id="32" dur="500" fill="hold"/>
                                            <p:tgtEl>
                                              <p:spTgt spid="51"/>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52"/>
                                            </p:tgtEl>
                                            <p:attrNameLst>
                                              <p:attrName>style.visibility</p:attrName>
                                            </p:attrNameLst>
                                          </p:cBhvr>
                                          <p:to>
                                            <p:strVal val="visible"/>
                                          </p:to>
                                        </p:set>
                                        <p:anim calcmode="lin" valueType="num">
                                          <p:cBhvr additive="base">
                                            <p:cTn id="35" dur="500" fill="hold"/>
                                            <p:tgtEl>
                                              <p:spTgt spid="52"/>
                                            </p:tgtEl>
                                            <p:attrNameLst>
                                              <p:attrName>ppt_x</p:attrName>
                                            </p:attrNameLst>
                                          </p:cBhvr>
                                          <p:tavLst>
                                            <p:tav tm="0">
                                              <p:val>
                                                <p:strVal val="0-#ppt_w/2"/>
                                              </p:val>
                                            </p:tav>
                                            <p:tav tm="100000">
                                              <p:val>
                                                <p:strVal val="#ppt_x"/>
                                              </p:val>
                                            </p:tav>
                                          </p:tavLst>
                                        </p:anim>
                                        <p:anim calcmode="lin" valueType="num">
                                          <p:cBhvr additive="base">
                                            <p:cTn id="36" dur="500" fill="hold"/>
                                            <p:tgtEl>
                                              <p:spTgt spid="52"/>
                                            </p:tgtEl>
                                            <p:attrNameLst>
                                              <p:attrName>ppt_y</p:attrName>
                                            </p:attrNameLst>
                                          </p:cBhvr>
                                          <p:tavLst>
                                            <p:tav tm="0">
                                              <p:val>
                                                <p:strVal val="#ppt_y"/>
                                              </p:val>
                                            </p:tav>
                                            <p:tav tm="100000">
                                              <p:val>
                                                <p:strVal val="#ppt_y"/>
                                              </p:val>
                                            </p:tav>
                                          </p:tavLst>
                                        </p:anim>
                                      </p:childTnLst>
                                    </p:cTn>
                                  </p:par>
                                </p:childTnLst>
                              </p:cTn>
                            </p:par>
                            <p:par>
                              <p:cTn id="37" fill="hold">
                                <p:stCondLst>
                                  <p:cond delay="5000"/>
                                </p:stCondLst>
                                <p:childTnLst>
                                  <p:par>
                                    <p:cTn id="38" presetID="42" presetClass="entr" presetSubtype="0" fill="hold" nodeType="afterEffect">
                                      <p:stCondLst>
                                        <p:cond delay="0"/>
                                      </p:stCondLst>
                                      <p:childTnLst>
                                        <p:set>
                                          <p:cBhvr>
                                            <p:cTn id="39" dur="1" fill="hold">
                                              <p:stCondLst>
                                                <p:cond delay="0"/>
                                              </p:stCondLst>
                                            </p:cTn>
                                            <p:tgtEl>
                                              <p:spTgt spid="53"/>
                                            </p:tgtEl>
                                            <p:attrNameLst>
                                              <p:attrName>style.visibility</p:attrName>
                                            </p:attrNameLst>
                                          </p:cBhvr>
                                          <p:to>
                                            <p:strVal val="visible"/>
                                          </p:to>
                                        </p:set>
                                        <p:animEffect transition="in" filter="fade">
                                          <p:cBhvr>
                                            <p:cTn id="40" dur="1000"/>
                                            <p:tgtEl>
                                              <p:spTgt spid="53"/>
                                            </p:tgtEl>
                                          </p:cBhvr>
                                        </p:animEffect>
                                        <p:anim calcmode="lin" valueType="num">
                                          <p:cBhvr>
                                            <p:cTn id="41" dur="1000" fill="hold"/>
                                            <p:tgtEl>
                                              <p:spTgt spid="53"/>
                                            </p:tgtEl>
                                            <p:attrNameLst>
                                              <p:attrName>ppt_x</p:attrName>
                                            </p:attrNameLst>
                                          </p:cBhvr>
                                          <p:tavLst>
                                            <p:tav tm="0">
                                              <p:val>
                                                <p:strVal val="#ppt_x"/>
                                              </p:val>
                                            </p:tav>
                                            <p:tav tm="100000">
                                              <p:val>
                                                <p:strVal val="#ppt_x"/>
                                              </p:val>
                                            </p:tav>
                                          </p:tavLst>
                                        </p:anim>
                                        <p:anim calcmode="lin" valueType="num">
                                          <p:cBhvr>
                                            <p:cTn id="42" dur="1000" fill="hold"/>
                                            <p:tgtEl>
                                              <p:spTgt spid="53"/>
                                            </p:tgtEl>
                                            <p:attrNameLst>
                                              <p:attrName>ppt_y</p:attrName>
                                            </p:attrNameLst>
                                          </p:cBhvr>
                                          <p:tavLst>
                                            <p:tav tm="0">
                                              <p:val>
                                                <p:strVal val="#ppt_y+.1"/>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56"/>
                                            </p:tgtEl>
                                            <p:attrNameLst>
                                              <p:attrName>style.visibility</p:attrName>
                                            </p:attrNameLst>
                                          </p:cBhvr>
                                          <p:to>
                                            <p:strVal val="visible"/>
                                          </p:to>
                                        </p:set>
                                        <p:anim calcmode="lin" valueType="num">
                                          <p:cBhvr additive="base">
                                            <p:cTn id="45" dur="500" fill="hold"/>
                                            <p:tgtEl>
                                              <p:spTgt spid="56"/>
                                            </p:tgtEl>
                                            <p:attrNameLst>
                                              <p:attrName>ppt_x</p:attrName>
                                            </p:attrNameLst>
                                          </p:cBhvr>
                                          <p:tavLst>
                                            <p:tav tm="0">
                                              <p:val>
                                                <p:strVal val="0-#ppt_w/2"/>
                                              </p:val>
                                            </p:tav>
                                            <p:tav tm="100000">
                                              <p:val>
                                                <p:strVal val="#ppt_x"/>
                                              </p:val>
                                            </p:tav>
                                          </p:tavLst>
                                        </p:anim>
                                        <p:anim calcmode="lin" valueType="num">
                                          <p:cBhvr additive="base">
                                            <p:cTn id="46" dur="500" fill="hold"/>
                                            <p:tgtEl>
                                              <p:spTgt spid="56"/>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57"/>
                                            </p:tgtEl>
                                            <p:attrNameLst>
                                              <p:attrName>style.visibility</p:attrName>
                                            </p:attrNameLst>
                                          </p:cBhvr>
                                          <p:to>
                                            <p:strVal val="visible"/>
                                          </p:to>
                                        </p:set>
                                        <p:anim calcmode="lin" valueType="num">
                                          <p:cBhvr additive="base">
                                            <p:cTn id="49" dur="500" fill="hold"/>
                                            <p:tgtEl>
                                              <p:spTgt spid="57"/>
                                            </p:tgtEl>
                                            <p:attrNameLst>
                                              <p:attrName>ppt_x</p:attrName>
                                            </p:attrNameLst>
                                          </p:cBhvr>
                                          <p:tavLst>
                                            <p:tav tm="0">
                                              <p:val>
                                                <p:strVal val="0-#ppt_w/2"/>
                                              </p:val>
                                            </p:tav>
                                            <p:tav tm="100000">
                                              <p:val>
                                                <p:strVal val="#ppt_x"/>
                                              </p:val>
                                            </p:tav>
                                          </p:tavLst>
                                        </p:anim>
                                        <p:anim calcmode="lin" valueType="num">
                                          <p:cBhvr additive="base">
                                            <p:cTn id="50" dur="500" fill="hold"/>
                                            <p:tgtEl>
                                              <p:spTgt spid="57"/>
                                            </p:tgtEl>
                                            <p:attrNameLst>
                                              <p:attrName>ppt_y</p:attrName>
                                            </p:attrNameLst>
                                          </p:cBhvr>
                                          <p:tavLst>
                                            <p:tav tm="0">
                                              <p:val>
                                                <p:strVal val="#ppt_y"/>
                                              </p:val>
                                            </p:tav>
                                            <p:tav tm="100000">
                                              <p:val>
                                                <p:strVal val="#ppt_y"/>
                                              </p:val>
                                            </p:tav>
                                          </p:tavLst>
                                        </p:anim>
                                      </p:childTnLst>
                                    </p:cTn>
                                  </p:par>
                                </p:childTnLst>
                              </p:cTn>
                            </p:par>
                            <p:par>
                              <p:cTn id="51" fill="hold">
                                <p:stCondLst>
                                  <p:cond delay="6000"/>
                                </p:stCondLst>
                                <p:childTnLst>
                                  <p:par>
                                    <p:cTn id="52" presetID="42" presetClass="entr" presetSubtype="0" fill="hold" nodeType="afterEffect">
                                      <p:stCondLst>
                                        <p:cond delay="0"/>
                                      </p:stCondLst>
                                      <p:childTnLst>
                                        <p:set>
                                          <p:cBhvr>
                                            <p:cTn id="53" dur="1" fill="hold">
                                              <p:stCondLst>
                                                <p:cond delay="0"/>
                                              </p:stCondLst>
                                            </p:cTn>
                                            <p:tgtEl>
                                              <p:spTgt spid="58"/>
                                            </p:tgtEl>
                                            <p:attrNameLst>
                                              <p:attrName>style.visibility</p:attrName>
                                            </p:attrNameLst>
                                          </p:cBhvr>
                                          <p:to>
                                            <p:strVal val="visible"/>
                                          </p:to>
                                        </p:set>
                                        <p:animEffect transition="in" filter="fade">
                                          <p:cBhvr>
                                            <p:cTn id="54" dur="1000"/>
                                            <p:tgtEl>
                                              <p:spTgt spid="58"/>
                                            </p:tgtEl>
                                          </p:cBhvr>
                                        </p:animEffect>
                                        <p:anim calcmode="lin" valueType="num">
                                          <p:cBhvr>
                                            <p:cTn id="55" dur="1000" fill="hold"/>
                                            <p:tgtEl>
                                              <p:spTgt spid="58"/>
                                            </p:tgtEl>
                                            <p:attrNameLst>
                                              <p:attrName>ppt_x</p:attrName>
                                            </p:attrNameLst>
                                          </p:cBhvr>
                                          <p:tavLst>
                                            <p:tav tm="0">
                                              <p:val>
                                                <p:strVal val="#ppt_x"/>
                                              </p:val>
                                            </p:tav>
                                            <p:tav tm="100000">
                                              <p:val>
                                                <p:strVal val="#ppt_x"/>
                                              </p:val>
                                            </p:tav>
                                          </p:tavLst>
                                        </p:anim>
                                        <p:anim calcmode="lin" valueType="num">
                                          <p:cBhvr>
                                            <p:cTn id="56" dur="1000" fill="hold"/>
                                            <p:tgtEl>
                                              <p:spTgt spid="58"/>
                                            </p:tgtEl>
                                            <p:attrNameLst>
                                              <p:attrName>ppt_y</p:attrName>
                                            </p:attrNameLst>
                                          </p:cBhvr>
                                          <p:tavLst>
                                            <p:tav tm="0">
                                              <p:val>
                                                <p:strVal val="#ppt_y+.1"/>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61"/>
                                            </p:tgtEl>
                                            <p:attrNameLst>
                                              <p:attrName>style.visibility</p:attrName>
                                            </p:attrNameLst>
                                          </p:cBhvr>
                                          <p:to>
                                            <p:strVal val="visible"/>
                                          </p:to>
                                        </p:set>
                                        <p:anim calcmode="lin" valueType="num">
                                          <p:cBhvr additive="base">
                                            <p:cTn id="59" dur="500" fill="hold"/>
                                            <p:tgtEl>
                                              <p:spTgt spid="61"/>
                                            </p:tgtEl>
                                            <p:attrNameLst>
                                              <p:attrName>ppt_x</p:attrName>
                                            </p:attrNameLst>
                                          </p:cBhvr>
                                          <p:tavLst>
                                            <p:tav tm="0">
                                              <p:val>
                                                <p:strVal val="0-#ppt_w/2"/>
                                              </p:val>
                                            </p:tav>
                                            <p:tav tm="100000">
                                              <p:val>
                                                <p:strVal val="#ppt_x"/>
                                              </p:val>
                                            </p:tav>
                                          </p:tavLst>
                                        </p:anim>
                                        <p:anim calcmode="lin" valueType="num">
                                          <p:cBhvr additive="base">
                                            <p:cTn id="60" dur="500" fill="hold"/>
                                            <p:tgtEl>
                                              <p:spTgt spid="61"/>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62"/>
                                            </p:tgtEl>
                                            <p:attrNameLst>
                                              <p:attrName>style.visibility</p:attrName>
                                            </p:attrNameLst>
                                          </p:cBhvr>
                                          <p:to>
                                            <p:strVal val="visible"/>
                                          </p:to>
                                        </p:set>
                                        <p:anim calcmode="lin" valueType="num">
                                          <p:cBhvr additive="base">
                                            <p:cTn id="63" dur="500" fill="hold"/>
                                            <p:tgtEl>
                                              <p:spTgt spid="62"/>
                                            </p:tgtEl>
                                            <p:attrNameLst>
                                              <p:attrName>ppt_x</p:attrName>
                                            </p:attrNameLst>
                                          </p:cBhvr>
                                          <p:tavLst>
                                            <p:tav tm="0">
                                              <p:val>
                                                <p:strVal val="0-#ppt_w/2"/>
                                              </p:val>
                                            </p:tav>
                                            <p:tav tm="100000">
                                              <p:val>
                                                <p:strVal val="#ppt_x"/>
                                              </p:val>
                                            </p:tav>
                                          </p:tavLst>
                                        </p:anim>
                                        <p:anim calcmode="lin" valueType="num">
                                          <p:cBhvr additive="base">
                                            <p:cTn id="64" dur="500" fill="hold"/>
                                            <p:tgtEl>
                                              <p:spTgt spid="62"/>
                                            </p:tgtEl>
                                            <p:attrNameLst>
                                              <p:attrName>ppt_y</p:attrName>
                                            </p:attrNameLst>
                                          </p:cBhvr>
                                          <p:tavLst>
                                            <p:tav tm="0">
                                              <p:val>
                                                <p:strVal val="#ppt_y"/>
                                              </p:val>
                                            </p:tav>
                                            <p:tav tm="100000">
                                              <p:val>
                                                <p:strVal val="#ppt_y"/>
                                              </p:val>
                                            </p:tav>
                                          </p:tavLst>
                                        </p:anim>
                                      </p:childTnLst>
                                    </p:cTn>
                                  </p:par>
                                </p:childTnLst>
                              </p:cTn>
                            </p:par>
                            <p:par>
                              <p:cTn id="65" fill="hold">
                                <p:stCondLst>
                                  <p:cond delay="7000"/>
                                </p:stCondLst>
                                <p:childTnLst>
                                  <p:par>
                                    <p:cTn id="66" presetID="42" presetClass="entr" presetSubtype="0" fill="hold" nodeType="afterEffect">
                                      <p:stCondLst>
                                        <p:cond delay="0"/>
                                      </p:stCondLst>
                                      <p:childTnLst>
                                        <p:set>
                                          <p:cBhvr>
                                            <p:cTn id="67" dur="1" fill="hold">
                                              <p:stCondLst>
                                                <p:cond delay="0"/>
                                              </p:stCondLst>
                                            </p:cTn>
                                            <p:tgtEl>
                                              <p:spTgt spid="63"/>
                                            </p:tgtEl>
                                            <p:attrNameLst>
                                              <p:attrName>style.visibility</p:attrName>
                                            </p:attrNameLst>
                                          </p:cBhvr>
                                          <p:to>
                                            <p:strVal val="visible"/>
                                          </p:to>
                                        </p:set>
                                        <p:animEffect transition="in" filter="fade">
                                          <p:cBhvr>
                                            <p:cTn id="68" dur="1000"/>
                                            <p:tgtEl>
                                              <p:spTgt spid="63"/>
                                            </p:tgtEl>
                                          </p:cBhvr>
                                        </p:animEffect>
                                        <p:anim calcmode="lin" valueType="num">
                                          <p:cBhvr>
                                            <p:cTn id="69" dur="1000" fill="hold"/>
                                            <p:tgtEl>
                                              <p:spTgt spid="63"/>
                                            </p:tgtEl>
                                            <p:attrNameLst>
                                              <p:attrName>ppt_x</p:attrName>
                                            </p:attrNameLst>
                                          </p:cBhvr>
                                          <p:tavLst>
                                            <p:tav tm="0">
                                              <p:val>
                                                <p:strVal val="#ppt_x"/>
                                              </p:val>
                                            </p:tav>
                                            <p:tav tm="100000">
                                              <p:val>
                                                <p:strVal val="#ppt_x"/>
                                              </p:val>
                                            </p:tav>
                                          </p:tavLst>
                                        </p:anim>
                                        <p:anim calcmode="lin" valueType="num">
                                          <p:cBhvr>
                                            <p:cTn id="70" dur="1000" fill="hold"/>
                                            <p:tgtEl>
                                              <p:spTgt spid="63"/>
                                            </p:tgtEl>
                                            <p:attrNameLst>
                                              <p:attrName>ppt_y</p:attrName>
                                            </p:attrNameLst>
                                          </p:cBhvr>
                                          <p:tavLst>
                                            <p:tav tm="0">
                                              <p:val>
                                                <p:strVal val="#ppt_y+.1"/>
                                              </p:val>
                                            </p:tav>
                                            <p:tav tm="100000">
                                              <p:val>
                                                <p:strVal val="#ppt_y"/>
                                              </p:val>
                                            </p:tav>
                                          </p:tavLst>
                                        </p:anim>
                                      </p:childTnLst>
                                    </p:cTn>
                                  </p:par>
                                  <p:par>
                                    <p:cTn id="71" presetID="2" presetClass="entr" presetSubtype="8" fill="hold" grpId="0" nodeType="withEffect">
                                      <p:stCondLst>
                                        <p:cond delay="0"/>
                                      </p:stCondLst>
                                      <p:childTnLst>
                                        <p:set>
                                          <p:cBhvr>
                                            <p:cTn id="72" dur="1" fill="hold">
                                              <p:stCondLst>
                                                <p:cond delay="0"/>
                                              </p:stCondLst>
                                            </p:cTn>
                                            <p:tgtEl>
                                              <p:spTgt spid="66"/>
                                            </p:tgtEl>
                                            <p:attrNameLst>
                                              <p:attrName>style.visibility</p:attrName>
                                            </p:attrNameLst>
                                          </p:cBhvr>
                                          <p:to>
                                            <p:strVal val="visible"/>
                                          </p:to>
                                        </p:set>
                                        <p:anim calcmode="lin" valueType="num">
                                          <p:cBhvr additive="base">
                                            <p:cTn id="73" dur="500" fill="hold"/>
                                            <p:tgtEl>
                                              <p:spTgt spid="66"/>
                                            </p:tgtEl>
                                            <p:attrNameLst>
                                              <p:attrName>ppt_x</p:attrName>
                                            </p:attrNameLst>
                                          </p:cBhvr>
                                          <p:tavLst>
                                            <p:tav tm="0">
                                              <p:val>
                                                <p:strVal val="0-#ppt_w/2"/>
                                              </p:val>
                                            </p:tav>
                                            <p:tav tm="100000">
                                              <p:val>
                                                <p:strVal val="#ppt_x"/>
                                              </p:val>
                                            </p:tav>
                                          </p:tavLst>
                                        </p:anim>
                                        <p:anim calcmode="lin" valueType="num">
                                          <p:cBhvr additive="base">
                                            <p:cTn id="74" dur="500" fill="hold"/>
                                            <p:tgtEl>
                                              <p:spTgt spid="66"/>
                                            </p:tgtEl>
                                            <p:attrNameLst>
                                              <p:attrName>ppt_y</p:attrName>
                                            </p:attrNameLst>
                                          </p:cBhvr>
                                          <p:tavLst>
                                            <p:tav tm="0">
                                              <p:val>
                                                <p:strVal val="#ppt_y"/>
                                              </p:val>
                                            </p:tav>
                                            <p:tav tm="100000">
                                              <p:val>
                                                <p:strVal val="#ppt_y"/>
                                              </p:val>
                                            </p:tav>
                                          </p:tavLst>
                                        </p:anim>
                                      </p:childTnLst>
                                    </p:cTn>
                                  </p:par>
                                  <p:par>
                                    <p:cTn id="75" presetID="2" presetClass="entr" presetSubtype="8" fill="hold" grpId="0" nodeType="withEffect">
                                      <p:stCondLst>
                                        <p:cond delay="0"/>
                                      </p:stCondLst>
                                      <p:childTnLst>
                                        <p:set>
                                          <p:cBhvr>
                                            <p:cTn id="76" dur="1" fill="hold">
                                              <p:stCondLst>
                                                <p:cond delay="0"/>
                                              </p:stCondLst>
                                            </p:cTn>
                                            <p:tgtEl>
                                              <p:spTgt spid="67"/>
                                            </p:tgtEl>
                                            <p:attrNameLst>
                                              <p:attrName>style.visibility</p:attrName>
                                            </p:attrNameLst>
                                          </p:cBhvr>
                                          <p:to>
                                            <p:strVal val="visible"/>
                                          </p:to>
                                        </p:set>
                                        <p:anim calcmode="lin" valueType="num">
                                          <p:cBhvr additive="base">
                                            <p:cTn id="77" dur="500" fill="hold"/>
                                            <p:tgtEl>
                                              <p:spTgt spid="67"/>
                                            </p:tgtEl>
                                            <p:attrNameLst>
                                              <p:attrName>ppt_x</p:attrName>
                                            </p:attrNameLst>
                                          </p:cBhvr>
                                          <p:tavLst>
                                            <p:tav tm="0">
                                              <p:val>
                                                <p:strVal val="0-#ppt_w/2"/>
                                              </p:val>
                                            </p:tav>
                                            <p:tav tm="100000">
                                              <p:val>
                                                <p:strVal val="#ppt_x"/>
                                              </p:val>
                                            </p:tav>
                                          </p:tavLst>
                                        </p:anim>
                                        <p:anim calcmode="lin" valueType="num">
                                          <p:cBhvr additive="base">
                                            <p:cTn id="78" dur="500" fill="hold"/>
                                            <p:tgtEl>
                                              <p:spTgt spid="67"/>
                                            </p:tgtEl>
                                            <p:attrNameLst>
                                              <p:attrName>ppt_y</p:attrName>
                                            </p:attrNameLst>
                                          </p:cBhvr>
                                          <p:tavLst>
                                            <p:tav tm="0">
                                              <p:val>
                                                <p:strVal val="#ppt_y"/>
                                              </p:val>
                                            </p:tav>
                                            <p:tav tm="100000">
                                              <p:val>
                                                <p:strVal val="#ppt_y"/>
                                              </p:val>
                                            </p:tav>
                                          </p:tavLst>
                                        </p:anim>
                                      </p:childTnLst>
                                    </p:cTn>
                                  </p:par>
                                </p:childTnLst>
                              </p:cTn>
                            </p:par>
                            <p:par>
                              <p:cTn id="79" fill="hold">
                                <p:stCondLst>
                                  <p:cond delay="8000"/>
                                </p:stCondLst>
                                <p:childTnLst>
                                  <p:par>
                                    <p:cTn id="80" presetID="42" presetClass="entr" presetSubtype="0" fill="hold" nodeType="afterEffect">
                                      <p:stCondLst>
                                        <p:cond delay="0"/>
                                      </p:stCondLst>
                                      <p:childTnLst>
                                        <p:set>
                                          <p:cBhvr>
                                            <p:cTn id="81" dur="1" fill="hold">
                                              <p:stCondLst>
                                                <p:cond delay="0"/>
                                              </p:stCondLst>
                                            </p:cTn>
                                            <p:tgtEl>
                                              <p:spTgt spid="68"/>
                                            </p:tgtEl>
                                            <p:attrNameLst>
                                              <p:attrName>style.visibility</p:attrName>
                                            </p:attrNameLst>
                                          </p:cBhvr>
                                          <p:to>
                                            <p:strVal val="visible"/>
                                          </p:to>
                                        </p:set>
                                        <p:animEffect transition="in" filter="fade">
                                          <p:cBhvr>
                                            <p:cTn id="82" dur="1000"/>
                                            <p:tgtEl>
                                              <p:spTgt spid="68"/>
                                            </p:tgtEl>
                                          </p:cBhvr>
                                        </p:animEffect>
                                        <p:anim calcmode="lin" valueType="num">
                                          <p:cBhvr>
                                            <p:cTn id="83" dur="1000" fill="hold"/>
                                            <p:tgtEl>
                                              <p:spTgt spid="68"/>
                                            </p:tgtEl>
                                            <p:attrNameLst>
                                              <p:attrName>ppt_x</p:attrName>
                                            </p:attrNameLst>
                                          </p:cBhvr>
                                          <p:tavLst>
                                            <p:tav tm="0">
                                              <p:val>
                                                <p:strVal val="#ppt_x"/>
                                              </p:val>
                                            </p:tav>
                                            <p:tav tm="100000">
                                              <p:val>
                                                <p:strVal val="#ppt_x"/>
                                              </p:val>
                                            </p:tav>
                                          </p:tavLst>
                                        </p:anim>
                                        <p:anim calcmode="lin" valueType="num">
                                          <p:cBhvr>
                                            <p:cTn id="84" dur="1000" fill="hold"/>
                                            <p:tgtEl>
                                              <p:spTgt spid="68"/>
                                            </p:tgtEl>
                                            <p:attrNameLst>
                                              <p:attrName>ppt_y</p:attrName>
                                            </p:attrNameLst>
                                          </p:cBhvr>
                                          <p:tavLst>
                                            <p:tav tm="0">
                                              <p:val>
                                                <p:strVal val="#ppt_y+.1"/>
                                              </p:val>
                                            </p:tav>
                                            <p:tav tm="100000">
                                              <p:val>
                                                <p:strVal val="#ppt_y"/>
                                              </p:val>
                                            </p:tav>
                                          </p:tavLst>
                                        </p:anim>
                                      </p:childTnLst>
                                    </p:cTn>
                                  </p:par>
                                  <p:par>
                                    <p:cTn id="85" presetID="2" presetClass="entr" presetSubtype="8" fill="hold" grpId="0" nodeType="withEffect">
                                      <p:stCondLst>
                                        <p:cond delay="0"/>
                                      </p:stCondLst>
                                      <p:childTnLst>
                                        <p:set>
                                          <p:cBhvr>
                                            <p:cTn id="86" dur="1" fill="hold">
                                              <p:stCondLst>
                                                <p:cond delay="0"/>
                                              </p:stCondLst>
                                            </p:cTn>
                                            <p:tgtEl>
                                              <p:spTgt spid="71"/>
                                            </p:tgtEl>
                                            <p:attrNameLst>
                                              <p:attrName>style.visibility</p:attrName>
                                            </p:attrNameLst>
                                          </p:cBhvr>
                                          <p:to>
                                            <p:strVal val="visible"/>
                                          </p:to>
                                        </p:set>
                                        <p:anim calcmode="lin" valueType="num">
                                          <p:cBhvr additive="base">
                                            <p:cTn id="87" dur="500" fill="hold"/>
                                            <p:tgtEl>
                                              <p:spTgt spid="71"/>
                                            </p:tgtEl>
                                            <p:attrNameLst>
                                              <p:attrName>ppt_x</p:attrName>
                                            </p:attrNameLst>
                                          </p:cBhvr>
                                          <p:tavLst>
                                            <p:tav tm="0">
                                              <p:val>
                                                <p:strVal val="0-#ppt_w/2"/>
                                              </p:val>
                                            </p:tav>
                                            <p:tav tm="100000">
                                              <p:val>
                                                <p:strVal val="#ppt_x"/>
                                              </p:val>
                                            </p:tav>
                                          </p:tavLst>
                                        </p:anim>
                                        <p:anim calcmode="lin" valueType="num">
                                          <p:cBhvr additive="base">
                                            <p:cTn id="88" dur="500" fill="hold"/>
                                            <p:tgtEl>
                                              <p:spTgt spid="71"/>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stCondLst>
                                        <p:cond delay="0"/>
                                      </p:stCondLst>
                                      <p:childTnLst>
                                        <p:set>
                                          <p:cBhvr>
                                            <p:cTn id="90" dur="1" fill="hold">
                                              <p:stCondLst>
                                                <p:cond delay="0"/>
                                              </p:stCondLst>
                                            </p:cTn>
                                            <p:tgtEl>
                                              <p:spTgt spid="72"/>
                                            </p:tgtEl>
                                            <p:attrNameLst>
                                              <p:attrName>style.visibility</p:attrName>
                                            </p:attrNameLst>
                                          </p:cBhvr>
                                          <p:to>
                                            <p:strVal val="visible"/>
                                          </p:to>
                                        </p:set>
                                        <p:anim calcmode="lin" valueType="num">
                                          <p:cBhvr additive="base">
                                            <p:cTn id="91" dur="500" fill="hold"/>
                                            <p:tgtEl>
                                              <p:spTgt spid="72"/>
                                            </p:tgtEl>
                                            <p:attrNameLst>
                                              <p:attrName>ppt_x</p:attrName>
                                            </p:attrNameLst>
                                          </p:cBhvr>
                                          <p:tavLst>
                                            <p:tav tm="0">
                                              <p:val>
                                                <p:strVal val="0-#ppt_w/2"/>
                                              </p:val>
                                            </p:tav>
                                            <p:tav tm="100000">
                                              <p:val>
                                                <p:strVal val="#ppt_x"/>
                                              </p:val>
                                            </p:tav>
                                          </p:tavLst>
                                        </p:anim>
                                        <p:anim calcmode="lin" valueType="num">
                                          <p:cBhvr additive="base">
                                            <p:cTn id="92" dur="500" fill="hold"/>
                                            <p:tgtEl>
                                              <p:spTgt spid="72"/>
                                            </p:tgtEl>
                                            <p:attrNameLst>
                                              <p:attrName>ppt_y</p:attrName>
                                            </p:attrNameLst>
                                          </p:cBhvr>
                                          <p:tavLst>
                                            <p:tav tm="0">
                                              <p:val>
                                                <p:strVal val="#ppt_y"/>
                                              </p:val>
                                            </p:tav>
                                            <p:tav tm="100000">
                                              <p:val>
                                                <p:strVal val="#ppt_y"/>
                                              </p:val>
                                            </p:tav>
                                          </p:tavLst>
                                        </p:anim>
                                      </p:childTnLst>
                                    </p:cTn>
                                  </p:par>
                                </p:childTnLst>
                              </p:cTn>
                            </p:par>
                            <p:par>
                              <p:cTn id="93" fill="hold">
                                <p:stCondLst>
                                  <p:cond delay="9000"/>
                                </p:stCondLst>
                                <p:childTnLst>
                                  <p:par>
                                    <p:cTn id="94" presetID="42" presetClass="entr" presetSubtype="0" fill="hold" nodeType="afterEffect">
                                      <p:stCondLst>
                                        <p:cond delay="0"/>
                                      </p:stCondLst>
                                      <p:childTnLst>
                                        <p:set>
                                          <p:cBhvr>
                                            <p:cTn id="95" dur="1" fill="hold">
                                              <p:stCondLst>
                                                <p:cond delay="0"/>
                                              </p:stCondLst>
                                            </p:cTn>
                                            <p:tgtEl>
                                              <p:spTgt spid="73"/>
                                            </p:tgtEl>
                                            <p:attrNameLst>
                                              <p:attrName>style.visibility</p:attrName>
                                            </p:attrNameLst>
                                          </p:cBhvr>
                                          <p:to>
                                            <p:strVal val="visible"/>
                                          </p:to>
                                        </p:set>
                                        <p:animEffect transition="in" filter="fade">
                                          <p:cBhvr>
                                            <p:cTn id="96" dur="1000"/>
                                            <p:tgtEl>
                                              <p:spTgt spid="73"/>
                                            </p:tgtEl>
                                          </p:cBhvr>
                                        </p:animEffect>
                                        <p:anim calcmode="lin" valueType="num">
                                          <p:cBhvr>
                                            <p:cTn id="97" dur="1000" fill="hold"/>
                                            <p:tgtEl>
                                              <p:spTgt spid="73"/>
                                            </p:tgtEl>
                                            <p:attrNameLst>
                                              <p:attrName>ppt_x</p:attrName>
                                            </p:attrNameLst>
                                          </p:cBhvr>
                                          <p:tavLst>
                                            <p:tav tm="0">
                                              <p:val>
                                                <p:strVal val="#ppt_x"/>
                                              </p:val>
                                            </p:tav>
                                            <p:tav tm="100000">
                                              <p:val>
                                                <p:strVal val="#ppt_x"/>
                                              </p:val>
                                            </p:tav>
                                          </p:tavLst>
                                        </p:anim>
                                        <p:anim calcmode="lin" valueType="num">
                                          <p:cBhvr>
                                            <p:cTn id="98" dur="1000" fill="hold"/>
                                            <p:tgtEl>
                                              <p:spTgt spid="73"/>
                                            </p:tgtEl>
                                            <p:attrNameLst>
                                              <p:attrName>ppt_y</p:attrName>
                                            </p:attrNameLst>
                                          </p:cBhvr>
                                          <p:tavLst>
                                            <p:tav tm="0">
                                              <p:val>
                                                <p:strVal val="#ppt_y+.1"/>
                                              </p:val>
                                            </p:tav>
                                            <p:tav tm="100000">
                                              <p:val>
                                                <p:strVal val="#ppt_y"/>
                                              </p:val>
                                            </p:tav>
                                          </p:tavLst>
                                        </p:anim>
                                      </p:childTnLst>
                                    </p:cTn>
                                  </p:par>
                                </p:childTnLst>
                              </p:cTn>
                            </p:par>
                            <p:par>
                              <p:cTn id="99" fill="hold">
                                <p:stCondLst>
                                  <p:cond delay="10000"/>
                                </p:stCondLst>
                                <p:childTnLst>
                                  <p:par>
                                    <p:cTn id="100" presetID="10" presetClass="entr" presetSubtype="0" fill="hold" grpId="0" nodeType="afterEffect">
                                      <p:stCondLst>
                                        <p:cond delay="0"/>
                                      </p:stCondLst>
                                      <p:childTnLst>
                                        <p:set>
                                          <p:cBhvr>
                                            <p:cTn id="101" dur="1" fill="hold">
                                              <p:stCondLst>
                                                <p:cond delay="0"/>
                                              </p:stCondLst>
                                            </p:cTn>
                                            <p:tgtEl>
                                              <p:spTgt spid="90"/>
                                            </p:tgtEl>
                                            <p:attrNameLst>
                                              <p:attrName>style.visibility</p:attrName>
                                            </p:attrNameLst>
                                          </p:cBhvr>
                                          <p:to>
                                            <p:strVal val="visible"/>
                                          </p:to>
                                        </p:set>
                                        <p:animEffect transition="in" filter="fade">
                                          <p:cBhvr>
                                            <p:cTn id="102" dur="125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56" grpId="0"/>
          <p:bldP spid="57" grpId="0"/>
          <p:bldP spid="61" grpId="0"/>
          <p:bldP spid="62" grpId="0"/>
          <p:bldP spid="66" grpId="0"/>
          <p:bldP spid="67" grpId="0"/>
          <p:bldP spid="71" grpId="0"/>
          <p:bldP spid="72" grpId="0"/>
          <p:bldP spid="90"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4178679" y="2452266"/>
            <a:ext cx="831850" cy="830262"/>
            <a:chOff x="3241675" y="2678113"/>
            <a:chExt cx="831850" cy="830262"/>
          </a:xfrm>
        </p:grpSpPr>
        <p:sp>
          <p:nvSpPr>
            <p:cNvPr id="19" name="Oval 7"/>
            <p:cNvSpPr>
              <a:spLocks noChangeArrowheads="1"/>
            </p:cNvSpPr>
            <p:nvPr/>
          </p:nvSpPr>
          <p:spPr bwMode="auto">
            <a:xfrm>
              <a:off x="3241675" y="2678113"/>
              <a:ext cx="831850" cy="830262"/>
            </a:xfrm>
            <a:prstGeom prst="ellipse">
              <a:avLst/>
            </a:prstGeom>
            <a:solidFill>
              <a:srgbClr val="3CCCC7"/>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20" name="Freeform 10"/>
            <p:cNvSpPr>
              <a:spLocks noEditPoints="1"/>
            </p:cNvSpPr>
            <p:nvPr/>
          </p:nvSpPr>
          <p:spPr bwMode="auto">
            <a:xfrm>
              <a:off x="3376613" y="2879725"/>
              <a:ext cx="396875" cy="361950"/>
            </a:xfrm>
            <a:custGeom>
              <a:avLst/>
              <a:gdLst>
                <a:gd name="T0" fmla="*/ 568 w 580"/>
                <a:gd name="T1" fmla="*/ 207 h 528"/>
                <a:gd name="T2" fmla="*/ 580 w 580"/>
                <a:gd name="T3" fmla="*/ 207 h 528"/>
                <a:gd name="T4" fmla="*/ 292 w 580"/>
                <a:gd name="T5" fmla="*/ 0 h 528"/>
                <a:gd name="T6" fmla="*/ 0 w 580"/>
                <a:gd name="T7" fmla="*/ 244 h 528"/>
                <a:gd name="T8" fmla="*/ 114 w 580"/>
                <a:gd name="T9" fmla="*/ 438 h 528"/>
                <a:gd name="T10" fmla="*/ 117 w 580"/>
                <a:gd name="T11" fmla="*/ 440 h 528"/>
                <a:gd name="T12" fmla="*/ 89 w 580"/>
                <a:gd name="T13" fmla="*/ 528 h 528"/>
                <a:gd name="T14" fmla="*/ 194 w 580"/>
                <a:gd name="T15" fmla="*/ 475 h 528"/>
                <a:gd name="T16" fmla="*/ 199 w 580"/>
                <a:gd name="T17" fmla="*/ 476 h 528"/>
                <a:gd name="T18" fmla="*/ 292 w 580"/>
                <a:gd name="T19" fmla="*/ 488 h 528"/>
                <a:gd name="T20" fmla="*/ 311 w 580"/>
                <a:gd name="T21" fmla="*/ 488 h 528"/>
                <a:gd name="T22" fmla="*/ 302 w 580"/>
                <a:gd name="T23" fmla="*/ 430 h 528"/>
                <a:gd name="T24" fmla="*/ 568 w 580"/>
                <a:gd name="T25" fmla="*/ 207 h 528"/>
                <a:gd name="T26" fmla="*/ 393 w 580"/>
                <a:gd name="T27" fmla="*/ 121 h 528"/>
                <a:gd name="T28" fmla="*/ 393 w 580"/>
                <a:gd name="T29" fmla="*/ 121 h 528"/>
                <a:gd name="T30" fmla="*/ 434 w 580"/>
                <a:gd name="T31" fmla="*/ 160 h 528"/>
                <a:gd name="T32" fmla="*/ 393 w 580"/>
                <a:gd name="T33" fmla="*/ 200 h 528"/>
                <a:gd name="T34" fmla="*/ 352 w 580"/>
                <a:gd name="T35" fmla="*/ 160 h 528"/>
                <a:gd name="T36" fmla="*/ 393 w 580"/>
                <a:gd name="T37" fmla="*/ 121 h 528"/>
                <a:gd name="T38" fmla="*/ 190 w 580"/>
                <a:gd name="T39" fmla="*/ 200 h 528"/>
                <a:gd name="T40" fmla="*/ 190 w 580"/>
                <a:gd name="T41" fmla="*/ 200 h 528"/>
                <a:gd name="T42" fmla="*/ 149 w 580"/>
                <a:gd name="T43" fmla="*/ 160 h 528"/>
                <a:gd name="T44" fmla="*/ 190 w 580"/>
                <a:gd name="T45" fmla="*/ 121 h 528"/>
                <a:gd name="T46" fmla="*/ 231 w 580"/>
                <a:gd name="T47" fmla="*/ 160 h 528"/>
                <a:gd name="T48" fmla="*/ 190 w 580"/>
                <a:gd name="T49" fmla="*/ 200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80" h="528">
                  <a:moveTo>
                    <a:pt x="568" y="207"/>
                  </a:moveTo>
                  <a:cubicBezTo>
                    <a:pt x="572" y="207"/>
                    <a:pt x="576" y="207"/>
                    <a:pt x="580" y="207"/>
                  </a:cubicBezTo>
                  <a:cubicBezTo>
                    <a:pt x="559" y="90"/>
                    <a:pt x="438" y="0"/>
                    <a:pt x="292" y="0"/>
                  </a:cubicBezTo>
                  <a:cubicBezTo>
                    <a:pt x="130" y="0"/>
                    <a:pt x="0" y="110"/>
                    <a:pt x="0" y="244"/>
                  </a:cubicBezTo>
                  <a:cubicBezTo>
                    <a:pt x="0" y="323"/>
                    <a:pt x="45" y="394"/>
                    <a:pt x="114" y="438"/>
                  </a:cubicBezTo>
                  <a:cubicBezTo>
                    <a:pt x="115" y="439"/>
                    <a:pt x="117" y="440"/>
                    <a:pt x="117" y="440"/>
                  </a:cubicBezTo>
                  <a:lnTo>
                    <a:pt x="89" y="528"/>
                  </a:lnTo>
                  <a:lnTo>
                    <a:pt x="194" y="475"/>
                  </a:lnTo>
                  <a:cubicBezTo>
                    <a:pt x="194" y="475"/>
                    <a:pt x="198" y="476"/>
                    <a:pt x="199" y="476"/>
                  </a:cubicBezTo>
                  <a:cubicBezTo>
                    <a:pt x="228" y="484"/>
                    <a:pt x="259" y="488"/>
                    <a:pt x="292" y="488"/>
                  </a:cubicBezTo>
                  <a:cubicBezTo>
                    <a:pt x="298" y="488"/>
                    <a:pt x="305" y="488"/>
                    <a:pt x="311" y="488"/>
                  </a:cubicBezTo>
                  <a:cubicBezTo>
                    <a:pt x="305" y="469"/>
                    <a:pt x="302" y="450"/>
                    <a:pt x="302" y="430"/>
                  </a:cubicBezTo>
                  <a:cubicBezTo>
                    <a:pt x="302" y="307"/>
                    <a:pt x="421" y="207"/>
                    <a:pt x="568" y="207"/>
                  </a:cubicBezTo>
                  <a:close/>
                  <a:moveTo>
                    <a:pt x="393" y="121"/>
                  </a:moveTo>
                  <a:lnTo>
                    <a:pt x="393" y="121"/>
                  </a:lnTo>
                  <a:cubicBezTo>
                    <a:pt x="416" y="121"/>
                    <a:pt x="434" y="138"/>
                    <a:pt x="434" y="160"/>
                  </a:cubicBezTo>
                  <a:cubicBezTo>
                    <a:pt x="434" y="182"/>
                    <a:pt x="416" y="200"/>
                    <a:pt x="393" y="200"/>
                  </a:cubicBezTo>
                  <a:cubicBezTo>
                    <a:pt x="370" y="200"/>
                    <a:pt x="352" y="182"/>
                    <a:pt x="352" y="160"/>
                  </a:cubicBezTo>
                  <a:cubicBezTo>
                    <a:pt x="352" y="138"/>
                    <a:pt x="370" y="121"/>
                    <a:pt x="393" y="121"/>
                  </a:cubicBezTo>
                  <a:close/>
                  <a:moveTo>
                    <a:pt x="190" y="200"/>
                  </a:moveTo>
                  <a:lnTo>
                    <a:pt x="190" y="200"/>
                  </a:lnTo>
                  <a:cubicBezTo>
                    <a:pt x="167" y="200"/>
                    <a:pt x="149" y="182"/>
                    <a:pt x="149" y="160"/>
                  </a:cubicBezTo>
                  <a:cubicBezTo>
                    <a:pt x="149" y="138"/>
                    <a:pt x="167" y="121"/>
                    <a:pt x="190" y="121"/>
                  </a:cubicBezTo>
                  <a:cubicBezTo>
                    <a:pt x="213" y="121"/>
                    <a:pt x="231" y="138"/>
                    <a:pt x="231" y="160"/>
                  </a:cubicBezTo>
                  <a:cubicBezTo>
                    <a:pt x="231" y="182"/>
                    <a:pt x="213" y="200"/>
                    <a:pt x="190" y="20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21" name="Freeform 11"/>
            <p:cNvSpPr>
              <a:spLocks noEditPoints="1"/>
            </p:cNvSpPr>
            <p:nvPr/>
          </p:nvSpPr>
          <p:spPr bwMode="auto">
            <a:xfrm>
              <a:off x="3598863" y="3033713"/>
              <a:ext cx="336550" cy="306387"/>
            </a:xfrm>
            <a:custGeom>
              <a:avLst/>
              <a:gdLst>
                <a:gd name="T0" fmla="*/ 0 w 493"/>
                <a:gd name="T1" fmla="*/ 206 h 446"/>
                <a:gd name="T2" fmla="*/ 247 w 493"/>
                <a:gd name="T3" fmla="*/ 412 h 446"/>
                <a:gd name="T4" fmla="*/ 325 w 493"/>
                <a:gd name="T5" fmla="*/ 402 h 446"/>
                <a:gd name="T6" fmla="*/ 329 w 493"/>
                <a:gd name="T7" fmla="*/ 401 h 446"/>
                <a:gd name="T8" fmla="*/ 418 w 493"/>
                <a:gd name="T9" fmla="*/ 446 h 446"/>
                <a:gd name="T10" fmla="*/ 394 w 493"/>
                <a:gd name="T11" fmla="*/ 371 h 446"/>
                <a:gd name="T12" fmla="*/ 397 w 493"/>
                <a:gd name="T13" fmla="*/ 370 h 446"/>
                <a:gd name="T14" fmla="*/ 493 w 493"/>
                <a:gd name="T15" fmla="*/ 206 h 446"/>
                <a:gd name="T16" fmla="*/ 247 w 493"/>
                <a:gd name="T17" fmla="*/ 0 h 446"/>
                <a:gd name="T18" fmla="*/ 0 w 493"/>
                <a:gd name="T19" fmla="*/ 206 h 446"/>
                <a:gd name="T20" fmla="*/ 298 w 493"/>
                <a:gd name="T21" fmla="*/ 135 h 446"/>
                <a:gd name="T22" fmla="*/ 298 w 493"/>
                <a:gd name="T23" fmla="*/ 135 h 446"/>
                <a:gd name="T24" fmla="*/ 333 w 493"/>
                <a:gd name="T25" fmla="*/ 102 h 446"/>
                <a:gd name="T26" fmla="*/ 367 w 493"/>
                <a:gd name="T27" fmla="*/ 135 h 446"/>
                <a:gd name="T28" fmla="*/ 333 w 493"/>
                <a:gd name="T29" fmla="*/ 169 h 446"/>
                <a:gd name="T30" fmla="*/ 298 w 493"/>
                <a:gd name="T31" fmla="*/ 135 h 446"/>
                <a:gd name="T32" fmla="*/ 127 w 493"/>
                <a:gd name="T33" fmla="*/ 135 h 446"/>
                <a:gd name="T34" fmla="*/ 127 w 493"/>
                <a:gd name="T35" fmla="*/ 135 h 446"/>
                <a:gd name="T36" fmla="*/ 161 w 493"/>
                <a:gd name="T37" fmla="*/ 102 h 446"/>
                <a:gd name="T38" fmla="*/ 196 w 493"/>
                <a:gd name="T39" fmla="*/ 135 h 446"/>
                <a:gd name="T40" fmla="*/ 161 w 493"/>
                <a:gd name="T41" fmla="*/ 169 h 446"/>
                <a:gd name="T42" fmla="*/ 127 w 493"/>
                <a:gd name="T43" fmla="*/ 135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93" h="446">
                  <a:moveTo>
                    <a:pt x="0" y="206"/>
                  </a:moveTo>
                  <a:cubicBezTo>
                    <a:pt x="0" y="320"/>
                    <a:pt x="111" y="412"/>
                    <a:pt x="247" y="412"/>
                  </a:cubicBezTo>
                  <a:cubicBezTo>
                    <a:pt x="274" y="412"/>
                    <a:pt x="300" y="409"/>
                    <a:pt x="325" y="402"/>
                  </a:cubicBezTo>
                  <a:cubicBezTo>
                    <a:pt x="326" y="401"/>
                    <a:pt x="329" y="401"/>
                    <a:pt x="329" y="401"/>
                  </a:cubicBezTo>
                  <a:lnTo>
                    <a:pt x="418" y="446"/>
                  </a:lnTo>
                  <a:lnTo>
                    <a:pt x="394" y="371"/>
                  </a:lnTo>
                  <a:cubicBezTo>
                    <a:pt x="394" y="371"/>
                    <a:pt x="396" y="370"/>
                    <a:pt x="397" y="370"/>
                  </a:cubicBezTo>
                  <a:cubicBezTo>
                    <a:pt x="455" y="332"/>
                    <a:pt x="493" y="273"/>
                    <a:pt x="493" y="206"/>
                  </a:cubicBezTo>
                  <a:cubicBezTo>
                    <a:pt x="493" y="92"/>
                    <a:pt x="383" y="0"/>
                    <a:pt x="247" y="0"/>
                  </a:cubicBezTo>
                  <a:cubicBezTo>
                    <a:pt x="111" y="0"/>
                    <a:pt x="0" y="92"/>
                    <a:pt x="0" y="206"/>
                  </a:cubicBezTo>
                  <a:close/>
                  <a:moveTo>
                    <a:pt x="298" y="135"/>
                  </a:moveTo>
                  <a:lnTo>
                    <a:pt x="298" y="135"/>
                  </a:lnTo>
                  <a:cubicBezTo>
                    <a:pt x="298" y="117"/>
                    <a:pt x="314" y="102"/>
                    <a:pt x="333" y="102"/>
                  </a:cubicBezTo>
                  <a:cubicBezTo>
                    <a:pt x="352" y="102"/>
                    <a:pt x="367" y="117"/>
                    <a:pt x="367" y="135"/>
                  </a:cubicBezTo>
                  <a:cubicBezTo>
                    <a:pt x="367" y="154"/>
                    <a:pt x="352" y="169"/>
                    <a:pt x="333" y="169"/>
                  </a:cubicBezTo>
                  <a:cubicBezTo>
                    <a:pt x="314" y="169"/>
                    <a:pt x="298" y="154"/>
                    <a:pt x="298" y="135"/>
                  </a:cubicBezTo>
                  <a:close/>
                  <a:moveTo>
                    <a:pt x="127" y="135"/>
                  </a:moveTo>
                  <a:lnTo>
                    <a:pt x="127" y="135"/>
                  </a:lnTo>
                  <a:cubicBezTo>
                    <a:pt x="127" y="117"/>
                    <a:pt x="142" y="102"/>
                    <a:pt x="161" y="102"/>
                  </a:cubicBezTo>
                  <a:cubicBezTo>
                    <a:pt x="180" y="102"/>
                    <a:pt x="196" y="117"/>
                    <a:pt x="196" y="135"/>
                  </a:cubicBezTo>
                  <a:cubicBezTo>
                    <a:pt x="196" y="154"/>
                    <a:pt x="180" y="169"/>
                    <a:pt x="161" y="169"/>
                  </a:cubicBezTo>
                  <a:cubicBezTo>
                    <a:pt x="142" y="169"/>
                    <a:pt x="127" y="154"/>
                    <a:pt x="127" y="13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grpSp>
      <p:grpSp>
        <p:nvGrpSpPr>
          <p:cNvPr id="22" name="组合 21"/>
          <p:cNvGrpSpPr/>
          <p:nvPr/>
        </p:nvGrpSpPr>
        <p:grpSpPr>
          <a:xfrm>
            <a:off x="3662742" y="1409627"/>
            <a:ext cx="831850" cy="831850"/>
            <a:chOff x="2725738" y="1484313"/>
            <a:chExt cx="831850" cy="831850"/>
          </a:xfrm>
        </p:grpSpPr>
        <p:sp>
          <p:nvSpPr>
            <p:cNvPr id="23" name="Oval 6"/>
            <p:cNvSpPr>
              <a:spLocks noChangeArrowheads="1"/>
            </p:cNvSpPr>
            <p:nvPr/>
          </p:nvSpPr>
          <p:spPr bwMode="auto">
            <a:xfrm>
              <a:off x="2725738" y="1484313"/>
              <a:ext cx="831850" cy="831850"/>
            </a:xfrm>
            <a:prstGeom prst="ellipse">
              <a:avLst/>
            </a:prstGeom>
            <a:solidFill>
              <a:srgbClr val="3CCCC7"/>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24" name="Freeform 12"/>
            <p:cNvSpPr/>
            <p:nvPr/>
          </p:nvSpPr>
          <p:spPr bwMode="auto">
            <a:xfrm>
              <a:off x="2851150" y="1598613"/>
              <a:ext cx="573087" cy="544512"/>
            </a:xfrm>
            <a:custGeom>
              <a:avLst/>
              <a:gdLst>
                <a:gd name="T0" fmla="*/ 244 w 836"/>
                <a:gd name="T1" fmla="*/ 537 h 795"/>
                <a:gd name="T2" fmla="*/ 510 w 836"/>
                <a:gd name="T3" fmla="*/ 376 h 795"/>
                <a:gd name="T4" fmla="*/ 187 w 836"/>
                <a:gd name="T5" fmla="*/ 332 h 795"/>
                <a:gd name="T6" fmla="*/ 619 w 836"/>
                <a:gd name="T7" fmla="*/ 327 h 795"/>
                <a:gd name="T8" fmla="*/ 619 w 836"/>
                <a:gd name="T9" fmla="*/ 358 h 795"/>
                <a:gd name="T10" fmla="*/ 374 w 836"/>
                <a:gd name="T11" fmla="*/ 533 h 795"/>
                <a:gd name="T12" fmla="*/ 635 w 836"/>
                <a:gd name="T13" fmla="*/ 554 h 795"/>
                <a:gd name="T14" fmla="*/ 627 w 836"/>
                <a:gd name="T15" fmla="*/ 508 h 795"/>
                <a:gd name="T16" fmla="*/ 836 w 836"/>
                <a:gd name="T17" fmla="*/ 304 h 795"/>
                <a:gd name="T18" fmla="*/ 547 w 836"/>
                <a:gd name="T19" fmla="*/ 262 h 795"/>
                <a:gd name="T20" fmla="*/ 418 w 836"/>
                <a:gd name="T21" fmla="*/ 0 h 795"/>
                <a:gd name="T22" fmla="*/ 289 w 836"/>
                <a:gd name="T23" fmla="*/ 262 h 795"/>
                <a:gd name="T24" fmla="*/ 0 w 836"/>
                <a:gd name="T25" fmla="*/ 304 h 795"/>
                <a:gd name="T26" fmla="*/ 209 w 836"/>
                <a:gd name="T27" fmla="*/ 508 h 795"/>
                <a:gd name="T28" fmla="*/ 159 w 836"/>
                <a:gd name="T29" fmla="*/ 795 h 795"/>
                <a:gd name="T30" fmla="*/ 418 w 836"/>
                <a:gd name="T31" fmla="*/ 660 h 795"/>
                <a:gd name="T32" fmla="*/ 676 w 836"/>
                <a:gd name="T33" fmla="*/ 795 h 795"/>
                <a:gd name="T34" fmla="*/ 636 w 836"/>
                <a:gd name="T35" fmla="*/ 559 h 795"/>
                <a:gd name="T36" fmla="*/ 244 w 836"/>
                <a:gd name="T37" fmla="*/ 576 h 795"/>
                <a:gd name="T38" fmla="*/ 244 w 836"/>
                <a:gd name="T39" fmla="*/ 537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36" h="795">
                  <a:moveTo>
                    <a:pt x="244" y="537"/>
                  </a:moveTo>
                  <a:cubicBezTo>
                    <a:pt x="263" y="515"/>
                    <a:pt x="510" y="376"/>
                    <a:pt x="510" y="376"/>
                  </a:cubicBezTo>
                  <a:lnTo>
                    <a:pt x="187" y="332"/>
                  </a:lnTo>
                  <a:lnTo>
                    <a:pt x="619" y="327"/>
                  </a:lnTo>
                  <a:cubicBezTo>
                    <a:pt x="619" y="327"/>
                    <a:pt x="634" y="340"/>
                    <a:pt x="619" y="358"/>
                  </a:cubicBezTo>
                  <a:cubicBezTo>
                    <a:pt x="603" y="376"/>
                    <a:pt x="374" y="533"/>
                    <a:pt x="374" y="533"/>
                  </a:cubicBezTo>
                  <a:lnTo>
                    <a:pt x="635" y="554"/>
                  </a:lnTo>
                  <a:lnTo>
                    <a:pt x="627" y="508"/>
                  </a:lnTo>
                  <a:lnTo>
                    <a:pt x="836" y="304"/>
                  </a:lnTo>
                  <a:lnTo>
                    <a:pt x="547" y="262"/>
                  </a:lnTo>
                  <a:lnTo>
                    <a:pt x="418" y="0"/>
                  </a:lnTo>
                  <a:lnTo>
                    <a:pt x="289" y="262"/>
                  </a:lnTo>
                  <a:lnTo>
                    <a:pt x="0" y="304"/>
                  </a:lnTo>
                  <a:lnTo>
                    <a:pt x="209" y="508"/>
                  </a:lnTo>
                  <a:lnTo>
                    <a:pt x="159" y="795"/>
                  </a:lnTo>
                  <a:lnTo>
                    <a:pt x="418" y="660"/>
                  </a:lnTo>
                  <a:lnTo>
                    <a:pt x="676" y="795"/>
                  </a:lnTo>
                  <a:lnTo>
                    <a:pt x="636" y="559"/>
                  </a:lnTo>
                  <a:lnTo>
                    <a:pt x="244" y="576"/>
                  </a:lnTo>
                  <a:cubicBezTo>
                    <a:pt x="244" y="576"/>
                    <a:pt x="225" y="559"/>
                    <a:pt x="244" y="53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25" name="Freeform 13"/>
            <p:cNvSpPr/>
            <p:nvPr/>
          </p:nvSpPr>
          <p:spPr bwMode="auto">
            <a:xfrm>
              <a:off x="3286125" y="1978025"/>
              <a:ext cx="30162" cy="3175"/>
            </a:xfrm>
            <a:custGeom>
              <a:avLst/>
              <a:gdLst>
                <a:gd name="T0" fmla="*/ 0 w 43"/>
                <a:gd name="T1" fmla="*/ 0 h 5"/>
                <a:gd name="T2" fmla="*/ 1 w 43"/>
                <a:gd name="T3" fmla="*/ 5 h 5"/>
                <a:gd name="T4" fmla="*/ 43 w 43"/>
                <a:gd name="T5" fmla="*/ 3 h 5"/>
                <a:gd name="T6" fmla="*/ 0 w 43"/>
                <a:gd name="T7" fmla="*/ 0 h 5"/>
              </a:gdLst>
              <a:ahLst/>
              <a:cxnLst>
                <a:cxn ang="0">
                  <a:pos x="T0" y="T1"/>
                </a:cxn>
                <a:cxn ang="0">
                  <a:pos x="T2" y="T3"/>
                </a:cxn>
                <a:cxn ang="0">
                  <a:pos x="T4" y="T5"/>
                </a:cxn>
                <a:cxn ang="0">
                  <a:pos x="T6" y="T7"/>
                </a:cxn>
              </a:cxnLst>
              <a:rect l="0" t="0" r="r" b="b"/>
              <a:pathLst>
                <a:path w="43" h="5">
                  <a:moveTo>
                    <a:pt x="0" y="0"/>
                  </a:moveTo>
                  <a:lnTo>
                    <a:pt x="1" y="5"/>
                  </a:lnTo>
                  <a:lnTo>
                    <a:pt x="43" y="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grpSp>
      <p:grpSp>
        <p:nvGrpSpPr>
          <p:cNvPr id="30" name="组合 29"/>
          <p:cNvGrpSpPr/>
          <p:nvPr/>
        </p:nvGrpSpPr>
        <p:grpSpPr>
          <a:xfrm>
            <a:off x="4178679" y="3608449"/>
            <a:ext cx="831850" cy="831850"/>
            <a:chOff x="3241675" y="4133850"/>
            <a:chExt cx="831850" cy="831850"/>
          </a:xfrm>
        </p:grpSpPr>
        <p:sp>
          <p:nvSpPr>
            <p:cNvPr id="31" name="Oval 9"/>
            <p:cNvSpPr>
              <a:spLocks noChangeArrowheads="1"/>
            </p:cNvSpPr>
            <p:nvPr/>
          </p:nvSpPr>
          <p:spPr bwMode="auto">
            <a:xfrm>
              <a:off x="3241675" y="4133850"/>
              <a:ext cx="831850" cy="831850"/>
            </a:xfrm>
            <a:prstGeom prst="ellipse">
              <a:avLst/>
            </a:prstGeom>
            <a:solidFill>
              <a:srgbClr val="3CCCC7"/>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32" name="Freeform 14"/>
            <p:cNvSpPr>
              <a:spLocks noEditPoints="1"/>
            </p:cNvSpPr>
            <p:nvPr/>
          </p:nvSpPr>
          <p:spPr bwMode="auto">
            <a:xfrm>
              <a:off x="3379788" y="4394200"/>
              <a:ext cx="482600" cy="384175"/>
            </a:xfrm>
            <a:custGeom>
              <a:avLst/>
              <a:gdLst>
                <a:gd name="T0" fmla="*/ 580 w 704"/>
                <a:gd name="T1" fmla="*/ 236 h 561"/>
                <a:gd name="T2" fmla="*/ 564 w 704"/>
                <a:gd name="T3" fmla="*/ 214 h 561"/>
                <a:gd name="T4" fmla="*/ 558 w 704"/>
                <a:gd name="T5" fmla="*/ 130 h 561"/>
                <a:gd name="T6" fmla="*/ 409 w 704"/>
                <a:gd name="T7" fmla="*/ 136 h 561"/>
                <a:gd name="T8" fmla="*/ 385 w 704"/>
                <a:gd name="T9" fmla="*/ 99 h 561"/>
                <a:gd name="T10" fmla="*/ 264 w 704"/>
                <a:gd name="T11" fmla="*/ 37 h 561"/>
                <a:gd name="T12" fmla="*/ 64 w 704"/>
                <a:gd name="T13" fmla="*/ 203 h 561"/>
                <a:gd name="T14" fmla="*/ 8 w 704"/>
                <a:gd name="T15" fmla="*/ 355 h 561"/>
                <a:gd name="T16" fmla="*/ 301 w 704"/>
                <a:gd name="T17" fmla="*/ 551 h 561"/>
                <a:gd name="T18" fmla="*/ 652 w 704"/>
                <a:gd name="T19" fmla="*/ 396 h 561"/>
                <a:gd name="T20" fmla="*/ 580 w 704"/>
                <a:gd name="T21" fmla="*/ 236 h 561"/>
                <a:gd name="T22" fmla="*/ 310 w 704"/>
                <a:gd name="T23" fmla="*/ 510 h 561"/>
                <a:gd name="T24" fmla="*/ 310 w 704"/>
                <a:gd name="T25" fmla="*/ 510 h 561"/>
                <a:gd name="T26" fmla="*/ 82 w 704"/>
                <a:gd name="T27" fmla="*/ 368 h 561"/>
                <a:gd name="T28" fmla="*/ 310 w 704"/>
                <a:gd name="T29" fmla="*/ 210 h 561"/>
                <a:gd name="T30" fmla="*/ 539 w 704"/>
                <a:gd name="T31" fmla="*/ 340 h 561"/>
                <a:gd name="T32" fmla="*/ 310 w 704"/>
                <a:gd name="T33" fmla="*/ 51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4" h="561">
                  <a:moveTo>
                    <a:pt x="580" y="236"/>
                  </a:moveTo>
                  <a:cubicBezTo>
                    <a:pt x="550" y="230"/>
                    <a:pt x="564" y="214"/>
                    <a:pt x="564" y="214"/>
                  </a:cubicBezTo>
                  <a:cubicBezTo>
                    <a:pt x="564" y="214"/>
                    <a:pt x="594" y="165"/>
                    <a:pt x="558" y="130"/>
                  </a:cubicBezTo>
                  <a:cubicBezTo>
                    <a:pt x="515" y="86"/>
                    <a:pt x="409" y="136"/>
                    <a:pt x="409" y="136"/>
                  </a:cubicBezTo>
                  <a:cubicBezTo>
                    <a:pt x="368" y="148"/>
                    <a:pt x="379" y="130"/>
                    <a:pt x="385" y="99"/>
                  </a:cubicBezTo>
                  <a:cubicBezTo>
                    <a:pt x="385" y="62"/>
                    <a:pt x="372" y="0"/>
                    <a:pt x="264" y="37"/>
                  </a:cubicBezTo>
                  <a:cubicBezTo>
                    <a:pt x="157" y="74"/>
                    <a:pt x="64" y="203"/>
                    <a:pt x="64" y="203"/>
                  </a:cubicBezTo>
                  <a:cubicBezTo>
                    <a:pt x="0" y="289"/>
                    <a:pt x="8" y="355"/>
                    <a:pt x="8" y="355"/>
                  </a:cubicBezTo>
                  <a:cubicBezTo>
                    <a:pt x="24" y="501"/>
                    <a:pt x="180" y="542"/>
                    <a:pt x="301" y="551"/>
                  </a:cubicBezTo>
                  <a:cubicBezTo>
                    <a:pt x="428" y="561"/>
                    <a:pt x="600" y="507"/>
                    <a:pt x="652" y="396"/>
                  </a:cubicBezTo>
                  <a:cubicBezTo>
                    <a:pt x="704" y="286"/>
                    <a:pt x="610" y="242"/>
                    <a:pt x="580" y="236"/>
                  </a:cubicBezTo>
                  <a:close/>
                  <a:moveTo>
                    <a:pt x="310" y="510"/>
                  </a:moveTo>
                  <a:lnTo>
                    <a:pt x="310" y="510"/>
                  </a:lnTo>
                  <a:cubicBezTo>
                    <a:pt x="184" y="516"/>
                    <a:pt x="82" y="452"/>
                    <a:pt x="82" y="368"/>
                  </a:cubicBezTo>
                  <a:cubicBezTo>
                    <a:pt x="82" y="283"/>
                    <a:pt x="184" y="216"/>
                    <a:pt x="310" y="210"/>
                  </a:cubicBezTo>
                  <a:cubicBezTo>
                    <a:pt x="437" y="204"/>
                    <a:pt x="539" y="256"/>
                    <a:pt x="539" y="340"/>
                  </a:cubicBezTo>
                  <a:cubicBezTo>
                    <a:pt x="539" y="425"/>
                    <a:pt x="437" y="504"/>
                    <a:pt x="310" y="51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33" name="Freeform 15"/>
            <p:cNvSpPr>
              <a:spLocks noEditPoints="1"/>
            </p:cNvSpPr>
            <p:nvPr/>
          </p:nvSpPr>
          <p:spPr bwMode="auto">
            <a:xfrm>
              <a:off x="3487738" y="4565650"/>
              <a:ext cx="190500" cy="169862"/>
            </a:xfrm>
            <a:custGeom>
              <a:avLst/>
              <a:gdLst>
                <a:gd name="T0" fmla="*/ 127 w 277"/>
                <a:gd name="T1" fmla="*/ 15 h 246"/>
                <a:gd name="T2" fmla="*/ 15 w 277"/>
                <a:gd name="T3" fmla="*/ 148 h 246"/>
                <a:gd name="T4" fmla="*/ 49 w 277"/>
                <a:gd name="T5" fmla="*/ 205 h 246"/>
                <a:gd name="T6" fmla="*/ 239 w 277"/>
                <a:gd name="T7" fmla="*/ 171 h 246"/>
                <a:gd name="T8" fmla="*/ 127 w 277"/>
                <a:gd name="T9" fmla="*/ 15 h 246"/>
                <a:gd name="T10" fmla="*/ 95 w 277"/>
                <a:gd name="T11" fmla="*/ 182 h 246"/>
                <a:gd name="T12" fmla="*/ 95 w 277"/>
                <a:gd name="T13" fmla="*/ 182 h 246"/>
                <a:gd name="T14" fmla="*/ 52 w 277"/>
                <a:gd name="T15" fmla="*/ 151 h 246"/>
                <a:gd name="T16" fmla="*/ 93 w 277"/>
                <a:gd name="T17" fmla="*/ 108 h 246"/>
                <a:gd name="T18" fmla="*/ 138 w 277"/>
                <a:gd name="T19" fmla="*/ 141 h 246"/>
                <a:gd name="T20" fmla="*/ 95 w 277"/>
                <a:gd name="T21" fmla="*/ 182 h 246"/>
                <a:gd name="T22" fmla="*/ 170 w 277"/>
                <a:gd name="T23" fmla="*/ 118 h 246"/>
                <a:gd name="T24" fmla="*/ 170 w 277"/>
                <a:gd name="T25" fmla="*/ 118 h 246"/>
                <a:gd name="T26" fmla="*/ 148 w 277"/>
                <a:gd name="T27" fmla="*/ 116 h 246"/>
                <a:gd name="T28" fmla="*/ 153 w 277"/>
                <a:gd name="T29" fmla="*/ 92 h 246"/>
                <a:gd name="T30" fmla="*/ 177 w 277"/>
                <a:gd name="T31" fmla="*/ 94 h 246"/>
                <a:gd name="T32" fmla="*/ 170 w 277"/>
                <a:gd name="T33" fmla="*/ 118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7" h="246">
                  <a:moveTo>
                    <a:pt x="127" y="15"/>
                  </a:moveTo>
                  <a:cubicBezTo>
                    <a:pt x="0" y="29"/>
                    <a:pt x="15" y="148"/>
                    <a:pt x="15" y="148"/>
                  </a:cubicBezTo>
                  <a:cubicBezTo>
                    <a:pt x="15" y="148"/>
                    <a:pt x="13" y="186"/>
                    <a:pt x="49" y="205"/>
                  </a:cubicBezTo>
                  <a:cubicBezTo>
                    <a:pt x="123" y="246"/>
                    <a:pt x="200" y="221"/>
                    <a:pt x="239" y="171"/>
                  </a:cubicBezTo>
                  <a:cubicBezTo>
                    <a:pt x="277" y="121"/>
                    <a:pt x="255" y="0"/>
                    <a:pt x="127" y="15"/>
                  </a:cubicBezTo>
                  <a:close/>
                  <a:moveTo>
                    <a:pt x="95" y="182"/>
                  </a:moveTo>
                  <a:lnTo>
                    <a:pt x="95" y="182"/>
                  </a:lnTo>
                  <a:cubicBezTo>
                    <a:pt x="71" y="184"/>
                    <a:pt x="52" y="171"/>
                    <a:pt x="52" y="151"/>
                  </a:cubicBezTo>
                  <a:cubicBezTo>
                    <a:pt x="52" y="131"/>
                    <a:pt x="69" y="110"/>
                    <a:pt x="93" y="108"/>
                  </a:cubicBezTo>
                  <a:cubicBezTo>
                    <a:pt x="120" y="105"/>
                    <a:pt x="138" y="121"/>
                    <a:pt x="138" y="141"/>
                  </a:cubicBezTo>
                  <a:cubicBezTo>
                    <a:pt x="138" y="161"/>
                    <a:pt x="119" y="179"/>
                    <a:pt x="95" y="182"/>
                  </a:cubicBezTo>
                  <a:close/>
                  <a:moveTo>
                    <a:pt x="170" y="118"/>
                  </a:moveTo>
                  <a:lnTo>
                    <a:pt x="170" y="118"/>
                  </a:lnTo>
                  <a:cubicBezTo>
                    <a:pt x="162" y="124"/>
                    <a:pt x="152" y="123"/>
                    <a:pt x="148" y="116"/>
                  </a:cubicBezTo>
                  <a:cubicBezTo>
                    <a:pt x="143" y="109"/>
                    <a:pt x="145" y="98"/>
                    <a:pt x="153" y="92"/>
                  </a:cubicBezTo>
                  <a:cubicBezTo>
                    <a:pt x="163" y="85"/>
                    <a:pt x="173" y="87"/>
                    <a:pt x="177" y="94"/>
                  </a:cubicBezTo>
                  <a:cubicBezTo>
                    <a:pt x="181" y="101"/>
                    <a:pt x="178" y="112"/>
                    <a:pt x="170" y="11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38" name="Freeform 16"/>
            <p:cNvSpPr/>
            <p:nvPr/>
          </p:nvSpPr>
          <p:spPr bwMode="auto">
            <a:xfrm>
              <a:off x="3727450" y="4325938"/>
              <a:ext cx="177800" cy="200025"/>
            </a:xfrm>
            <a:custGeom>
              <a:avLst/>
              <a:gdLst>
                <a:gd name="T0" fmla="*/ 256 w 259"/>
                <a:gd name="T1" fmla="*/ 269 h 293"/>
                <a:gd name="T2" fmla="*/ 257 w 259"/>
                <a:gd name="T3" fmla="*/ 262 h 293"/>
                <a:gd name="T4" fmla="*/ 259 w 259"/>
                <a:gd name="T5" fmla="*/ 228 h 293"/>
                <a:gd name="T6" fmla="*/ 32 w 259"/>
                <a:gd name="T7" fmla="*/ 0 h 293"/>
                <a:gd name="T8" fmla="*/ 0 w 259"/>
                <a:gd name="T9" fmla="*/ 31 h 293"/>
                <a:gd name="T10" fmla="*/ 32 w 259"/>
                <a:gd name="T11" fmla="*/ 63 h 293"/>
                <a:gd name="T12" fmla="*/ 196 w 259"/>
                <a:gd name="T13" fmla="*/ 228 h 293"/>
                <a:gd name="T14" fmla="*/ 194 w 259"/>
                <a:gd name="T15" fmla="*/ 258 h 293"/>
                <a:gd name="T16" fmla="*/ 194 w 259"/>
                <a:gd name="T17" fmla="*/ 258 h 293"/>
                <a:gd name="T18" fmla="*/ 194 w 259"/>
                <a:gd name="T19" fmla="*/ 261 h 293"/>
                <a:gd name="T20" fmla="*/ 225 w 259"/>
                <a:gd name="T21" fmla="*/ 293 h 293"/>
                <a:gd name="T22" fmla="*/ 256 w 259"/>
                <a:gd name="T23" fmla="*/ 269 h 293"/>
                <a:gd name="T24" fmla="*/ 256 w 259"/>
                <a:gd name="T25" fmla="*/ 269 h 293"/>
                <a:gd name="T26" fmla="*/ 256 w 259"/>
                <a:gd name="T27" fmla="*/ 269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9" h="293">
                  <a:moveTo>
                    <a:pt x="256" y="269"/>
                  </a:moveTo>
                  <a:cubicBezTo>
                    <a:pt x="256" y="267"/>
                    <a:pt x="257" y="264"/>
                    <a:pt x="257" y="262"/>
                  </a:cubicBezTo>
                  <a:cubicBezTo>
                    <a:pt x="258" y="250"/>
                    <a:pt x="259" y="239"/>
                    <a:pt x="259" y="228"/>
                  </a:cubicBezTo>
                  <a:cubicBezTo>
                    <a:pt x="259" y="102"/>
                    <a:pt x="157" y="0"/>
                    <a:pt x="32" y="0"/>
                  </a:cubicBezTo>
                  <a:cubicBezTo>
                    <a:pt x="14" y="0"/>
                    <a:pt x="0" y="14"/>
                    <a:pt x="0" y="31"/>
                  </a:cubicBezTo>
                  <a:cubicBezTo>
                    <a:pt x="0" y="49"/>
                    <a:pt x="14" y="63"/>
                    <a:pt x="32" y="63"/>
                  </a:cubicBezTo>
                  <a:cubicBezTo>
                    <a:pt x="123" y="63"/>
                    <a:pt x="196" y="137"/>
                    <a:pt x="196" y="228"/>
                  </a:cubicBezTo>
                  <a:cubicBezTo>
                    <a:pt x="196" y="238"/>
                    <a:pt x="196" y="248"/>
                    <a:pt x="194" y="258"/>
                  </a:cubicBezTo>
                  <a:lnTo>
                    <a:pt x="194" y="258"/>
                  </a:lnTo>
                  <a:cubicBezTo>
                    <a:pt x="194" y="259"/>
                    <a:pt x="194" y="260"/>
                    <a:pt x="194" y="261"/>
                  </a:cubicBezTo>
                  <a:cubicBezTo>
                    <a:pt x="194" y="279"/>
                    <a:pt x="208" y="293"/>
                    <a:pt x="225" y="293"/>
                  </a:cubicBezTo>
                  <a:cubicBezTo>
                    <a:pt x="240" y="293"/>
                    <a:pt x="252" y="283"/>
                    <a:pt x="256" y="269"/>
                  </a:cubicBezTo>
                  <a:lnTo>
                    <a:pt x="256" y="269"/>
                  </a:lnTo>
                  <a:cubicBezTo>
                    <a:pt x="256" y="269"/>
                    <a:pt x="256" y="269"/>
                    <a:pt x="256" y="26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41" name="Freeform 17"/>
            <p:cNvSpPr/>
            <p:nvPr/>
          </p:nvSpPr>
          <p:spPr bwMode="auto">
            <a:xfrm>
              <a:off x="3732213" y="4395788"/>
              <a:ext cx="103187" cy="112712"/>
            </a:xfrm>
            <a:custGeom>
              <a:avLst/>
              <a:gdLst>
                <a:gd name="T0" fmla="*/ 151 w 152"/>
                <a:gd name="T1" fmla="*/ 137 h 164"/>
                <a:gd name="T2" fmla="*/ 152 w 152"/>
                <a:gd name="T3" fmla="*/ 126 h 164"/>
                <a:gd name="T4" fmla="*/ 26 w 152"/>
                <a:gd name="T5" fmla="*/ 0 h 164"/>
                <a:gd name="T6" fmla="*/ 0 w 152"/>
                <a:gd name="T7" fmla="*/ 26 h 164"/>
                <a:gd name="T8" fmla="*/ 26 w 152"/>
                <a:gd name="T9" fmla="*/ 52 h 164"/>
                <a:gd name="T10" fmla="*/ 99 w 152"/>
                <a:gd name="T11" fmla="*/ 126 h 164"/>
                <a:gd name="T12" fmla="*/ 99 w 152"/>
                <a:gd name="T13" fmla="*/ 135 h 164"/>
                <a:gd name="T14" fmla="*/ 99 w 152"/>
                <a:gd name="T15" fmla="*/ 135 h 164"/>
                <a:gd name="T16" fmla="*/ 99 w 152"/>
                <a:gd name="T17" fmla="*/ 138 h 164"/>
                <a:gd name="T18" fmla="*/ 125 w 152"/>
                <a:gd name="T19" fmla="*/ 164 h 164"/>
                <a:gd name="T20" fmla="*/ 151 w 152"/>
                <a:gd name="T21" fmla="*/ 142 h 164"/>
                <a:gd name="T22" fmla="*/ 151 w 152"/>
                <a:gd name="T23" fmla="*/ 142 h 164"/>
                <a:gd name="T24" fmla="*/ 151 w 152"/>
                <a:gd name="T25" fmla="*/ 140 h 164"/>
                <a:gd name="T26" fmla="*/ 151 w 152"/>
                <a:gd name="T27" fmla="*/ 138 h 164"/>
                <a:gd name="T28" fmla="*/ 151 w 152"/>
                <a:gd name="T29" fmla="*/ 137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2" h="164">
                  <a:moveTo>
                    <a:pt x="151" y="137"/>
                  </a:moveTo>
                  <a:cubicBezTo>
                    <a:pt x="152" y="133"/>
                    <a:pt x="152" y="130"/>
                    <a:pt x="152" y="126"/>
                  </a:cubicBezTo>
                  <a:cubicBezTo>
                    <a:pt x="152" y="56"/>
                    <a:pt x="95" y="0"/>
                    <a:pt x="26" y="0"/>
                  </a:cubicBezTo>
                  <a:cubicBezTo>
                    <a:pt x="11" y="0"/>
                    <a:pt x="0" y="11"/>
                    <a:pt x="0" y="26"/>
                  </a:cubicBezTo>
                  <a:cubicBezTo>
                    <a:pt x="0" y="40"/>
                    <a:pt x="11" y="52"/>
                    <a:pt x="26" y="52"/>
                  </a:cubicBezTo>
                  <a:cubicBezTo>
                    <a:pt x="66" y="52"/>
                    <a:pt x="99" y="85"/>
                    <a:pt x="99" y="126"/>
                  </a:cubicBezTo>
                  <a:cubicBezTo>
                    <a:pt x="99" y="129"/>
                    <a:pt x="99" y="132"/>
                    <a:pt x="99" y="135"/>
                  </a:cubicBezTo>
                  <a:lnTo>
                    <a:pt x="99" y="135"/>
                  </a:lnTo>
                  <a:cubicBezTo>
                    <a:pt x="99" y="136"/>
                    <a:pt x="99" y="137"/>
                    <a:pt x="99" y="138"/>
                  </a:cubicBezTo>
                  <a:cubicBezTo>
                    <a:pt x="99" y="153"/>
                    <a:pt x="111" y="164"/>
                    <a:pt x="125" y="164"/>
                  </a:cubicBezTo>
                  <a:cubicBezTo>
                    <a:pt x="138" y="164"/>
                    <a:pt x="149" y="154"/>
                    <a:pt x="151" y="142"/>
                  </a:cubicBezTo>
                  <a:lnTo>
                    <a:pt x="151" y="142"/>
                  </a:lnTo>
                  <a:cubicBezTo>
                    <a:pt x="151" y="141"/>
                    <a:pt x="151" y="140"/>
                    <a:pt x="151" y="140"/>
                  </a:cubicBezTo>
                  <a:cubicBezTo>
                    <a:pt x="151" y="139"/>
                    <a:pt x="151" y="139"/>
                    <a:pt x="151" y="138"/>
                  </a:cubicBezTo>
                  <a:cubicBezTo>
                    <a:pt x="151" y="138"/>
                    <a:pt x="151" y="138"/>
                    <a:pt x="151" y="13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grpSp>
      <p:grpSp>
        <p:nvGrpSpPr>
          <p:cNvPr id="46" name="组合 45"/>
          <p:cNvGrpSpPr/>
          <p:nvPr/>
        </p:nvGrpSpPr>
        <p:grpSpPr>
          <a:xfrm>
            <a:off x="3662742" y="4650458"/>
            <a:ext cx="831850" cy="830262"/>
            <a:chOff x="2725738" y="5327650"/>
            <a:chExt cx="831850" cy="830262"/>
          </a:xfrm>
        </p:grpSpPr>
        <p:sp>
          <p:nvSpPr>
            <p:cNvPr id="48" name="Oval 8"/>
            <p:cNvSpPr>
              <a:spLocks noChangeArrowheads="1"/>
            </p:cNvSpPr>
            <p:nvPr/>
          </p:nvSpPr>
          <p:spPr bwMode="auto">
            <a:xfrm>
              <a:off x="2725738" y="5327650"/>
              <a:ext cx="831850" cy="830262"/>
            </a:xfrm>
            <a:prstGeom prst="ellipse">
              <a:avLst/>
            </a:prstGeom>
            <a:solidFill>
              <a:srgbClr val="3CCCC7"/>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49" name="Freeform 18"/>
            <p:cNvSpPr>
              <a:spLocks noEditPoints="1"/>
            </p:cNvSpPr>
            <p:nvPr/>
          </p:nvSpPr>
          <p:spPr bwMode="auto">
            <a:xfrm>
              <a:off x="2870200" y="5516563"/>
              <a:ext cx="538162" cy="471487"/>
            </a:xfrm>
            <a:custGeom>
              <a:avLst/>
              <a:gdLst>
                <a:gd name="T0" fmla="*/ 417 w 785"/>
                <a:gd name="T1" fmla="*/ 0 h 690"/>
                <a:gd name="T2" fmla="*/ 417 w 785"/>
                <a:gd name="T3" fmla="*/ 593 h 690"/>
                <a:gd name="T4" fmla="*/ 646 w 785"/>
                <a:gd name="T5" fmla="*/ 690 h 690"/>
                <a:gd name="T6" fmla="*/ 626 w 785"/>
                <a:gd name="T7" fmla="*/ 540 h 690"/>
                <a:gd name="T8" fmla="*/ 30 w 785"/>
                <a:gd name="T9" fmla="*/ 315 h 690"/>
                <a:gd name="T10" fmla="*/ 0 w 785"/>
                <a:gd name="T11" fmla="*/ 396 h 690"/>
                <a:gd name="T12" fmla="*/ 122 w 785"/>
                <a:gd name="T13" fmla="*/ 600 h 690"/>
                <a:gd name="T14" fmla="*/ 214 w 785"/>
                <a:gd name="T15" fmla="*/ 613 h 690"/>
                <a:gd name="T16" fmla="*/ 355 w 785"/>
                <a:gd name="T17" fmla="*/ 609 h 690"/>
                <a:gd name="T18" fmla="*/ 189 w 785"/>
                <a:gd name="T19" fmla="*/ 400 h 690"/>
                <a:gd name="T20" fmla="*/ 257 w 785"/>
                <a:gd name="T21" fmla="*/ 219 h 690"/>
                <a:gd name="T22" fmla="*/ 310 w 785"/>
                <a:gd name="T23" fmla="*/ 241 h 690"/>
                <a:gd name="T24" fmla="*/ 311 w 785"/>
                <a:gd name="T25" fmla="*/ 287 h 690"/>
                <a:gd name="T26" fmla="*/ 317 w 785"/>
                <a:gd name="T27" fmla="*/ 320 h 690"/>
                <a:gd name="T28" fmla="*/ 320 w 785"/>
                <a:gd name="T29" fmla="*/ 371 h 690"/>
                <a:gd name="T30" fmla="*/ 287 w 785"/>
                <a:gd name="T31" fmla="*/ 397 h 690"/>
                <a:gd name="T32" fmla="*/ 189 w 785"/>
                <a:gd name="T33" fmla="*/ 400 h 690"/>
                <a:gd name="T34" fmla="*/ 252 w 785"/>
                <a:gd name="T35" fmla="*/ 295 h 690"/>
                <a:gd name="T36" fmla="*/ 289 w 785"/>
                <a:gd name="T37" fmla="*/ 284 h 690"/>
                <a:gd name="T38" fmla="*/ 289 w 785"/>
                <a:gd name="T39" fmla="*/ 252 h 690"/>
                <a:gd name="T40" fmla="*/ 249 w 785"/>
                <a:gd name="T41" fmla="*/ 240 h 690"/>
                <a:gd name="T42" fmla="*/ 213 w 785"/>
                <a:gd name="T43" fmla="*/ 295 h 690"/>
                <a:gd name="T44" fmla="*/ 258 w 785"/>
                <a:gd name="T45" fmla="*/ 379 h 690"/>
                <a:gd name="T46" fmla="*/ 288 w 785"/>
                <a:gd name="T47" fmla="*/ 373 h 690"/>
                <a:gd name="T48" fmla="*/ 301 w 785"/>
                <a:gd name="T49" fmla="*/ 348 h 690"/>
                <a:gd name="T50" fmla="*/ 281 w 785"/>
                <a:gd name="T51" fmla="*/ 320 h 690"/>
                <a:gd name="T52" fmla="*/ 213 w 785"/>
                <a:gd name="T53" fmla="*/ 317 h 690"/>
                <a:gd name="T54" fmla="*/ 372 w 785"/>
                <a:gd name="T55" fmla="*/ 400 h 690"/>
                <a:gd name="T56" fmla="*/ 440 w 785"/>
                <a:gd name="T57" fmla="*/ 219 h 690"/>
                <a:gd name="T58" fmla="*/ 493 w 785"/>
                <a:gd name="T59" fmla="*/ 241 h 690"/>
                <a:gd name="T60" fmla="*/ 494 w 785"/>
                <a:gd name="T61" fmla="*/ 287 h 690"/>
                <a:gd name="T62" fmla="*/ 500 w 785"/>
                <a:gd name="T63" fmla="*/ 320 h 690"/>
                <a:gd name="T64" fmla="*/ 503 w 785"/>
                <a:gd name="T65" fmla="*/ 371 h 690"/>
                <a:gd name="T66" fmla="*/ 470 w 785"/>
                <a:gd name="T67" fmla="*/ 397 h 690"/>
                <a:gd name="T68" fmla="*/ 372 w 785"/>
                <a:gd name="T69" fmla="*/ 400 h 690"/>
                <a:gd name="T70" fmla="*/ 435 w 785"/>
                <a:gd name="T71" fmla="*/ 295 h 690"/>
                <a:gd name="T72" fmla="*/ 472 w 785"/>
                <a:gd name="T73" fmla="*/ 284 h 690"/>
                <a:gd name="T74" fmla="*/ 472 w 785"/>
                <a:gd name="T75" fmla="*/ 252 h 690"/>
                <a:gd name="T76" fmla="*/ 432 w 785"/>
                <a:gd name="T77" fmla="*/ 240 h 690"/>
                <a:gd name="T78" fmla="*/ 396 w 785"/>
                <a:gd name="T79" fmla="*/ 295 h 690"/>
                <a:gd name="T80" fmla="*/ 441 w 785"/>
                <a:gd name="T81" fmla="*/ 379 h 690"/>
                <a:gd name="T82" fmla="*/ 471 w 785"/>
                <a:gd name="T83" fmla="*/ 373 h 690"/>
                <a:gd name="T84" fmla="*/ 484 w 785"/>
                <a:gd name="T85" fmla="*/ 348 h 690"/>
                <a:gd name="T86" fmla="*/ 464 w 785"/>
                <a:gd name="T87" fmla="*/ 320 h 690"/>
                <a:gd name="T88" fmla="*/ 396 w 785"/>
                <a:gd name="T89" fmla="*/ 317 h 690"/>
                <a:gd name="T90" fmla="*/ 548 w 785"/>
                <a:gd name="T91" fmla="*/ 342 h 690"/>
                <a:gd name="T92" fmla="*/ 578 w 785"/>
                <a:gd name="T93" fmla="*/ 362 h 690"/>
                <a:gd name="T94" fmla="*/ 624 w 785"/>
                <a:gd name="T95" fmla="*/ 382 h 690"/>
                <a:gd name="T96" fmla="*/ 664 w 785"/>
                <a:gd name="T97" fmla="*/ 367 h 690"/>
                <a:gd name="T98" fmla="*/ 664 w 785"/>
                <a:gd name="T99" fmla="*/ 336 h 690"/>
                <a:gd name="T100" fmla="*/ 615 w 785"/>
                <a:gd name="T101" fmla="*/ 317 h 690"/>
                <a:gd name="T102" fmla="*/ 561 w 785"/>
                <a:gd name="T103" fmla="*/ 288 h 690"/>
                <a:gd name="T104" fmla="*/ 562 w 785"/>
                <a:gd name="T105" fmla="*/ 240 h 690"/>
                <a:gd name="T106" fmla="*/ 618 w 785"/>
                <a:gd name="T107" fmla="*/ 216 h 690"/>
                <a:gd name="T108" fmla="*/ 678 w 785"/>
                <a:gd name="T109" fmla="*/ 241 h 690"/>
                <a:gd name="T110" fmla="*/ 664 w 785"/>
                <a:gd name="T111" fmla="*/ 272 h 690"/>
                <a:gd name="T112" fmla="*/ 619 w 785"/>
                <a:gd name="T113" fmla="*/ 237 h 690"/>
                <a:gd name="T114" fmla="*/ 578 w 785"/>
                <a:gd name="T115" fmla="*/ 264 h 690"/>
                <a:gd name="T116" fmla="*/ 621 w 785"/>
                <a:gd name="T117" fmla="*/ 293 h 690"/>
                <a:gd name="T118" fmla="*/ 685 w 785"/>
                <a:gd name="T119" fmla="*/ 323 h 690"/>
                <a:gd name="T120" fmla="*/ 684 w 785"/>
                <a:gd name="T121" fmla="*/ 376 h 690"/>
                <a:gd name="T122" fmla="*/ 625 w 785"/>
                <a:gd name="T123" fmla="*/ 403 h 690"/>
                <a:gd name="T124" fmla="*/ 558 w 785"/>
                <a:gd name="T125" fmla="*/ 375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85" h="690">
                  <a:moveTo>
                    <a:pt x="785" y="297"/>
                  </a:moveTo>
                  <a:cubicBezTo>
                    <a:pt x="785" y="133"/>
                    <a:pt x="620" y="0"/>
                    <a:pt x="417" y="0"/>
                  </a:cubicBezTo>
                  <a:cubicBezTo>
                    <a:pt x="213" y="0"/>
                    <a:pt x="49" y="133"/>
                    <a:pt x="49" y="297"/>
                  </a:cubicBezTo>
                  <a:cubicBezTo>
                    <a:pt x="49" y="460"/>
                    <a:pt x="213" y="593"/>
                    <a:pt x="417" y="593"/>
                  </a:cubicBezTo>
                  <a:cubicBezTo>
                    <a:pt x="436" y="593"/>
                    <a:pt x="455" y="592"/>
                    <a:pt x="473" y="589"/>
                  </a:cubicBezTo>
                  <a:cubicBezTo>
                    <a:pt x="507" y="646"/>
                    <a:pt x="571" y="685"/>
                    <a:pt x="646" y="690"/>
                  </a:cubicBezTo>
                  <a:cubicBezTo>
                    <a:pt x="626" y="664"/>
                    <a:pt x="615" y="632"/>
                    <a:pt x="615" y="598"/>
                  </a:cubicBezTo>
                  <a:cubicBezTo>
                    <a:pt x="615" y="577"/>
                    <a:pt x="619" y="559"/>
                    <a:pt x="626" y="540"/>
                  </a:cubicBezTo>
                  <a:cubicBezTo>
                    <a:pt x="722" y="487"/>
                    <a:pt x="785" y="398"/>
                    <a:pt x="785" y="297"/>
                  </a:cubicBezTo>
                  <a:close/>
                  <a:moveTo>
                    <a:pt x="30" y="315"/>
                  </a:moveTo>
                  <a:cubicBezTo>
                    <a:pt x="30" y="307"/>
                    <a:pt x="31" y="300"/>
                    <a:pt x="32" y="293"/>
                  </a:cubicBezTo>
                  <a:cubicBezTo>
                    <a:pt x="11" y="324"/>
                    <a:pt x="0" y="359"/>
                    <a:pt x="0" y="396"/>
                  </a:cubicBezTo>
                  <a:cubicBezTo>
                    <a:pt x="0" y="473"/>
                    <a:pt x="48" y="541"/>
                    <a:pt x="121" y="581"/>
                  </a:cubicBezTo>
                  <a:cubicBezTo>
                    <a:pt x="122" y="587"/>
                    <a:pt x="122" y="593"/>
                    <a:pt x="122" y="600"/>
                  </a:cubicBezTo>
                  <a:cubicBezTo>
                    <a:pt x="122" y="625"/>
                    <a:pt x="114" y="649"/>
                    <a:pt x="99" y="669"/>
                  </a:cubicBezTo>
                  <a:cubicBezTo>
                    <a:pt x="146" y="666"/>
                    <a:pt x="187" y="645"/>
                    <a:pt x="214" y="613"/>
                  </a:cubicBezTo>
                  <a:cubicBezTo>
                    <a:pt x="234" y="617"/>
                    <a:pt x="255" y="619"/>
                    <a:pt x="276" y="619"/>
                  </a:cubicBezTo>
                  <a:cubicBezTo>
                    <a:pt x="303" y="619"/>
                    <a:pt x="330" y="616"/>
                    <a:pt x="355" y="609"/>
                  </a:cubicBezTo>
                  <a:cubicBezTo>
                    <a:pt x="172" y="592"/>
                    <a:pt x="30" y="467"/>
                    <a:pt x="30" y="315"/>
                  </a:cubicBezTo>
                  <a:close/>
                  <a:moveTo>
                    <a:pt x="189" y="400"/>
                  </a:moveTo>
                  <a:lnTo>
                    <a:pt x="189" y="219"/>
                  </a:lnTo>
                  <a:lnTo>
                    <a:pt x="257" y="219"/>
                  </a:lnTo>
                  <a:cubicBezTo>
                    <a:pt x="271" y="219"/>
                    <a:pt x="282" y="221"/>
                    <a:pt x="290" y="224"/>
                  </a:cubicBezTo>
                  <a:cubicBezTo>
                    <a:pt x="299" y="228"/>
                    <a:pt x="305" y="234"/>
                    <a:pt x="310" y="241"/>
                  </a:cubicBezTo>
                  <a:cubicBezTo>
                    <a:pt x="315" y="249"/>
                    <a:pt x="317" y="257"/>
                    <a:pt x="317" y="265"/>
                  </a:cubicBezTo>
                  <a:cubicBezTo>
                    <a:pt x="317" y="273"/>
                    <a:pt x="315" y="280"/>
                    <a:pt x="311" y="287"/>
                  </a:cubicBezTo>
                  <a:cubicBezTo>
                    <a:pt x="306" y="294"/>
                    <a:pt x="300" y="300"/>
                    <a:pt x="292" y="304"/>
                  </a:cubicBezTo>
                  <a:cubicBezTo>
                    <a:pt x="303" y="307"/>
                    <a:pt x="311" y="312"/>
                    <a:pt x="317" y="320"/>
                  </a:cubicBezTo>
                  <a:cubicBezTo>
                    <a:pt x="323" y="328"/>
                    <a:pt x="326" y="337"/>
                    <a:pt x="326" y="348"/>
                  </a:cubicBezTo>
                  <a:cubicBezTo>
                    <a:pt x="326" y="356"/>
                    <a:pt x="324" y="364"/>
                    <a:pt x="320" y="371"/>
                  </a:cubicBezTo>
                  <a:cubicBezTo>
                    <a:pt x="317" y="379"/>
                    <a:pt x="312" y="384"/>
                    <a:pt x="307" y="388"/>
                  </a:cubicBezTo>
                  <a:cubicBezTo>
                    <a:pt x="302" y="392"/>
                    <a:pt x="295" y="395"/>
                    <a:pt x="287" y="397"/>
                  </a:cubicBezTo>
                  <a:cubicBezTo>
                    <a:pt x="279" y="399"/>
                    <a:pt x="270" y="400"/>
                    <a:pt x="258" y="400"/>
                  </a:cubicBezTo>
                  <a:lnTo>
                    <a:pt x="189" y="400"/>
                  </a:lnTo>
                  <a:close/>
                  <a:moveTo>
                    <a:pt x="213" y="295"/>
                  </a:moveTo>
                  <a:lnTo>
                    <a:pt x="252" y="295"/>
                  </a:lnTo>
                  <a:cubicBezTo>
                    <a:pt x="263" y="295"/>
                    <a:pt x="270" y="294"/>
                    <a:pt x="275" y="293"/>
                  </a:cubicBezTo>
                  <a:cubicBezTo>
                    <a:pt x="281" y="291"/>
                    <a:pt x="286" y="288"/>
                    <a:pt x="289" y="284"/>
                  </a:cubicBezTo>
                  <a:cubicBezTo>
                    <a:pt x="292" y="280"/>
                    <a:pt x="293" y="274"/>
                    <a:pt x="293" y="268"/>
                  </a:cubicBezTo>
                  <a:cubicBezTo>
                    <a:pt x="293" y="262"/>
                    <a:pt x="292" y="257"/>
                    <a:pt x="289" y="252"/>
                  </a:cubicBezTo>
                  <a:cubicBezTo>
                    <a:pt x="286" y="248"/>
                    <a:pt x="282" y="245"/>
                    <a:pt x="277" y="243"/>
                  </a:cubicBezTo>
                  <a:cubicBezTo>
                    <a:pt x="271" y="241"/>
                    <a:pt x="262" y="240"/>
                    <a:pt x="249" y="240"/>
                  </a:cubicBezTo>
                  <a:lnTo>
                    <a:pt x="213" y="240"/>
                  </a:lnTo>
                  <a:lnTo>
                    <a:pt x="213" y="295"/>
                  </a:lnTo>
                  <a:close/>
                  <a:moveTo>
                    <a:pt x="213" y="379"/>
                  </a:moveTo>
                  <a:lnTo>
                    <a:pt x="258" y="379"/>
                  </a:lnTo>
                  <a:cubicBezTo>
                    <a:pt x="266" y="379"/>
                    <a:pt x="271" y="379"/>
                    <a:pt x="274" y="378"/>
                  </a:cubicBezTo>
                  <a:cubicBezTo>
                    <a:pt x="280" y="377"/>
                    <a:pt x="284" y="375"/>
                    <a:pt x="288" y="373"/>
                  </a:cubicBezTo>
                  <a:cubicBezTo>
                    <a:pt x="292" y="371"/>
                    <a:pt x="295" y="367"/>
                    <a:pt x="297" y="363"/>
                  </a:cubicBezTo>
                  <a:cubicBezTo>
                    <a:pt x="300" y="359"/>
                    <a:pt x="301" y="353"/>
                    <a:pt x="301" y="348"/>
                  </a:cubicBezTo>
                  <a:cubicBezTo>
                    <a:pt x="301" y="341"/>
                    <a:pt x="299" y="335"/>
                    <a:pt x="296" y="330"/>
                  </a:cubicBezTo>
                  <a:cubicBezTo>
                    <a:pt x="292" y="325"/>
                    <a:pt x="287" y="322"/>
                    <a:pt x="281" y="320"/>
                  </a:cubicBezTo>
                  <a:cubicBezTo>
                    <a:pt x="275" y="318"/>
                    <a:pt x="266" y="317"/>
                    <a:pt x="255" y="317"/>
                  </a:cubicBezTo>
                  <a:lnTo>
                    <a:pt x="213" y="317"/>
                  </a:lnTo>
                  <a:lnTo>
                    <a:pt x="213" y="379"/>
                  </a:lnTo>
                  <a:close/>
                  <a:moveTo>
                    <a:pt x="372" y="400"/>
                  </a:moveTo>
                  <a:lnTo>
                    <a:pt x="372" y="219"/>
                  </a:lnTo>
                  <a:lnTo>
                    <a:pt x="440" y="219"/>
                  </a:lnTo>
                  <a:cubicBezTo>
                    <a:pt x="454" y="219"/>
                    <a:pt x="465" y="221"/>
                    <a:pt x="473" y="224"/>
                  </a:cubicBezTo>
                  <a:cubicBezTo>
                    <a:pt x="482" y="228"/>
                    <a:pt x="488" y="234"/>
                    <a:pt x="493" y="241"/>
                  </a:cubicBezTo>
                  <a:cubicBezTo>
                    <a:pt x="498" y="249"/>
                    <a:pt x="500" y="257"/>
                    <a:pt x="500" y="265"/>
                  </a:cubicBezTo>
                  <a:cubicBezTo>
                    <a:pt x="500" y="273"/>
                    <a:pt x="498" y="280"/>
                    <a:pt x="494" y="287"/>
                  </a:cubicBezTo>
                  <a:cubicBezTo>
                    <a:pt x="489" y="294"/>
                    <a:pt x="483" y="300"/>
                    <a:pt x="475" y="304"/>
                  </a:cubicBezTo>
                  <a:cubicBezTo>
                    <a:pt x="486" y="307"/>
                    <a:pt x="494" y="312"/>
                    <a:pt x="500" y="320"/>
                  </a:cubicBezTo>
                  <a:cubicBezTo>
                    <a:pt x="506" y="328"/>
                    <a:pt x="509" y="337"/>
                    <a:pt x="509" y="348"/>
                  </a:cubicBezTo>
                  <a:cubicBezTo>
                    <a:pt x="509" y="356"/>
                    <a:pt x="507" y="364"/>
                    <a:pt x="503" y="371"/>
                  </a:cubicBezTo>
                  <a:cubicBezTo>
                    <a:pt x="500" y="379"/>
                    <a:pt x="495" y="384"/>
                    <a:pt x="490" y="388"/>
                  </a:cubicBezTo>
                  <a:cubicBezTo>
                    <a:pt x="485" y="392"/>
                    <a:pt x="478" y="395"/>
                    <a:pt x="470" y="397"/>
                  </a:cubicBezTo>
                  <a:cubicBezTo>
                    <a:pt x="462" y="399"/>
                    <a:pt x="453" y="400"/>
                    <a:pt x="441" y="400"/>
                  </a:cubicBezTo>
                  <a:lnTo>
                    <a:pt x="372" y="400"/>
                  </a:lnTo>
                  <a:close/>
                  <a:moveTo>
                    <a:pt x="396" y="295"/>
                  </a:moveTo>
                  <a:lnTo>
                    <a:pt x="435" y="295"/>
                  </a:lnTo>
                  <a:cubicBezTo>
                    <a:pt x="446" y="295"/>
                    <a:pt x="453" y="294"/>
                    <a:pt x="458" y="293"/>
                  </a:cubicBezTo>
                  <a:cubicBezTo>
                    <a:pt x="464" y="291"/>
                    <a:pt x="469" y="288"/>
                    <a:pt x="472" y="284"/>
                  </a:cubicBezTo>
                  <a:cubicBezTo>
                    <a:pt x="475" y="280"/>
                    <a:pt x="476" y="274"/>
                    <a:pt x="476" y="268"/>
                  </a:cubicBezTo>
                  <a:cubicBezTo>
                    <a:pt x="476" y="262"/>
                    <a:pt x="475" y="257"/>
                    <a:pt x="472" y="252"/>
                  </a:cubicBezTo>
                  <a:cubicBezTo>
                    <a:pt x="469" y="248"/>
                    <a:pt x="465" y="245"/>
                    <a:pt x="460" y="243"/>
                  </a:cubicBezTo>
                  <a:cubicBezTo>
                    <a:pt x="454" y="241"/>
                    <a:pt x="445" y="240"/>
                    <a:pt x="432" y="240"/>
                  </a:cubicBezTo>
                  <a:lnTo>
                    <a:pt x="396" y="240"/>
                  </a:lnTo>
                  <a:lnTo>
                    <a:pt x="396" y="295"/>
                  </a:lnTo>
                  <a:close/>
                  <a:moveTo>
                    <a:pt x="396" y="379"/>
                  </a:moveTo>
                  <a:lnTo>
                    <a:pt x="441" y="379"/>
                  </a:lnTo>
                  <a:cubicBezTo>
                    <a:pt x="449" y="379"/>
                    <a:pt x="454" y="379"/>
                    <a:pt x="457" y="378"/>
                  </a:cubicBezTo>
                  <a:cubicBezTo>
                    <a:pt x="463" y="377"/>
                    <a:pt x="467" y="375"/>
                    <a:pt x="471" y="373"/>
                  </a:cubicBezTo>
                  <a:cubicBezTo>
                    <a:pt x="475" y="371"/>
                    <a:pt x="478" y="367"/>
                    <a:pt x="480" y="363"/>
                  </a:cubicBezTo>
                  <a:cubicBezTo>
                    <a:pt x="483" y="359"/>
                    <a:pt x="484" y="353"/>
                    <a:pt x="484" y="348"/>
                  </a:cubicBezTo>
                  <a:cubicBezTo>
                    <a:pt x="484" y="341"/>
                    <a:pt x="482" y="335"/>
                    <a:pt x="479" y="330"/>
                  </a:cubicBezTo>
                  <a:cubicBezTo>
                    <a:pt x="475" y="325"/>
                    <a:pt x="470" y="322"/>
                    <a:pt x="464" y="320"/>
                  </a:cubicBezTo>
                  <a:cubicBezTo>
                    <a:pt x="458" y="318"/>
                    <a:pt x="449" y="317"/>
                    <a:pt x="438" y="317"/>
                  </a:cubicBezTo>
                  <a:lnTo>
                    <a:pt x="396" y="317"/>
                  </a:lnTo>
                  <a:lnTo>
                    <a:pt x="396" y="379"/>
                  </a:lnTo>
                  <a:close/>
                  <a:moveTo>
                    <a:pt x="548" y="342"/>
                  </a:moveTo>
                  <a:lnTo>
                    <a:pt x="570" y="340"/>
                  </a:lnTo>
                  <a:cubicBezTo>
                    <a:pt x="571" y="349"/>
                    <a:pt x="574" y="357"/>
                    <a:pt x="578" y="362"/>
                  </a:cubicBezTo>
                  <a:cubicBezTo>
                    <a:pt x="582" y="368"/>
                    <a:pt x="588" y="373"/>
                    <a:pt x="596" y="376"/>
                  </a:cubicBezTo>
                  <a:cubicBezTo>
                    <a:pt x="604" y="380"/>
                    <a:pt x="614" y="382"/>
                    <a:pt x="624" y="382"/>
                  </a:cubicBezTo>
                  <a:cubicBezTo>
                    <a:pt x="633" y="382"/>
                    <a:pt x="641" y="380"/>
                    <a:pt x="648" y="378"/>
                  </a:cubicBezTo>
                  <a:cubicBezTo>
                    <a:pt x="655" y="375"/>
                    <a:pt x="660" y="371"/>
                    <a:pt x="664" y="367"/>
                  </a:cubicBezTo>
                  <a:cubicBezTo>
                    <a:pt x="667" y="362"/>
                    <a:pt x="669" y="357"/>
                    <a:pt x="669" y="351"/>
                  </a:cubicBezTo>
                  <a:cubicBezTo>
                    <a:pt x="669" y="345"/>
                    <a:pt x="667" y="340"/>
                    <a:pt x="664" y="336"/>
                  </a:cubicBezTo>
                  <a:cubicBezTo>
                    <a:pt x="661" y="332"/>
                    <a:pt x="655" y="328"/>
                    <a:pt x="648" y="325"/>
                  </a:cubicBezTo>
                  <a:cubicBezTo>
                    <a:pt x="643" y="324"/>
                    <a:pt x="632" y="321"/>
                    <a:pt x="615" y="317"/>
                  </a:cubicBezTo>
                  <a:cubicBezTo>
                    <a:pt x="599" y="313"/>
                    <a:pt x="587" y="309"/>
                    <a:pt x="580" y="305"/>
                  </a:cubicBezTo>
                  <a:cubicBezTo>
                    <a:pt x="572" y="301"/>
                    <a:pt x="565" y="295"/>
                    <a:pt x="561" y="288"/>
                  </a:cubicBezTo>
                  <a:cubicBezTo>
                    <a:pt x="557" y="282"/>
                    <a:pt x="555" y="274"/>
                    <a:pt x="555" y="266"/>
                  </a:cubicBezTo>
                  <a:cubicBezTo>
                    <a:pt x="555" y="257"/>
                    <a:pt x="557" y="248"/>
                    <a:pt x="562" y="240"/>
                  </a:cubicBezTo>
                  <a:cubicBezTo>
                    <a:pt x="568" y="232"/>
                    <a:pt x="575" y="226"/>
                    <a:pt x="585" y="222"/>
                  </a:cubicBezTo>
                  <a:cubicBezTo>
                    <a:pt x="595" y="218"/>
                    <a:pt x="606" y="216"/>
                    <a:pt x="618" y="216"/>
                  </a:cubicBezTo>
                  <a:cubicBezTo>
                    <a:pt x="632" y="216"/>
                    <a:pt x="644" y="218"/>
                    <a:pt x="654" y="222"/>
                  </a:cubicBezTo>
                  <a:cubicBezTo>
                    <a:pt x="664" y="227"/>
                    <a:pt x="672" y="233"/>
                    <a:pt x="678" y="241"/>
                  </a:cubicBezTo>
                  <a:cubicBezTo>
                    <a:pt x="683" y="250"/>
                    <a:pt x="686" y="259"/>
                    <a:pt x="687" y="270"/>
                  </a:cubicBezTo>
                  <a:lnTo>
                    <a:pt x="664" y="272"/>
                  </a:lnTo>
                  <a:cubicBezTo>
                    <a:pt x="662" y="260"/>
                    <a:pt x="658" y="252"/>
                    <a:pt x="651" y="246"/>
                  </a:cubicBezTo>
                  <a:cubicBezTo>
                    <a:pt x="644" y="240"/>
                    <a:pt x="633" y="237"/>
                    <a:pt x="619" y="237"/>
                  </a:cubicBezTo>
                  <a:cubicBezTo>
                    <a:pt x="605" y="237"/>
                    <a:pt x="594" y="240"/>
                    <a:pt x="588" y="245"/>
                  </a:cubicBezTo>
                  <a:cubicBezTo>
                    <a:pt x="581" y="250"/>
                    <a:pt x="578" y="257"/>
                    <a:pt x="578" y="264"/>
                  </a:cubicBezTo>
                  <a:cubicBezTo>
                    <a:pt x="578" y="271"/>
                    <a:pt x="580" y="276"/>
                    <a:pt x="585" y="280"/>
                  </a:cubicBezTo>
                  <a:cubicBezTo>
                    <a:pt x="589" y="284"/>
                    <a:pt x="601" y="289"/>
                    <a:pt x="621" y="293"/>
                  </a:cubicBezTo>
                  <a:cubicBezTo>
                    <a:pt x="640" y="298"/>
                    <a:pt x="654" y="301"/>
                    <a:pt x="661" y="305"/>
                  </a:cubicBezTo>
                  <a:cubicBezTo>
                    <a:pt x="672" y="310"/>
                    <a:pt x="679" y="316"/>
                    <a:pt x="685" y="323"/>
                  </a:cubicBezTo>
                  <a:cubicBezTo>
                    <a:pt x="690" y="331"/>
                    <a:pt x="692" y="339"/>
                    <a:pt x="692" y="349"/>
                  </a:cubicBezTo>
                  <a:cubicBezTo>
                    <a:pt x="692" y="359"/>
                    <a:pt x="689" y="368"/>
                    <a:pt x="684" y="376"/>
                  </a:cubicBezTo>
                  <a:cubicBezTo>
                    <a:pt x="678" y="385"/>
                    <a:pt x="670" y="391"/>
                    <a:pt x="660" y="396"/>
                  </a:cubicBezTo>
                  <a:cubicBezTo>
                    <a:pt x="650" y="401"/>
                    <a:pt x="638" y="403"/>
                    <a:pt x="625" y="403"/>
                  </a:cubicBezTo>
                  <a:cubicBezTo>
                    <a:pt x="609" y="403"/>
                    <a:pt x="595" y="401"/>
                    <a:pt x="584" y="396"/>
                  </a:cubicBezTo>
                  <a:cubicBezTo>
                    <a:pt x="573" y="391"/>
                    <a:pt x="564" y="384"/>
                    <a:pt x="558" y="375"/>
                  </a:cubicBezTo>
                  <a:cubicBezTo>
                    <a:pt x="551" y="365"/>
                    <a:pt x="548" y="354"/>
                    <a:pt x="548" y="34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grpSp>
      <p:grpSp>
        <p:nvGrpSpPr>
          <p:cNvPr id="50" name="组合 49"/>
          <p:cNvGrpSpPr/>
          <p:nvPr/>
        </p:nvGrpSpPr>
        <p:grpSpPr>
          <a:xfrm>
            <a:off x="1971435" y="2503899"/>
            <a:ext cx="1939925" cy="1939925"/>
            <a:chOff x="877888" y="2946400"/>
            <a:chExt cx="1939925" cy="1939925"/>
          </a:xfrm>
        </p:grpSpPr>
        <p:sp>
          <p:nvSpPr>
            <p:cNvPr id="51" name="Oval 5"/>
            <p:cNvSpPr>
              <a:spLocks noChangeArrowheads="1"/>
            </p:cNvSpPr>
            <p:nvPr/>
          </p:nvSpPr>
          <p:spPr bwMode="auto">
            <a:xfrm>
              <a:off x="877888" y="2946400"/>
              <a:ext cx="1939925" cy="1939925"/>
            </a:xfrm>
            <a:prstGeom prst="ellipse">
              <a:avLst/>
            </a:prstGeom>
            <a:solidFill>
              <a:srgbClr val="3CCCC7"/>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52" name="TextBox 51"/>
            <p:cNvSpPr txBox="1"/>
            <p:nvPr/>
          </p:nvSpPr>
          <p:spPr>
            <a:xfrm>
              <a:off x="1078684" y="3193087"/>
              <a:ext cx="1538332" cy="1446550"/>
            </a:xfrm>
            <a:prstGeom prst="rect">
              <a:avLst/>
            </a:prstGeom>
            <a:noFill/>
          </p:spPr>
          <p:txBody>
            <a:bodyPr wrap="square" rtlCol="0">
              <a:spAutoFit/>
            </a:bodyPr>
            <a:lstStyle/>
            <a:p>
              <a:pPr algn="ctr"/>
              <a:r>
                <a:rPr lang="zh-CN" altLang="en-US" sz="4400" b="1" dirty="0">
                  <a:solidFill>
                    <a:schemeClr val="bg1"/>
                  </a:solidFill>
                  <a:latin typeface="微软雅黑" panose="020B0503020204020204" pitchFamily="34" charset="-122"/>
                  <a:ea typeface="微软雅黑" panose="020B0503020204020204" pitchFamily="34" charset="-122"/>
                </a:rPr>
                <a:t>网络营销</a:t>
              </a:r>
            </a:p>
          </p:txBody>
        </p:sp>
      </p:grpSp>
      <p:sp>
        <p:nvSpPr>
          <p:cNvPr id="53" name="TextBox 52"/>
          <p:cNvSpPr txBox="1"/>
          <p:nvPr/>
        </p:nvSpPr>
        <p:spPr>
          <a:xfrm>
            <a:off x="4515105" y="1184782"/>
            <a:ext cx="1997346" cy="369332"/>
          </a:xfrm>
          <a:prstGeom prst="rect">
            <a:avLst/>
          </a:prstGeom>
          <a:noFill/>
        </p:spPr>
        <p:txBody>
          <a:bodyPr wrap="square" rtlCol="0">
            <a:spAutoFit/>
          </a:bodyPr>
          <a:lstStyle/>
          <a:p>
            <a:r>
              <a:rPr lang="en-US" altLang="zh-CN" b="1" dirty="0">
                <a:solidFill>
                  <a:srgbClr val="3CCCC7"/>
                </a:solidFill>
                <a:latin typeface="Impact MT Std" pitchFamily="34" charset="0"/>
                <a:ea typeface="微软雅黑" panose="020B0503020204020204" pitchFamily="34" charset="-122"/>
              </a:rPr>
              <a:t>QQ</a:t>
            </a:r>
            <a:r>
              <a:rPr lang="zh-CN" altLang="en-US" b="1" dirty="0">
                <a:solidFill>
                  <a:srgbClr val="3CCCC7"/>
                </a:solidFill>
                <a:latin typeface="微软雅黑" panose="020B0503020204020204" pitchFamily="34" charset="-122"/>
                <a:ea typeface="微软雅黑" panose="020B0503020204020204" pitchFamily="34" charset="-122"/>
              </a:rPr>
              <a:t>空间</a:t>
            </a:r>
          </a:p>
        </p:txBody>
      </p:sp>
      <p:sp>
        <p:nvSpPr>
          <p:cNvPr id="54" name="TextBox 53"/>
          <p:cNvSpPr txBox="1"/>
          <p:nvPr/>
        </p:nvSpPr>
        <p:spPr>
          <a:xfrm>
            <a:off x="4577510" y="1543133"/>
            <a:ext cx="5768549" cy="523220"/>
          </a:xfrm>
          <a:prstGeom prst="rect">
            <a:avLst/>
          </a:prstGeom>
          <a:noFill/>
        </p:spPr>
        <p:txBody>
          <a:bodyPr wrap="square" rtlCol="0">
            <a:spAutoFit/>
          </a:bodyPr>
          <a:lstStyle/>
          <a:p>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利用</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QQ</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空间来进行朋友圈间的传播，达到广告目的。利用</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QQ</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空间来进行朋友圈间的传播，达到广告目的。</a:t>
            </a:r>
          </a:p>
        </p:txBody>
      </p:sp>
      <p:sp>
        <p:nvSpPr>
          <p:cNvPr id="55" name="TextBox 54"/>
          <p:cNvSpPr txBox="1"/>
          <p:nvPr/>
        </p:nvSpPr>
        <p:spPr>
          <a:xfrm>
            <a:off x="4515105" y="4686732"/>
            <a:ext cx="1997346" cy="369332"/>
          </a:xfrm>
          <a:prstGeom prst="rect">
            <a:avLst/>
          </a:prstGeom>
          <a:noFill/>
        </p:spPr>
        <p:txBody>
          <a:bodyPr wrap="square" rtlCol="0">
            <a:spAutoFit/>
          </a:bodyPr>
          <a:lstStyle/>
          <a:p>
            <a:r>
              <a:rPr lang="zh-CN" altLang="en-US" b="1" dirty="0">
                <a:solidFill>
                  <a:srgbClr val="3CCCC7"/>
                </a:solidFill>
                <a:latin typeface="微软雅黑" panose="020B0503020204020204" pitchFamily="34" charset="-122"/>
                <a:ea typeface="微软雅黑" panose="020B0503020204020204" pitchFamily="34" charset="-122"/>
              </a:rPr>
              <a:t>本地论坛社区</a:t>
            </a:r>
          </a:p>
        </p:txBody>
      </p:sp>
      <p:sp>
        <p:nvSpPr>
          <p:cNvPr id="56" name="TextBox 55"/>
          <p:cNvSpPr txBox="1"/>
          <p:nvPr/>
        </p:nvSpPr>
        <p:spPr>
          <a:xfrm>
            <a:off x="4577510" y="4994012"/>
            <a:ext cx="6200597" cy="523220"/>
          </a:xfrm>
          <a:prstGeom prst="rect">
            <a:avLst/>
          </a:prstGeom>
          <a:noFill/>
        </p:spPr>
        <p:txBody>
          <a:bodyPr wrap="square" rtlCol="0">
            <a:spAutoFit/>
          </a:bodyPr>
          <a:lstStyle/>
          <a:p>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利用</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QQ</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空间来进行朋友圈间的传播，达到广告目的。利用</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QQ</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空间来进行朋友圈间的传播，达到广告目的。利用</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QQ</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空间来进行朋友圈间的传播。</a:t>
            </a:r>
          </a:p>
        </p:txBody>
      </p:sp>
      <p:sp>
        <p:nvSpPr>
          <p:cNvPr id="57" name="TextBox 56"/>
          <p:cNvSpPr txBox="1"/>
          <p:nvPr/>
        </p:nvSpPr>
        <p:spPr>
          <a:xfrm>
            <a:off x="5020072" y="3407655"/>
            <a:ext cx="1997346" cy="369332"/>
          </a:xfrm>
          <a:prstGeom prst="rect">
            <a:avLst/>
          </a:prstGeom>
          <a:noFill/>
        </p:spPr>
        <p:txBody>
          <a:bodyPr wrap="square" rtlCol="0">
            <a:spAutoFit/>
          </a:bodyPr>
          <a:lstStyle/>
          <a:p>
            <a:r>
              <a:rPr lang="zh-CN" altLang="en-US" b="1" dirty="0">
                <a:solidFill>
                  <a:srgbClr val="3CCCC7"/>
                </a:solidFill>
                <a:latin typeface="微软雅黑" panose="020B0503020204020204" pitchFamily="34" charset="-122"/>
                <a:ea typeface="微软雅黑" panose="020B0503020204020204" pitchFamily="34" charset="-122"/>
              </a:rPr>
              <a:t>微博营销</a:t>
            </a:r>
          </a:p>
        </p:txBody>
      </p:sp>
      <p:sp>
        <p:nvSpPr>
          <p:cNvPr id="58" name="TextBox 57"/>
          <p:cNvSpPr txBox="1"/>
          <p:nvPr/>
        </p:nvSpPr>
        <p:spPr>
          <a:xfrm>
            <a:off x="5082477" y="3714935"/>
            <a:ext cx="5983662" cy="738664"/>
          </a:xfrm>
          <a:prstGeom prst="rect">
            <a:avLst/>
          </a:prstGeom>
          <a:noFill/>
        </p:spPr>
        <p:txBody>
          <a:bodyPr wrap="square" rtlCol="0">
            <a:spAutoFit/>
          </a:bodyPr>
          <a:lstStyle/>
          <a:p>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利用新浪微博来进行传播利用新浪微博来进行传播利用新浪微博来进行传播，利用新浪微博来进行传播利用新浪微博来进行传播利用新浪微博来进行传播。</a:t>
            </a:r>
          </a:p>
        </p:txBody>
      </p:sp>
      <p:sp>
        <p:nvSpPr>
          <p:cNvPr id="59" name="TextBox 58"/>
          <p:cNvSpPr txBox="1"/>
          <p:nvPr/>
        </p:nvSpPr>
        <p:spPr>
          <a:xfrm>
            <a:off x="5020072" y="2274194"/>
            <a:ext cx="1997346" cy="369332"/>
          </a:xfrm>
          <a:prstGeom prst="rect">
            <a:avLst/>
          </a:prstGeom>
          <a:noFill/>
        </p:spPr>
        <p:txBody>
          <a:bodyPr wrap="square" rtlCol="0">
            <a:spAutoFit/>
          </a:bodyPr>
          <a:lstStyle/>
          <a:p>
            <a:r>
              <a:rPr lang="zh-CN" altLang="en-US" b="1" dirty="0">
                <a:solidFill>
                  <a:srgbClr val="3CCCC7"/>
                </a:solidFill>
                <a:latin typeface="微软雅黑" panose="020B0503020204020204" pitchFamily="34" charset="-122"/>
                <a:ea typeface="微软雅黑" panose="020B0503020204020204" pitchFamily="34" charset="-122"/>
              </a:rPr>
              <a:t>微信营销</a:t>
            </a:r>
          </a:p>
        </p:txBody>
      </p:sp>
      <p:sp>
        <p:nvSpPr>
          <p:cNvPr id="60" name="TextBox 59"/>
          <p:cNvSpPr txBox="1"/>
          <p:nvPr/>
        </p:nvSpPr>
        <p:spPr>
          <a:xfrm>
            <a:off x="5082477" y="2581474"/>
            <a:ext cx="5983662" cy="523220"/>
          </a:xfrm>
          <a:prstGeom prst="rect">
            <a:avLst/>
          </a:prstGeom>
          <a:noFill/>
        </p:spPr>
        <p:txBody>
          <a:bodyPr wrap="square" rtlCol="0">
            <a:spAutoFit/>
          </a:bodyPr>
          <a:lstStyle/>
          <a:p>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利用微信朋友圈间的传播，达到广告目的。利用微信朋友圈间的传播，达到广告目的，利用微信朋友圈间的传播。</a:t>
            </a:r>
          </a:p>
        </p:txBody>
      </p:sp>
      <p:sp>
        <p:nvSpPr>
          <p:cNvPr id="61" name="文本框 9"/>
          <p:cNvSpPr txBox="1"/>
          <p:nvPr/>
        </p:nvSpPr>
        <p:spPr>
          <a:xfrm>
            <a:off x="985019" y="188640"/>
            <a:ext cx="1872208" cy="346249"/>
          </a:xfrm>
          <a:prstGeom prst="rect">
            <a:avLst/>
          </a:prstGeom>
          <a:noFill/>
        </p:spPr>
        <p:txBody>
          <a:bodyPr wrap="square" lIns="68580" tIns="34290" rIns="68580" bIns="34290" rtlCol="0">
            <a:spAutoFit/>
          </a:bodyPr>
          <a:lstStyle/>
          <a:p>
            <a:pPr marL="0" lvl="1"/>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网络营销</a:t>
            </a:r>
          </a:p>
        </p:txBody>
      </p:sp>
      <p:sp>
        <p:nvSpPr>
          <p:cNvPr id="62" name="六边形 61"/>
          <p:cNvSpPr/>
          <p:nvPr/>
        </p:nvSpPr>
        <p:spPr>
          <a:xfrm>
            <a:off x="241896" y="125398"/>
            <a:ext cx="481345" cy="414953"/>
          </a:xfrm>
          <a:prstGeom prst="hexagon">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9412843" y="188639"/>
            <a:ext cx="933216"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5" name="矩形 64"/>
          <p:cNvSpPr/>
          <p:nvPr/>
        </p:nvSpPr>
        <p:spPr>
          <a:xfrm>
            <a:off x="10347503" y="187549"/>
            <a:ext cx="1582732"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6" name="六边形 65"/>
          <p:cNvSpPr/>
          <p:nvPr/>
        </p:nvSpPr>
        <p:spPr>
          <a:xfrm>
            <a:off x="669464" y="404664"/>
            <a:ext cx="171539" cy="147879"/>
          </a:xfrm>
          <a:prstGeom prst="hexagon">
            <a:avLst/>
          </a:prstGeom>
          <a:gradFill>
            <a:gsLst>
              <a:gs pos="0">
                <a:srgbClr val="92D050"/>
              </a:gs>
              <a:gs pos="52000">
                <a:srgbClr val="3CCCC7"/>
              </a:gs>
              <a:gs pos="100000">
                <a:srgbClr val="25BFF1"/>
              </a:gs>
            </a:gsLst>
            <a:lin ang="150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文本框 9"/>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第三章</a:t>
            </a:r>
          </a:p>
        </p:txBody>
      </p:sp>
      <p:sp>
        <p:nvSpPr>
          <p:cNvPr id="68" name="文本框 9"/>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产品与运营</a:t>
            </a:r>
          </a:p>
        </p:txBody>
      </p:sp>
      <p:sp>
        <p:nvSpPr>
          <p:cNvPr id="69" name="KSO_Shape"/>
          <p:cNvSpPr/>
          <p:nvPr/>
        </p:nvSpPr>
        <p:spPr bwMode="auto">
          <a:xfrm>
            <a:off x="314939" y="195976"/>
            <a:ext cx="315555" cy="312400"/>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70" name="矩形 69"/>
          <p:cNvSpPr/>
          <p:nvPr/>
        </p:nvSpPr>
        <p:spPr>
          <a:xfrm flipH="1">
            <a:off x="-3" y="6525344"/>
            <a:ext cx="12195177" cy="360511"/>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p:cNvSpPr/>
          <p:nvPr/>
        </p:nvSpPr>
        <p:spPr>
          <a:xfrm>
            <a:off x="10067547" y="6493142"/>
            <a:ext cx="1070600" cy="392242"/>
          </a:xfrm>
          <a:prstGeom prst="rect">
            <a:avLst/>
          </a:prstGeom>
          <a:solidFill>
            <a:srgbClr val="25B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Rectangle 4"/>
          <p:cNvSpPr txBox="1">
            <a:spLocks noChangeArrowheads="1"/>
          </p:cNvSpPr>
          <p:nvPr/>
        </p:nvSpPr>
        <p:spPr bwMode="auto">
          <a:xfrm>
            <a:off x="9986019" y="6493142"/>
            <a:ext cx="1152128" cy="392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dirty="0">
                <a:latin typeface="方正兰亭超细黑简体" panose="02000000000000000000" pitchFamily="2" charset="-122"/>
                <a:ea typeface="方正兰亭超细黑简体" panose="02000000000000000000" pitchFamily="2" charset="-122"/>
              </a:rPr>
              <a:t>２２</a:t>
            </a:r>
            <a:endParaRPr lang="zh-CN" dirty="0">
              <a:latin typeface="方正兰亭超细黑简体" panose="02000000000000000000" pitchFamily="2" charset="-122"/>
              <a:ea typeface="方正兰亭超细黑简体" panose="02000000000000000000" pitchFamily="2" charset="-122"/>
            </a:endParaRPr>
          </a:p>
        </p:txBody>
      </p:sp>
      <p:sp>
        <p:nvSpPr>
          <p:cNvPr id="75" name="TextBox 74"/>
          <p:cNvSpPr txBox="1"/>
          <p:nvPr/>
        </p:nvSpPr>
        <p:spPr>
          <a:xfrm>
            <a:off x="13514411" y="7029400"/>
            <a:ext cx="877163" cy="369332"/>
          </a:xfrm>
          <a:prstGeom prst="rect">
            <a:avLst/>
          </a:prstGeom>
          <a:noFill/>
        </p:spPr>
        <p:txBody>
          <a:bodyPr wrap="none" rtlCol="0">
            <a:spAutoFit/>
          </a:bodyPr>
          <a:lstStyle/>
          <a:p>
            <a:r>
              <a:rPr lang="zh-CN" altLang="en-US" dirty="0"/>
              <a:t>延时符</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afterEffect">
                                  <p:stCondLst>
                                    <p:cond delay="0"/>
                                  </p:stCondLst>
                                  <p:childTnLst>
                                    <p:set>
                                      <p:cBhvr>
                                        <p:cTn id="6" dur="1" fill="hold">
                                          <p:stCondLst>
                                            <p:cond delay="0"/>
                                          </p:stCondLst>
                                        </p:cTn>
                                        <p:tgtEl>
                                          <p:spTgt spid="50"/>
                                        </p:tgtEl>
                                        <p:attrNameLst>
                                          <p:attrName>style.visibility</p:attrName>
                                        </p:attrNameLst>
                                      </p:cBhvr>
                                      <p:to>
                                        <p:strVal val="visible"/>
                                      </p:to>
                                    </p:set>
                                    <p:animScale>
                                      <p:cBhvr>
                                        <p:cTn id="7" dur="1000" decel="50000" fill="hold">
                                          <p:stCondLst>
                                            <p:cond delay="0"/>
                                          </p:stCondLst>
                                        </p:cTn>
                                        <p:tgtEl>
                                          <p:spTgt spid="5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50"/>
                                        </p:tgtEl>
                                        <p:attrNameLst>
                                          <p:attrName>ppt_x</p:attrName>
                                          <p:attrName>ppt_y</p:attrName>
                                        </p:attrNameLst>
                                      </p:cBhvr>
                                    </p:animMotion>
                                    <p:animEffect transition="in" filter="fade">
                                      <p:cBhvr>
                                        <p:cTn id="9" dur="1000"/>
                                        <p:tgtEl>
                                          <p:spTgt spid="50"/>
                                        </p:tgtEl>
                                      </p:cBhvr>
                                    </p:animEffect>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56" presetClass="path" presetSubtype="0" accel="50000" decel="50000" fill="hold" nodeType="withEffect">
                                  <p:stCondLst>
                                    <p:cond delay="0"/>
                                  </p:stCondLst>
                                  <p:childTnLst>
                                    <p:animMotion origin="layout" path="M 2.36113E-6 -3.33333E-6 L -0.1059 0.29653 " pathEditMode="relative" rAng="0" ptsTypes="AA">
                                      <p:cBhvr>
                                        <p:cTn id="14" dur="500" spd="-100000" fill="hold"/>
                                        <p:tgtEl>
                                          <p:spTgt spid="22"/>
                                        </p:tgtEl>
                                        <p:attrNameLst>
                                          <p:attrName>ppt_x</p:attrName>
                                          <p:attrName>ppt_y</p:attrName>
                                        </p:attrNameLst>
                                      </p:cBhvr>
                                      <p:rCtr x="-5295" y="14815"/>
                                    </p:animMotion>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56" presetClass="path" presetSubtype="0" accel="50000" decel="50000" fill="hold" nodeType="withEffect">
                                  <p:stCondLst>
                                    <p:cond delay="0"/>
                                  </p:stCondLst>
                                  <p:childTnLst>
                                    <p:animMotion origin="layout" path="M 3.1885E-6 4.07407E-6 L -0.14818 0.12268 " pathEditMode="relative" rAng="0" ptsTypes="AA">
                                      <p:cBhvr>
                                        <p:cTn id="18" dur="500" spd="-100000" fill="hold"/>
                                        <p:tgtEl>
                                          <p:spTgt spid="18"/>
                                        </p:tgtEl>
                                        <p:attrNameLst>
                                          <p:attrName>ppt_x</p:attrName>
                                          <p:attrName>ppt_y</p:attrName>
                                        </p:attrNameLst>
                                      </p:cBhvr>
                                      <p:rCtr x="-7415" y="6134"/>
                                    </p:animMotion>
                                  </p:childTnLst>
                                </p:cTn>
                              </p:par>
                              <p:par>
                                <p:cTn id="19" presetID="1" presetClass="entr" presetSubtype="0"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56" presetClass="path" presetSubtype="0" accel="50000" decel="50000" fill="hold" nodeType="withEffect">
                                  <p:stCondLst>
                                    <p:cond delay="0"/>
                                  </p:stCondLst>
                                  <p:childTnLst>
                                    <p:animMotion origin="layout" path="M 3.1885E-6 4.07407E-6 L -0.14818 -0.08982 " pathEditMode="relative" rAng="0" ptsTypes="AA">
                                      <p:cBhvr>
                                        <p:cTn id="22" dur="500" spd="-100000" fill="hold"/>
                                        <p:tgtEl>
                                          <p:spTgt spid="30"/>
                                        </p:tgtEl>
                                        <p:attrNameLst>
                                          <p:attrName>ppt_x</p:attrName>
                                          <p:attrName>ppt_y</p:attrName>
                                        </p:attrNameLst>
                                      </p:cBhvr>
                                      <p:rCtr x="-7415" y="-4491"/>
                                    </p:animMotion>
                                  </p:childTnLst>
                                </p:cTn>
                              </p:par>
                              <p:par>
                                <p:cTn id="23" presetID="1" presetClass="entr" presetSubtype="0" fill="hold"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56" presetClass="path" presetSubtype="0" accel="50000" decel="50000" fill="hold" nodeType="withEffect">
                                  <p:stCondLst>
                                    <p:cond delay="0"/>
                                  </p:stCondLst>
                                  <p:childTnLst>
                                    <p:animMotion origin="layout" path="M 2.36113E-6 1.48148E-6 L -0.1059 -0.26366 " pathEditMode="relative" rAng="0" ptsTypes="AA">
                                      <p:cBhvr>
                                        <p:cTn id="26" dur="500" spd="-100000" fill="hold"/>
                                        <p:tgtEl>
                                          <p:spTgt spid="46"/>
                                        </p:tgtEl>
                                        <p:attrNameLst>
                                          <p:attrName>ppt_x</p:attrName>
                                          <p:attrName>ppt_y</p:attrName>
                                        </p:attrNameLst>
                                      </p:cBhvr>
                                      <p:rCtr x="-5295" y="-13194"/>
                                    </p:animMotion>
                                  </p:childTnLst>
                                </p:cTn>
                              </p:par>
                            </p:childTnLst>
                          </p:cTn>
                        </p:par>
                        <p:par>
                          <p:cTn id="27" fill="hold">
                            <p:stCondLst>
                              <p:cond delay="1000"/>
                            </p:stCondLst>
                            <p:childTnLst>
                              <p:par>
                                <p:cTn id="28" presetID="31" presetClass="entr" presetSubtype="0" fill="hold" grpId="0" nodeType="afterEffect">
                                  <p:stCondLst>
                                    <p:cond delay="0"/>
                                  </p:stCondLst>
                                  <p:childTnLst>
                                    <p:set>
                                      <p:cBhvr>
                                        <p:cTn id="29" dur="1" fill="hold">
                                          <p:stCondLst>
                                            <p:cond delay="0"/>
                                          </p:stCondLst>
                                        </p:cTn>
                                        <p:tgtEl>
                                          <p:spTgt spid="53"/>
                                        </p:tgtEl>
                                        <p:attrNameLst>
                                          <p:attrName>style.visibility</p:attrName>
                                        </p:attrNameLst>
                                      </p:cBhvr>
                                      <p:to>
                                        <p:strVal val="visible"/>
                                      </p:to>
                                    </p:set>
                                    <p:anim calcmode="lin" valueType="num">
                                      <p:cBhvr>
                                        <p:cTn id="30" dur="300" fill="hold"/>
                                        <p:tgtEl>
                                          <p:spTgt spid="53"/>
                                        </p:tgtEl>
                                        <p:attrNameLst>
                                          <p:attrName>ppt_w</p:attrName>
                                        </p:attrNameLst>
                                      </p:cBhvr>
                                      <p:tavLst>
                                        <p:tav tm="0">
                                          <p:val>
                                            <p:fltVal val="0"/>
                                          </p:val>
                                        </p:tav>
                                        <p:tav tm="100000">
                                          <p:val>
                                            <p:strVal val="#ppt_w"/>
                                          </p:val>
                                        </p:tav>
                                      </p:tavLst>
                                    </p:anim>
                                    <p:anim calcmode="lin" valueType="num">
                                      <p:cBhvr>
                                        <p:cTn id="31" dur="300" fill="hold"/>
                                        <p:tgtEl>
                                          <p:spTgt spid="53"/>
                                        </p:tgtEl>
                                        <p:attrNameLst>
                                          <p:attrName>ppt_h</p:attrName>
                                        </p:attrNameLst>
                                      </p:cBhvr>
                                      <p:tavLst>
                                        <p:tav tm="0">
                                          <p:val>
                                            <p:fltVal val="0"/>
                                          </p:val>
                                        </p:tav>
                                        <p:tav tm="100000">
                                          <p:val>
                                            <p:strVal val="#ppt_h"/>
                                          </p:val>
                                        </p:tav>
                                      </p:tavLst>
                                    </p:anim>
                                    <p:anim calcmode="lin" valueType="num">
                                      <p:cBhvr>
                                        <p:cTn id="32" dur="300" fill="hold"/>
                                        <p:tgtEl>
                                          <p:spTgt spid="53"/>
                                        </p:tgtEl>
                                        <p:attrNameLst>
                                          <p:attrName>style.rotation</p:attrName>
                                        </p:attrNameLst>
                                      </p:cBhvr>
                                      <p:tavLst>
                                        <p:tav tm="0">
                                          <p:val>
                                            <p:fltVal val="90"/>
                                          </p:val>
                                        </p:tav>
                                        <p:tav tm="100000">
                                          <p:val>
                                            <p:fltVal val="0"/>
                                          </p:val>
                                        </p:tav>
                                      </p:tavLst>
                                    </p:anim>
                                    <p:animEffect transition="in" filter="fade">
                                      <p:cBhvr>
                                        <p:cTn id="33" dur="300"/>
                                        <p:tgtEl>
                                          <p:spTgt spid="53"/>
                                        </p:tgtEl>
                                      </p:cBhvr>
                                    </p:animEffect>
                                  </p:childTnLst>
                                </p:cTn>
                              </p:par>
                            </p:childTnLst>
                          </p:cTn>
                        </p:par>
                        <p:par>
                          <p:cTn id="34" fill="hold">
                            <p:stCondLst>
                              <p:cond delay="1500"/>
                            </p:stCondLst>
                            <p:childTnLst>
                              <p:par>
                                <p:cTn id="35" presetID="22" presetClass="entr" presetSubtype="1" fill="hold" grpId="0" nodeType="afterEffect">
                                  <p:stCondLst>
                                    <p:cond delay="0"/>
                                  </p:stCondLst>
                                  <p:childTnLst>
                                    <p:set>
                                      <p:cBhvr>
                                        <p:cTn id="36" dur="1" fill="hold">
                                          <p:stCondLst>
                                            <p:cond delay="0"/>
                                          </p:stCondLst>
                                        </p:cTn>
                                        <p:tgtEl>
                                          <p:spTgt spid="54"/>
                                        </p:tgtEl>
                                        <p:attrNameLst>
                                          <p:attrName>style.visibility</p:attrName>
                                        </p:attrNameLst>
                                      </p:cBhvr>
                                      <p:to>
                                        <p:strVal val="visible"/>
                                      </p:to>
                                    </p:set>
                                    <p:animEffect transition="in" filter="wipe(up)">
                                      <p:cBhvr>
                                        <p:cTn id="37" dur="500"/>
                                        <p:tgtEl>
                                          <p:spTgt spid="54"/>
                                        </p:tgtEl>
                                      </p:cBhvr>
                                    </p:animEffect>
                                  </p:childTnLst>
                                </p:cTn>
                              </p:par>
                            </p:childTnLst>
                          </p:cTn>
                        </p:par>
                        <p:par>
                          <p:cTn id="38" fill="hold">
                            <p:stCondLst>
                              <p:cond delay="2000"/>
                            </p:stCondLst>
                            <p:childTnLst>
                              <p:par>
                                <p:cTn id="39" presetID="31" presetClass="entr" presetSubtype="0" fill="hold" grpId="0" nodeType="afterEffect">
                                  <p:stCondLst>
                                    <p:cond delay="0"/>
                                  </p:stCondLst>
                                  <p:childTnLst>
                                    <p:set>
                                      <p:cBhvr>
                                        <p:cTn id="40" dur="1" fill="hold">
                                          <p:stCondLst>
                                            <p:cond delay="0"/>
                                          </p:stCondLst>
                                        </p:cTn>
                                        <p:tgtEl>
                                          <p:spTgt spid="59"/>
                                        </p:tgtEl>
                                        <p:attrNameLst>
                                          <p:attrName>style.visibility</p:attrName>
                                        </p:attrNameLst>
                                      </p:cBhvr>
                                      <p:to>
                                        <p:strVal val="visible"/>
                                      </p:to>
                                    </p:set>
                                    <p:anim calcmode="lin" valueType="num">
                                      <p:cBhvr>
                                        <p:cTn id="41" dur="300" fill="hold"/>
                                        <p:tgtEl>
                                          <p:spTgt spid="59"/>
                                        </p:tgtEl>
                                        <p:attrNameLst>
                                          <p:attrName>ppt_w</p:attrName>
                                        </p:attrNameLst>
                                      </p:cBhvr>
                                      <p:tavLst>
                                        <p:tav tm="0">
                                          <p:val>
                                            <p:fltVal val="0"/>
                                          </p:val>
                                        </p:tav>
                                        <p:tav tm="100000">
                                          <p:val>
                                            <p:strVal val="#ppt_w"/>
                                          </p:val>
                                        </p:tav>
                                      </p:tavLst>
                                    </p:anim>
                                    <p:anim calcmode="lin" valueType="num">
                                      <p:cBhvr>
                                        <p:cTn id="42" dur="300" fill="hold"/>
                                        <p:tgtEl>
                                          <p:spTgt spid="59"/>
                                        </p:tgtEl>
                                        <p:attrNameLst>
                                          <p:attrName>ppt_h</p:attrName>
                                        </p:attrNameLst>
                                      </p:cBhvr>
                                      <p:tavLst>
                                        <p:tav tm="0">
                                          <p:val>
                                            <p:fltVal val="0"/>
                                          </p:val>
                                        </p:tav>
                                        <p:tav tm="100000">
                                          <p:val>
                                            <p:strVal val="#ppt_h"/>
                                          </p:val>
                                        </p:tav>
                                      </p:tavLst>
                                    </p:anim>
                                    <p:anim calcmode="lin" valueType="num">
                                      <p:cBhvr>
                                        <p:cTn id="43" dur="300" fill="hold"/>
                                        <p:tgtEl>
                                          <p:spTgt spid="59"/>
                                        </p:tgtEl>
                                        <p:attrNameLst>
                                          <p:attrName>style.rotation</p:attrName>
                                        </p:attrNameLst>
                                      </p:cBhvr>
                                      <p:tavLst>
                                        <p:tav tm="0">
                                          <p:val>
                                            <p:fltVal val="90"/>
                                          </p:val>
                                        </p:tav>
                                        <p:tav tm="100000">
                                          <p:val>
                                            <p:fltVal val="0"/>
                                          </p:val>
                                        </p:tav>
                                      </p:tavLst>
                                    </p:anim>
                                    <p:animEffect transition="in" filter="fade">
                                      <p:cBhvr>
                                        <p:cTn id="44" dur="300"/>
                                        <p:tgtEl>
                                          <p:spTgt spid="59"/>
                                        </p:tgtEl>
                                      </p:cBhvr>
                                    </p:animEffect>
                                  </p:childTnLst>
                                </p:cTn>
                              </p:par>
                            </p:childTnLst>
                          </p:cTn>
                        </p:par>
                        <p:par>
                          <p:cTn id="45" fill="hold">
                            <p:stCondLst>
                              <p:cond delay="2500"/>
                            </p:stCondLst>
                            <p:childTnLst>
                              <p:par>
                                <p:cTn id="46" presetID="22" presetClass="entr" presetSubtype="1" fill="hold" grpId="0" nodeType="afterEffect">
                                  <p:stCondLst>
                                    <p:cond delay="0"/>
                                  </p:stCondLst>
                                  <p:childTnLst>
                                    <p:set>
                                      <p:cBhvr>
                                        <p:cTn id="47" dur="1" fill="hold">
                                          <p:stCondLst>
                                            <p:cond delay="0"/>
                                          </p:stCondLst>
                                        </p:cTn>
                                        <p:tgtEl>
                                          <p:spTgt spid="60"/>
                                        </p:tgtEl>
                                        <p:attrNameLst>
                                          <p:attrName>style.visibility</p:attrName>
                                        </p:attrNameLst>
                                      </p:cBhvr>
                                      <p:to>
                                        <p:strVal val="visible"/>
                                      </p:to>
                                    </p:set>
                                    <p:animEffect transition="in" filter="wipe(up)">
                                      <p:cBhvr>
                                        <p:cTn id="48" dur="500"/>
                                        <p:tgtEl>
                                          <p:spTgt spid="60"/>
                                        </p:tgtEl>
                                      </p:cBhvr>
                                    </p:animEffect>
                                  </p:childTnLst>
                                </p:cTn>
                              </p:par>
                            </p:childTnLst>
                          </p:cTn>
                        </p:par>
                        <p:par>
                          <p:cTn id="49" fill="hold">
                            <p:stCondLst>
                              <p:cond delay="3000"/>
                            </p:stCondLst>
                            <p:childTnLst>
                              <p:par>
                                <p:cTn id="50" presetID="31" presetClass="entr" presetSubtype="0" fill="hold" grpId="0" nodeType="afterEffect">
                                  <p:stCondLst>
                                    <p:cond delay="0"/>
                                  </p:stCondLst>
                                  <p:childTnLst>
                                    <p:set>
                                      <p:cBhvr>
                                        <p:cTn id="51" dur="1" fill="hold">
                                          <p:stCondLst>
                                            <p:cond delay="0"/>
                                          </p:stCondLst>
                                        </p:cTn>
                                        <p:tgtEl>
                                          <p:spTgt spid="57"/>
                                        </p:tgtEl>
                                        <p:attrNameLst>
                                          <p:attrName>style.visibility</p:attrName>
                                        </p:attrNameLst>
                                      </p:cBhvr>
                                      <p:to>
                                        <p:strVal val="visible"/>
                                      </p:to>
                                    </p:set>
                                    <p:anim calcmode="lin" valueType="num">
                                      <p:cBhvr>
                                        <p:cTn id="52" dur="300" fill="hold"/>
                                        <p:tgtEl>
                                          <p:spTgt spid="57"/>
                                        </p:tgtEl>
                                        <p:attrNameLst>
                                          <p:attrName>ppt_w</p:attrName>
                                        </p:attrNameLst>
                                      </p:cBhvr>
                                      <p:tavLst>
                                        <p:tav tm="0">
                                          <p:val>
                                            <p:fltVal val="0"/>
                                          </p:val>
                                        </p:tav>
                                        <p:tav tm="100000">
                                          <p:val>
                                            <p:strVal val="#ppt_w"/>
                                          </p:val>
                                        </p:tav>
                                      </p:tavLst>
                                    </p:anim>
                                    <p:anim calcmode="lin" valueType="num">
                                      <p:cBhvr>
                                        <p:cTn id="53" dur="300" fill="hold"/>
                                        <p:tgtEl>
                                          <p:spTgt spid="57"/>
                                        </p:tgtEl>
                                        <p:attrNameLst>
                                          <p:attrName>ppt_h</p:attrName>
                                        </p:attrNameLst>
                                      </p:cBhvr>
                                      <p:tavLst>
                                        <p:tav tm="0">
                                          <p:val>
                                            <p:fltVal val="0"/>
                                          </p:val>
                                        </p:tav>
                                        <p:tav tm="100000">
                                          <p:val>
                                            <p:strVal val="#ppt_h"/>
                                          </p:val>
                                        </p:tav>
                                      </p:tavLst>
                                    </p:anim>
                                    <p:anim calcmode="lin" valueType="num">
                                      <p:cBhvr>
                                        <p:cTn id="54" dur="300" fill="hold"/>
                                        <p:tgtEl>
                                          <p:spTgt spid="57"/>
                                        </p:tgtEl>
                                        <p:attrNameLst>
                                          <p:attrName>style.rotation</p:attrName>
                                        </p:attrNameLst>
                                      </p:cBhvr>
                                      <p:tavLst>
                                        <p:tav tm="0">
                                          <p:val>
                                            <p:fltVal val="90"/>
                                          </p:val>
                                        </p:tav>
                                        <p:tav tm="100000">
                                          <p:val>
                                            <p:fltVal val="0"/>
                                          </p:val>
                                        </p:tav>
                                      </p:tavLst>
                                    </p:anim>
                                    <p:animEffect transition="in" filter="fade">
                                      <p:cBhvr>
                                        <p:cTn id="55" dur="300"/>
                                        <p:tgtEl>
                                          <p:spTgt spid="57"/>
                                        </p:tgtEl>
                                      </p:cBhvr>
                                    </p:animEffect>
                                  </p:childTnLst>
                                </p:cTn>
                              </p:par>
                            </p:childTnLst>
                          </p:cTn>
                        </p:par>
                        <p:par>
                          <p:cTn id="56" fill="hold">
                            <p:stCondLst>
                              <p:cond delay="3500"/>
                            </p:stCondLst>
                            <p:childTnLst>
                              <p:par>
                                <p:cTn id="57" presetID="22" presetClass="entr" presetSubtype="1" fill="hold" grpId="0" nodeType="afterEffect">
                                  <p:stCondLst>
                                    <p:cond delay="0"/>
                                  </p:stCondLst>
                                  <p:childTnLst>
                                    <p:set>
                                      <p:cBhvr>
                                        <p:cTn id="58" dur="1" fill="hold">
                                          <p:stCondLst>
                                            <p:cond delay="0"/>
                                          </p:stCondLst>
                                        </p:cTn>
                                        <p:tgtEl>
                                          <p:spTgt spid="58"/>
                                        </p:tgtEl>
                                        <p:attrNameLst>
                                          <p:attrName>style.visibility</p:attrName>
                                        </p:attrNameLst>
                                      </p:cBhvr>
                                      <p:to>
                                        <p:strVal val="visible"/>
                                      </p:to>
                                    </p:set>
                                    <p:animEffect transition="in" filter="wipe(up)">
                                      <p:cBhvr>
                                        <p:cTn id="59" dur="500"/>
                                        <p:tgtEl>
                                          <p:spTgt spid="58"/>
                                        </p:tgtEl>
                                      </p:cBhvr>
                                    </p:animEffect>
                                  </p:childTnLst>
                                </p:cTn>
                              </p:par>
                            </p:childTnLst>
                          </p:cTn>
                        </p:par>
                        <p:par>
                          <p:cTn id="60" fill="hold">
                            <p:stCondLst>
                              <p:cond delay="4000"/>
                            </p:stCondLst>
                            <p:childTnLst>
                              <p:par>
                                <p:cTn id="61" presetID="31" presetClass="entr" presetSubtype="0" fill="hold" grpId="0" nodeType="afterEffect">
                                  <p:stCondLst>
                                    <p:cond delay="0"/>
                                  </p:stCondLst>
                                  <p:childTnLst>
                                    <p:set>
                                      <p:cBhvr>
                                        <p:cTn id="62" dur="1" fill="hold">
                                          <p:stCondLst>
                                            <p:cond delay="0"/>
                                          </p:stCondLst>
                                        </p:cTn>
                                        <p:tgtEl>
                                          <p:spTgt spid="55"/>
                                        </p:tgtEl>
                                        <p:attrNameLst>
                                          <p:attrName>style.visibility</p:attrName>
                                        </p:attrNameLst>
                                      </p:cBhvr>
                                      <p:to>
                                        <p:strVal val="visible"/>
                                      </p:to>
                                    </p:set>
                                    <p:anim calcmode="lin" valueType="num">
                                      <p:cBhvr>
                                        <p:cTn id="63" dur="300" fill="hold"/>
                                        <p:tgtEl>
                                          <p:spTgt spid="55"/>
                                        </p:tgtEl>
                                        <p:attrNameLst>
                                          <p:attrName>ppt_w</p:attrName>
                                        </p:attrNameLst>
                                      </p:cBhvr>
                                      <p:tavLst>
                                        <p:tav tm="0">
                                          <p:val>
                                            <p:fltVal val="0"/>
                                          </p:val>
                                        </p:tav>
                                        <p:tav tm="100000">
                                          <p:val>
                                            <p:strVal val="#ppt_w"/>
                                          </p:val>
                                        </p:tav>
                                      </p:tavLst>
                                    </p:anim>
                                    <p:anim calcmode="lin" valueType="num">
                                      <p:cBhvr>
                                        <p:cTn id="64" dur="300" fill="hold"/>
                                        <p:tgtEl>
                                          <p:spTgt spid="55"/>
                                        </p:tgtEl>
                                        <p:attrNameLst>
                                          <p:attrName>ppt_h</p:attrName>
                                        </p:attrNameLst>
                                      </p:cBhvr>
                                      <p:tavLst>
                                        <p:tav tm="0">
                                          <p:val>
                                            <p:fltVal val="0"/>
                                          </p:val>
                                        </p:tav>
                                        <p:tav tm="100000">
                                          <p:val>
                                            <p:strVal val="#ppt_h"/>
                                          </p:val>
                                        </p:tav>
                                      </p:tavLst>
                                    </p:anim>
                                    <p:anim calcmode="lin" valueType="num">
                                      <p:cBhvr>
                                        <p:cTn id="65" dur="300" fill="hold"/>
                                        <p:tgtEl>
                                          <p:spTgt spid="55"/>
                                        </p:tgtEl>
                                        <p:attrNameLst>
                                          <p:attrName>style.rotation</p:attrName>
                                        </p:attrNameLst>
                                      </p:cBhvr>
                                      <p:tavLst>
                                        <p:tav tm="0">
                                          <p:val>
                                            <p:fltVal val="90"/>
                                          </p:val>
                                        </p:tav>
                                        <p:tav tm="100000">
                                          <p:val>
                                            <p:fltVal val="0"/>
                                          </p:val>
                                        </p:tav>
                                      </p:tavLst>
                                    </p:anim>
                                    <p:animEffect transition="in" filter="fade">
                                      <p:cBhvr>
                                        <p:cTn id="66" dur="300"/>
                                        <p:tgtEl>
                                          <p:spTgt spid="55"/>
                                        </p:tgtEl>
                                      </p:cBhvr>
                                    </p:animEffect>
                                  </p:childTnLst>
                                </p:cTn>
                              </p:par>
                            </p:childTnLst>
                          </p:cTn>
                        </p:par>
                        <p:par>
                          <p:cTn id="67" fill="hold">
                            <p:stCondLst>
                              <p:cond delay="4500"/>
                            </p:stCondLst>
                            <p:childTnLst>
                              <p:par>
                                <p:cTn id="68" presetID="22" presetClass="entr" presetSubtype="1" fill="hold" grpId="0" nodeType="afterEffect">
                                  <p:stCondLst>
                                    <p:cond delay="0"/>
                                  </p:stCondLst>
                                  <p:childTnLst>
                                    <p:set>
                                      <p:cBhvr>
                                        <p:cTn id="69" dur="1" fill="hold">
                                          <p:stCondLst>
                                            <p:cond delay="0"/>
                                          </p:stCondLst>
                                        </p:cTn>
                                        <p:tgtEl>
                                          <p:spTgt spid="56"/>
                                        </p:tgtEl>
                                        <p:attrNameLst>
                                          <p:attrName>style.visibility</p:attrName>
                                        </p:attrNameLst>
                                      </p:cBhvr>
                                      <p:to>
                                        <p:strVal val="visible"/>
                                      </p:to>
                                    </p:set>
                                    <p:animEffect transition="in" filter="wipe(up)">
                                      <p:cBhvr>
                                        <p:cTn id="70" dur="500"/>
                                        <p:tgtEl>
                                          <p:spTgt spid="56"/>
                                        </p:tgtEl>
                                      </p:cBhvr>
                                    </p:animEffect>
                                  </p:childTnLst>
                                </p:cTn>
                              </p:par>
                            </p:childTnLst>
                          </p:cTn>
                        </p:par>
                        <p:par>
                          <p:cTn id="71" fill="hold">
                            <p:stCondLst>
                              <p:cond delay="5000"/>
                            </p:stCondLst>
                            <p:childTnLst>
                              <p:par>
                                <p:cTn id="72" presetID="10" presetClass="entr" presetSubtype="0" fill="hold" grpId="0" nodeType="afterEffect">
                                  <p:stCondLst>
                                    <p:cond delay="0"/>
                                  </p:stCondLst>
                                  <p:childTnLst>
                                    <p:set>
                                      <p:cBhvr>
                                        <p:cTn id="73" dur="1" fill="hold">
                                          <p:stCondLst>
                                            <p:cond delay="0"/>
                                          </p:stCondLst>
                                        </p:cTn>
                                        <p:tgtEl>
                                          <p:spTgt spid="75"/>
                                        </p:tgtEl>
                                        <p:attrNameLst>
                                          <p:attrName>style.visibility</p:attrName>
                                        </p:attrNameLst>
                                      </p:cBhvr>
                                      <p:to>
                                        <p:strVal val="visible"/>
                                      </p:to>
                                    </p:set>
                                    <p:animEffect transition="in" filter="fade">
                                      <p:cBhvr>
                                        <p:cTn id="74" dur="125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p:bldP spid="55" grpId="0"/>
      <p:bldP spid="56" grpId="0"/>
      <p:bldP spid="57" grpId="0"/>
      <p:bldP spid="58" grpId="0"/>
      <p:bldP spid="59" grpId="0"/>
      <p:bldP spid="60" grpId="0"/>
      <p:bldP spid="7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文本框 9"/>
          <p:cNvSpPr txBox="1"/>
          <p:nvPr/>
        </p:nvSpPr>
        <p:spPr>
          <a:xfrm>
            <a:off x="985019" y="188640"/>
            <a:ext cx="1872208" cy="346249"/>
          </a:xfrm>
          <a:prstGeom prst="rect">
            <a:avLst/>
          </a:prstGeom>
          <a:noFill/>
        </p:spPr>
        <p:txBody>
          <a:bodyPr wrap="square" lIns="68580" tIns="34290" rIns="68580" bIns="34290" rtlCol="0">
            <a:spAutoFit/>
          </a:bodyPr>
          <a:lstStyle/>
          <a:p>
            <a:pPr marL="0" lvl="1"/>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代理推广</a:t>
            </a:r>
          </a:p>
        </p:txBody>
      </p:sp>
      <p:sp>
        <p:nvSpPr>
          <p:cNvPr id="59" name="六边形 58"/>
          <p:cNvSpPr/>
          <p:nvPr/>
        </p:nvSpPr>
        <p:spPr>
          <a:xfrm>
            <a:off x="241896" y="125398"/>
            <a:ext cx="481345" cy="414953"/>
          </a:xfrm>
          <a:prstGeom prst="hexagon">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0" name="直接连接符 59"/>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1" name="矩形 60"/>
          <p:cNvSpPr/>
          <p:nvPr/>
        </p:nvSpPr>
        <p:spPr>
          <a:xfrm>
            <a:off x="9412843" y="188639"/>
            <a:ext cx="933216" cy="334417"/>
          </a:xfrm>
          <a:prstGeom prst="rect">
            <a:avLst/>
          </a:prstGeom>
          <a:gradFill>
            <a:gsLst>
              <a:gs pos="0">
                <a:srgbClr val="92D050"/>
              </a:gs>
              <a:gs pos="52000">
                <a:srgbClr val="3CCCC7"/>
              </a:gs>
              <a:gs pos="100000">
                <a:srgbClr val="25BFF1"/>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2" name="矩形 61"/>
          <p:cNvSpPr/>
          <p:nvPr/>
        </p:nvSpPr>
        <p:spPr>
          <a:xfrm>
            <a:off x="10347503" y="187549"/>
            <a:ext cx="1582732"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3" name="六边形 62"/>
          <p:cNvSpPr/>
          <p:nvPr/>
        </p:nvSpPr>
        <p:spPr>
          <a:xfrm>
            <a:off x="669464" y="404664"/>
            <a:ext cx="171539" cy="147879"/>
          </a:xfrm>
          <a:prstGeom prst="hexagon">
            <a:avLst/>
          </a:prstGeom>
          <a:gradFill>
            <a:gsLst>
              <a:gs pos="0">
                <a:srgbClr val="92D050"/>
              </a:gs>
              <a:gs pos="52000">
                <a:srgbClr val="3CCCC7"/>
              </a:gs>
              <a:gs pos="100000">
                <a:srgbClr val="25BFF1"/>
              </a:gs>
            </a:gsLst>
            <a:lin ang="150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文本框 9"/>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第三章</a:t>
            </a:r>
          </a:p>
        </p:txBody>
      </p:sp>
      <p:sp>
        <p:nvSpPr>
          <p:cNvPr id="65" name="文本框 9"/>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产品与运营</a:t>
            </a:r>
          </a:p>
        </p:txBody>
      </p:sp>
      <p:sp>
        <p:nvSpPr>
          <p:cNvPr id="66" name="KSO_Shape"/>
          <p:cNvSpPr/>
          <p:nvPr/>
        </p:nvSpPr>
        <p:spPr bwMode="auto">
          <a:xfrm>
            <a:off x="314939" y="195976"/>
            <a:ext cx="315555" cy="312400"/>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67" name="矩形 66"/>
          <p:cNvSpPr/>
          <p:nvPr/>
        </p:nvSpPr>
        <p:spPr>
          <a:xfrm flipH="1">
            <a:off x="-3" y="6525344"/>
            <a:ext cx="12195177" cy="360511"/>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a:off x="10067547" y="6493142"/>
            <a:ext cx="1070600" cy="392242"/>
          </a:xfrm>
          <a:prstGeom prst="rect">
            <a:avLst/>
          </a:prstGeom>
          <a:solidFill>
            <a:srgbClr val="25B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Rectangle 4"/>
          <p:cNvSpPr txBox="1">
            <a:spLocks noChangeArrowheads="1"/>
          </p:cNvSpPr>
          <p:nvPr/>
        </p:nvSpPr>
        <p:spPr bwMode="auto">
          <a:xfrm>
            <a:off x="9986019" y="6493142"/>
            <a:ext cx="1152128" cy="392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dirty="0">
                <a:latin typeface="方正兰亭超细黑简体" panose="02000000000000000000" pitchFamily="2" charset="-122"/>
                <a:ea typeface="方正兰亭超细黑简体" panose="02000000000000000000" pitchFamily="2" charset="-122"/>
              </a:rPr>
              <a:t>２３</a:t>
            </a:r>
            <a:endParaRPr lang="zh-CN" dirty="0">
              <a:latin typeface="方正兰亭超细黑简体" panose="02000000000000000000" pitchFamily="2" charset="-122"/>
              <a:ea typeface="方正兰亭超细黑简体" panose="02000000000000000000" pitchFamily="2" charset="-122"/>
            </a:endParaRPr>
          </a:p>
        </p:txBody>
      </p:sp>
      <p:grpSp>
        <p:nvGrpSpPr>
          <p:cNvPr id="72" name="组合 71"/>
          <p:cNvGrpSpPr/>
          <p:nvPr/>
        </p:nvGrpSpPr>
        <p:grpSpPr>
          <a:xfrm>
            <a:off x="5486900" y="1115495"/>
            <a:ext cx="1190426" cy="1165933"/>
            <a:chOff x="5711825" y="3052763"/>
            <a:chExt cx="771525" cy="755651"/>
          </a:xfrm>
          <a:solidFill>
            <a:srgbClr val="3CCCC7"/>
          </a:solidFill>
        </p:grpSpPr>
        <p:sp>
          <p:nvSpPr>
            <p:cNvPr id="73" name="Freeform 147"/>
            <p:cNvSpPr>
              <a:spLocks noEditPoints="1"/>
            </p:cNvSpPr>
            <p:nvPr/>
          </p:nvSpPr>
          <p:spPr bwMode="auto">
            <a:xfrm>
              <a:off x="5929313" y="3052763"/>
              <a:ext cx="398463" cy="501650"/>
            </a:xfrm>
            <a:custGeom>
              <a:avLst/>
              <a:gdLst>
                <a:gd name="T0" fmla="*/ 52 w 105"/>
                <a:gd name="T1" fmla="*/ 0 h 132"/>
                <a:gd name="T2" fmla="*/ 0 w 105"/>
                <a:gd name="T3" fmla="*/ 52 h 132"/>
                <a:gd name="T4" fmla="*/ 52 w 105"/>
                <a:gd name="T5" fmla="*/ 132 h 132"/>
                <a:gd name="T6" fmla="*/ 105 w 105"/>
                <a:gd name="T7" fmla="*/ 52 h 132"/>
                <a:gd name="T8" fmla="*/ 52 w 105"/>
                <a:gd name="T9" fmla="*/ 0 h 132"/>
                <a:gd name="T10" fmla="*/ 52 w 105"/>
                <a:gd name="T11" fmla="*/ 80 h 132"/>
                <a:gd name="T12" fmla="*/ 25 w 105"/>
                <a:gd name="T13" fmla="*/ 52 h 132"/>
                <a:gd name="T14" fmla="*/ 52 w 105"/>
                <a:gd name="T15" fmla="*/ 25 h 132"/>
                <a:gd name="T16" fmla="*/ 80 w 105"/>
                <a:gd name="T17" fmla="*/ 52 h 132"/>
                <a:gd name="T18" fmla="*/ 52 w 105"/>
                <a:gd name="T19" fmla="*/ 8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132">
                  <a:moveTo>
                    <a:pt x="52" y="0"/>
                  </a:moveTo>
                  <a:cubicBezTo>
                    <a:pt x="24" y="0"/>
                    <a:pt x="0" y="23"/>
                    <a:pt x="0" y="52"/>
                  </a:cubicBezTo>
                  <a:cubicBezTo>
                    <a:pt x="0" y="81"/>
                    <a:pt x="52" y="132"/>
                    <a:pt x="52" y="132"/>
                  </a:cubicBezTo>
                  <a:cubicBezTo>
                    <a:pt x="52" y="132"/>
                    <a:pt x="105" y="81"/>
                    <a:pt x="105" y="52"/>
                  </a:cubicBezTo>
                  <a:cubicBezTo>
                    <a:pt x="105" y="23"/>
                    <a:pt x="81" y="0"/>
                    <a:pt x="52" y="0"/>
                  </a:cubicBezTo>
                  <a:close/>
                  <a:moveTo>
                    <a:pt x="52" y="80"/>
                  </a:moveTo>
                  <a:cubicBezTo>
                    <a:pt x="37" y="80"/>
                    <a:pt x="25" y="68"/>
                    <a:pt x="25" y="52"/>
                  </a:cubicBezTo>
                  <a:cubicBezTo>
                    <a:pt x="25" y="37"/>
                    <a:pt x="37" y="25"/>
                    <a:pt x="52" y="25"/>
                  </a:cubicBezTo>
                  <a:cubicBezTo>
                    <a:pt x="68" y="25"/>
                    <a:pt x="80" y="37"/>
                    <a:pt x="80" y="52"/>
                  </a:cubicBezTo>
                  <a:cubicBezTo>
                    <a:pt x="80" y="68"/>
                    <a:pt x="68" y="80"/>
                    <a:pt x="52"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74" name="Freeform 148"/>
            <p:cNvSpPr>
              <a:spLocks noEditPoints="1"/>
            </p:cNvSpPr>
            <p:nvPr/>
          </p:nvSpPr>
          <p:spPr bwMode="auto">
            <a:xfrm>
              <a:off x="5711825" y="3540126"/>
              <a:ext cx="771525" cy="268288"/>
            </a:xfrm>
            <a:custGeom>
              <a:avLst/>
              <a:gdLst>
                <a:gd name="T0" fmla="*/ 165 w 203"/>
                <a:gd name="T1" fmla="*/ 71 h 71"/>
                <a:gd name="T2" fmla="*/ 162 w 203"/>
                <a:gd name="T3" fmla="*/ 70 h 71"/>
                <a:gd name="T4" fmla="*/ 126 w 203"/>
                <a:gd name="T5" fmla="*/ 50 h 71"/>
                <a:gd name="T6" fmla="*/ 80 w 203"/>
                <a:gd name="T7" fmla="*/ 68 h 71"/>
                <a:gd name="T8" fmla="*/ 74 w 203"/>
                <a:gd name="T9" fmla="*/ 68 h 71"/>
                <a:gd name="T10" fmla="*/ 45 w 203"/>
                <a:gd name="T11" fmla="*/ 43 h 71"/>
                <a:gd name="T12" fmla="*/ 8 w 203"/>
                <a:gd name="T13" fmla="*/ 57 h 71"/>
                <a:gd name="T14" fmla="*/ 1 w 203"/>
                <a:gd name="T15" fmla="*/ 54 h 71"/>
                <a:gd name="T16" fmla="*/ 4 w 203"/>
                <a:gd name="T17" fmla="*/ 46 h 71"/>
                <a:gd name="T18" fmla="*/ 82 w 203"/>
                <a:gd name="T19" fmla="*/ 7 h 71"/>
                <a:gd name="T20" fmla="*/ 87 w 203"/>
                <a:gd name="T21" fmla="*/ 7 h 71"/>
                <a:gd name="T22" fmla="*/ 109 w 203"/>
                <a:gd name="T23" fmla="*/ 18 h 71"/>
                <a:gd name="T24" fmla="*/ 158 w 203"/>
                <a:gd name="T25" fmla="*/ 0 h 71"/>
                <a:gd name="T26" fmla="*/ 162 w 203"/>
                <a:gd name="T27" fmla="*/ 1 h 71"/>
                <a:gd name="T28" fmla="*/ 200 w 203"/>
                <a:gd name="T29" fmla="*/ 19 h 71"/>
                <a:gd name="T30" fmla="*/ 203 w 203"/>
                <a:gd name="T31" fmla="*/ 23 h 71"/>
                <a:gd name="T32" fmla="*/ 202 w 203"/>
                <a:gd name="T33" fmla="*/ 28 h 71"/>
                <a:gd name="T34" fmla="*/ 169 w 203"/>
                <a:gd name="T35" fmla="*/ 69 h 71"/>
                <a:gd name="T36" fmla="*/ 165 w 203"/>
                <a:gd name="T37" fmla="*/ 71 h 71"/>
                <a:gd name="T38" fmla="*/ 127 w 203"/>
                <a:gd name="T39" fmla="*/ 38 h 71"/>
                <a:gd name="T40" fmla="*/ 130 w 203"/>
                <a:gd name="T41" fmla="*/ 38 h 71"/>
                <a:gd name="T42" fmla="*/ 163 w 203"/>
                <a:gd name="T43" fmla="*/ 58 h 71"/>
                <a:gd name="T44" fmla="*/ 188 w 203"/>
                <a:gd name="T45" fmla="*/ 27 h 71"/>
                <a:gd name="T46" fmla="*/ 159 w 203"/>
                <a:gd name="T47" fmla="*/ 12 h 71"/>
                <a:gd name="T48" fmla="*/ 110 w 203"/>
                <a:gd name="T49" fmla="*/ 30 h 71"/>
                <a:gd name="T50" fmla="*/ 106 w 203"/>
                <a:gd name="T51" fmla="*/ 30 h 71"/>
                <a:gd name="T52" fmla="*/ 84 w 203"/>
                <a:gd name="T53" fmla="*/ 19 h 71"/>
                <a:gd name="T54" fmla="*/ 53 w 203"/>
                <a:gd name="T55" fmla="*/ 35 h 71"/>
                <a:gd name="T56" fmla="*/ 79 w 203"/>
                <a:gd name="T57" fmla="*/ 56 h 71"/>
                <a:gd name="T58" fmla="*/ 125 w 203"/>
                <a:gd name="T59" fmla="*/ 38 h 71"/>
                <a:gd name="T60" fmla="*/ 127 w 203"/>
                <a:gd name="T61" fmla="*/ 38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3" h="71">
                  <a:moveTo>
                    <a:pt x="165" y="71"/>
                  </a:moveTo>
                  <a:cubicBezTo>
                    <a:pt x="164" y="71"/>
                    <a:pt x="163" y="71"/>
                    <a:pt x="162" y="70"/>
                  </a:cubicBezTo>
                  <a:cubicBezTo>
                    <a:pt x="126" y="50"/>
                    <a:pt x="126" y="50"/>
                    <a:pt x="126" y="50"/>
                  </a:cubicBezTo>
                  <a:cubicBezTo>
                    <a:pt x="80" y="68"/>
                    <a:pt x="80" y="68"/>
                    <a:pt x="80" y="68"/>
                  </a:cubicBezTo>
                  <a:cubicBezTo>
                    <a:pt x="78" y="69"/>
                    <a:pt x="76" y="69"/>
                    <a:pt x="74" y="68"/>
                  </a:cubicBezTo>
                  <a:cubicBezTo>
                    <a:pt x="45" y="43"/>
                    <a:pt x="45" y="43"/>
                    <a:pt x="45" y="43"/>
                  </a:cubicBezTo>
                  <a:cubicBezTo>
                    <a:pt x="8" y="57"/>
                    <a:pt x="8" y="57"/>
                    <a:pt x="8" y="57"/>
                  </a:cubicBezTo>
                  <a:cubicBezTo>
                    <a:pt x="5" y="58"/>
                    <a:pt x="2" y="57"/>
                    <a:pt x="1" y="54"/>
                  </a:cubicBezTo>
                  <a:cubicBezTo>
                    <a:pt x="0" y="51"/>
                    <a:pt x="1" y="48"/>
                    <a:pt x="4" y="46"/>
                  </a:cubicBezTo>
                  <a:cubicBezTo>
                    <a:pt x="82" y="7"/>
                    <a:pt x="82" y="7"/>
                    <a:pt x="82" y="7"/>
                  </a:cubicBezTo>
                  <a:cubicBezTo>
                    <a:pt x="83" y="6"/>
                    <a:pt x="85" y="6"/>
                    <a:pt x="87" y="7"/>
                  </a:cubicBezTo>
                  <a:cubicBezTo>
                    <a:pt x="109" y="18"/>
                    <a:pt x="109" y="18"/>
                    <a:pt x="109" y="18"/>
                  </a:cubicBezTo>
                  <a:cubicBezTo>
                    <a:pt x="158" y="0"/>
                    <a:pt x="158" y="0"/>
                    <a:pt x="158" y="0"/>
                  </a:cubicBezTo>
                  <a:cubicBezTo>
                    <a:pt x="159" y="0"/>
                    <a:pt x="161" y="0"/>
                    <a:pt x="162" y="1"/>
                  </a:cubicBezTo>
                  <a:cubicBezTo>
                    <a:pt x="200" y="19"/>
                    <a:pt x="200" y="19"/>
                    <a:pt x="200" y="19"/>
                  </a:cubicBezTo>
                  <a:cubicBezTo>
                    <a:pt x="202" y="20"/>
                    <a:pt x="203" y="22"/>
                    <a:pt x="203" y="23"/>
                  </a:cubicBezTo>
                  <a:cubicBezTo>
                    <a:pt x="203" y="25"/>
                    <a:pt x="203" y="27"/>
                    <a:pt x="202" y="28"/>
                  </a:cubicBezTo>
                  <a:cubicBezTo>
                    <a:pt x="169" y="69"/>
                    <a:pt x="169" y="69"/>
                    <a:pt x="169" y="69"/>
                  </a:cubicBezTo>
                  <a:cubicBezTo>
                    <a:pt x="168" y="71"/>
                    <a:pt x="166" y="71"/>
                    <a:pt x="165" y="71"/>
                  </a:cubicBezTo>
                  <a:close/>
                  <a:moveTo>
                    <a:pt x="127" y="38"/>
                  </a:moveTo>
                  <a:cubicBezTo>
                    <a:pt x="128" y="38"/>
                    <a:pt x="129" y="38"/>
                    <a:pt x="130" y="38"/>
                  </a:cubicBezTo>
                  <a:cubicBezTo>
                    <a:pt x="163" y="58"/>
                    <a:pt x="163" y="58"/>
                    <a:pt x="163" y="58"/>
                  </a:cubicBezTo>
                  <a:cubicBezTo>
                    <a:pt x="188" y="27"/>
                    <a:pt x="188" y="27"/>
                    <a:pt x="188" y="27"/>
                  </a:cubicBezTo>
                  <a:cubicBezTo>
                    <a:pt x="159" y="12"/>
                    <a:pt x="159" y="12"/>
                    <a:pt x="159" y="12"/>
                  </a:cubicBezTo>
                  <a:cubicBezTo>
                    <a:pt x="110" y="30"/>
                    <a:pt x="110" y="30"/>
                    <a:pt x="110" y="30"/>
                  </a:cubicBezTo>
                  <a:cubicBezTo>
                    <a:pt x="109" y="31"/>
                    <a:pt x="107" y="31"/>
                    <a:pt x="106" y="30"/>
                  </a:cubicBezTo>
                  <a:cubicBezTo>
                    <a:pt x="84" y="19"/>
                    <a:pt x="84" y="19"/>
                    <a:pt x="84" y="19"/>
                  </a:cubicBezTo>
                  <a:cubicBezTo>
                    <a:pt x="53" y="35"/>
                    <a:pt x="53" y="35"/>
                    <a:pt x="53" y="35"/>
                  </a:cubicBezTo>
                  <a:cubicBezTo>
                    <a:pt x="79" y="56"/>
                    <a:pt x="79" y="56"/>
                    <a:pt x="79" y="56"/>
                  </a:cubicBezTo>
                  <a:cubicBezTo>
                    <a:pt x="125" y="38"/>
                    <a:pt x="125" y="38"/>
                    <a:pt x="125" y="38"/>
                  </a:cubicBezTo>
                  <a:cubicBezTo>
                    <a:pt x="125" y="38"/>
                    <a:pt x="126" y="38"/>
                    <a:pt x="127"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75" name="Freeform 149"/>
            <p:cNvSpPr/>
            <p:nvPr/>
          </p:nvSpPr>
          <p:spPr bwMode="auto">
            <a:xfrm>
              <a:off x="6167438" y="3535363"/>
              <a:ext cx="174625" cy="190500"/>
            </a:xfrm>
            <a:custGeom>
              <a:avLst/>
              <a:gdLst>
                <a:gd name="T0" fmla="*/ 7 w 46"/>
                <a:gd name="T1" fmla="*/ 50 h 50"/>
                <a:gd name="T2" fmla="*/ 3 w 46"/>
                <a:gd name="T3" fmla="*/ 49 h 50"/>
                <a:gd name="T4" fmla="*/ 2 w 46"/>
                <a:gd name="T5" fmla="*/ 41 h 50"/>
                <a:gd name="T6" fmla="*/ 35 w 46"/>
                <a:gd name="T7" fmla="*/ 3 h 50"/>
                <a:gd name="T8" fmla="*/ 44 w 46"/>
                <a:gd name="T9" fmla="*/ 3 h 50"/>
                <a:gd name="T10" fmla="*/ 44 w 46"/>
                <a:gd name="T11" fmla="*/ 11 h 50"/>
                <a:gd name="T12" fmla="*/ 11 w 46"/>
                <a:gd name="T13" fmla="*/ 48 h 50"/>
                <a:gd name="T14" fmla="*/ 7 w 46"/>
                <a:gd name="T15" fmla="*/ 5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50">
                  <a:moveTo>
                    <a:pt x="7" y="50"/>
                  </a:moveTo>
                  <a:cubicBezTo>
                    <a:pt x="5" y="50"/>
                    <a:pt x="4" y="50"/>
                    <a:pt x="3" y="49"/>
                  </a:cubicBezTo>
                  <a:cubicBezTo>
                    <a:pt x="0" y="47"/>
                    <a:pt x="0" y="43"/>
                    <a:pt x="2" y="41"/>
                  </a:cubicBezTo>
                  <a:cubicBezTo>
                    <a:pt x="35" y="3"/>
                    <a:pt x="35" y="3"/>
                    <a:pt x="35" y="3"/>
                  </a:cubicBezTo>
                  <a:cubicBezTo>
                    <a:pt x="37" y="1"/>
                    <a:pt x="41" y="0"/>
                    <a:pt x="44" y="3"/>
                  </a:cubicBezTo>
                  <a:cubicBezTo>
                    <a:pt x="46" y="5"/>
                    <a:pt x="46" y="8"/>
                    <a:pt x="44" y="11"/>
                  </a:cubicBezTo>
                  <a:cubicBezTo>
                    <a:pt x="11" y="48"/>
                    <a:pt x="11" y="48"/>
                    <a:pt x="11" y="48"/>
                  </a:cubicBezTo>
                  <a:cubicBezTo>
                    <a:pt x="10" y="50"/>
                    <a:pt x="8" y="50"/>
                    <a:pt x="7"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76" name="Freeform 150"/>
            <p:cNvSpPr/>
            <p:nvPr/>
          </p:nvSpPr>
          <p:spPr bwMode="auto">
            <a:xfrm>
              <a:off x="5981700" y="3608388"/>
              <a:ext cx="174625" cy="182563"/>
            </a:xfrm>
            <a:custGeom>
              <a:avLst/>
              <a:gdLst>
                <a:gd name="T0" fmla="*/ 6 w 46"/>
                <a:gd name="T1" fmla="*/ 48 h 48"/>
                <a:gd name="T2" fmla="*/ 2 w 46"/>
                <a:gd name="T3" fmla="*/ 47 h 48"/>
                <a:gd name="T4" fmla="*/ 2 w 46"/>
                <a:gd name="T5" fmla="*/ 39 h 48"/>
                <a:gd name="T6" fmla="*/ 35 w 46"/>
                <a:gd name="T7" fmla="*/ 3 h 48"/>
                <a:gd name="T8" fmla="*/ 43 w 46"/>
                <a:gd name="T9" fmla="*/ 2 h 48"/>
                <a:gd name="T10" fmla="*/ 43 w 46"/>
                <a:gd name="T11" fmla="*/ 10 h 48"/>
                <a:gd name="T12" fmla="*/ 11 w 46"/>
                <a:gd name="T13" fmla="*/ 46 h 48"/>
                <a:gd name="T14" fmla="*/ 6 w 46"/>
                <a:gd name="T15" fmla="*/ 4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48">
                  <a:moveTo>
                    <a:pt x="6" y="48"/>
                  </a:moveTo>
                  <a:cubicBezTo>
                    <a:pt x="5" y="48"/>
                    <a:pt x="3" y="48"/>
                    <a:pt x="2" y="47"/>
                  </a:cubicBezTo>
                  <a:cubicBezTo>
                    <a:pt x="0" y="45"/>
                    <a:pt x="0" y="41"/>
                    <a:pt x="2" y="39"/>
                  </a:cubicBezTo>
                  <a:cubicBezTo>
                    <a:pt x="35" y="3"/>
                    <a:pt x="35" y="3"/>
                    <a:pt x="35" y="3"/>
                  </a:cubicBezTo>
                  <a:cubicBezTo>
                    <a:pt x="37" y="1"/>
                    <a:pt x="40" y="0"/>
                    <a:pt x="43" y="2"/>
                  </a:cubicBezTo>
                  <a:cubicBezTo>
                    <a:pt x="45" y="5"/>
                    <a:pt x="46" y="8"/>
                    <a:pt x="43" y="10"/>
                  </a:cubicBezTo>
                  <a:cubicBezTo>
                    <a:pt x="11" y="46"/>
                    <a:pt x="11" y="46"/>
                    <a:pt x="11" y="46"/>
                  </a:cubicBezTo>
                  <a:cubicBezTo>
                    <a:pt x="9" y="48"/>
                    <a:pt x="8" y="48"/>
                    <a:pt x="6"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sp>
        <p:nvSpPr>
          <p:cNvPr id="77" name="Freeform 67"/>
          <p:cNvSpPr>
            <a:spLocks noEditPoints="1"/>
          </p:cNvSpPr>
          <p:nvPr/>
        </p:nvSpPr>
        <p:spPr bwMode="auto">
          <a:xfrm>
            <a:off x="1969795" y="3140968"/>
            <a:ext cx="833585" cy="858396"/>
          </a:xfrm>
          <a:custGeom>
            <a:avLst/>
            <a:gdLst>
              <a:gd name="T0" fmla="*/ 93 w 186"/>
              <a:gd name="T1" fmla="*/ 191 h 191"/>
              <a:gd name="T2" fmla="*/ 0 w 186"/>
              <a:gd name="T3" fmla="*/ 161 h 191"/>
              <a:gd name="T4" fmla="*/ 63 w 186"/>
              <a:gd name="T5" fmla="*/ 132 h 191"/>
              <a:gd name="T6" fmla="*/ 64 w 186"/>
              <a:gd name="T7" fmla="*/ 143 h 191"/>
              <a:gd name="T8" fmla="*/ 25 w 186"/>
              <a:gd name="T9" fmla="*/ 161 h 191"/>
              <a:gd name="T10" fmla="*/ 93 w 186"/>
              <a:gd name="T11" fmla="*/ 180 h 191"/>
              <a:gd name="T12" fmla="*/ 161 w 186"/>
              <a:gd name="T13" fmla="*/ 161 h 191"/>
              <a:gd name="T14" fmla="*/ 121 w 186"/>
              <a:gd name="T15" fmla="*/ 143 h 191"/>
              <a:gd name="T16" fmla="*/ 122 w 186"/>
              <a:gd name="T17" fmla="*/ 132 h 191"/>
              <a:gd name="T18" fmla="*/ 186 w 186"/>
              <a:gd name="T19" fmla="*/ 161 h 191"/>
              <a:gd name="T20" fmla="*/ 93 w 186"/>
              <a:gd name="T21" fmla="*/ 191 h 191"/>
              <a:gd name="T22" fmla="*/ 105 w 186"/>
              <a:gd name="T23" fmla="*/ 168 h 191"/>
              <a:gd name="T24" fmla="*/ 93 w 186"/>
              <a:gd name="T25" fmla="*/ 168 h 191"/>
              <a:gd name="T26" fmla="*/ 93 w 186"/>
              <a:gd name="T27" fmla="*/ 168 h 191"/>
              <a:gd name="T28" fmla="*/ 81 w 186"/>
              <a:gd name="T29" fmla="*/ 168 h 191"/>
              <a:gd name="T30" fmla="*/ 76 w 186"/>
              <a:gd name="T31" fmla="*/ 108 h 191"/>
              <a:gd name="T32" fmla="*/ 57 w 186"/>
              <a:gd name="T33" fmla="*/ 108 h 191"/>
              <a:gd name="T34" fmla="*/ 57 w 186"/>
              <a:gd name="T35" fmla="*/ 60 h 191"/>
              <a:gd name="T36" fmla="*/ 93 w 186"/>
              <a:gd name="T37" fmla="*/ 49 h 191"/>
              <a:gd name="T38" fmla="*/ 129 w 186"/>
              <a:gd name="T39" fmla="*/ 60 h 191"/>
              <a:gd name="T40" fmla="*/ 129 w 186"/>
              <a:gd name="T41" fmla="*/ 108 h 191"/>
              <a:gd name="T42" fmla="*/ 110 w 186"/>
              <a:gd name="T43" fmla="*/ 108 h 191"/>
              <a:gd name="T44" fmla="*/ 105 w 186"/>
              <a:gd name="T45" fmla="*/ 168 h 191"/>
              <a:gd name="T46" fmla="*/ 92 w 186"/>
              <a:gd name="T47" fmla="*/ 40 h 191"/>
              <a:gd name="T48" fmla="*/ 72 w 186"/>
              <a:gd name="T49" fmla="*/ 20 h 191"/>
              <a:gd name="T50" fmla="*/ 92 w 186"/>
              <a:gd name="T51" fmla="*/ 0 h 191"/>
              <a:gd name="T52" fmla="*/ 112 w 186"/>
              <a:gd name="T53" fmla="*/ 20 h 191"/>
              <a:gd name="T54" fmla="*/ 92 w 186"/>
              <a:gd name="T55" fmla="*/ 4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6" h="191">
                <a:moveTo>
                  <a:pt x="93" y="191"/>
                </a:moveTo>
                <a:cubicBezTo>
                  <a:pt x="42" y="191"/>
                  <a:pt x="0" y="177"/>
                  <a:pt x="0" y="161"/>
                </a:cubicBezTo>
                <a:cubicBezTo>
                  <a:pt x="0" y="148"/>
                  <a:pt x="27" y="136"/>
                  <a:pt x="63" y="132"/>
                </a:cubicBezTo>
                <a:cubicBezTo>
                  <a:pt x="64" y="143"/>
                  <a:pt x="64" y="143"/>
                  <a:pt x="64" y="143"/>
                </a:cubicBezTo>
                <a:cubicBezTo>
                  <a:pt x="42" y="147"/>
                  <a:pt x="25" y="153"/>
                  <a:pt x="25" y="161"/>
                </a:cubicBezTo>
                <a:cubicBezTo>
                  <a:pt x="25" y="172"/>
                  <a:pt x="60" y="180"/>
                  <a:pt x="93" y="180"/>
                </a:cubicBezTo>
                <a:cubicBezTo>
                  <a:pt x="126" y="180"/>
                  <a:pt x="161" y="172"/>
                  <a:pt x="161" y="161"/>
                </a:cubicBezTo>
                <a:cubicBezTo>
                  <a:pt x="161" y="153"/>
                  <a:pt x="143" y="147"/>
                  <a:pt x="121" y="143"/>
                </a:cubicBezTo>
                <a:cubicBezTo>
                  <a:pt x="122" y="132"/>
                  <a:pt x="122" y="132"/>
                  <a:pt x="122" y="132"/>
                </a:cubicBezTo>
                <a:cubicBezTo>
                  <a:pt x="159" y="136"/>
                  <a:pt x="186" y="148"/>
                  <a:pt x="186" y="161"/>
                </a:cubicBezTo>
                <a:cubicBezTo>
                  <a:pt x="186" y="177"/>
                  <a:pt x="144" y="191"/>
                  <a:pt x="93" y="191"/>
                </a:cubicBezTo>
                <a:close/>
                <a:moveTo>
                  <a:pt x="105" y="168"/>
                </a:moveTo>
                <a:cubicBezTo>
                  <a:pt x="93" y="168"/>
                  <a:pt x="93" y="168"/>
                  <a:pt x="93" y="168"/>
                </a:cubicBezTo>
                <a:cubicBezTo>
                  <a:pt x="93" y="168"/>
                  <a:pt x="93" y="168"/>
                  <a:pt x="93" y="168"/>
                </a:cubicBezTo>
                <a:cubicBezTo>
                  <a:pt x="81" y="168"/>
                  <a:pt x="81" y="168"/>
                  <a:pt x="81" y="168"/>
                </a:cubicBezTo>
                <a:cubicBezTo>
                  <a:pt x="76" y="108"/>
                  <a:pt x="76" y="108"/>
                  <a:pt x="76" y="108"/>
                </a:cubicBezTo>
                <a:cubicBezTo>
                  <a:pt x="57" y="108"/>
                  <a:pt x="57" y="108"/>
                  <a:pt x="57" y="108"/>
                </a:cubicBezTo>
                <a:cubicBezTo>
                  <a:pt x="57" y="108"/>
                  <a:pt x="57" y="74"/>
                  <a:pt x="57" y="60"/>
                </a:cubicBezTo>
                <a:cubicBezTo>
                  <a:pt x="57" y="47"/>
                  <a:pt x="90" y="49"/>
                  <a:pt x="93" y="49"/>
                </a:cubicBezTo>
                <a:cubicBezTo>
                  <a:pt x="96" y="49"/>
                  <a:pt x="129" y="47"/>
                  <a:pt x="129" y="60"/>
                </a:cubicBezTo>
                <a:cubicBezTo>
                  <a:pt x="129" y="74"/>
                  <a:pt x="129" y="108"/>
                  <a:pt x="129" y="108"/>
                </a:cubicBezTo>
                <a:cubicBezTo>
                  <a:pt x="110" y="108"/>
                  <a:pt x="110" y="108"/>
                  <a:pt x="110" y="108"/>
                </a:cubicBezTo>
                <a:lnTo>
                  <a:pt x="105" y="168"/>
                </a:lnTo>
                <a:close/>
                <a:moveTo>
                  <a:pt x="92" y="40"/>
                </a:moveTo>
                <a:cubicBezTo>
                  <a:pt x="81" y="40"/>
                  <a:pt x="72" y="31"/>
                  <a:pt x="72" y="20"/>
                </a:cubicBezTo>
                <a:cubicBezTo>
                  <a:pt x="72" y="9"/>
                  <a:pt x="81" y="0"/>
                  <a:pt x="92" y="0"/>
                </a:cubicBezTo>
                <a:cubicBezTo>
                  <a:pt x="103" y="0"/>
                  <a:pt x="112" y="9"/>
                  <a:pt x="112" y="20"/>
                </a:cubicBezTo>
                <a:cubicBezTo>
                  <a:pt x="112" y="31"/>
                  <a:pt x="103" y="40"/>
                  <a:pt x="92" y="40"/>
                </a:cubicBezTo>
                <a:close/>
              </a:path>
            </a:pathLst>
          </a:custGeom>
          <a:solidFill>
            <a:srgbClr val="3CCCC7"/>
          </a:solidFill>
          <a:ln>
            <a:noFill/>
          </a:ln>
        </p:spPr>
        <p:txBody>
          <a:bodyPr vert="horz" wrap="square" lIns="91440" tIns="45720" rIns="91440" bIns="45720" numCol="1" anchor="t" anchorCtr="0" compatLnSpc="1"/>
          <a:lstStyle/>
          <a:p>
            <a:endParaRPr lang="zh-CN" altLang="en-US"/>
          </a:p>
        </p:txBody>
      </p:sp>
      <p:sp>
        <p:nvSpPr>
          <p:cNvPr id="78" name="文本框 9"/>
          <p:cNvSpPr txBox="1"/>
          <p:nvPr/>
        </p:nvSpPr>
        <p:spPr>
          <a:xfrm>
            <a:off x="5449515" y="2423242"/>
            <a:ext cx="1368152" cy="346249"/>
          </a:xfrm>
          <a:prstGeom prst="rect">
            <a:avLst/>
          </a:prstGeom>
          <a:noFill/>
        </p:spPr>
        <p:txBody>
          <a:bodyPr wrap="square" lIns="68580" tIns="34290" rIns="68580" bIns="34290" rtlCol="0">
            <a:spAutoFit/>
          </a:bodyPr>
          <a:lstStyle/>
          <a:p>
            <a:pPr marL="0" lvl="1" algn="ctr"/>
            <a:r>
              <a:rPr lang="zh-CN" altLang="en-US" b="1" dirty="0">
                <a:solidFill>
                  <a:srgbClr val="3CCCC7"/>
                </a:solidFill>
                <a:latin typeface="微软雅黑" panose="020B0503020204020204" pitchFamily="34" charset="-122"/>
                <a:ea typeface="微软雅黑" panose="020B0503020204020204" pitchFamily="34" charset="-122"/>
              </a:rPr>
              <a:t>总代理</a:t>
            </a:r>
          </a:p>
        </p:txBody>
      </p:sp>
      <p:sp>
        <p:nvSpPr>
          <p:cNvPr id="79" name="文本框 9"/>
          <p:cNvSpPr txBox="1"/>
          <p:nvPr/>
        </p:nvSpPr>
        <p:spPr>
          <a:xfrm>
            <a:off x="5377507" y="2770678"/>
            <a:ext cx="1656184" cy="586314"/>
          </a:xfrm>
          <a:prstGeom prst="rect">
            <a:avLst/>
          </a:prstGeom>
          <a:noFill/>
        </p:spPr>
        <p:txBody>
          <a:bodyPr wrap="square" lIns="68580" tIns="34290" rIns="68580" bIns="34290" rtlCol="0">
            <a:spAutoFit/>
          </a:bodyPr>
          <a:lstStyle/>
          <a:p>
            <a:pPr>
              <a:lnSpc>
                <a:spcPct val="120000"/>
              </a:lnSpc>
              <a:spcBef>
                <a:spcPct val="0"/>
              </a:spcBef>
              <a:buNone/>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在此录入上述图表的描述说明。</a:t>
            </a:r>
          </a:p>
        </p:txBody>
      </p:sp>
      <p:cxnSp>
        <p:nvCxnSpPr>
          <p:cNvPr id="4" name="直接连接符 3"/>
          <p:cNvCxnSpPr>
            <a:stCxn id="74" idx="7"/>
            <a:endCxn id="77" idx="6"/>
          </p:cNvCxnSpPr>
          <p:nvPr/>
        </p:nvCxnSpPr>
        <p:spPr>
          <a:xfrm flipH="1">
            <a:off x="2691339" y="2182312"/>
            <a:ext cx="2801425" cy="1682225"/>
          </a:xfrm>
          <a:prstGeom prst="line">
            <a:avLst/>
          </a:prstGeom>
          <a:ln>
            <a:solidFill>
              <a:srgbClr val="3CCCC7"/>
            </a:solidFill>
            <a:prstDash val="dash"/>
          </a:ln>
        </p:spPr>
        <p:style>
          <a:lnRef idx="1">
            <a:schemeClr val="accent1"/>
          </a:lnRef>
          <a:fillRef idx="0">
            <a:schemeClr val="accent1"/>
          </a:fillRef>
          <a:effectRef idx="0">
            <a:schemeClr val="accent1"/>
          </a:effectRef>
          <a:fontRef idx="minor">
            <a:schemeClr val="tx1"/>
          </a:fontRef>
        </p:style>
      </p:cxnSp>
      <p:sp>
        <p:nvSpPr>
          <p:cNvPr id="80" name="文本框 9"/>
          <p:cNvSpPr txBox="1"/>
          <p:nvPr/>
        </p:nvSpPr>
        <p:spPr>
          <a:xfrm>
            <a:off x="1633091" y="4149080"/>
            <a:ext cx="1368152" cy="346249"/>
          </a:xfrm>
          <a:prstGeom prst="rect">
            <a:avLst/>
          </a:prstGeom>
          <a:noFill/>
        </p:spPr>
        <p:txBody>
          <a:bodyPr wrap="square" lIns="68580" tIns="34290" rIns="68580" bIns="34290" rtlCol="0">
            <a:spAutoFit/>
          </a:bodyPr>
          <a:lstStyle/>
          <a:p>
            <a:pPr marL="0" lvl="1" algn="ctr"/>
            <a:r>
              <a:rPr lang="zh-CN" altLang="en-US" b="1" dirty="0">
                <a:solidFill>
                  <a:srgbClr val="3CCCC7"/>
                </a:solidFill>
                <a:latin typeface="微软雅黑" panose="020B0503020204020204" pitchFamily="34" charset="-122"/>
                <a:ea typeface="微软雅黑" panose="020B0503020204020204" pitchFamily="34" charset="-122"/>
              </a:rPr>
              <a:t>二级代理</a:t>
            </a:r>
          </a:p>
        </p:txBody>
      </p:sp>
      <p:sp>
        <p:nvSpPr>
          <p:cNvPr id="81" name="文本框 9"/>
          <p:cNvSpPr txBox="1"/>
          <p:nvPr/>
        </p:nvSpPr>
        <p:spPr>
          <a:xfrm>
            <a:off x="1561083" y="4496516"/>
            <a:ext cx="1656184" cy="586314"/>
          </a:xfrm>
          <a:prstGeom prst="rect">
            <a:avLst/>
          </a:prstGeom>
          <a:noFill/>
        </p:spPr>
        <p:txBody>
          <a:bodyPr wrap="square" lIns="68580" tIns="34290" rIns="68580" bIns="34290" rtlCol="0">
            <a:spAutoFit/>
          </a:bodyPr>
          <a:lstStyle/>
          <a:p>
            <a:pPr>
              <a:lnSpc>
                <a:spcPct val="120000"/>
              </a:lnSpc>
              <a:spcBef>
                <a:spcPct val="0"/>
              </a:spcBef>
              <a:buNone/>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在此录入上述图表的描述说明。</a:t>
            </a:r>
          </a:p>
        </p:txBody>
      </p:sp>
      <p:cxnSp>
        <p:nvCxnSpPr>
          <p:cNvPr id="6" name="直接连接符 5"/>
          <p:cNvCxnSpPr>
            <a:stCxn id="77" idx="9"/>
            <a:endCxn id="82" idx="1"/>
          </p:cNvCxnSpPr>
          <p:nvPr/>
        </p:nvCxnSpPr>
        <p:spPr>
          <a:xfrm>
            <a:off x="2803380" y="3864537"/>
            <a:ext cx="2838823" cy="938458"/>
          </a:xfrm>
          <a:prstGeom prst="line">
            <a:avLst/>
          </a:prstGeom>
          <a:ln>
            <a:solidFill>
              <a:srgbClr val="3CCCC7"/>
            </a:solidFill>
            <a:prstDash val="dash"/>
          </a:ln>
        </p:spPr>
        <p:style>
          <a:lnRef idx="1">
            <a:schemeClr val="accent1"/>
          </a:lnRef>
          <a:fillRef idx="0">
            <a:schemeClr val="accent1"/>
          </a:fillRef>
          <a:effectRef idx="0">
            <a:schemeClr val="accent1"/>
          </a:effectRef>
          <a:fontRef idx="minor">
            <a:schemeClr val="tx1"/>
          </a:fontRef>
        </p:style>
      </p:cxnSp>
      <p:sp>
        <p:nvSpPr>
          <p:cNvPr id="82" name="Freeform 67"/>
          <p:cNvSpPr>
            <a:spLocks noEditPoints="1"/>
          </p:cNvSpPr>
          <p:nvPr/>
        </p:nvSpPr>
        <p:spPr bwMode="auto">
          <a:xfrm>
            <a:off x="5642203" y="4079426"/>
            <a:ext cx="833585" cy="858396"/>
          </a:xfrm>
          <a:custGeom>
            <a:avLst/>
            <a:gdLst>
              <a:gd name="T0" fmla="*/ 93 w 186"/>
              <a:gd name="T1" fmla="*/ 191 h 191"/>
              <a:gd name="T2" fmla="*/ 0 w 186"/>
              <a:gd name="T3" fmla="*/ 161 h 191"/>
              <a:gd name="T4" fmla="*/ 63 w 186"/>
              <a:gd name="T5" fmla="*/ 132 h 191"/>
              <a:gd name="T6" fmla="*/ 64 w 186"/>
              <a:gd name="T7" fmla="*/ 143 h 191"/>
              <a:gd name="T8" fmla="*/ 25 w 186"/>
              <a:gd name="T9" fmla="*/ 161 h 191"/>
              <a:gd name="T10" fmla="*/ 93 w 186"/>
              <a:gd name="T11" fmla="*/ 180 h 191"/>
              <a:gd name="T12" fmla="*/ 161 w 186"/>
              <a:gd name="T13" fmla="*/ 161 h 191"/>
              <a:gd name="T14" fmla="*/ 121 w 186"/>
              <a:gd name="T15" fmla="*/ 143 h 191"/>
              <a:gd name="T16" fmla="*/ 122 w 186"/>
              <a:gd name="T17" fmla="*/ 132 h 191"/>
              <a:gd name="T18" fmla="*/ 186 w 186"/>
              <a:gd name="T19" fmla="*/ 161 h 191"/>
              <a:gd name="T20" fmla="*/ 93 w 186"/>
              <a:gd name="T21" fmla="*/ 191 h 191"/>
              <a:gd name="T22" fmla="*/ 105 w 186"/>
              <a:gd name="T23" fmla="*/ 168 h 191"/>
              <a:gd name="T24" fmla="*/ 93 w 186"/>
              <a:gd name="T25" fmla="*/ 168 h 191"/>
              <a:gd name="T26" fmla="*/ 93 w 186"/>
              <a:gd name="T27" fmla="*/ 168 h 191"/>
              <a:gd name="T28" fmla="*/ 81 w 186"/>
              <a:gd name="T29" fmla="*/ 168 h 191"/>
              <a:gd name="T30" fmla="*/ 76 w 186"/>
              <a:gd name="T31" fmla="*/ 108 h 191"/>
              <a:gd name="T32" fmla="*/ 57 w 186"/>
              <a:gd name="T33" fmla="*/ 108 h 191"/>
              <a:gd name="T34" fmla="*/ 57 w 186"/>
              <a:gd name="T35" fmla="*/ 60 h 191"/>
              <a:gd name="T36" fmla="*/ 93 w 186"/>
              <a:gd name="T37" fmla="*/ 49 h 191"/>
              <a:gd name="T38" fmla="*/ 129 w 186"/>
              <a:gd name="T39" fmla="*/ 60 h 191"/>
              <a:gd name="T40" fmla="*/ 129 w 186"/>
              <a:gd name="T41" fmla="*/ 108 h 191"/>
              <a:gd name="T42" fmla="*/ 110 w 186"/>
              <a:gd name="T43" fmla="*/ 108 h 191"/>
              <a:gd name="T44" fmla="*/ 105 w 186"/>
              <a:gd name="T45" fmla="*/ 168 h 191"/>
              <a:gd name="T46" fmla="*/ 92 w 186"/>
              <a:gd name="T47" fmla="*/ 40 h 191"/>
              <a:gd name="T48" fmla="*/ 72 w 186"/>
              <a:gd name="T49" fmla="*/ 20 h 191"/>
              <a:gd name="T50" fmla="*/ 92 w 186"/>
              <a:gd name="T51" fmla="*/ 0 h 191"/>
              <a:gd name="T52" fmla="*/ 112 w 186"/>
              <a:gd name="T53" fmla="*/ 20 h 191"/>
              <a:gd name="T54" fmla="*/ 92 w 186"/>
              <a:gd name="T55" fmla="*/ 4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6" h="191">
                <a:moveTo>
                  <a:pt x="93" y="191"/>
                </a:moveTo>
                <a:cubicBezTo>
                  <a:pt x="42" y="191"/>
                  <a:pt x="0" y="177"/>
                  <a:pt x="0" y="161"/>
                </a:cubicBezTo>
                <a:cubicBezTo>
                  <a:pt x="0" y="148"/>
                  <a:pt x="27" y="136"/>
                  <a:pt x="63" y="132"/>
                </a:cubicBezTo>
                <a:cubicBezTo>
                  <a:pt x="64" y="143"/>
                  <a:pt x="64" y="143"/>
                  <a:pt x="64" y="143"/>
                </a:cubicBezTo>
                <a:cubicBezTo>
                  <a:pt x="42" y="147"/>
                  <a:pt x="25" y="153"/>
                  <a:pt x="25" y="161"/>
                </a:cubicBezTo>
                <a:cubicBezTo>
                  <a:pt x="25" y="172"/>
                  <a:pt x="60" y="180"/>
                  <a:pt x="93" y="180"/>
                </a:cubicBezTo>
                <a:cubicBezTo>
                  <a:pt x="126" y="180"/>
                  <a:pt x="161" y="172"/>
                  <a:pt x="161" y="161"/>
                </a:cubicBezTo>
                <a:cubicBezTo>
                  <a:pt x="161" y="153"/>
                  <a:pt x="143" y="147"/>
                  <a:pt x="121" y="143"/>
                </a:cubicBezTo>
                <a:cubicBezTo>
                  <a:pt x="122" y="132"/>
                  <a:pt x="122" y="132"/>
                  <a:pt x="122" y="132"/>
                </a:cubicBezTo>
                <a:cubicBezTo>
                  <a:pt x="159" y="136"/>
                  <a:pt x="186" y="148"/>
                  <a:pt x="186" y="161"/>
                </a:cubicBezTo>
                <a:cubicBezTo>
                  <a:pt x="186" y="177"/>
                  <a:pt x="144" y="191"/>
                  <a:pt x="93" y="191"/>
                </a:cubicBezTo>
                <a:close/>
                <a:moveTo>
                  <a:pt x="105" y="168"/>
                </a:moveTo>
                <a:cubicBezTo>
                  <a:pt x="93" y="168"/>
                  <a:pt x="93" y="168"/>
                  <a:pt x="93" y="168"/>
                </a:cubicBezTo>
                <a:cubicBezTo>
                  <a:pt x="93" y="168"/>
                  <a:pt x="93" y="168"/>
                  <a:pt x="93" y="168"/>
                </a:cubicBezTo>
                <a:cubicBezTo>
                  <a:pt x="81" y="168"/>
                  <a:pt x="81" y="168"/>
                  <a:pt x="81" y="168"/>
                </a:cubicBezTo>
                <a:cubicBezTo>
                  <a:pt x="76" y="108"/>
                  <a:pt x="76" y="108"/>
                  <a:pt x="76" y="108"/>
                </a:cubicBezTo>
                <a:cubicBezTo>
                  <a:pt x="57" y="108"/>
                  <a:pt x="57" y="108"/>
                  <a:pt x="57" y="108"/>
                </a:cubicBezTo>
                <a:cubicBezTo>
                  <a:pt x="57" y="108"/>
                  <a:pt x="57" y="74"/>
                  <a:pt x="57" y="60"/>
                </a:cubicBezTo>
                <a:cubicBezTo>
                  <a:pt x="57" y="47"/>
                  <a:pt x="90" y="49"/>
                  <a:pt x="93" y="49"/>
                </a:cubicBezTo>
                <a:cubicBezTo>
                  <a:pt x="96" y="49"/>
                  <a:pt x="129" y="47"/>
                  <a:pt x="129" y="60"/>
                </a:cubicBezTo>
                <a:cubicBezTo>
                  <a:pt x="129" y="74"/>
                  <a:pt x="129" y="108"/>
                  <a:pt x="129" y="108"/>
                </a:cubicBezTo>
                <a:cubicBezTo>
                  <a:pt x="110" y="108"/>
                  <a:pt x="110" y="108"/>
                  <a:pt x="110" y="108"/>
                </a:cubicBezTo>
                <a:lnTo>
                  <a:pt x="105" y="168"/>
                </a:lnTo>
                <a:close/>
                <a:moveTo>
                  <a:pt x="92" y="40"/>
                </a:moveTo>
                <a:cubicBezTo>
                  <a:pt x="81" y="40"/>
                  <a:pt x="72" y="31"/>
                  <a:pt x="72" y="20"/>
                </a:cubicBezTo>
                <a:cubicBezTo>
                  <a:pt x="72" y="9"/>
                  <a:pt x="81" y="0"/>
                  <a:pt x="92" y="0"/>
                </a:cubicBezTo>
                <a:cubicBezTo>
                  <a:pt x="103" y="0"/>
                  <a:pt x="112" y="9"/>
                  <a:pt x="112" y="20"/>
                </a:cubicBezTo>
                <a:cubicBezTo>
                  <a:pt x="112" y="31"/>
                  <a:pt x="103" y="40"/>
                  <a:pt x="92" y="40"/>
                </a:cubicBezTo>
                <a:close/>
              </a:path>
            </a:pathLst>
          </a:custGeom>
          <a:solidFill>
            <a:srgbClr val="3CCCC7"/>
          </a:solidFill>
          <a:ln>
            <a:noFill/>
          </a:ln>
        </p:spPr>
        <p:txBody>
          <a:bodyPr vert="horz" wrap="square" lIns="91440" tIns="45720" rIns="91440" bIns="45720" numCol="1" anchor="t" anchorCtr="0" compatLnSpc="1"/>
          <a:lstStyle/>
          <a:p>
            <a:endParaRPr lang="zh-CN" altLang="en-US"/>
          </a:p>
        </p:txBody>
      </p:sp>
      <p:sp>
        <p:nvSpPr>
          <p:cNvPr id="83" name="文本框 9"/>
          <p:cNvSpPr txBox="1"/>
          <p:nvPr/>
        </p:nvSpPr>
        <p:spPr>
          <a:xfrm>
            <a:off x="5305499" y="5087538"/>
            <a:ext cx="1368152" cy="346249"/>
          </a:xfrm>
          <a:prstGeom prst="rect">
            <a:avLst/>
          </a:prstGeom>
          <a:noFill/>
        </p:spPr>
        <p:txBody>
          <a:bodyPr wrap="square" lIns="68580" tIns="34290" rIns="68580" bIns="34290" rtlCol="0">
            <a:spAutoFit/>
          </a:bodyPr>
          <a:lstStyle/>
          <a:p>
            <a:pPr marL="0" lvl="1" algn="ctr"/>
            <a:r>
              <a:rPr lang="zh-CN" altLang="en-US" b="1" dirty="0">
                <a:solidFill>
                  <a:srgbClr val="3CCCC7"/>
                </a:solidFill>
                <a:latin typeface="微软雅黑" panose="020B0503020204020204" pitchFamily="34" charset="-122"/>
                <a:ea typeface="微软雅黑" panose="020B0503020204020204" pitchFamily="34" charset="-122"/>
              </a:rPr>
              <a:t>二级代理</a:t>
            </a:r>
          </a:p>
        </p:txBody>
      </p:sp>
      <p:sp>
        <p:nvSpPr>
          <p:cNvPr id="84" name="文本框 9"/>
          <p:cNvSpPr txBox="1"/>
          <p:nvPr/>
        </p:nvSpPr>
        <p:spPr>
          <a:xfrm>
            <a:off x="5233491" y="5434974"/>
            <a:ext cx="1656184" cy="586314"/>
          </a:xfrm>
          <a:prstGeom prst="rect">
            <a:avLst/>
          </a:prstGeom>
          <a:noFill/>
        </p:spPr>
        <p:txBody>
          <a:bodyPr wrap="square" lIns="68580" tIns="34290" rIns="68580" bIns="34290" rtlCol="0">
            <a:spAutoFit/>
          </a:bodyPr>
          <a:lstStyle/>
          <a:p>
            <a:pPr>
              <a:lnSpc>
                <a:spcPct val="120000"/>
              </a:lnSpc>
              <a:spcBef>
                <a:spcPct val="0"/>
              </a:spcBef>
              <a:buNone/>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在此录入上述图表的描述说明。</a:t>
            </a:r>
          </a:p>
        </p:txBody>
      </p:sp>
      <p:cxnSp>
        <p:nvCxnSpPr>
          <p:cNvPr id="9" name="直接连接符 8"/>
          <p:cNvCxnSpPr>
            <a:stCxn id="82" idx="9"/>
          </p:cNvCxnSpPr>
          <p:nvPr/>
        </p:nvCxnSpPr>
        <p:spPr>
          <a:xfrm flipV="1">
            <a:off x="6475788" y="3860800"/>
            <a:ext cx="2937055" cy="942195"/>
          </a:xfrm>
          <a:prstGeom prst="line">
            <a:avLst/>
          </a:prstGeom>
          <a:ln>
            <a:solidFill>
              <a:srgbClr val="3CCCC7"/>
            </a:solidFill>
            <a:prstDash val="dash"/>
          </a:ln>
        </p:spPr>
        <p:style>
          <a:lnRef idx="1">
            <a:schemeClr val="accent1"/>
          </a:lnRef>
          <a:fillRef idx="0">
            <a:schemeClr val="accent1"/>
          </a:fillRef>
          <a:effectRef idx="0">
            <a:schemeClr val="accent1"/>
          </a:effectRef>
          <a:fontRef idx="minor">
            <a:schemeClr val="tx1"/>
          </a:fontRef>
        </p:style>
      </p:cxnSp>
      <p:sp>
        <p:nvSpPr>
          <p:cNvPr id="85" name="Freeform 67"/>
          <p:cNvSpPr>
            <a:spLocks noEditPoints="1"/>
          </p:cNvSpPr>
          <p:nvPr/>
        </p:nvSpPr>
        <p:spPr bwMode="auto">
          <a:xfrm>
            <a:off x="9314611" y="3140968"/>
            <a:ext cx="833585" cy="858396"/>
          </a:xfrm>
          <a:custGeom>
            <a:avLst/>
            <a:gdLst>
              <a:gd name="T0" fmla="*/ 93 w 186"/>
              <a:gd name="T1" fmla="*/ 191 h 191"/>
              <a:gd name="T2" fmla="*/ 0 w 186"/>
              <a:gd name="T3" fmla="*/ 161 h 191"/>
              <a:gd name="T4" fmla="*/ 63 w 186"/>
              <a:gd name="T5" fmla="*/ 132 h 191"/>
              <a:gd name="T6" fmla="*/ 64 w 186"/>
              <a:gd name="T7" fmla="*/ 143 h 191"/>
              <a:gd name="T8" fmla="*/ 25 w 186"/>
              <a:gd name="T9" fmla="*/ 161 h 191"/>
              <a:gd name="T10" fmla="*/ 93 w 186"/>
              <a:gd name="T11" fmla="*/ 180 h 191"/>
              <a:gd name="T12" fmla="*/ 161 w 186"/>
              <a:gd name="T13" fmla="*/ 161 h 191"/>
              <a:gd name="T14" fmla="*/ 121 w 186"/>
              <a:gd name="T15" fmla="*/ 143 h 191"/>
              <a:gd name="T16" fmla="*/ 122 w 186"/>
              <a:gd name="T17" fmla="*/ 132 h 191"/>
              <a:gd name="T18" fmla="*/ 186 w 186"/>
              <a:gd name="T19" fmla="*/ 161 h 191"/>
              <a:gd name="T20" fmla="*/ 93 w 186"/>
              <a:gd name="T21" fmla="*/ 191 h 191"/>
              <a:gd name="T22" fmla="*/ 105 w 186"/>
              <a:gd name="T23" fmla="*/ 168 h 191"/>
              <a:gd name="T24" fmla="*/ 93 w 186"/>
              <a:gd name="T25" fmla="*/ 168 h 191"/>
              <a:gd name="T26" fmla="*/ 93 w 186"/>
              <a:gd name="T27" fmla="*/ 168 h 191"/>
              <a:gd name="T28" fmla="*/ 81 w 186"/>
              <a:gd name="T29" fmla="*/ 168 h 191"/>
              <a:gd name="T30" fmla="*/ 76 w 186"/>
              <a:gd name="T31" fmla="*/ 108 h 191"/>
              <a:gd name="T32" fmla="*/ 57 w 186"/>
              <a:gd name="T33" fmla="*/ 108 h 191"/>
              <a:gd name="T34" fmla="*/ 57 w 186"/>
              <a:gd name="T35" fmla="*/ 60 h 191"/>
              <a:gd name="T36" fmla="*/ 93 w 186"/>
              <a:gd name="T37" fmla="*/ 49 h 191"/>
              <a:gd name="T38" fmla="*/ 129 w 186"/>
              <a:gd name="T39" fmla="*/ 60 h 191"/>
              <a:gd name="T40" fmla="*/ 129 w 186"/>
              <a:gd name="T41" fmla="*/ 108 h 191"/>
              <a:gd name="T42" fmla="*/ 110 w 186"/>
              <a:gd name="T43" fmla="*/ 108 h 191"/>
              <a:gd name="T44" fmla="*/ 105 w 186"/>
              <a:gd name="T45" fmla="*/ 168 h 191"/>
              <a:gd name="T46" fmla="*/ 92 w 186"/>
              <a:gd name="T47" fmla="*/ 40 h 191"/>
              <a:gd name="T48" fmla="*/ 72 w 186"/>
              <a:gd name="T49" fmla="*/ 20 h 191"/>
              <a:gd name="T50" fmla="*/ 92 w 186"/>
              <a:gd name="T51" fmla="*/ 0 h 191"/>
              <a:gd name="T52" fmla="*/ 112 w 186"/>
              <a:gd name="T53" fmla="*/ 20 h 191"/>
              <a:gd name="T54" fmla="*/ 92 w 186"/>
              <a:gd name="T55" fmla="*/ 4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6" h="191">
                <a:moveTo>
                  <a:pt x="93" y="191"/>
                </a:moveTo>
                <a:cubicBezTo>
                  <a:pt x="42" y="191"/>
                  <a:pt x="0" y="177"/>
                  <a:pt x="0" y="161"/>
                </a:cubicBezTo>
                <a:cubicBezTo>
                  <a:pt x="0" y="148"/>
                  <a:pt x="27" y="136"/>
                  <a:pt x="63" y="132"/>
                </a:cubicBezTo>
                <a:cubicBezTo>
                  <a:pt x="64" y="143"/>
                  <a:pt x="64" y="143"/>
                  <a:pt x="64" y="143"/>
                </a:cubicBezTo>
                <a:cubicBezTo>
                  <a:pt x="42" y="147"/>
                  <a:pt x="25" y="153"/>
                  <a:pt x="25" y="161"/>
                </a:cubicBezTo>
                <a:cubicBezTo>
                  <a:pt x="25" y="172"/>
                  <a:pt x="60" y="180"/>
                  <a:pt x="93" y="180"/>
                </a:cubicBezTo>
                <a:cubicBezTo>
                  <a:pt x="126" y="180"/>
                  <a:pt x="161" y="172"/>
                  <a:pt x="161" y="161"/>
                </a:cubicBezTo>
                <a:cubicBezTo>
                  <a:pt x="161" y="153"/>
                  <a:pt x="143" y="147"/>
                  <a:pt x="121" y="143"/>
                </a:cubicBezTo>
                <a:cubicBezTo>
                  <a:pt x="122" y="132"/>
                  <a:pt x="122" y="132"/>
                  <a:pt x="122" y="132"/>
                </a:cubicBezTo>
                <a:cubicBezTo>
                  <a:pt x="159" y="136"/>
                  <a:pt x="186" y="148"/>
                  <a:pt x="186" y="161"/>
                </a:cubicBezTo>
                <a:cubicBezTo>
                  <a:pt x="186" y="177"/>
                  <a:pt x="144" y="191"/>
                  <a:pt x="93" y="191"/>
                </a:cubicBezTo>
                <a:close/>
                <a:moveTo>
                  <a:pt x="105" y="168"/>
                </a:moveTo>
                <a:cubicBezTo>
                  <a:pt x="93" y="168"/>
                  <a:pt x="93" y="168"/>
                  <a:pt x="93" y="168"/>
                </a:cubicBezTo>
                <a:cubicBezTo>
                  <a:pt x="93" y="168"/>
                  <a:pt x="93" y="168"/>
                  <a:pt x="93" y="168"/>
                </a:cubicBezTo>
                <a:cubicBezTo>
                  <a:pt x="81" y="168"/>
                  <a:pt x="81" y="168"/>
                  <a:pt x="81" y="168"/>
                </a:cubicBezTo>
                <a:cubicBezTo>
                  <a:pt x="76" y="108"/>
                  <a:pt x="76" y="108"/>
                  <a:pt x="76" y="108"/>
                </a:cubicBezTo>
                <a:cubicBezTo>
                  <a:pt x="57" y="108"/>
                  <a:pt x="57" y="108"/>
                  <a:pt x="57" y="108"/>
                </a:cubicBezTo>
                <a:cubicBezTo>
                  <a:pt x="57" y="108"/>
                  <a:pt x="57" y="74"/>
                  <a:pt x="57" y="60"/>
                </a:cubicBezTo>
                <a:cubicBezTo>
                  <a:pt x="57" y="47"/>
                  <a:pt x="90" y="49"/>
                  <a:pt x="93" y="49"/>
                </a:cubicBezTo>
                <a:cubicBezTo>
                  <a:pt x="96" y="49"/>
                  <a:pt x="129" y="47"/>
                  <a:pt x="129" y="60"/>
                </a:cubicBezTo>
                <a:cubicBezTo>
                  <a:pt x="129" y="74"/>
                  <a:pt x="129" y="108"/>
                  <a:pt x="129" y="108"/>
                </a:cubicBezTo>
                <a:cubicBezTo>
                  <a:pt x="110" y="108"/>
                  <a:pt x="110" y="108"/>
                  <a:pt x="110" y="108"/>
                </a:cubicBezTo>
                <a:lnTo>
                  <a:pt x="105" y="168"/>
                </a:lnTo>
                <a:close/>
                <a:moveTo>
                  <a:pt x="92" y="40"/>
                </a:moveTo>
                <a:cubicBezTo>
                  <a:pt x="81" y="40"/>
                  <a:pt x="72" y="31"/>
                  <a:pt x="72" y="20"/>
                </a:cubicBezTo>
                <a:cubicBezTo>
                  <a:pt x="72" y="9"/>
                  <a:pt x="81" y="0"/>
                  <a:pt x="92" y="0"/>
                </a:cubicBezTo>
                <a:cubicBezTo>
                  <a:pt x="103" y="0"/>
                  <a:pt x="112" y="9"/>
                  <a:pt x="112" y="20"/>
                </a:cubicBezTo>
                <a:cubicBezTo>
                  <a:pt x="112" y="31"/>
                  <a:pt x="103" y="40"/>
                  <a:pt x="92" y="40"/>
                </a:cubicBezTo>
                <a:close/>
              </a:path>
            </a:pathLst>
          </a:custGeom>
          <a:solidFill>
            <a:srgbClr val="3CCCC7"/>
          </a:solidFill>
          <a:ln>
            <a:noFill/>
          </a:ln>
        </p:spPr>
        <p:txBody>
          <a:bodyPr vert="horz" wrap="square" lIns="91440" tIns="45720" rIns="91440" bIns="45720" numCol="1" anchor="t" anchorCtr="0" compatLnSpc="1"/>
          <a:lstStyle/>
          <a:p>
            <a:endParaRPr lang="zh-CN" altLang="en-US"/>
          </a:p>
        </p:txBody>
      </p:sp>
      <p:sp>
        <p:nvSpPr>
          <p:cNvPr id="86" name="文本框 9"/>
          <p:cNvSpPr txBox="1"/>
          <p:nvPr/>
        </p:nvSpPr>
        <p:spPr>
          <a:xfrm>
            <a:off x="8977907" y="4149080"/>
            <a:ext cx="1368152" cy="346249"/>
          </a:xfrm>
          <a:prstGeom prst="rect">
            <a:avLst/>
          </a:prstGeom>
          <a:noFill/>
        </p:spPr>
        <p:txBody>
          <a:bodyPr wrap="square" lIns="68580" tIns="34290" rIns="68580" bIns="34290" rtlCol="0">
            <a:spAutoFit/>
          </a:bodyPr>
          <a:lstStyle/>
          <a:p>
            <a:pPr marL="0" lvl="1" algn="ctr"/>
            <a:r>
              <a:rPr lang="zh-CN" altLang="en-US" b="1" dirty="0">
                <a:solidFill>
                  <a:srgbClr val="3CCCC7"/>
                </a:solidFill>
                <a:latin typeface="微软雅黑" panose="020B0503020204020204" pitchFamily="34" charset="-122"/>
                <a:ea typeface="微软雅黑" panose="020B0503020204020204" pitchFamily="34" charset="-122"/>
              </a:rPr>
              <a:t>二级代理</a:t>
            </a:r>
          </a:p>
        </p:txBody>
      </p:sp>
      <p:sp>
        <p:nvSpPr>
          <p:cNvPr id="87" name="文本框 9"/>
          <p:cNvSpPr txBox="1"/>
          <p:nvPr/>
        </p:nvSpPr>
        <p:spPr>
          <a:xfrm>
            <a:off x="8905899" y="4496516"/>
            <a:ext cx="1656184" cy="586314"/>
          </a:xfrm>
          <a:prstGeom prst="rect">
            <a:avLst/>
          </a:prstGeom>
          <a:noFill/>
        </p:spPr>
        <p:txBody>
          <a:bodyPr wrap="square" lIns="68580" tIns="34290" rIns="68580" bIns="34290" rtlCol="0">
            <a:spAutoFit/>
          </a:bodyPr>
          <a:lstStyle/>
          <a:p>
            <a:pPr>
              <a:lnSpc>
                <a:spcPct val="120000"/>
              </a:lnSpc>
              <a:spcBef>
                <a:spcPct val="0"/>
              </a:spcBef>
              <a:buNone/>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在此录入上述图表的描述说明。</a:t>
            </a:r>
          </a:p>
        </p:txBody>
      </p:sp>
      <p:cxnSp>
        <p:nvCxnSpPr>
          <p:cNvPr id="11" name="直接连接符 10"/>
          <p:cNvCxnSpPr>
            <a:stCxn id="85" idx="4"/>
          </p:cNvCxnSpPr>
          <p:nvPr/>
        </p:nvCxnSpPr>
        <p:spPr>
          <a:xfrm flipH="1" flipV="1">
            <a:off x="6673651" y="2154055"/>
            <a:ext cx="2753001" cy="1710482"/>
          </a:xfrm>
          <a:prstGeom prst="line">
            <a:avLst/>
          </a:prstGeom>
          <a:ln>
            <a:solidFill>
              <a:srgbClr val="3CCCC7"/>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77" idx="9"/>
            <a:endCxn id="85" idx="1"/>
          </p:cNvCxnSpPr>
          <p:nvPr/>
        </p:nvCxnSpPr>
        <p:spPr>
          <a:xfrm>
            <a:off x="2803380" y="3864537"/>
            <a:ext cx="6511231" cy="0"/>
          </a:xfrm>
          <a:prstGeom prst="line">
            <a:avLst/>
          </a:prstGeom>
          <a:ln>
            <a:solidFill>
              <a:srgbClr val="3CCCC7"/>
            </a:solidFill>
            <a:prstDash val="dash"/>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13514411" y="7029400"/>
            <a:ext cx="877163" cy="369332"/>
          </a:xfrm>
          <a:prstGeom prst="rect">
            <a:avLst/>
          </a:prstGeom>
          <a:noFill/>
        </p:spPr>
        <p:txBody>
          <a:bodyPr wrap="none" rtlCol="0">
            <a:spAutoFit/>
          </a:bodyPr>
          <a:lstStyle/>
          <a:p>
            <a:r>
              <a:rPr lang="zh-CN" altLang="en-US" dirty="0"/>
              <a:t>延时符</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1000"/>
                                        <p:tgtEl>
                                          <p:spTgt spid="72"/>
                                        </p:tgtEl>
                                      </p:cBhvr>
                                    </p:animEffect>
                                    <p:anim calcmode="lin" valueType="num">
                                      <p:cBhvr>
                                        <p:cTn id="8" dur="1000" fill="hold"/>
                                        <p:tgtEl>
                                          <p:spTgt spid="72"/>
                                        </p:tgtEl>
                                        <p:attrNameLst>
                                          <p:attrName>ppt_x</p:attrName>
                                        </p:attrNameLst>
                                      </p:cBhvr>
                                      <p:tavLst>
                                        <p:tav tm="0">
                                          <p:val>
                                            <p:strVal val="#ppt_x"/>
                                          </p:val>
                                        </p:tav>
                                        <p:tav tm="100000">
                                          <p:val>
                                            <p:strVal val="#ppt_x"/>
                                          </p:val>
                                        </p:tav>
                                      </p:tavLst>
                                    </p:anim>
                                    <p:anim calcmode="lin" valueType="num">
                                      <p:cBhvr>
                                        <p:cTn id="9" dur="1000" fill="hold"/>
                                        <p:tgtEl>
                                          <p:spTgt spid="72"/>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78"/>
                                        </p:tgtEl>
                                        <p:attrNameLst>
                                          <p:attrName>style.visibility</p:attrName>
                                        </p:attrNameLst>
                                      </p:cBhvr>
                                      <p:to>
                                        <p:strVal val="visible"/>
                                      </p:to>
                                    </p:set>
                                    <p:anim calcmode="lin" valueType="num">
                                      <p:cBhvr additive="base">
                                        <p:cTn id="12" dur="500" fill="hold"/>
                                        <p:tgtEl>
                                          <p:spTgt spid="78"/>
                                        </p:tgtEl>
                                        <p:attrNameLst>
                                          <p:attrName>ppt_x</p:attrName>
                                        </p:attrNameLst>
                                      </p:cBhvr>
                                      <p:tavLst>
                                        <p:tav tm="0">
                                          <p:val>
                                            <p:strVal val="0-#ppt_w/2"/>
                                          </p:val>
                                        </p:tav>
                                        <p:tav tm="100000">
                                          <p:val>
                                            <p:strVal val="#ppt_x"/>
                                          </p:val>
                                        </p:tav>
                                      </p:tavLst>
                                    </p:anim>
                                    <p:anim calcmode="lin" valueType="num">
                                      <p:cBhvr additive="base">
                                        <p:cTn id="13" dur="500" fill="hold"/>
                                        <p:tgtEl>
                                          <p:spTgt spid="78"/>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79"/>
                                        </p:tgtEl>
                                        <p:attrNameLst>
                                          <p:attrName>style.visibility</p:attrName>
                                        </p:attrNameLst>
                                      </p:cBhvr>
                                      <p:to>
                                        <p:strVal val="visible"/>
                                      </p:to>
                                    </p:set>
                                    <p:anim calcmode="lin" valueType="num">
                                      <p:cBhvr additive="base">
                                        <p:cTn id="16" dur="500" fill="hold"/>
                                        <p:tgtEl>
                                          <p:spTgt spid="79"/>
                                        </p:tgtEl>
                                        <p:attrNameLst>
                                          <p:attrName>ppt_x</p:attrName>
                                        </p:attrNameLst>
                                      </p:cBhvr>
                                      <p:tavLst>
                                        <p:tav tm="0">
                                          <p:val>
                                            <p:strVal val="0-#ppt_w/2"/>
                                          </p:val>
                                        </p:tav>
                                        <p:tav tm="100000">
                                          <p:val>
                                            <p:strVal val="#ppt_x"/>
                                          </p:val>
                                        </p:tav>
                                      </p:tavLst>
                                    </p:anim>
                                    <p:anim calcmode="lin" valueType="num">
                                      <p:cBhvr additive="base">
                                        <p:cTn id="17" dur="500" fill="hold"/>
                                        <p:tgtEl>
                                          <p:spTgt spid="79"/>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2" presetClass="entr" presetSubtype="1"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up)">
                                      <p:cBhvr>
                                        <p:cTn id="21" dur="500"/>
                                        <p:tgtEl>
                                          <p:spTgt spid="4"/>
                                        </p:tgtEl>
                                      </p:cBhvr>
                                    </p:animEffect>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77"/>
                                        </p:tgtEl>
                                        <p:attrNameLst>
                                          <p:attrName>style.visibility</p:attrName>
                                        </p:attrNameLst>
                                      </p:cBhvr>
                                      <p:to>
                                        <p:strVal val="visible"/>
                                      </p:to>
                                    </p:set>
                                    <p:animEffect transition="in" filter="fade">
                                      <p:cBhvr>
                                        <p:cTn id="25" dur="1000"/>
                                        <p:tgtEl>
                                          <p:spTgt spid="77"/>
                                        </p:tgtEl>
                                      </p:cBhvr>
                                    </p:animEffect>
                                    <p:anim calcmode="lin" valueType="num">
                                      <p:cBhvr>
                                        <p:cTn id="26" dur="1000" fill="hold"/>
                                        <p:tgtEl>
                                          <p:spTgt spid="77"/>
                                        </p:tgtEl>
                                        <p:attrNameLst>
                                          <p:attrName>ppt_x</p:attrName>
                                        </p:attrNameLst>
                                      </p:cBhvr>
                                      <p:tavLst>
                                        <p:tav tm="0">
                                          <p:val>
                                            <p:strVal val="#ppt_x"/>
                                          </p:val>
                                        </p:tav>
                                        <p:tav tm="100000">
                                          <p:val>
                                            <p:strVal val="#ppt_x"/>
                                          </p:val>
                                        </p:tav>
                                      </p:tavLst>
                                    </p:anim>
                                    <p:anim calcmode="lin" valueType="num">
                                      <p:cBhvr>
                                        <p:cTn id="27" dur="1000" fill="hold"/>
                                        <p:tgtEl>
                                          <p:spTgt spid="77"/>
                                        </p:tgtEl>
                                        <p:attrNameLst>
                                          <p:attrName>ppt_y</p:attrName>
                                        </p:attrNameLst>
                                      </p:cBhvr>
                                      <p:tavLst>
                                        <p:tav tm="0">
                                          <p:val>
                                            <p:strVal val="#ppt_y+.1"/>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80"/>
                                        </p:tgtEl>
                                        <p:attrNameLst>
                                          <p:attrName>style.visibility</p:attrName>
                                        </p:attrNameLst>
                                      </p:cBhvr>
                                      <p:to>
                                        <p:strVal val="visible"/>
                                      </p:to>
                                    </p:set>
                                    <p:anim calcmode="lin" valueType="num">
                                      <p:cBhvr additive="base">
                                        <p:cTn id="30" dur="500" fill="hold"/>
                                        <p:tgtEl>
                                          <p:spTgt spid="80"/>
                                        </p:tgtEl>
                                        <p:attrNameLst>
                                          <p:attrName>ppt_x</p:attrName>
                                        </p:attrNameLst>
                                      </p:cBhvr>
                                      <p:tavLst>
                                        <p:tav tm="0">
                                          <p:val>
                                            <p:strVal val="0-#ppt_w/2"/>
                                          </p:val>
                                        </p:tav>
                                        <p:tav tm="100000">
                                          <p:val>
                                            <p:strVal val="#ppt_x"/>
                                          </p:val>
                                        </p:tav>
                                      </p:tavLst>
                                    </p:anim>
                                    <p:anim calcmode="lin" valueType="num">
                                      <p:cBhvr additive="base">
                                        <p:cTn id="31" dur="500" fill="hold"/>
                                        <p:tgtEl>
                                          <p:spTgt spid="80"/>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0"/>
                                  </p:stCondLst>
                                  <p:childTnLst>
                                    <p:set>
                                      <p:cBhvr>
                                        <p:cTn id="33" dur="1" fill="hold">
                                          <p:stCondLst>
                                            <p:cond delay="0"/>
                                          </p:stCondLst>
                                        </p:cTn>
                                        <p:tgtEl>
                                          <p:spTgt spid="81"/>
                                        </p:tgtEl>
                                        <p:attrNameLst>
                                          <p:attrName>style.visibility</p:attrName>
                                        </p:attrNameLst>
                                      </p:cBhvr>
                                      <p:to>
                                        <p:strVal val="visible"/>
                                      </p:to>
                                    </p:set>
                                    <p:anim calcmode="lin" valueType="num">
                                      <p:cBhvr additive="base">
                                        <p:cTn id="34" dur="500" fill="hold"/>
                                        <p:tgtEl>
                                          <p:spTgt spid="81"/>
                                        </p:tgtEl>
                                        <p:attrNameLst>
                                          <p:attrName>ppt_x</p:attrName>
                                        </p:attrNameLst>
                                      </p:cBhvr>
                                      <p:tavLst>
                                        <p:tav tm="0">
                                          <p:val>
                                            <p:strVal val="0-#ppt_w/2"/>
                                          </p:val>
                                        </p:tav>
                                        <p:tav tm="100000">
                                          <p:val>
                                            <p:strVal val="#ppt_x"/>
                                          </p:val>
                                        </p:tav>
                                      </p:tavLst>
                                    </p:anim>
                                    <p:anim calcmode="lin" valueType="num">
                                      <p:cBhvr additive="base">
                                        <p:cTn id="35" dur="500" fill="hold"/>
                                        <p:tgtEl>
                                          <p:spTgt spid="81"/>
                                        </p:tgtEl>
                                        <p:attrNameLst>
                                          <p:attrName>ppt_y</p:attrName>
                                        </p:attrNameLst>
                                      </p:cBhvr>
                                      <p:tavLst>
                                        <p:tav tm="0">
                                          <p:val>
                                            <p:strVal val="#ppt_y"/>
                                          </p:val>
                                        </p:tav>
                                        <p:tav tm="100000">
                                          <p:val>
                                            <p:strVal val="#ppt_y"/>
                                          </p:val>
                                        </p:tav>
                                      </p:tavLst>
                                    </p:anim>
                                  </p:childTnLst>
                                </p:cTn>
                              </p:par>
                            </p:childTnLst>
                          </p:cTn>
                        </p:par>
                        <p:par>
                          <p:cTn id="36" fill="hold">
                            <p:stCondLst>
                              <p:cond delay="2500"/>
                            </p:stCondLst>
                            <p:childTnLst>
                              <p:par>
                                <p:cTn id="37" presetID="22" presetClass="entr" presetSubtype="1" fill="hold" nodeType="after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up)">
                                      <p:cBhvr>
                                        <p:cTn id="39" dur="500"/>
                                        <p:tgtEl>
                                          <p:spTgt spid="6"/>
                                        </p:tgtEl>
                                      </p:cBhvr>
                                    </p:animEffect>
                                  </p:childTnLst>
                                </p:cTn>
                              </p:par>
                            </p:childTnLst>
                          </p:cTn>
                        </p:par>
                        <p:par>
                          <p:cTn id="40" fill="hold">
                            <p:stCondLst>
                              <p:cond delay="3000"/>
                            </p:stCondLst>
                            <p:childTnLst>
                              <p:par>
                                <p:cTn id="41" presetID="42" presetClass="entr" presetSubtype="0" fill="hold" grpId="0" nodeType="afterEffect">
                                  <p:stCondLst>
                                    <p:cond delay="0"/>
                                  </p:stCondLst>
                                  <p:childTnLst>
                                    <p:set>
                                      <p:cBhvr>
                                        <p:cTn id="42" dur="1" fill="hold">
                                          <p:stCondLst>
                                            <p:cond delay="0"/>
                                          </p:stCondLst>
                                        </p:cTn>
                                        <p:tgtEl>
                                          <p:spTgt spid="82"/>
                                        </p:tgtEl>
                                        <p:attrNameLst>
                                          <p:attrName>style.visibility</p:attrName>
                                        </p:attrNameLst>
                                      </p:cBhvr>
                                      <p:to>
                                        <p:strVal val="visible"/>
                                      </p:to>
                                    </p:set>
                                    <p:animEffect transition="in" filter="fade">
                                      <p:cBhvr>
                                        <p:cTn id="43" dur="1000"/>
                                        <p:tgtEl>
                                          <p:spTgt spid="82"/>
                                        </p:tgtEl>
                                      </p:cBhvr>
                                    </p:animEffect>
                                    <p:anim calcmode="lin" valueType="num">
                                      <p:cBhvr>
                                        <p:cTn id="44" dur="1000" fill="hold"/>
                                        <p:tgtEl>
                                          <p:spTgt spid="82"/>
                                        </p:tgtEl>
                                        <p:attrNameLst>
                                          <p:attrName>ppt_x</p:attrName>
                                        </p:attrNameLst>
                                      </p:cBhvr>
                                      <p:tavLst>
                                        <p:tav tm="0">
                                          <p:val>
                                            <p:strVal val="#ppt_x"/>
                                          </p:val>
                                        </p:tav>
                                        <p:tav tm="100000">
                                          <p:val>
                                            <p:strVal val="#ppt_x"/>
                                          </p:val>
                                        </p:tav>
                                      </p:tavLst>
                                    </p:anim>
                                    <p:anim calcmode="lin" valueType="num">
                                      <p:cBhvr>
                                        <p:cTn id="45" dur="1000" fill="hold"/>
                                        <p:tgtEl>
                                          <p:spTgt spid="82"/>
                                        </p:tgtEl>
                                        <p:attrNameLst>
                                          <p:attrName>ppt_y</p:attrName>
                                        </p:attrNameLst>
                                      </p:cBhvr>
                                      <p:tavLst>
                                        <p:tav tm="0">
                                          <p:val>
                                            <p:strVal val="#ppt_y+.1"/>
                                          </p:val>
                                        </p:tav>
                                        <p:tav tm="100000">
                                          <p:val>
                                            <p:strVal val="#ppt_y"/>
                                          </p:val>
                                        </p:tav>
                                      </p:tavLst>
                                    </p:anim>
                                  </p:childTnLst>
                                </p:cTn>
                              </p:par>
                              <p:par>
                                <p:cTn id="46" presetID="2" presetClass="entr" presetSubtype="8" fill="hold" grpId="0" nodeType="withEffect">
                                  <p:stCondLst>
                                    <p:cond delay="0"/>
                                  </p:stCondLst>
                                  <p:childTnLst>
                                    <p:set>
                                      <p:cBhvr>
                                        <p:cTn id="47" dur="1" fill="hold">
                                          <p:stCondLst>
                                            <p:cond delay="0"/>
                                          </p:stCondLst>
                                        </p:cTn>
                                        <p:tgtEl>
                                          <p:spTgt spid="83"/>
                                        </p:tgtEl>
                                        <p:attrNameLst>
                                          <p:attrName>style.visibility</p:attrName>
                                        </p:attrNameLst>
                                      </p:cBhvr>
                                      <p:to>
                                        <p:strVal val="visible"/>
                                      </p:to>
                                    </p:set>
                                    <p:anim calcmode="lin" valueType="num">
                                      <p:cBhvr additive="base">
                                        <p:cTn id="48" dur="500" fill="hold"/>
                                        <p:tgtEl>
                                          <p:spTgt spid="83"/>
                                        </p:tgtEl>
                                        <p:attrNameLst>
                                          <p:attrName>ppt_x</p:attrName>
                                        </p:attrNameLst>
                                      </p:cBhvr>
                                      <p:tavLst>
                                        <p:tav tm="0">
                                          <p:val>
                                            <p:strVal val="0-#ppt_w/2"/>
                                          </p:val>
                                        </p:tav>
                                        <p:tav tm="100000">
                                          <p:val>
                                            <p:strVal val="#ppt_x"/>
                                          </p:val>
                                        </p:tav>
                                      </p:tavLst>
                                    </p:anim>
                                    <p:anim calcmode="lin" valueType="num">
                                      <p:cBhvr additive="base">
                                        <p:cTn id="49" dur="500" fill="hold"/>
                                        <p:tgtEl>
                                          <p:spTgt spid="83"/>
                                        </p:tgtEl>
                                        <p:attrNameLst>
                                          <p:attrName>ppt_y</p:attrName>
                                        </p:attrNameLst>
                                      </p:cBhvr>
                                      <p:tavLst>
                                        <p:tav tm="0">
                                          <p:val>
                                            <p:strVal val="#ppt_y"/>
                                          </p:val>
                                        </p:tav>
                                        <p:tav tm="100000">
                                          <p:val>
                                            <p:strVal val="#ppt_y"/>
                                          </p:val>
                                        </p:tav>
                                      </p:tavLst>
                                    </p:anim>
                                  </p:childTnLst>
                                </p:cTn>
                              </p:par>
                              <p:par>
                                <p:cTn id="50" presetID="2" presetClass="entr" presetSubtype="8" fill="hold" grpId="0" nodeType="withEffect">
                                  <p:stCondLst>
                                    <p:cond delay="0"/>
                                  </p:stCondLst>
                                  <p:childTnLst>
                                    <p:set>
                                      <p:cBhvr>
                                        <p:cTn id="51" dur="1" fill="hold">
                                          <p:stCondLst>
                                            <p:cond delay="0"/>
                                          </p:stCondLst>
                                        </p:cTn>
                                        <p:tgtEl>
                                          <p:spTgt spid="84"/>
                                        </p:tgtEl>
                                        <p:attrNameLst>
                                          <p:attrName>style.visibility</p:attrName>
                                        </p:attrNameLst>
                                      </p:cBhvr>
                                      <p:to>
                                        <p:strVal val="visible"/>
                                      </p:to>
                                    </p:set>
                                    <p:anim calcmode="lin" valueType="num">
                                      <p:cBhvr additive="base">
                                        <p:cTn id="52" dur="500" fill="hold"/>
                                        <p:tgtEl>
                                          <p:spTgt spid="84"/>
                                        </p:tgtEl>
                                        <p:attrNameLst>
                                          <p:attrName>ppt_x</p:attrName>
                                        </p:attrNameLst>
                                      </p:cBhvr>
                                      <p:tavLst>
                                        <p:tav tm="0">
                                          <p:val>
                                            <p:strVal val="0-#ppt_w/2"/>
                                          </p:val>
                                        </p:tav>
                                        <p:tav tm="100000">
                                          <p:val>
                                            <p:strVal val="#ppt_x"/>
                                          </p:val>
                                        </p:tav>
                                      </p:tavLst>
                                    </p:anim>
                                    <p:anim calcmode="lin" valueType="num">
                                      <p:cBhvr additive="base">
                                        <p:cTn id="53" dur="500" fill="hold"/>
                                        <p:tgtEl>
                                          <p:spTgt spid="84"/>
                                        </p:tgtEl>
                                        <p:attrNameLst>
                                          <p:attrName>ppt_y</p:attrName>
                                        </p:attrNameLst>
                                      </p:cBhvr>
                                      <p:tavLst>
                                        <p:tav tm="0">
                                          <p:val>
                                            <p:strVal val="#ppt_y"/>
                                          </p:val>
                                        </p:tav>
                                        <p:tav tm="100000">
                                          <p:val>
                                            <p:strVal val="#ppt_y"/>
                                          </p:val>
                                        </p:tav>
                                      </p:tavLst>
                                    </p:anim>
                                  </p:childTnLst>
                                </p:cTn>
                              </p:par>
                            </p:childTnLst>
                          </p:cTn>
                        </p:par>
                        <p:par>
                          <p:cTn id="54" fill="hold">
                            <p:stCondLst>
                              <p:cond delay="4000"/>
                            </p:stCondLst>
                            <p:childTnLst>
                              <p:par>
                                <p:cTn id="55" presetID="22" presetClass="entr" presetSubtype="4" fill="hold" nodeType="after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wipe(down)">
                                      <p:cBhvr>
                                        <p:cTn id="57" dur="500"/>
                                        <p:tgtEl>
                                          <p:spTgt spid="9"/>
                                        </p:tgtEl>
                                      </p:cBhvr>
                                    </p:animEffect>
                                  </p:childTnLst>
                                </p:cTn>
                              </p:par>
                            </p:childTnLst>
                          </p:cTn>
                        </p:par>
                        <p:par>
                          <p:cTn id="58" fill="hold">
                            <p:stCondLst>
                              <p:cond delay="4500"/>
                            </p:stCondLst>
                            <p:childTnLst>
                              <p:par>
                                <p:cTn id="59" presetID="42" presetClass="entr" presetSubtype="0" fill="hold" grpId="0" nodeType="afterEffect">
                                  <p:stCondLst>
                                    <p:cond delay="0"/>
                                  </p:stCondLst>
                                  <p:childTnLst>
                                    <p:set>
                                      <p:cBhvr>
                                        <p:cTn id="60" dur="1" fill="hold">
                                          <p:stCondLst>
                                            <p:cond delay="0"/>
                                          </p:stCondLst>
                                        </p:cTn>
                                        <p:tgtEl>
                                          <p:spTgt spid="85"/>
                                        </p:tgtEl>
                                        <p:attrNameLst>
                                          <p:attrName>style.visibility</p:attrName>
                                        </p:attrNameLst>
                                      </p:cBhvr>
                                      <p:to>
                                        <p:strVal val="visible"/>
                                      </p:to>
                                    </p:set>
                                    <p:animEffect transition="in" filter="fade">
                                      <p:cBhvr>
                                        <p:cTn id="61" dur="1000"/>
                                        <p:tgtEl>
                                          <p:spTgt spid="85"/>
                                        </p:tgtEl>
                                      </p:cBhvr>
                                    </p:animEffect>
                                    <p:anim calcmode="lin" valueType="num">
                                      <p:cBhvr>
                                        <p:cTn id="62" dur="1000" fill="hold"/>
                                        <p:tgtEl>
                                          <p:spTgt spid="85"/>
                                        </p:tgtEl>
                                        <p:attrNameLst>
                                          <p:attrName>ppt_x</p:attrName>
                                        </p:attrNameLst>
                                      </p:cBhvr>
                                      <p:tavLst>
                                        <p:tav tm="0">
                                          <p:val>
                                            <p:strVal val="#ppt_x"/>
                                          </p:val>
                                        </p:tav>
                                        <p:tav tm="100000">
                                          <p:val>
                                            <p:strVal val="#ppt_x"/>
                                          </p:val>
                                        </p:tav>
                                      </p:tavLst>
                                    </p:anim>
                                    <p:anim calcmode="lin" valueType="num">
                                      <p:cBhvr>
                                        <p:cTn id="63" dur="1000" fill="hold"/>
                                        <p:tgtEl>
                                          <p:spTgt spid="85"/>
                                        </p:tgtEl>
                                        <p:attrNameLst>
                                          <p:attrName>ppt_y</p:attrName>
                                        </p:attrNameLst>
                                      </p:cBhvr>
                                      <p:tavLst>
                                        <p:tav tm="0">
                                          <p:val>
                                            <p:strVal val="#ppt_y+.1"/>
                                          </p:val>
                                        </p:tav>
                                        <p:tav tm="100000">
                                          <p:val>
                                            <p:strVal val="#ppt_y"/>
                                          </p:val>
                                        </p:tav>
                                      </p:tavLst>
                                    </p:anim>
                                  </p:childTnLst>
                                </p:cTn>
                              </p:par>
                              <p:par>
                                <p:cTn id="64" presetID="2" presetClass="entr" presetSubtype="8" fill="hold" grpId="0" nodeType="withEffect">
                                  <p:stCondLst>
                                    <p:cond delay="0"/>
                                  </p:stCondLst>
                                  <p:childTnLst>
                                    <p:set>
                                      <p:cBhvr>
                                        <p:cTn id="65" dur="1" fill="hold">
                                          <p:stCondLst>
                                            <p:cond delay="0"/>
                                          </p:stCondLst>
                                        </p:cTn>
                                        <p:tgtEl>
                                          <p:spTgt spid="86"/>
                                        </p:tgtEl>
                                        <p:attrNameLst>
                                          <p:attrName>style.visibility</p:attrName>
                                        </p:attrNameLst>
                                      </p:cBhvr>
                                      <p:to>
                                        <p:strVal val="visible"/>
                                      </p:to>
                                    </p:set>
                                    <p:anim calcmode="lin" valueType="num">
                                      <p:cBhvr additive="base">
                                        <p:cTn id="66" dur="500" fill="hold"/>
                                        <p:tgtEl>
                                          <p:spTgt spid="86"/>
                                        </p:tgtEl>
                                        <p:attrNameLst>
                                          <p:attrName>ppt_x</p:attrName>
                                        </p:attrNameLst>
                                      </p:cBhvr>
                                      <p:tavLst>
                                        <p:tav tm="0">
                                          <p:val>
                                            <p:strVal val="0-#ppt_w/2"/>
                                          </p:val>
                                        </p:tav>
                                        <p:tav tm="100000">
                                          <p:val>
                                            <p:strVal val="#ppt_x"/>
                                          </p:val>
                                        </p:tav>
                                      </p:tavLst>
                                    </p:anim>
                                    <p:anim calcmode="lin" valueType="num">
                                      <p:cBhvr additive="base">
                                        <p:cTn id="67" dur="500" fill="hold"/>
                                        <p:tgtEl>
                                          <p:spTgt spid="86"/>
                                        </p:tgtEl>
                                        <p:attrNameLst>
                                          <p:attrName>ppt_y</p:attrName>
                                        </p:attrNameLst>
                                      </p:cBhvr>
                                      <p:tavLst>
                                        <p:tav tm="0">
                                          <p:val>
                                            <p:strVal val="#ppt_y"/>
                                          </p:val>
                                        </p:tav>
                                        <p:tav tm="100000">
                                          <p:val>
                                            <p:strVal val="#ppt_y"/>
                                          </p:val>
                                        </p:tav>
                                      </p:tavLst>
                                    </p:anim>
                                  </p:childTnLst>
                                </p:cTn>
                              </p:par>
                              <p:par>
                                <p:cTn id="68" presetID="2" presetClass="entr" presetSubtype="8" fill="hold" grpId="0" nodeType="withEffect">
                                  <p:stCondLst>
                                    <p:cond delay="0"/>
                                  </p:stCondLst>
                                  <p:childTnLst>
                                    <p:set>
                                      <p:cBhvr>
                                        <p:cTn id="69" dur="1" fill="hold">
                                          <p:stCondLst>
                                            <p:cond delay="0"/>
                                          </p:stCondLst>
                                        </p:cTn>
                                        <p:tgtEl>
                                          <p:spTgt spid="87"/>
                                        </p:tgtEl>
                                        <p:attrNameLst>
                                          <p:attrName>style.visibility</p:attrName>
                                        </p:attrNameLst>
                                      </p:cBhvr>
                                      <p:to>
                                        <p:strVal val="visible"/>
                                      </p:to>
                                    </p:set>
                                    <p:anim calcmode="lin" valueType="num">
                                      <p:cBhvr additive="base">
                                        <p:cTn id="70" dur="500" fill="hold"/>
                                        <p:tgtEl>
                                          <p:spTgt spid="87"/>
                                        </p:tgtEl>
                                        <p:attrNameLst>
                                          <p:attrName>ppt_x</p:attrName>
                                        </p:attrNameLst>
                                      </p:cBhvr>
                                      <p:tavLst>
                                        <p:tav tm="0">
                                          <p:val>
                                            <p:strVal val="0-#ppt_w/2"/>
                                          </p:val>
                                        </p:tav>
                                        <p:tav tm="100000">
                                          <p:val>
                                            <p:strVal val="#ppt_x"/>
                                          </p:val>
                                        </p:tav>
                                      </p:tavLst>
                                    </p:anim>
                                    <p:anim calcmode="lin" valueType="num">
                                      <p:cBhvr additive="base">
                                        <p:cTn id="71" dur="500" fill="hold"/>
                                        <p:tgtEl>
                                          <p:spTgt spid="87"/>
                                        </p:tgtEl>
                                        <p:attrNameLst>
                                          <p:attrName>ppt_y</p:attrName>
                                        </p:attrNameLst>
                                      </p:cBhvr>
                                      <p:tavLst>
                                        <p:tav tm="0">
                                          <p:val>
                                            <p:strVal val="#ppt_y"/>
                                          </p:val>
                                        </p:tav>
                                        <p:tav tm="100000">
                                          <p:val>
                                            <p:strVal val="#ppt_y"/>
                                          </p:val>
                                        </p:tav>
                                      </p:tavLst>
                                    </p:anim>
                                  </p:childTnLst>
                                </p:cTn>
                              </p:par>
                            </p:childTnLst>
                          </p:cTn>
                        </p:par>
                        <p:par>
                          <p:cTn id="72" fill="hold">
                            <p:stCondLst>
                              <p:cond delay="5500"/>
                            </p:stCondLst>
                            <p:childTnLst>
                              <p:par>
                                <p:cTn id="73" presetID="22" presetClass="entr" presetSubtype="4" fill="hold" nodeType="afterEffect">
                                  <p:stCondLst>
                                    <p:cond delay="0"/>
                                  </p:stCondLst>
                                  <p:childTnLst>
                                    <p:set>
                                      <p:cBhvr>
                                        <p:cTn id="74" dur="1" fill="hold">
                                          <p:stCondLst>
                                            <p:cond delay="0"/>
                                          </p:stCondLst>
                                        </p:cTn>
                                        <p:tgtEl>
                                          <p:spTgt spid="11"/>
                                        </p:tgtEl>
                                        <p:attrNameLst>
                                          <p:attrName>style.visibility</p:attrName>
                                        </p:attrNameLst>
                                      </p:cBhvr>
                                      <p:to>
                                        <p:strVal val="visible"/>
                                      </p:to>
                                    </p:set>
                                    <p:animEffect transition="in" filter="wipe(down)">
                                      <p:cBhvr>
                                        <p:cTn id="75" dur="500"/>
                                        <p:tgtEl>
                                          <p:spTgt spid="11"/>
                                        </p:tgtEl>
                                      </p:cBhvr>
                                    </p:animEffect>
                                  </p:childTnLst>
                                </p:cTn>
                              </p:par>
                            </p:childTnLst>
                          </p:cTn>
                        </p:par>
                        <p:par>
                          <p:cTn id="76" fill="hold">
                            <p:stCondLst>
                              <p:cond delay="6000"/>
                            </p:stCondLst>
                            <p:childTnLst>
                              <p:par>
                                <p:cTn id="77" presetID="22" presetClass="entr" presetSubtype="8" fill="hold" nodeType="afterEffect">
                                  <p:stCondLst>
                                    <p:cond delay="0"/>
                                  </p:stCondLst>
                                  <p:childTnLst>
                                    <p:set>
                                      <p:cBhvr>
                                        <p:cTn id="78" dur="1" fill="hold">
                                          <p:stCondLst>
                                            <p:cond delay="0"/>
                                          </p:stCondLst>
                                        </p:cTn>
                                        <p:tgtEl>
                                          <p:spTgt spid="13"/>
                                        </p:tgtEl>
                                        <p:attrNameLst>
                                          <p:attrName>style.visibility</p:attrName>
                                        </p:attrNameLst>
                                      </p:cBhvr>
                                      <p:to>
                                        <p:strVal val="visible"/>
                                      </p:to>
                                    </p:set>
                                    <p:animEffect transition="in" filter="wipe(left)">
                                      <p:cBhvr>
                                        <p:cTn id="79" dur="500"/>
                                        <p:tgtEl>
                                          <p:spTgt spid="13"/>
                                        </p:tgtEl>
                                      </p:cBhvr>
                                    </p:animEffect>
                                  </p:childTnLst>
                                </p:cTn>
                              </p:par>
                            </p:childTnLst>
                          </p:cTn>
                        </p:par>
                        <p:par>
                          <p:cTn id="80" fill="hold">
                            <p:stCondLst>
                              <p:cond delay="6500"/>
                            </p:stCondLst>
                            <p:childTnLst>
                              <p:par>
                                <p:cTn id="81" presetID="10" presetClass="entr" presetSubtype="0" fill="hold" grpId="0" nodeType="afterEffect">
                                  <p:stCondLst>
                                    <p:cond delay="0"/>
                                  </p:stCondLst>
                                  <p:childTnLst>
                                    <p:set>
                                      <p:cBhvr>
                                        <p:cTn id="82" dur="1" fill="hold">
                                          <p:stCondLst>
                                            <p:cond delay="0"/>
                                          </p:stCondLst>
                                        </p:cTn>
                                        <p:tgtEl>
                                          <p:spTgt spid="90"/>
                                        </p:tgtEl>
                                        <p:attrNameLst>
                                          <p:attrName>style.visibility</p:attrName>
                                        </p:attrNameLst>
                                      </p:cBhvr>
                                      <p:to>
                                        <p:strVal val="visible"/>
                                      </p:to>
                                    </p:set>
                                    <p:animEffect transition="in" filter="fade">
                                      <p:cBhvr>
                                        <p:cTn id="83" dur="125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78" grpId="0"/>
      <p:bldP spid="79" grpId="0"/>
      <p:bldP spid="80" grpId="0"/>
      <p:bldP spid="81" grpId="0"/>
      <p:bldP spid="82" grpId="0" animBg="1"/>
      <p:bldP spid="83" grpId="0"/>
      <p:bldP spid="84" grpId="0"/>
      <p:bldP spid="85" grpId="0" animBg="1"/>
      <p:bldP spid="86" grpId="0"/>
      <p:bldP spid="87" grpId="0"/>
      <p:bldP spid="9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3045501" y="1945406"/>
            <a:ext cx="1868593" cy="1866715"/>
            <a:chOff x="5305425" y="2638424"/>
            <a:chExt cx="1579563" cy="1577975"/>
          </a:xfrm>
          <a:solidFill>
            <a:srgbClr val="000000">
              <a:alpha val="60000"/>
            </a:srgbClr>
          </a:solidFill>
        </p:grpSpPr>
        <p:sp>
          <p:nvSpPr>
            <p:cNvPr id="19" name="Freeform 6"/>
            <p:cNvSpPr>
              <a:spLocks noEditPoints="1"/>
            </p:cNvSpPr>
            <p:nvPr/>
          </p:nvSpPr>
          <p:spPr bwMode="auto">
            <a:xfrm>
              <a:off x="5305425" y="2638424"/>
              <a:ext cx="1579563" cy="1577975"/>
            </a:xfrm>
            <a:custGeom>
              <a:avLst/>
              <a:gdLst>
                <a:gd name="T0" fmla="*/ 421 w 421"/>
                <a:gd name="T1" fmla="*/ 229 h 421"/>
                <a:gd name="T2" fmla="*/ 398 w 421"/>
                <a:gd name="T3" fmla="*/ 188 h 421"/>
                <a:gd name="T4" fmla="*/ 367 w 421"/>
                <a:gd name="T5" fmla="*/ 146 h 421"/>
                <a:gd name="T6" fmla="*/ 402 w 421"/>
                <a:gd name="T7" fmla="*/ 122 h 421"/>
                <a:gd name="T8" fmla="*/ 361 w 421"/>
                <a:gd name="T9" fmla="*/ 97 h 421"/>
                <a:gd name="T10" fmla="*/ 314 w 421"/>
                <a:gd name="T11" fmla="*/ 77 h 421"/>
                <a:gd name="T12" fmla="*/ 332 w 421"/>
                <a:gd name="T13" fmla="*/ 38 h 421"/>
                <a:gd name="T14" fmla="*/ 285 w 421"/>
                <a:gd name="T15" fmla="*/ 37 h 421"/>
                <a:gd name="T16" fmla="*/ 233 w 421"/>
                <a:gd name="T17" fmla="*/ 43 h 421"/>
                <a:gd name="T18" fmla="*/ 229 w 421"/>
                <a:gd name="T19" fmla="*/ 0 h 421"/>
                <a:gd name="T20" fmla="*/ 188 w 421"/>
                <a:gd name="T21" fmla="*/ 23 h 421"/>
                <a:gd name="T22" fmla="*/ 146 w 421"/>
                <a:gd name="T23" fmla="*/ 54 h 421"/>
                <a:gd name="T24" fmla="*/ 122 w 421"/>
                <a:gd name="T25" fmla="*/ 19 h 421"/>
                <a:gd name="T26" fmla="*/ 98 w 421"/>
                <a:gd name="T27" fmla="*/ 60 h 421"/>
                <a:gd name="T28" fmla="*/ 77 w 421"/>
                <a:gd name="T29" fmla="*/ 107 h 421"/>
                <a:gd name="T30" fmla="*/ 38 w 421"/>
                <a:gd name="T31" fmla="*/ 89 h 421"/>
                <a:gd name="T32" fmla="*/ 37 w 421"/>
                <a:gd name="T33" fmla="*/ 136 h 421"/>
                <a:gd name="T34" fmla="*/ 43 w 421"/>
                <a:gd name="T35" fmla="*/ 188 h 421"/>
                <a:gd name="T36" fmla="*/ 0 w 421"/>
                <a:gd name="T37" fmla="*/ 192 h 421"/>
                <a:gd name="T38" fmla="*/ 24 w 421"/>
                <a:gd name="T39" fmla="*/ 233 h 421"/>
                <a:gd name="T40" fmla="*/ 54 w 421"/>
                <a:gd name="T41" fmla="*/ 274 h 421"/>
                <a:gd name="T42" fmla="*/ 19 w 421"/>
                <a:gd name="T43" fmla="*/ 299 h 421"/>
                <a:gd name="T44" fmla="*/ 60 w 421"/>
                <a:gd name="T45" fmla="*/ 323 h 421"/>
                <a:gd name="T46" fmla="*/ 107 w 421"/>
                <a:gd name="T47" fmla="*/ 344 h 421"/>
                <a:gd name="T48" fmla="*/ 89 w 421"/>
                <a:gd name="T49" fmla="*/ 383 h 421"/>
                <a:gd name="T50" fmla="*/ 137 w 421"/>
                <a:gd name="T51" fmla="*/ 384 h 421"/>
                <a:gd name="T52" fmla="*/ 188 w 421"/>
                <a:gd name="T53" fmla="*/ 378 h 421"/>
                <a:gd name="T54" fmla="*/ 192 w 421"/>
                <a:gd name="T55" fmla="*/ 421 h 421"/>
                <a:gd name="T56" fmla="*/ 233 w 421"/>
                <a:gd name="T57" fmla="*/ 397 h 421"/>
                <a:gd name="T58" fmla="*/ 275 w 421"/>
                <a:gd name="T59" fmla="*/ 367 h 421"/>
                <a:gd name="T60" fmla="*/ 299 w 421"/>
                <a:gd name="T61" fmla="*/ 402 h 421"/>
                <a:gd name="T62" fmla="*/ 324 w 421"/>
                <a:gd name="T63" fmla="*/ 361 h 421"/>
                <a:gd name="T64" fmla="*/ 344 w 421"/>
                <a:gd name="T65" fmla="*/ 314 h 421"/>
                <a:gd name="T66" fmla="*/ 383 w 421"/>
                <a:gd name="T67" fmla="*/ 332 h 421"/>
                <a:gd name="T68" fmla="*/ 384 w 421"/>
                <a:gd name="T69" fmla="*/ 284 h 421"/>
                <a:gd name="T70" fmla="*/ 378 w 421"/>
                <a:gd name="T71" fmla="*/ 233 h 421"/>
                <a:gd name="T72" fmla="*/ 211 w 421"/>
                <a:gd name="T73" fmla="*/ 236 h 421"/>
                <a:gd name="T74" fmla="*/ 211 w 421"/>
                <a:gd name="T75" fmla="*/ 185 h 421"/>
                <a:gd name="T76" fmla="*/ 211 w 421"/>
                <a:gd name="T77" fmla="*/ 236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421">
                  <a:moveTo>
                    <a:pt x="398" y="233"/>
                  </a:moveTo>
                  <a:cubicBezTo>
                    <a:pt x="421" y="229"/>
                    <a:pt x="421" y="229"/>
                    <a:pt x="421" y="229"/>
                  </a:cubicBezTo>
                  <a:cubicBezTo>
                    <a:pt x="421" y="192"/>
                    <a:pt x="421" y="192"/>
                    <a:pt x="421" y="192"/>
                  </a:cubicBezTo>
                  <a:cubicBezTo>
                    <a:pt x="398" y="188"/>
                    <a:pt x="398" y="188"/>
                    <a:pt x="398" y="188"/>
                  </a:cubicBezTo>
                  <a:cubicBezTo>
                    <a:pt x="378" y="188"/>
                    <a:pt x="378" y="188"/>
                    <a:pt x="378" y="188"/>
                  </a:cubicBezTo>
                  <a:cubicBezTo>
                    <a:pt x="376" y="173"/>
                    <a:pt x="372" y="159"/>
                    <a:pt x="367" y="146"/>
                  </a:cubicBezTo>
                  <a:cubicBezTo>
                    <a:pt x="384" y="136"/>
                    <a:pt x="384" y="136"/>
                    <a:pt x="384" y="136"/>
                  </a:cubicBezTo>
                  <a:cubicBezTo>
                    <a:pt x="402" y="122"/>
                    <a:pt x="402" y="122"/>
                    <a:pt x="402" y="122"/>
                  </a:cubicBezTo>
                  <a:cubicBezTo>
                    <a:pt x="383" y="89"/>
                    <a:pt x="383" y="89"/>
                    <a:pt x="383" y="89"/>
                  </a:cubicBezTo>
                  <a:cubicBezTo>
                    <a:pt x="361" y="97"/>
                    <a:pt x="361" y="97"/>
                    <a:pt x="361" y="97"/>
                  </a:cubicBezTo>
                  <a:cubicBezTo>
                    <a:pt x="344" y="107"/>
                    <a:pt x="344" y="107"/>
                    <a:pt x="344" y="107"/>
                  </a:cubicBezTo>
                  <a:cubicBezTo>
                    <a:pt x="336" y="96"/>
                    <a:pt x="325" y="85"/>
                    <a:pt x="314" y="77"/>
                  </a:cubicBezTo>
                  <a:cubicBezTo>
                    <a:pt x="324" y="60"/>
                    <a:pt x="324" y="60"/>
                    <a:pt x="324" y="60"/>
                  </a:cubicBezTo>
                  <a:cubicBezTo>
                    <a:pt x="332" y="38"/>
                    <a:pt x="332" y="38"/>
                    <a:pt x="332" y="38"/>
                  </a:cubicBezTo>
                  <a:cubicBezTo>
                    <a:pt x="299" y="19"/>
                    <a:pt x="299" y="19"/>
                    <a:pt x="299" y="19"/>
                  </a:cubicBezTo>
                  <a:cubicBezTo>
                    <a:pt x="285" y="37"/>
                    <a:pt x="285" y="37"/>
                    <a:pt x="285" y="37"/>
                  </a:cubicBezTo>
                  <a:cubicBezTo>
                    <a:pt x="275" y="54"/>
                    <a:pt x="275" y="54"/>
                    <a:pt x="275" y="54"/>
                  </a:cubicBezTo>
                  <a:cubicBezTo>
                    <a:pt x="262" y="49"/>
                    <a:pt x="248" y="45"/>
                    <a:pt x="233" y="43"/>
                  </a:cubicBezTo>
                  <a:cubicBezTo>
                    <a:pt x="233" y="23"/>
                    <a:pt x="233" y="23"/>
                    <a:pt x="233" y="23"/>
                  </a:cubicBezTo>
                  <a:cubicBezTo>
                    <a:pt x="229" y="0"/>
                    <a:pt x="229" y="0"/>
                    <a:pt x="229" y="0"/>
                  </a:cubicBezTo>
                  <a:cubicBezTo>
                    <a:pt x="192" y="0"/>
                    <a:pt x="192" y="0"/>
                    <a:pt x="192" y="0"/>
                  </a:cubicBezTo>
                  <a:cubicBezTo>
                    <a:pt x="188" y="23"/>
                    <a:pt x="188" y="23"/>
                    <a:pt x="188" y="23"/>
                  </a:cubicBezTo>
                  <a:cubicBezTo>
                    <a:pt x="188" y="43"/>
                    <a:pt x="188" y="43"/>
                    <a:pt x="188" y="43"/>
                  </a:cubicBezTo>
                  <a:cubicBezTo>
                    <a:pt x="173" y="45"/>
                    <a:pt x="160" y="49"/>
                    <a:pt x="146" y="54"/>
                  </a:cubicBezTo>
                  <a:cubicBezTo>
                    <a:pt x="137" y="37"/>
                    <a:pt x="137" y="37"/>
                    <a:pt x="137" y="37"/>
                  </a:cubicBezTo>
                  <a:cubicBezTo>
                    <a:pt x="122" y="19"/>
                    <a:pt x="122" y="19"/>
                    <a:pt x="122" y="19"/>
                  </a:cubicBezTo>
                  <a:cubicBezTo>
                    <a:pt x="89" y="38"/>
                    <a:pt x="89" y="38"/>
                    <a:pt x="89" y="38"/>
                  </a:cubicBezTo>
                  <a:cubicBezTo>
                    <a:pt x="98" y="60"/>
                    <a:pt x="98" y="60"/>
                    <a:pt x="98" y="60"/>
                  </a:cubicBezTo>
                  <a:cubicBezTo>
                    <a:pt x="107" y="77"/>
                    <a:pt x="107" y="77"/>
                    <a:pt x="107" y="77"/>
                  </a:cubicBezTo>
                  <a:cubicBezTo>
                    <a:pt x="96" y="85"/>
                    <a:pt x="86" y="96"/>
                    <a:pt x="77" y="107"/>
                  </a:cubicBezTo>
                  <a:cubicBezTo>
                    <a:pt x="60" y="97"/>
                    <a:pt x="60" y="97"/>
                    <a:pt x="60" y="97"/>
                  </a:cubicBezTo>
                  <a:cubicBezTo>
                    <a:pt x="38" y="89"/>
                    <a:pt x="38" y="89"/>
                    <a:pt x="38" y="89"/>
                  </a:cubicBezTo>
                  <a:cubicBezTo>
                    <a:pt x="19" y="122"/>
                    <a:pt x="19" y="122"/>
                    <a:pt x="19" y="122"/>
                  </a:cubicBezTo>
                  <a:cubicBezTo>
                    <a:pt x="37" y="136"/>
                    <a:pt x="37" y="136"/>
                    <a:pt x="37" y="136"/>
                  </a:cubicBezTo>
                  <a:cubicBezTo>
                    <a:pt x="54" y="146"/>
                    <a:pt x="54" y="146"/>
                    <a:pt x="54" y="146"/>
                  </a:cubicBezTo>
                  <a:cubicBezTo>
                    <a:pt x="49" y="159"/>
                    <a:pt x="45" y="173"/>
                    <a:pt x="43" y="188"/>
                  </a:cubicBezTo>
                  <a:cubicBezTo>
                    <a:pt x="24" y="188"/>
                    <a:pt x="24" y="188"/>
                    <a:pt x="24" y="188"/>
                  </a:cubicBezTo>
                  <a:cubicBezTo>
                    <a:pt x="0" y="192"/>
                    <a:pt x="0" y="192"/>
                    <a:pt x="0" y="192"/>
                  </a:cubicBezTo>
                  <a:cubicBezTo>
                    <a:pt x="0" y="229"/>
                    <a:pt x="0" y="229"/>
                    <a:pt x="0" y="229"/>
                  </a:cubicBezTo>
                  <a:cubicBezTo>
                    <a:pt x="24" y="233"/>
                    <a:pt x="24" y="233"/>
                    <a:pt x="24" y="233"/>
                  </a:cubicBezTo>
                  <a:cubicBezTo>
                    <a:pt x="43" y="233"/>
                    <a:pt x="43" y="233"/>
                    <a:pt x="43" y="233"/>
                  </a:cubicBezTo>
                  <a:cubicBezTo>
                    <a:pt x="45" y="247"/>
                    <a:pt x="49" y="261"/>
                    <a:pt x="54" y="274"/>
                  </a:cubicBezTo>
                  <a:cubicBezTo>
                    <a:pt x="37" y="284"/>
                    <a:pt x="37" y="284"/>
                    <a:pt x="37" y="284"/>
                  </a:cubicBezTo>
                  <a:cubicBezTo>
                    <a:pt x="19" y="299"/>
                    <a:pt x="19" y="299"/>
                    <a:pt x="19" y="299"/>
                  </a:cubicBezTo>
                  <a:cubicBezTo>
                    <a:pt x="38" y="332"/>
                    <a:pt x="38" y="332"/>
                    <a:pt x="38" y="332"/>
                  </a:cubicBezTo>
                  <a:cubicBezTo>
                    <a:pt x="60" y="323"/>
                    <a:pt x="60" y="323"/>
                    <a:pt x="60" y="323"/>
                  </a:cubicBezTo>
                  <a:cubicBezTo>
                    <a:pt x="77" y="314"/>
                    <a:pt x="77" y="314"/>
                    <a:pt x="77" y="314"/>
                  </a:cubicBezTo>
                  <a:cubicBezTo>
                    <a:pt x="86" y="325"/>
                    <a:pt x="96" y="335"/>
                    <a:pt x="107" y="344"/>
                  </a:cubicBezTo>
                  <a:cubicBezTo>
                    <a:pt x="98" y="361"/>
                    <a:pt x="98" y="361"/>
                    <a:pt x="98" y="361"/>
                  </a:cubicBezTo>
                  <a:cubicBezTo>
                    <a:pt x="89" y="383"/>
                    <a:pt x="89" y="383"/>
                    <a:pt x="89" y="383"/>
                  </a:cubicBezTo>
                  <a:cubicBezTo>
                    <a:pt x="122" y="402"/>
                    <a:pt x="122" y="402"/>
                    <a:pt x="122" y="402"/>
                  </a:cubicBezTo>
                  <a:cubicBezTo>
                    <a:pt x="137" y="384"/>
                    <a:pt x="137" y="384"/>
                    <a:pt x="137" y="384"/>
                  </a:cubicBezTo>
                  <a:cubicBezTo>
                    <a:pt x="146" y="367"/>
                    <a:pt x="146" y="367"/>
                    <a:pt x="146" y="367"/>
                  </a:cubicBezTo>
                  <a:cubicBezTo>
                    <a:pt x="160" y="372"/>
                    <a:pt x="173" y="376"/>
                    <a:pt x="188" y="378"/>
                  </a:cubicBezTo>
                  <a:cubicBezTo>
                    <a:pt x="188" y="397"/>
                    <a:pt x="188" y="397"/>
                    <a:pt x="188" y="397"/>
                  </a:cubicBezTo>
                  <a:cubicBezTo>
                    <a:pt x="192" y="421"/>
                    <a:pt x="192" y="421"/>
                    <a:pt x="192" y="421"/>
                  </a:cubicBezTo>
                  <a:cubicBezTo>
                    <a:pt x="229" y="421"/>
                    <a:pt x="229" y="421"/>
                    <a:pt x="229" y="421"/>
                  </a:cubicBezTo>
                  <a:cubicBezTo>
                    <a:pt x="233" y="397"/>
                    <a:pt x="233" y="397"/>
                    <a:pt x="233" y="397"/>
                  </a:cubicBezTo>
                  <a:cubicBezTo>
                    <a:pt x="233" y="378"/>
                    <a:pt x="233" y="378"/>
                    <a:pt x="233" y="378"/>
                  </a:cubicBezTo>
                  <a:cubicBezTo>
                    <a:pt x="248" y="376"/>
                    <a:pt x="262" y="372"/>
                    <a:pt x="275" y="367"/>
                  </a:cubicBezTo>
                  <a:cubicBezTo>
                    <a:pt x="285" y="384"/>
                    <a:pt x="285" y="384"/>
                    <a:pt x="285" y="384"/>
                  </a:cubicBezTo>
                  <a:cubicBezTo>
                    <a:pt x="299" y="402"/>
                    <a:pt x="299" y="402"/>
                    <a:pt x="299" y="402"/>
                  </a:cubicBezTo>
                  <a:cubicBezTo>
                    <a:pt x="332" y="383"/>
                    <a:pt x="332" y="383"/>
                    <a:pt x="332" y="383"/>
                  </a:cubicBezTo>
                  <a:cubicBezTo>
                    <a:pt x="324" y="361"/>
                    <a:pt x="324" y="361"/>
                    <a:pt x="324" y="361"/>
                  </a:cubicBezTo>
                  <a:cubicBezTo>
                    <a:pt x="314" y="344"/>
                    <a:pt x="314" y="344"/>
                    <a:pt x="314" y="344"/>
                  </a:cubicBezTo>
                  <a:cubicBezTo>
                    <a:pt x="325" y="335"/>
                    <a:pt x="336" y="325"/>
                    <a:pt x="344" y="314"/>
                  </a:cubicBezTo>
                  <a:cubicBezTo>
                    <a:pt x="361" y="323"/>
                    <a:pt x="361" y="323"/>
                    <a:pt x="361" y="323"/>
                  </a:cubicBezTo>
                  <a:cubicBezTo>
                    <a:pt x="383" y="332"/>
                    <a:pt x="383" y="332"/>
                    <a:pt x="383" y="332"/>
                  </a:cubicBezTo>
                  <a:cubicBezTo>
                    <a:pt x="402" y="299"/>
                    <a:pt x="402" y="299"/>
                    <a:pt x="402" y="299"/>
                  </a:cubicBezTo>
                  <a:cubicBezTo>
                    <a:pt x="384" y="284"/>
                    <a:pt x="384" y="284"/>
                    <a:pt x="384" y="284"/>
                  </a:cubicBezTo>
                  <a:cubicBezTo>
                    <a:pt x="367" y="274"/>
                    <a:pt x="367" y="274"/>
                    <a:pt x="367" y="274"/>
                  </a:cubicBezTo>
                  <a:cubicBezTo>
                    <a:pt x="372" y="261"/>
                    <a:pt x="376" y="247"/>
                    <a:pt x="378" y="233"/>
                  </a:cubicBezTo>
                  <a:lnTo>
                    <a:pt x="398" y="233"/>
                  </a:lnTo>
                  <a:close/>
                  <a:moveTo>
                    <a:pt x="211" y="236"/>
                  </a:moveTo>
                  <a:cubicBezTo>
                    <a:pt x="197" y="236"/>
                    <a:pt x="185" y="224"/>
                    <a:pt x="185" y="210"/>
                  </a:cubicBezTo>
                  <a:cubicBezTo>
                    <a:pt x="185" y="196"/>
                    <a:pt x="197" y="185"/>
                    <a:pt x="211" y="185"/>
                  </a:cubicBezTo>
                  <a:cubicBezTo>
                    <a:pt x="225" y="185"/>
                    <a:pt x="236" y="196"/>
                    <a:pt x="236" y="210"/>
                  </a:cubicBezTo>
                  <a:cubicBezTo>
                    <a:pt x="236" y="224"/>
                    <a:pt x="225" y="236"/>
                    <a:pt x="211" y="236"/>
                  </a:cubicBezTo>
                  <a:close/>
                </a:path>
              </a:pathLst>
            </a:custGeom>
            <a:solidFill>
              <a:srgbClr val="3CCCC7"/>
            </a:solidFill>
            <a:ln>
              <a:noFill/>
            </a:ln>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sp>
          <p:nvSpPr>
            <p:cNvPr id="20" name="Freeform 7"/>
            <p:cNvSpPr>
              <a:spLocks noEditPoints="1"/>
            </p:cNvSpPr>
            <p:nvPr/>
          </p:nvSpPr>
          <p:spPr bwMode="auto">
            <a:xfrm>
              <a:off x="5602288" y="2933700"/>
              <a:ext cx="985838" cy="985838"/>
            </a:xfrm>
            <a:custGeom>
              <a:avLst/>
              <a:gdLst>
                <a:gd name="T0" fmla="*/ 132 w 263"/>
                <a:gd name="T1" fmla="*/ 0 h 263"/>
                <a:gd name="T2" fmla="*/ 0 w 263"/>
                <a:gd name="T3" fmla="*/ 131 h 263"/>
                <a:gd name="T4" fmla="*/ 132 w 263"/>
                <a:gd name="T5" fmla="*/ 263 h 263"/>
                <a:gd name="T6" fmla="*/ 263 w 263"/>
                <a:gd name="T7" fmla="*/ 131 h 263"/>
                <a:gd name="T8" fmla="*/ 132 w 263"/>
                <a:gd name="T9" fmla="*/ 0 h 263"/>
                <a:gd name="T10" fmla="*/ 132 w 263"/>
                <a:gd name="T11" fmla="*/ 190 h 263"/>
                <a:gd name="T12" fmla="*/ 73 w 263"/>
                <a:gd name="T13" fmla="*/ 131 h 263"/>
                <a:gd name="T14" fmla="*/ 132 w 263"/>
                <a:gd name="T15" fmla="*/ 73 h 263"/>
                <a:gd name="T16" fmla="*/ 190 w 263"/>
                <a:gd name="T17" fmla="*/ 131 h 263"/>
                <a:gd name="T18" fmla="*/ 132 w 263"/>
                <a:gd name="T19" fmla="*/ 19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3" h="263">
                  <a:moveTo>
                    <a:pt x="132" y="0"/>
                  </a:moveTo>
                  <a:cubicBezTo>
                    <a:pt x="59" y="0"/>
                    <a:pt x="0" y="59"/>
                    <a:pt x="0" y="131"/>
                  </a:cubicBezTo>
                  <a:cubicBezTo>
                    <a:pt x="0" y="204"/>
                    <a:pt x="59" y="263"/>
                    <a:pt x="132" y="263"/>
                  </a:cubicBezTo>
                  <a:cubicBezTo>
                    <a:pt x="204" y="263"/>
                    <a:pt x="263" y="204"/>
                    <a:pt x="263" y="131"/>
                  </a:cubicBezTo>
                  <a:cubicBezTo>
                    <a:pt x="263" y="59"/>
                    <a:pt x="204" y="0"/>
                    <a:pt x="132" y="0"/>
                  </a:cubicBezTo>
                  <a:close/>
                  <a:moveTo>
                    <a:pt x="132" y="190"/>
                  </a:moveTo>
                  <a:cubicBezTo>
                    <a:pt x="99" y="190"/>
                    <a:pt x="73" y="164"/>
                    <a:pt x="73" y="131"/>
                  </a:cubicBezTo>
                  <a:cubicBezTo>
                    <a:pt x="73" y="99"/>
                    <a:pt x="99" y="73"/>
                    <a:pt x="132" y="73"/>
                  </a:cubicBezTo>
                  <a:cubicBezTo>
                    <a:pt x="164" y="73"/>
                    <a:pt x="190" y="99"/>
                    <a:pt x="190" y="131"/>
                  </a:cubicBezTo>
                  <a:cubicBezTo>
                    <a:pt x="190" y="164"/>
                    <a:pt x="164" y="190"/>
                    <a:pt x="132" y="190"/>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grpSp>
      <p:grpSp>
        <p:nvGrpSpPr>
          <p:cNvPr id="21" name="组合 20"/>
          <p:cNvGrpSpPr/>
          <p:nvPr/>
        </p:nvGrpSpPr>
        <p:grpSpPr>
          <a:xfrm>
            <a:off x="4145274" y="3098333"/>
            <a:ext cx="2345601" cy="2341845"/>
            <a:chOff x="5102225" y="2441575"/>
            <a:chExt cx="1982788" cy="1979613"/>
          </a:xfrm>
          <a:solidFill>
            <a:srgbClr val="000000">
              <a:alpha val="60000"/>
            </a:srgbClr>
          </a:solidFill>
        </p:grpSpPr>
        <p:sp>
          <p:nvSpPr>
            <p:cNvPr id="22" name="Freeform 12"/>
            <p:cNvSpPr>
              <a:spLocks noEditPoints="1"/>
            </p:cNvSpPr>
            <p:nvPr/>
          </p:nvSpPr>
          <p:spPr bwMode="auto">
            <a:xfrm>
              <a:off x="5102225" y="2441575"/>
              <a:ext cx="1982788" cy="1979613"/>
            </a:xfrm>
            <a:custGeom>
              <a:avLst/>
              <a:gdLst>
                <a:gd name="T0" fmla="*/ 529 w 529"/>
                <a:gd name="T1" fmla="*/ 283 h 528"/>
                <a:gd name="T2" fmla="*/ 506 w 529"/>
                <a:gd name="T3" fmla="*/ 241 h 528"/>
                <a:gd name="T4" fmla="*/ 479 w 529"/>
                <a:gd name="T5" fmla="*/ 200 h 528"/>
                <a:gd name="T6" fmla="*/ 516 w 529"/>
                <a:gd name="T7" fmla="*/ 180 h 528"/>
                <a:gd name="T8" fmla="*/ 479 w 529"/>
                <a:gd name="T9" fmla="*/ 151 h 528"/>
                <a:gd name="T10" fmla="*/ 438 w 529"/>
                <a:gd name="T11" fmla="*/ 123 h 528"/>
                <a:gd name="T12" fmla="*/ 465 w 529"/>
                <a:gd name="T13" fmla="*/ 90 h 528"/>
                <a:gd name="T14" fmla="*/ 420 w 529"/>
                <a:gd name="T15" fmla="*/ 77 h 528"/>
                <a:gd name="T16" fmla="*/ 371 w 529"/>
                <a:gd name="T17" fmla="*/ 67 h 528"/>
                <a:gd name="T18" fmla="*/ 383 w 529"/>
                <a:gd name="T19" fmla="*/ 27 h 528"/>
                <a:gd name="T20" fmla="*/ 336 w 529"/>
                <a:gd name="T21" fmla="*/ 32 h 528"/>
                <a:gd name="T22" fmla="*/ 288 w 529"/>
                <a:gd name="T23" fmla="*/ 42 h 528"/>
                <a:gd name="T24" fmla="*/ 284 w 529"/>
                <a:gd name="T25" fmla="*/ 0 h 528"/>
                <a:gd name="T26" fmla="*/ 242 w 529"/>
                <a:gd name="T27" fmla="*/ 23 h 528"/>
                <a:gd name="T28" fmla="*/ 201 w 529"/>
                <a:gd name="T29" fmla="*/ 50 h 528"/>
                <a:gd name="T30" fmla="*/ 181 w 529"/>
                <a:gd name="T31" fmla="*/ 13 h 528"/>
                <a:gd name="T32" fmla="*/ 152 w 529"/>
                <a:gd name="T33" fmla="*/ 50 h 528"/>
                <a:gd name="T34" fmla="*/ 124 w 529"/>
                <a:gd name="T35" fmla="*/ 91 h 528"/>
                <a:gd name="T36" fmla="*/ 91 w 529"/>
                <a:gd name="T37" fmla="*/ 64 h 528"/>
                <a:gd name="T38" fmla="*/ 78 w 529"/>
                <a:gd name="T39" fmla="*/ 109 h 528"/>
                <a:gd name="T40" fmla="*/ 68 w 529"/>
                <a:gd name="T41" fmla="*/ 158 h 528"/>
                <a:gd name="T42" fmla="*/ 28 w 529"/>
                <a:gd name="T43" fmla="*/ 145 h 528"/>
                <a:gd name="T44" fmla="*/ 33 w 529"/>
                <a:gd name="T45" fmla="*/ 193 h 528"/>
                <a:gd name="T46" fmla="*/ 42 w 529"/>
                <a:gd name="T47" fmla="*/ 241 h 528"/>
                <a:gd name="T48" fmla="*/ 0 w 529"/>
                <a:gd name="T49" fmla="*/ 245 h 528"/>
                <a:gd name="T50" fmla="*/ 24 w 529"/>
                <a:gd name="T51" fmla="*/ 287 h 528"/>
                <a:gd name="T52" fmla="*/ 51 w 529"/>
                <a:gd name="T53" fmla="*/ 328 h 528"/>
                <a:gd name="T54" fmla="*/ 13 w 529"/>
                <a:gd name="T55" fmla="*/ 348 h 528"/>
                <a:gd name="T56" fmla="*/ 51 w 529"/>
                <a:gd name="T57" fmla="*/ 377 h 528"/>
                <a:gd name="T58" fmla="*/ 92 w 529"/>
                <a:gd name="T59" fmla="*/ 405 h 528"/>
                <a:gd name="T60" fmla="*/ 65 w 529"/>
                <a:gd name="T61" fmla="*/ 438 h 528"/>
                <a:gd name="T62" fmla="*/ 110 w 529"/>
                <a:gd name="T63" fmla="*/ 451 h 528"/>
                <a:gd name="T64" fmla="*/ 159 w 529"/>
                <a:gd name="T65" fmla="*/ 461 h 528"/>
                <a:gd name="T66" fmla="*/ 146 w 529"/>
                <a:gd name="T67" fmla="*/ 501 h 528"/>
                <a:gd name="T68" fmla="*/ 193 w 529"/>
                <a:gd name="T69" fmla="*/ 496 h 528"/>
                <a:gd name="T70" fmla="*/ 242 w 529"/>
                <a:gd name="T71" fmla="*/ 486 h 528"/>
                <a:gd name="T72" fmla="*/ 246 w 529"/>
                <a:gd name="T73" fmla="*/ 528 h 528"/>
                <a:gd name="T74" fmla="*/ 288 w 529"/>
                <a:gd name="T75" fmla="*/ 505 h 528"/>
                <a:gd name="T76" fmla="*/ 329 w 529"/>
                <a:gd name="T77" fmla="*/ 478 h 528"/>
                <a:gd name="T78" fmla="*/ 349 w 529"/>
                <a:gd name="T79" fmla="*/ 516 h 528"/>
                <a:gd name="T80" fmla="*/ 378 w 529"/>
                <a:gd name="T81" fmla="*/ 478 h 528"/>
                <a:gd name="T82" fmla="*/ 406 w 529"/>
                <a:gd name="T83" fmla="*/ 437 h 528"/>
                <a:gd name="T84" fmla="*/ 439 w 529"/>
                <a:gd name="T85" fmla="*/ 464 h 528"/>
                <a:gd name="T86" fmla="*/ 452 w 529"/>
                <a:gd name="T87" fmla="*/ 419 h 528"/>
                <a:gd name="T88" fmla="*/ 462 w 529"/>
                <a:gd name="T89" fmla="*/ 370 h 528"/>
                <a:gd name="T90" fmla="*/ 502 w 529"/>
                <a:gd name="T91" fmla="*/ 383 h 528"/>
                <a:gd name="T92" fmla="*/ 496 w 529"/>
                <a:gd name="T93" fmla="*/ 335 h 528"/>
                <a:gd name="T94" fmla="*/ 487 w 529"/>
                <a:gd name="T95" fmla="*/ 287 h 528"/>
                <a:gd name="T96" fmla="*/ 265 w 529"/>
                <a:gd name="T97" fmla="*/ 290 h 528"/>
                <a:gd name="T98" fmla="*/ 265 w 529"/>
                <a:gd name="T99" fmla="*/ 238 h 528"/>
                <a:gd name="T100" fmla="*/ 265 w 529"/>
                <a:gd name="T101" fmla="*/ 290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29" h="528">
                  <a:moveTo>
                    <a:pt x="506" y="287"/>
                  </a:moveTo>
                  <a:cubicBezTo>
                    <a:pt x="529" y="283"/>
                    <a:pt x="529" y="283"/>
                    <a:pt x="529" y="283"/>
                  </a:cubicBezTo>
                  <a:cubicBezTo>
                    <a:pt x="529" y="245"/>
                    <a:pt x="529" y="245"/>
                    <a:pt x="529" y="245"/>
                  </a:cubicBezTo>
                  <a:cubicBezTo>
                    <a:pt x="506" y="241"/>
                    <a:pt x="506" y="241"/>
                    <a:pt x="506" y="241"/>
                  </a:cubicBezTo>
                  <a:cubicBezTo>
                    <a:pt x="487" y="241"/>
                    <a:pt x="487" y="241"/>
                    <a:pt x="487" y="241"/>
                  </a:cubicBezTo>
                  <a:cubicBezTo>
                    <a:pt x="486" y="227"/>
                    <a:pt x="483" y="213"/>
                    <a:pt x="479" y="200"/>
                  </a:cubicBezTo>
                  <a:cubicBezTo>
                    <a:pt x="496" y="193"/>
                    <a:pt x="496" y="193"/>
                    <a:pt x="496" y="193"/>
                  </a:cubicBezTo>
                  <a:cubicBezTo>
                    <a:pt x="516" y="180"/>
                    <a:pt x="516" y="180"/>
                    <a:pt x="516" y="180"/>
                  </a:cubicBezTo>
                  <a:cubicBezTo>
                    <a:pt x="502" y="145"/>
                    <a:pt x="502" y="145"/>
                    <a:pt x="502" y="145"/>
                  </a:cubicBezTo>
                  <a:cubicBezTo>
                    <a:pt x="479" y="151"/>
                    <a:pt x="479" y="151"/>
                    <a:pt x="479" y="151"/>
                  </a:cubicBezTo>
                  <a:cubicBezTo>
                    <a:pt x="462" y="158"/>
                    <a:pt x="462" y="158"/>
                    <a:pt x="462" y="158"/>
                  </a:cubicBezTo>
                  <a:cubicBezTo>
                    <a:pt x="455" y="145"/>
                    <a:pt x="447" y="134"/>
                    <a:pt x="438" y="123"/>
                  </a:cubicBezTo>
                  <a:cubicBezTo>
                    <a:pt x="452" y="109"/>
                    <a:pt x="452" y="109"/>
                    <a:pt x="452" y="109"/>
                  </a:cubicBezTo>
                  <a:cubicBezTo>
                    <a:pt x="465" y="90"/>
                    <a:pt x="465" y="90"/>
                    <a:pt x="465" y="90"/>
                  </a:cubicBezTo>
                  <a:cubicBezTo>
                    <a:pt x="439" y="64"/>
                    <a:pt x="439" y="64"/>
                    <a:pt x="439" y="64"/>
                  </a:cubicBezTo>
                  <a:cubicBezTo>
                    <a:pt x="420" y="77"/>
                    <a:pt x="420" y="77"/>
                    <a:pt x="420" y="77"/>
                  </a:cubicBezTo>
                  <a:cubicBezTo>
                    <a:pt x="406" y="91"/>
                    <a:pt x="406" y="91"/>
                    <a:pt x="406" y="91"/>
                  </a:cubicBezTo>
                  <a:cubicBezTo>
                    <a:pt x="395" y="82"/>
                    <a:pt x="383" y="74"/>
                    <a:pt x="371" y="67"/>
                  </a:cubicBezTo>
                  <a:cubicBezTo>
                    <a:pt x="378" y="50"/>
                    <a:pt x="378" y="50"/>
                    <a:pt x="378" y="50"/>
                  </a:cubicBezTo>
                  <a:cubicBezTo>
                    <a:pt x="383" y="27"/>
                    <a:pt x="383" y="27"/>
                    <a:pt x="383" y="27"/>
                  </a:cubicBezTo>
                  <a:cubicBezTo>
                    <a:pt x="349" y="13"/>
                    <a:pt x="349" y="13"/>
                    <a:pt x="349" y="13"/>
                  </a:cubicBezTo>
                  <a:cubicBezTo>
                    <a:pt x="336" y="32"/>
                    <a:pt x="336" y="32"/>
                    <a:pt x="336" y="32"/>
                  </a:cubicBezTo>
                  <a:cubicBezTo>
                    <a:pt x="329" y="50"/>
                    <a:pt x="329" y="50"/>
                    <a:pt x="329" y="50"/>
                  </a:cubicBezTo>
                  <a:cubicBezTo>
                    <a:pt x="316" y="46"/>
                    <a:pt x="302" y="43"/>
                    <a:pt x="288" y="42"/>
                  </a:cubicBezTo>
                  <a:cubicBezTo>
                    <a:pt x="288" y="23"/>
                    <a:pt x="288" y="23"/>
                    <a:pt x="288" y="23"/>
                  </a:cubicBezTo>
                  <a:cubicBezTo>
                    <a:pt x="284" y="0"/>
                    <a:pt x="284" y="0"/>
                    <a:pt x="284" y="0"/>
                  </a:cubicBezTo>
                  <a:cubicBezTo>
                    <a:pt x="246" y="0"/>
                    <a:pt x="246" y="0"/>
                    <a:pt x="246" y="0"/>
                  </a:cubicBezTo>
                  <a:cubicBezTo>
                    <a:pt x="242" y="23"/>
                    <a:pt x="242" y="23"/>
                    <a:pt x="242" y="23"/>
                  </a:cubicBezTo>
                  <a:cubicBezTo>
                    <a:pt x="242" y="42"/>
                    <a:pt x="242" y="42"/>
                    <a:pt x="242" y="42"/>
                  </a:cubicBezTo>
                  <a:cubicBezTo>
                    <a:pt x="228" y="43"/>
                    <a:pt x="214" y="46"/>
                    <a:pt x="201" y="50"/>
                  </a:cubicBezTo>
                  <a:cubicBezTo>
                    <a:pt x="193" y="32"/>
                    <a:pt x="193" y="32"/>
                    <a:pt x="193" y="32"/>
                  </a:cubicBezTo>
                  <a:cubicBezTo>
                    <a:pt x="181" y="13"/>
                    <a:pt x="181" y="13"/>
                    <a:pt x="181" y="13"/>
                  </a:cubicBezTo>
                  <a:cubicBezTo>
                    <a:pt x="146" y="27"/>
                    <a:pt x="146" y="27"/>
                    <a:pt x="146" y="27"/>
                  </a:cubicBezTo>
                  <a:cubicBezTo>
                    <a:pt x="152" y="50"/>
                    <a:pt x="152" y="50"/>
                    <a:pt x="152" y="50"/>
                  </a:cubicBezTo>
                  <a:cubicBezTo>
                    <a:pt x="159" y="67"/>
                    <a:pt x="159" y="67"/>
                    <a:pt x="159" y="67"/>
                  </a:cubicBezTo>
                  <a:cubicBezTo>
                    <a:pt x="146" y="74"/>
                    <a:pt x="135" y="82"/>
                    <a:pt x="124" y="91"/>
                  </a:cubicBezTo>
                  <a:cubicBezTo>
                    <a:pt x="110" y="77"/>
                    <a:pt x="110" y="77"/>
                    <a:pt x="110" y="77"/>
                  </a:cubicBezTo>
                  <a:cubicBezTo>
                    <a:pt x="91" y="64"/>
                    <a:pt x="91" y="64"/>
                    <a:pt x="91" y="64"/>
                  </a:cubicBezTo>
                  <a:cubicBezTo>
                    <a:pt x="65" y="90"/>
                    <a:pt x="65" y="90"/>
                    <a:pt x="65" y="90"/>
                  </a:cubicBezTo>
                  <a:cubicBezTo>
                    <a:pt x="78" y="109"/>
                    <a:pt x="78" y="109"/>
                    <a:pt x="78" y="109"/>
                  </a:cubicBezTo>
                  <a:cubicBezTo>
                    <a:pt x="92" y="123"/>
                    <a:pt x="92" y="123"/>
                    <a:pt x="92" y="123"/>
                  </a:cubicBezTo>
                  <a:cubicBezTo>
                    <a:pt x="83" y="134"/>
                    <a:pt x="75" y="145"/>
                    <a:pt x="68" y="158"/>
                  </a:cubicBezTo>
                  <a:cubicBezTo>
                    <a:pt x="51" y="151"/>
                    <a:pt x="51" y="151"/>
                    <a:pt x="51" y="151"/>
                  </a:cubicBezTo>
                  <a:cubicBezTo>
                    <a:pt x="28" y="145"/>
                    <a:pt x="28" y="145"/>
                    <a:pt x="28" y="145"/>
                  </a:cubicBezTo>
                  <a:cubicBezTo>
                    <a:pt x="13" y="180"/>
                    <a:pt x="13" y="180"/>
                    <a:pt x="13" y="180"/>
                  </a:cubicBezTo>
                  <a:cubicBezTo>
                    <a:pt x="33" y="193"/>
                    <a:pt x="33" y="193"/>
                    <a:pt x="33" y="193"/>
                  </a:cubicBezTo>
                  <a:cubicBezTo>
                    <a:pt x="51" y="200"/>
                    <a:pt x="51" y="200"/>
                    <a:pt x="51" y="200"/>
                  </a:cubicBezTo>
                  <a:cubicBezTo>
                    <a:pt x="47" y="213"/>
                    <a:pt x="44" y="227"/>
                    <a:pt x="42" y="241"/>
                  </a:cubicBezTo>
                  <a:cubicBezTo>
                    <a:pt x="24" y="241"/>
                    <a:pt x="24" y="241"/>
                    <a:pt x="24" y="241"/>
                  </a:cubicBezTo>
                  <a:cubicBezTo>
                    <a:pt x="0" y="245"/>
                    <a:pt x="0" y="245"/>
                    <a:pt x="0" y="245"/>
                  </a:cubicBezTo>
                  <a:cubicBezTo>
                    <a:pt x="0" y="283"/>
                    <a:pt x="0" y="283"/>
                    <a:pt x="0" y="283"/>
                  </a:cubicBezTo>
                  <a:cubicBezTo>
                    <a:pt x="24" y="287"/>
                    <a:pt x="24" y="287"/>
                    <a:pt x="24" y="287"/>
                  </a:cubicBezTo>
                  <a:cubicBezTo>
                    <a:pt x="42" y="287"/>
                    <a:pt x="42" y="287"/>
                    <a:pt x="42" y="287"/>
                  </a:cubicBezTo>
                  <a:cubicBezTo>
                    <a:pt x="44" y="301"/>
                    <a:pt x="47" y="315"/>
                    <a:pt x="51" y="328"/>
                  </a:cubicBezTo>
                  <a:cubicBezTo>
                    <a:pt x="33" y="335"/>
                    <a:pt x="33" y="335"/>
                    <a:pt x="33" y="335"/>
                  </a:cubicBezTo>
                  <a:cubicBezTo>
                    <a:pt x="13" y="348"/>
                    <a:pt x="13" y="348"/>
                    <a:pt x="13" y="348"/>
                  </a:cubicBezTo>
                  <a:cubicBezTo>
                    <a:pt x="28" y="383"/>
                    <a:pt x="28" y="383"/>
                    <a:pt x="28" y="383"/>
                  </a:cubicBezTo>
                  <a:cubicBezTo>
                    <a:pt x="51" y="377"/>
                    <a:pt x="51" y="377"/>
                    <a:pt x="51" y="377"/>
                  </a:cubicBezTo>
                  <a:cubicBezTo>
                    <a:pt x="68" y="370"/>
                    <a:pt x="68" y="370"/>
                    <a:pt x="68" y="370"/>
                  </a:cubicBezTo>
                  <a:cubicBezTo>
                    <a:pt x="75" y="383"/>
                    <a:pt x="83" y="394"/>
                    <a:pt x="92" y="405"/>
                  </a:cubicBezTo>
                  <a:cubicBezTo>
                    <a:pt x="78" y="419"/>
                    <a:pt x="78" y="419"/>
                    <a:pt x="78" y="419"/>
                  </a:cubicBezTo>
                  <a:cubicBezTo>
                    <a:pt x="65" y="438"/>
                    <a:pt x="65" y="438"/>
                    <a:pt x="65" y="438"/>
                  </a:cubicBezTo>
                  <a:cubicBezTo>
                    <a:pt x="91" y="464"/>
                    <a:pt x="91" y="464"/>
                    <a:pt x="91" y="464"/>
                  </a:cubicBezTo>
                  <a:cubicBezTo>
                    <a:pt x="110" y="451"/>
                    <a:pt x="110" y="451"/>
                    <a:pt x="110" y="451"/>
                  </a:cubicBezTo>
                  <a:cubicBezTo>
                    <a:pt x="124" y="437"/>
                    <a:pt x="124" y="437"/>
                    <a:pt x="124" y="437"/>
                  </a:cubicBezTo>
                  <a:cubicBezTo>
                    <a:pt x="135" y="446"/>
                    <a:pt x="146" y="454"/>
                    <a:pt x="159" y="461"/>
                  </a:cubicBezTo>
                  <a:cubicBezTo>
                    <a:pt x="152" y="478"/>
                    <a:pt x="152" y="478"/>
                    <a:pt x="152" y="478"/>
                  </a:cubicBezTo>
                  <a:cubicBezTo>
                    <a:pt x="146" y="501"/>
                    <a:pt x="146" y="501"/>
                    <a:pt x="146" y="501"/>
                  </a:cubicBezTo>
                  <a:cubicBezTo>
                    <a:pt x="181" y="516"/>
                    <a:pt x="181" y="516"/>
                    <a:pt x="181" y="516"/>
                  </a:cubicBezTo>
                  <a:cubicBezTo>
                    <a:pt x="193" y="496"/>
                    <a:pt x="193" y="496"/>
                    <a:pt x="193" y="496"/>
                  </a:cubicBezTo>
                  <a:cubicBezTo>
                    <a:pt x="201" y="478"/>
                    <a:pt x="201" y="478"/>
                    <a:pt x="201" y="478"/>
                  </a:cubicBezTo>
                  <a:cubicBezTo>
                    <a:pt x="214" y="482"/>
                    <a:pt x="228" y="485"/>
                    <a:pt x="242" y="486"/>
                  </a:cubicBezTo>
                  <a:cubicBezTo>
                    <a:pt x="242" y="505"/>
                    <a:pt x="242" y="505"/>
                    <a:pt x="242" y="505"/>
                  </a:cubicBezTo>
                  <a:cubicBezTo>
                    <a:pt x="246" y="528"/>
                    <a:pt x="246" y="528"/>
                    <a:pt x="246" y="528"/>
                  </a:cubicBezTo>
                  <a:cubicBezTo>
                    <a:pt x="284" y="528"/>
                    <a:pt x="284" y="528"/>
                    <a:pt x="284" y="528"/>
                  </a:cubicBezTo>
                  <a:cubicBezTo>
                    <a:pt x="288" y="505"/>
                    <a:pt x="288" y="505"/>
                    <a:pt x="288" y="505"/>
                  </a:cubicBezTo>
                  <a:cubicBezTo>
                    <a:pt x="288" y="486"/>
                    <a:pt x="288" y="486"/>
                    <a:pt x="288" y="486"/>
                  </a:cubicBezTo>
                  <a:cubicBezTo>
                    <a:pt x="302" y="485"/>
                    <a:pt x="316" y="482"/>
                    <a:pt x="329" y="478"/>
                  </a:cubicBezTo>
                  <a:cubicBezTo>
                    <a:pt x="336" y="496"/>
                    <a:pt x="336" y="496"/>
                    <a:pt x="336" y="496"/>
                  </a:cubicBezTo>
                  <a:cubicBezTo>
                    <a:pt x="349" y="516"/>
                    <a:pt x="349" y="516"/>
                    <a:pt x="349" y="516"/>
                  </a:cubicBezTo>
                  <a:cubicBezTo>
                    <a:pt x="383" y="501"/>
                    <a:pt x="383" y="501"/>
                    <a:pt x="383" y="501"/>
                  </a:cubicBezTo>
                  <a:cubicBezTo>
                    <a:pt x="378" y="478"/>
                    <a:pt x="378" y="478"/>
                    <a:pt x="378" y="478"/>
                  </a:cubicBezTo>
                  <a:cubicBezTo>
                    <a:pt x="371" y="461"/>
                    <a:pt x="371" y="461"/>
                    <a:pt x="371" y="461"/>
                  </a:cubicBezTo>
                  <a:cubicBezTo>
                    <a:pt x="383" y="454"/>
                    <a:pt x="395" y="446"/>
                    <a:pt x="406" y="437"/>
                  </a:cubicBezTo>
                  <a:cubicBezTo>
                    <a:pt x="420" y="451"/>
                    <a:pt x="420" y="451"/>
                    <a:pt x="420" y="451"/>
                  </a:cubicBezTo>
                  <a:cubicBezTo>
                    <a:pt x="439" y="464"/>
                    <a:pt x="439" y="464"/>
                    <a:pt x="439" y="464"/>
                  </a:cubicBezTo>
                  <a:cubicBezTo>
                    <a:pt x="465" y="438"/>
                    <a:pt x="465" y="438"/>
                    <a:pt x="465" y="438"/>
                  </a:cubicBezTo>
                  <a:cubicBezTo>
                    <a:pt x="452" y="419"/>
                    <a:pt x="452" y="419"/>
                    <a:pt x="452" y="419"/>
                  </a:cubicBezTo>
                  <a:cubicBezTo>
                    <a:pt x="438" y="405"/>
                    <a:pt x="438" y="405"/>
                    <a:pt x="438" y="405"/>
                  </a:cubicBezTo>
                  <a:cubicBezTo>
                    <a:pt x="447" y="394"/>
                    <a:pt x="455" y="383"/>
                    <a:pt x="462" y="370"/>
                  </a:cubicBezTo>
                  <a:cubicBezTo>
                    <a:pt x="479" y="377"/>
                    <a:pt x="479" y="377"/>
                    <a:pt x="479" y="377"/>
                  </a:cubicBezTo>
                  <a:cubicBezTo>
                    <a:pt x="502" y="383"/>
                    <a:pt x="502" y="383"/>
                    <a:pt x="502" y="383"/>
                  </a:cubicBezTo>
                  <a:cubicBezTo>
                    <a:pt x="516" y="348"/>
                    <a:pt x="516" y="348"/>
                    <a:pt x="516" y="348"/>
                  </a:cubicBezTo>
                  <a:cubicBezTo>
                    <a:pt x="496" y="335"/>
                    <a:pt x="496" y="335"/>
                    <a:pt x="496" y="335"/>
                  </a:cubicBezTo>
                  <a:cubicBezTo>
                    <a:pt x="479" y="328"/>
                    <a:pt x="479" y="328"/>
                    <a:pt x="479" y="328"/>
                  </a:cubicBezTo>
                  <a:cubicBezTo>
                    <a:pt x="483" y="315"/>
                    <a:pt x="486" y="301"/>
                    <a:pt x="487" y="287"/>
                  </a:cubicBezTo>
                  <a:lnTo>
                    <a:pt x="506" y="287"/>
                  </a:lnTo>
                  <a:close/>
                  <a:moveTo>
                    <a:pt x="265" y="290"/>
                  </a:moveTo>
                  <a:cubicBezTo>
                    <a:pt x="251" y="290"/>
                    <a:pt x="239" y="278"/>
                    <a:pt x="239" y="264"/>
                  </a:cubicBezTo>
                  <a:cubicBezTo>
                    <a:pt x="239" y="250"/>
                    <a:pt x="251" y="238"/>
                    <a:pt x="265" y="238"/>
                  </a:cubicBezTo>
                  <a:cubicBezTo>
                    <a:pt x="279" y="238"/>
                    <a:pt x="291" y="250"/>
                    <a:pt x="291" y="264"/>
                  </a:cubicBezTo>
                  <a:cubicBezTo>
                    <a:pt x="291" y="278"/>
                    <a:pt x="279" y="290"/>
                    <a:pt x="265" y="290"/>
                  </a:cubicBezTo>
                  <a:close/>
                </a:path>
              </a:pathLst>
            </a:custGeom>
            <a:solidFill>
              <a:srgbClr val="3CCCC7"/>
            </a:solidFill>
            <a:ln>
              <a:noFill/>
            </a:ln>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sp>
          <p:nvSpPr>
            <p:cNvPr id="23" name="Freeform 13"/>
            <p:cNvSpPr>
              <a:spLocks noEditPoints="1"/>
            </p:cNvSpPr>
            <p:nvPr/>
          </p:nvSpPr>
          <p:spPr bwMode="auto">
            <a:xfrm>
              <a:off x="5405438" y="2741613"/>
              <a:ext cx="1376363" cy="1381125"/>
            </a:xfrm>
            <a:custGeom>
              <a:avLst/>
              <a:gdLst>
                <a:gd name="T0" fmla="*/ 184 w 367"/>
                <a:gd name="T1" fmla="*/ 0 h 368"/>
                <a:gd name="T2" fmla="*/ 0 w 367"/>
                <a:gd name="T3" fmla="*/ 184 h 368"/>
                <a:gd name="T4" fmla="*/ 184 w 367"/>
                <a:gd name="T5" fmla="*/ 368 h 368"/>
                <a:gd name="T6" fmla="*/ 367 w 367"/>
                <a:gd name="T7" fmla="*/ 184 h 368"/>
                <a:gd name="T8" fmla="*/ 184 w 367"/>
                <a:gd name="T9" fmla="*/ 0 h 368"/>
                <a:gd name="T10" fmla="*/ 184 w 367"/>
                <a:gd name="T11" fmla="*/ 250 h 368"/>
                <a:gd name="T12" fmla="*/ 118 w 367"/>
                <a:gd name="T13" fmla="*/ 184 h 368"/>
                <a:gd name="T14" fmla="*/ 184 w 367"/>
                <a:gd name="T15" fmla="*/ 118 h 368"/>
                <a:gd name="T16" fmla="*/ 250 w 367"/>
                <a:gd name="T17" fmla="*/ 184 h 368"/>
                <a:gd name="T18" fmla="*/ 184 w 367"/>
                <a:gd name="T19" fmla="*/ 25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7" h="368">
                  <a:moveTo>
                    <a:pt x="184" y="0"/>
                  </a:moveTo>
                  <a:cubicBezTo>
                    <a:pt x="83" y="0"/>
                    <a:pt x="0" y="83"/>
                    <a:pt x="0" y="184"/>
                  </a:cubicBezTo>
                  <a:cubicBezTo>
                    <a:pt x="0" y="285"/>
                    <a:pt x="83" y="368"/>
                    <a:pt x="184" y="368"/>
                  </a:cubicBezTo>
                  <a:cubicBezTo>
                    <a:pt x="285" y="368"/>
                    <a:pt x="367" y="285"/>
                    <a:pt x="367" y="184"/>
                  </a:cubicBezTo>
                  <a:cubicBezTo>
                    <a:pt x="367" y="83"/>
                    <a:pt x="285" y="0"/>
                    <a:pt x="184" y="0"/>
                  </a:cubicBezTo>
                  <a:close/>
                  <a:moveTo>
                    <a:pt x="184" y="250"/>
                  </a:moveTo>
                  <a:cubicBezTo>
                    <a:pt x="148" y="250"/>
                    <a:pt x="118" y="220"/>
                    <a:pt x="118" y="184"/>
                  </a:cubicBezTo>
                  <a:cubicBezTo>
                    <a:pt x="118" y="148"/>
                    <a:pt x="148" y="118"/>
                    <a:pt x="184" y="118"/>
                  </a:cubicBezTo>
                  <a:cubicBezTo>
                    <a:pt x="220" y="118"/>
                    <a:pt x="250" y="148"/>
                    <a:pt x="250" y="184"/>
                  </a:cubicBezTo>
                  <a:cubicBezTo>
                    <a:pt x="250" y="220"/>
                    <a:pt x="220" y="250"/>
                    <a:pt x="184" y="250"/>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grpSp>
      <p:grpSp>
        <p:nvGrpSpPr>
          <p:cNvPr id="24" name="组合 23"/>
          <p:cNvGrpSpPr/>
          <p:nvPr/>
        </p:nvGrpSpPr>
        <p:grpSpPr>
          <a:xfrm>
            <a:off x="6192549" y="2639598"/>
            <a:ext cx="1538068" cy="1560603"/>
            <a:chOff x="5803900" y="2852738"/>
            <a:chExt cx="1300163" cy="1319212"/>
          </a:xfrm>
          <a:solidFill>
            <a:srgbClr val="000000">
              <a:alpha val="60000"/>
            </a:srgbClr>
          </a:solidFill>
        </p:grpSpPr>
        <p:sp>
          <p:nvSpPr>
            <p:cNvPr id="25" name="Freeform 18"/>
            <p:cNvSpPr>
              <a:spLocks noEditPoints="1"/>
            </p:cNvSpPr>
            <p:nvPr/>
          </p:nvSpPr>
          <p:spPr bwMode="auto">
            <a:xfrm>
              <a:off x="5803900" y="2852738"/>
              <a:ext cx="1300163" cy="1319212"/>
            </a:xfrm>
            <a:custGeom>
              <a:avLst/>
              <a:gdLst>
                <a:gd name="T0" fmla="*/ 309 w 347"/>
                <a:gd name="T1" fmla="*/ 176 h 352"/>
                <a:gd name="T2" fmla="*/ 326 w 347"/>
                <a:gd name="T3" fmla="*/ 150 h 352"/>
                <a:gd name="T4" fmla="*/ 335 w 347"/>
                <a:gd name="T5" fmla="*/ 103 h 352"/>
                <a:gd name="T6" fmla="*/ 294 w 347"/>
                <a:gd name="T7" fmla="*/ 113 h 352"/>
                <a:gd name="T8" fmla="*/ 282 w 347"/>
                <a:gd name="T9" fmla="*/ 65 h 352"/>
                <a:gd name="T10" fmla="*/ 262 w 347"/>
                <a:gd name="T11" fmla="*/ 22 h 352"/>
                <a:gd name="T12" fmla="*/ 234 w 347"/>
                <a:gd name="T13" fmla="*/ 54 h 352"/>
                <a:gd name="T14" fmla="*/ 196 w 347"/>
                <a:gd name="T15" fmla="*/ 23 h 352"/>
                <a:gd name="T16" fmla="*/ 155 w 347"/>
                <a:gd name="T17" fmla="*/ 0 h 352"/>
                <a:gd name="T18" fmla="*/ 151 w 347"/>
                <a:gd name="T19" fmla="*/ 42 h 352"/>
                <a:gd name="T20" fmla="*/ 102 w 347"/>
                <a:gd name="T21" fmla="*/ 39 h 352"/>
                <a:gd name="T22" fmla="*/ 55 w 347"/>
                <a:gd name="T23" fmla="*/ 44 h 352"/>
                <a:gd name="T24" fmla="*/ 77 w 347"/>
                <a:gd name="T25" fmla="*/ 81 h 352"/>
                <a:gd name="T26" fmla="*/ 35 w 347"/>
                <a:gd name="T27" fmla="*/ 107 h 352"/>
                <a:gd name="T28" fmla="*/ 0 w 347"/>
                <a:gd name="T29" fmla="*/ 139 h 352"/>
                <a:gd name="T30" fmla="*/ 39 w 347"/>
                <a:gd name="T31" fmla="*/ 156 h 352"/>
                <a:gd name="T32" fmla="*/ 39 w 347"/>
                <a:gd name="T33" fmla="*/ 195 h 352"/>
                <a:gd name="T34" fmla="*/ 0 w 347"/>
                <a:gd name="T35" fmla="*/ 212 h 352"/>
                <a:gd name="T36" fmla="*/ 35 w 347"/>
                <a:gd name="T37" fmla="*/ 244 h 352"/>
                <a:gd name="T38" fmla="*/ 77 w 347"/>
                <a:gd name="T39" fmla="*/ 271 h 352"/>
                <a:gd name="T40" fmla="*/ 55 w 347"/>
                <a:gd name="T41" fmla="*/ 307 h 352"/>
                <a:gd name="T42" fmla="*/ 102 w 347"/>
                <a:gd name="T43" fmla="*/ 313 h 352"/>
                <a:gd name="T44" fmla="*/ 151 w 347"/>
                <a:gd name="T45" fmla="*/ 309 h 352"/>
                <a:gd name="T46" fmla="*/ 155 w 347"/>
                <a:gd name="T47" fmla="*/ 352 h 352"/>
                <a:gd name="T48" fmla="*/ 196 w 347"/>
                <a:gd name="T49" fmla="*/ 329 h 352"/>
                <a:gd name="T50" fmla="*/ 234 w 347"/>
                <a:gd name="T51" fmla="*/ 297 h 352"/>
                <a:gd name="T52" fmla="*/ 262 w 347"/>
                <a:gd name="T53" fmla="*/ 329 h 352"/>
                <a:gd name="T54" fmla="*/ 282 w 347"/>
                <a:gd name="T55" fmla="*/ 286 h 352"/>
                <a:gd name="T56" fmla="*/ 294 w 347"/>
                <a:gd name="T57" fmla="*/ 239 h 352"/>
                <a:gd name="T58" fmla="*/ 335 w 347"/>
                <a:gd name="T59" fmla="*/ 248 h 352"/>
                <a:gd name="T60" fmla="*/ 326 w 347"/>
                <a:gd name="T61" fmla="*/ 201 h 352"/>
                <a:gd name="T62" fmla="*/ 174 w 347"/>
                <a:gd name="T63" fmla="*/ 201 h 352"/>
                <a:gd name="T64" fmla="*/ 174 w 347"/>
                <a:gd name="T65" fmla="*/ 150 h 352"/>
                <a:gd name="T66" fmla="*/ 174 w 347"/>
                <a:gd name="T67" fmla="*/ 201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352">
                  <a:moveTo>
                    <a:pt x="308" y="195"/>
                  </a:moveTo>
                  <a:cubicBezTo>
                    <a:pt x="309" y="189"/>
                    <a:pt x="309" y="182"/>
                    <a:pt x="309" y="176"/>
                  </a:cubicBezTo>
                  <a:cubicBezTo>
                    <a:pt x="309" y="169"/>
                    <a:pt x="309" y="162"/>
                    <a:pt x="308" y="156"/>
                  </a:cubicBezTo>
                  <a:cubicBezTo>
                    <a:pt x="326" y="150"/>
                    <a:pt x="326" y="150"/>
                    <a:pt x="326" y="150"/>
                  </a:cubicBezTo>
                  <a:cubicBezTo>
                    <a:pt x="347" y="139"/>
                    <a:pt x="347" y="139"/>
                    <a:pt x="347" y="139"/>
                  </a:cubicBezTo>
                  <a:cubicBezTo>
                    <a:pt x="335" y="103"/>
                    <a:pt x="335" y="103"/>
                    <a:pt x="335" y="103"/>
                  </a:cubicBezTo>
                  <a:cubicBezTo>
                    <a:pt x="312" y="107"/>
                    <a:pt x="312" y="107"/>
                    <a:pt x="312" y="107"/>
                  </a:cubicBezTo>
                  <a:cubicBezTo>
                    <a:pt x="294" y="113"/>
                    <a:pt x="294" y="113"/>
                    <a:pt x="294" y="113"/>
                  </a:cubicBezTo>
                  <a:cubicBezTo>
                    <a:pt x="288" y="101"/>
                    <a:pt x="280" y="90"/>
                    <a:pt x="271" y="81"/>
                  </a:cubicBezTo>
                  <a:cubicBezTo>
                    <a:pt x="282" y="65"/>
                    <a:pt x="282" y="65"/>
                    <a:pt x="282" y="65"/>
                  </a:cubicBezTo>
                  <a:cubicBezTo>
                    <a:pt x="292" y="44"/>
                    <a:pt x="292" y="44"/>
                    <a:pt x="292" y="44"/>
                  </a:cubicBezTo>
                  <a:cubicBezTo>
                    <a:pt x="262" y="22"/>
                    <a:pt x="262" y="22"/>
                    <a:pt x="262" y="22"/>
                  </a:cubicBezTo>
                  <a:cubicBezTo>
                    <a:pt x="245" y="39"/>
                    <a:pt x="245" y="39"/>
                    <a:pt x="245" y="39"/>
                  </a:cubicBezTo>
                  <a:cubicBezTo>
                    <a:pt x="234" y="54"/>
                    <a:pt x="234" y="54"/>
                    <a:pt x="234" y="54"/>
                  </a:cubicBezTo>
                  <a:cubicBezTo>
                    <a:pt x="222" y="48"/>
                    <a:pt x="210" y="44"/>
                    <a:pt x="196" y="42"/>
                  </a:cubicBezTo>
                  <a:cubicBezTo>
                    <a:pt x="196" y="23"/>
                    <a:pt x="196" y="23"/>
                    <a:pt x="196" y="23"/>
                  </a:cubicBezTo>
                  <a:cubicBezTo>
                    <a:pt x="192" y="0"/>
                    <a:pt x="192" y="0"/>
                    <a:pt x="192" y="0"/>
                  </a:cubicBezTo>
                  <a:cubicBezTo>
                    <a:pt x="155" y="0"/>
                    <a:pt x="155" y="0"/>
                    <a:pt x="155" y="0"/>
                  </a:cubicBezTo>
                  <a:cubicBezTo>
                    <a:pt x="151" y="23"/>
                    <a:pt x="151" y="23"/>
                    <a:pt x="151" y="23"/>
                  </a:cubicBezTo>
                  <a:cubicBezTo>
                    <a:pt x="151" y="42"/>
                    <a:pt x="151" y="42"/>
                    <a:pt x="151" y="42"/>
                  </a:cubicBezTo>
                  <a:cubicBezTo>
                    <a:pt x="138" y="44"/>
                    <a:pt x="125" y="48"/>
                    <a:pt x="113" y="54"/>
                  </a:cubicBezTo>
                  <a:cubicBezTo>
                    <a:pt x="102" y="39"/>
                    <a:pt x="102" y="39"/>
                    <a:pt x="102" y="39"/>
                  </a:cubicBezTo>
                  <a:cubicBezTo>
                    <a:pt x="85" y="22"/>
                    <a:pt x="85" y="22"/>
                    <a:pt x="85" y="22"/>
                  </a:cubicBezTo>
                  <a:cubicBezTo>
                    <a:pt x="55" y="44"/>
                    <a:pt x="55" y="44"/>
                    <a:pt x="55" y="44"/>
                  </a:cubicBezTo>
                  <a:cubicBezTo>
                    <a:pt x="65" y="65"/>
                    <a:pt x="65" y="65"/>
                    <a:pt x="65" y="65"/>
                  </a:cubicBezTo>
                  <a:cubicBezTo>
                    <a:pt x="77" y="81"/>
                    <a:pt x="77" y="81"/>
                    <a:pt x="77" y="81"/>
                  </a:cubicBezTo>
                  <a:cubicBezTo>
                    <a:pt x="67" y="90"/>
                    <a:pt x="60" y="101"/>
                    <a:pt x="53" y="113"/>
                  </a:cubicBezTo>
                  <a:cubicBezTo>
                    <a:pt x="35" y="107"/>
                    <a:pt x="35" y="107"/>
                    <a:pt x="35" y="107"/>
                  </a:cubicBezTo>
                  <a:cubicBezTo>
                    <a:pt x="12" y="103"/>
                    <a:pt x="12" y="103"/>
                    <a:pt x="12" y="103"/>
                  </a:cubicBezTo>
                  <a:cubicBezTo>
                    <a:pt x="0" y="139"/>
                    <a:pt x="0" y="139"/>
                    <a:pt x="0" y="139"/>
                  </a:cubicBezTo>
                  <a:cubicBezTo>
                    <a:pt x="21" y="150"/>
                    <a:pt x="21" y="150"/>
                    <a:pt x="21" y="150"/>
                  </a:cubicBezTo>
                  <a:cubicBezTo>
                    <a:pt x="39" y="156"/>
                    <a:pt x="39" y="156"/>
                    <a:pt x="39" y="156"/>
                  </a:cubicBezTo>
                  <a:cubicBezTo>
                    <a:pt x="38" y="162"/>
                    <a:pt x="38" y="169"/>
                    <a:pt x="38" y="176"/>
                  </a:cubicBezTo>
                  <a:cubicBezTo>
                    <a:pt x="38" y="182"/>
                    <a:pt x="38" y="189"/>
                    <a:pt x="39" y="195"/>
                  </a:cubicBezTo>
                  <a:cubicBezTo>
                    <a:pt x="21" y="201"/>
                    <a:pt x="21" y="201"/>
                    <a:pt x="21" y="201"/>
                  </a:cubicBezTo>
                  <a:cubicBezTo>
                    <a:pt x="0" y="212"/>
                    <a:pt x="0" y="212"/>
                    <a:pt x="0" y="212"/>
                  </a:cubicBezTo>
                  <a:cubicBezTo>
                    <a:pt x="12" y="248"/>
                    <a:pt x="12" y="248"/>
                    <a:pt x="12" y="248"/>
                  </a:cubicBezTo>
                  <a:cubicBezTo>
                    <a:pt x="35" y="244"/>
                    <a:pt x="35" y="244"/>
                    <a:pt x="35" y="244"/>
                  </a:cubicBezTo>
                  <a:cubicBezTo>
                    <a:pt x="53" y="239"/>
                    <a:pt x="53" y="239"/>
                    <a:pt x="53" y="239"/>
                  </a:cubicBezTo>
                  <a:cubicBezTo>
                    <a:pt x="60" y="250"/>
                    <a:pt x="67" y="261"/>
                    <a:pt x="77" y="271"/>
                  </a:cubicBezTo>
                  <a:cubicBezTo>
                    <a:pt x="65" y="286"/>
                    <a:pt x="65" y="286"/>
                    <a:pt x="65" y="286"/>
                  </a:cubicBezTo>
                  <a:cubicBezTo>
                    <a:pt x="55" y="307"/>
                    <a:pt x="55" y="307"/>
                    <a:pt x="55" y="307"/>
                  </a:cubicBezTo>
                  <a:cubicBezTo>
                    <a:pt x="85" y="329"/>
                    <a:pt x="85" y="329"/>
                    <a:pt x="85" y="329"/>
                  </a:cubicBezTo>
                  <a:cubicBezTo>
                    <a:pt x="102" y="313"/>
                    <a:pt x="102" y="313"/>
                    <a:pt x="102" y="313"/>
                  </a:cubicBezTo>
                  <a:cubicBezTo>
                    <a:pt x="113" y="297"/>
                    <a:pt x="113" y="297"/>
                    <a:pt x="113" y="297"/>
                  </a:cubicBezTo>
                  <a:cubicBezTo>
                    <a:pt x="125" y="303"/>
                    <a:pt x="138" y="307"/>
                    <a:pt x="151" y="309"/>
                  </a:cubicBezTo>
                  <a:cubicBezTo>
                    <a:pt x="151" y="329"/>
                    <a:pt x="151" y="329"/>
                    <a:pt x="151" y="329"/>
                  </a:cubicBezTo>
                  <a:cubicBezTo>
                    <a:pt x="155" y="352"/>
                    <a:pt x="155" y="352"/>
                    <a:pt x="155" y="352"/>
                  </a:cubicBezTo>
                  <a:cubicBezTo>
                    <a:pt x="192" y="352"/>
                    <a:pt x="192" y="352"/>
                    <a:pt x="192" y="352"/>
                  </a:cubicBezTo>
                  <a:cubicBezTo>
                    <a:pt x="196" y="329"/>
                    <a:pt x="196" y="329"/>
                    <a:pt x="196" y="329"/>
                  </a:cubicBezTo>
                  <a:cubicBezTo>
                    <a:pt x="196" y="309"/>
                    <a:pt x="196" y="309"/>
                    <a:pt x="196" y="309"/>
                  </a:cubicBezTo>
                  <a:cubicBezTo>
                    <a:pt x="210" y="307"/>
                    <a:pt x="222" y="303"/>
                    <a:pt x="234" y="297"/>
                  </a:cubicBezTo>
                  <a:cubicBezTo>
                    <a:pt x="245" y="313"/>
                    <a:pt x="245" y="313"/>
                    <a:pt x="245" y="313"/>
                  </a:cubicBezTo>
                  <a:cubicBezTo>
                    <a:pt x="262" y="329"/>
                    <a:pt x="262" y="329"/>
                    <a:pt x="262" y="329"/>
                  </a:cubicBezTo>
                  <a:cubicBezTo>
                    <a:pt x="292" y="307"/>
                    <a:pt x="292" y="307"/>
                    <a:pt x="292" y="307"/>
                  </a:cubicBezTo>
                  <a:cubicBezTo>
                    <a:pt x="282" y="286"/>
                    <a:pt x="282" y="286"/>
                    <a:pt x="282" y="286"/>
                  </a:cubicBezTo>
                  <a:cubicBezTo>
                    <a:pt x="271" y="271"/>
                    <a:pt x="271" y="271"/>
                    <a:pt x="271" y="271"/>
                  </a:cubicBezTo>
                  <a:cubicBezTo>
                    <a:pt x="280" y="261"/>
                    <a:pt x="288" y="250"/>
                    <a:pt x="294" y="239"/>
                  </a:cubicBezTo>
                  <a:cubicBezTo>
                    <a:pt x="312" y="244"/>
                    <a:pt x="312" y="244"/>
                    <a:pt x="312" y="244"/>
                  </a:cubicBezTo>
                  <a:cubicBezTo>
                    <a:pt x="335" y="248"/>
                    <a:pt x="335" y="248"/>
                    <a:pt x="335" y="248"/>
                  </a:cubicBezTo>
                  <a:cubicBezTo>
                    <a:pt x="347" y="212"/>
                    <a:pt x="347" y="212"/>
                    <a:pt x="347" y="212"/>
                  </a:cubicBezTo>
                  <a:cubicBezTo>
                    <a:pt x="326" y="201"/>
                    <a:pt x="326" y="201"/>
                    <a:pt x="326" y="201"/>
                  </a:cubicBezTo>
                  <a:lnTo>
                    <a:pt x="308" y="195"/>
                  </a:lnTo>
                  <a:close/>
                  <a:moveTo>
                    <a:pt x="174" y="201"/>
                  </a:moveTo>
                  <a:cubicBezTo>
                    <a:pt x="159" y="201"/>
                    <a:pt x="148" y="190"/>
                    <a:pt x="148" y="176"/>
                  </a:cubicBezTo>
                  <a:cubicBezTo>
                    <a:pt x="148" y="162"/>
                    <a:pt x="159" y="150"/>
                    <a:pt x="174" y="150"/>
                  </a:cubicBezTo>
                  <a:cubicBezTo>
                    <a:pt x="188" y="150"/>
                    <a:pt x="199" y="162"/>
                    <a:pt x="199" y="176"/>
                  </a:cubicBezTo>
                  <a:cubicBezTo>
                    <a:pt x="199" y="190"/>
                    <a:pt x="188" y="201"/>
                    <a:pt x="174" y="201"/>
                  </a:cubicBezTo>
                  <a:close/>
                </a:path>
              </a:pathLst>
            </a:custGeom>
            <a:solidFill>
              <a:srgbClr val="3CCCC7"/>
            </a:solidFill>
            <a:ln>
              <a:noFill/>
            </a:ln>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sp>
          <p:nvSpPr>
            <p:cNvPr id="30" name="Freeform 19"/>
            <p:cNvSpPr>
              <a:spLocks noEditPoints="1"/>
            </p:cNvSpPr>
            <p:nvPr/>
          </p:nvSpPr>
          <p:spPr bwMode="auto">
            <a:xfrm>
              <a:off x="6080125" y="3136900"/>
              <a:ext cx="747713" cy="746125"/>
            </a:xfrm>
            <a:custGeom>
              <a:avLst/>
              <a:gdLst>
                <a:gd name="T0" fmla="*/ 100 w 199"/>
                <a:gd name="T1" fmla="*/ 0 h 199"/>
                <a:gd name="T2" fmla="*/ 0 w 199"/>
                <a:gd name="T3" fmla="*/ 100 h 199"/>
                <a:gd name="T4" fmla="*/ 100 w 199"/>
                <a:gd name="T5" fmla="*/ 199 h 199"/>
                <a:gd name="T6" fmla="*/ 199 w 199"/>
                <a:gd name="T7" fmla="*/ 100 h 199"/>
                <a:gd name="T8" fmla="*/ 100 w 199"/>
                <a:gd name="T9" fmla="*/ 0 h 199"/>
                <a:gd name="T10" fmla="*/ 100 w 199"/>
                <a:gd name="T11" fmla="*/ 150 h 199"/>
                <a:gd name="T12" fmla="*/ 49 w 199"/>
                <a:gd name="T13" fmla="*/ 100 h 199"/>
                <a:gd name="T14" fmla="*/ 100 w 199"/>
                <a:gd name="T15" fmla="*/ 49 h 199"/>
                <a:gd name="T16" fmla="*/ 150 w 199"/>
                <a:gd name="T17" fmla="*/ 100 h 199"/>
                <a:gd name="T18" fmla="*/ 100 w 199"/>
                <a:gd name="T19" fmla="*/ 15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9" h="199">
                  <a:moveTo>
                    <a:pt x="100" y="0"/>
                  </a:moveTo>
                  <a:cubicBezTo>
                    <a:pt x="45" y="0"/>
                    <a:pt x="0" y="45"/>
                    <a:pt x="0" y="100"/>
                  </a:cubicBezTo>
                  <a:cubicBezTo>
                    <a:pt x="0" y="155"/>
                    <a:pt x="45" y="199"/>
                    <a:pt x="100" y="199"/>
                  </a:cubicBezTo>
                  <a:cubicBezTo>
                    <a:pt x="155" y="199"/>
                    <a:pt x="199" y="155"/>
                    <a:pt x="199" y="100"/>
                  </a:cubicBezTo>
                  <a:cubicBezTo>
                    <a:pt x="199" y="45"/>
                    <a:pt x="155" y="0"/>
                    <a:pt x="100" y="0"/>
                  </a:cubicBezTo>
                  <a:close/>
                  <a:moveTo>
                    <a:pt x="100" y="150"/>
                  </a:moveTo>
                  <a:cubicBezTo>
                    <a:pt x="72" y="150"/>
                    <a:pt x="49" y="128"/>
                    <a:pt x="49" y="100"/>
                  </a:cubicBezTo>
                  <a:cubicBezTo>
                    <a:pt x="49" y="72"/>
                    <a:pt x="72" y="49"/>
                    <a:pt x="100" y="49"/>
                  </a:cubicBezTo>
                  <a:cubicBezTo>
                    <a:pt x="127" y="49"/>
                    <a:pt x="150" y="72"/>
                    <a:pt x="150" y="100"/>
                  </a:cubicBezTo>
                  <a:cubicBezTo>
                    <a:pt x="150" y="128"/>
                    <a:pt x="127" y="150"/>
                    <a:pt x="100" y="150"/>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grpSp>
      <p:grpSp>
        <p:nvGrpSpPr>
          <p:cNvPr id="31" name="组合 30"/>
          <p:cNvGrpSpPr/>
          <p:nvPr/>
        </p:nvGrpSpPr>
        <p:grpSpPr>
          <a:xfrm>
            <a:off x="7520905" y="2931300"/>
            <a:ext cx="1868593" cy="1866715"/>
            <a:chOff x="5305425" y="2638425"/>
            <a:chExt cx="1579563" cy="1577975"/>
          </a:xfrm>
          <a:solidFill>
            <a:srgbClr val="000000">
              <a:alpha val="60000"/>
            </a:srgbClr>
          </a:solidFill>
        </p:grpSpPr>
        <p:sp>
          <p:nvSpPr>
            <p:cNvPr id="32" name="Freeform 6"/>
            <p:cNvSpPr>
              <a:spLocks noEditPoints="1"/>
            </p:cNvSpPr>
            <p:nvPr/>
          </p:nvSpPr>
          <p:spPr bwMode="auto">
            <a:xfrm>
              <a:off x="5305425" y="2638425"/>
              <a:ext cx="1579563" cy="1577975"/>
            </a:xfrm>
            <a:custGeom>
              <a:avLst/>
              <a:gdLst>
                <a:gd name="T0" fmla="*/ 421 w 421"/>
                <a:gd name="T1" fmla="*/ 229 h 421"/>
                <a:gd name="T2" fmla="*/ 398 w 421"/>
                <a:gd name="T3" fmla="*/ 188 h 421"/>
                <a:gd name="T4" fmla="*/ 367 w 421"/>
                <a:gd name="T5" fmla="*/ 146 h 421"/>
                <a:gd name="T6" fmla="*/ 402 w 421"/>
                <a:gd name="T7" fmla="*/ 122 h 421"/>
                <a:gd name="T8" fmla="*/ 361 w 421"/>
                <a:gd name="T9" fmla="*/ 97 h 421"/>
                <a:gd name="T10" fmla="*/ 314 w 421"/>
                <a:gd name="T11" fmla="*/ 77 h 421"/>
                <a:gd name="T12" fmla="*/ 332 w 421"/>
                <a:gd name="T13" fmla="*/ 38 h 421"/>
                <a:gd name="T14" fmla="*/ 285 w 421"/>
                <a:gd name="T15" fmla="*/ 37 h 421"/>
                <a:gd name="T16" fmla="*/ 233 w 421"/>
                <a:gd name="T17" fmla="*/ 43 h 421"/>
                <a:gd name="T18" fmla="*/ 229 w 421"/>
                <a:gd name="T19" fmla="*/ 0 h 421"/>
                <a:gd name="T20" fmla="*/ 188 w 421"/>
                <a:gd name="T21" fmla="*/ 23 h 421"/>
                <a:gd name="T22" fmla="*/ 146 w 421"/>
                <a:gd name="T23" fmla="*/ 54 h 421"/>
                <a:gd name="T24" fmla="*/ 122 w 421"/>
                <a:gd name="T25" fmla="*/ 19 h 421"/>
                <a:gd name="T26" fmla="*/ 98 w 421"/>
                <a:gd name="T27" fmla="*/ 60 h 421"/>
                <a:gd name="T28" fmla="*/ 77 w 421"/>
                <a:gd name="T29" fmla="*/ 107 h 421"/>
                <a:gd name="T30" fmla="*/ 38 w 421"/>
                <a:gd name="T31" fmla="*/ 89 h 421"/>
                <a:gd name="T32" fmla="*/ 37 w 421"/>
                <a:gd name="T33" fmla="*/ 136 h 421"/>
                <a:gd name="T34" fmla="*/ 43 w 421"/>
                <a:gd name="T35" fmla="*/ 188 h 421"/>
                <a:gd name="T36" fmla="*/ 0 w 421"/>
                <a:gd name="T37" fmla="*/ 192 h 421"/>
                <a:gd name="T38" fmla="*/ 24 w 421"/>
                <a:gd name="T39" fmla="*/ 233 h 421"/>
                <a:gd name="T40" fmla="*/ 54 w 421"/>
                <a:gd name="T41" fmla="*/ 274 h 421"/>
                <a:gd name="T42" fmla="*/ 19 w 421"/>
                <a:gd name="T43" fmla="*/ 299 h 421"/>
                <a:gd name="T44" fmla="*/ 60 w 421"/>
                <a:gd name="T45" fmla="*/ 323 h 421"/>
                <a:gd name="T46" fmla="*/ 107 w 421"/>
                <a:gd name="T47" fmla="*/ 344 h 421"/>
                <a:gd name="T48" fmla="*/ 89 w 421"/>
                <a:gd name="T49" fmla="*/ 383 h 421"/>
                <a:gd name="T50" fmla="*/ 137 w 421"/>
                <a:gd name="T51" fmla="*/ 384 h 421"/>
                <a:gd name="T52" fmla="*/ 188 w 421"/>
                <a:gd name="T53" fmla="*/ 378 h 421"/>
                <a:gd name="T54" fmla="*/ 192 w 421"/>
                <a:gd name="T55" fmla="*/ 421 h 421"/>
                <a:gd name="T56" fmla="*/ 233 w 421"/>
                <a:gd name="T57" fmla="*/ 397 h 421"/>
                <a:gd name="T58" fmla="*/ 275 w 421"/>
                <a:gd name="T59" fmla="*/ 367 h 421"/>
                <a:gd name="T60" fmla="*/ 299 w 421"/>
                <a:gd name="T61" fmla="*/ 402 h 421"/>
                <a:gd name="T62" fmla="*/ 324 w 421"/>
                <a:gd name="T63" fmla="*/ 361 h 421"/>
                <a:gd name="T64" fmla="*/ 344 w 421"/>
                <a:gd name="T65" fmla="*/ 314 h 421"/>
                <a:gd name="T66" fmla="*/ 383 w 421"/>
                <a:gd name="T67" fmla="*/ 332 h 421"/>
                <a:gd name="T68" fmla="*/ 384 w 421"/>
                <a:gd name="T69" fmla="*/ 284 h 421"/>
                <a:gd name="T70" fmla="*/ 378 w 421"/>
                <a:gd name="T71" fmla="*/ 233 h 421"/>
                <a:gd name="T72" fmla="*/ 211 w 421"/>
                <a:gd name="T73" fmla="*/ 236 h 421"/>
                <a:gd name="T74" fmla="*/ 211 w 421"/>
                <a:gd name="T75" fmla="*/ 185 h 421"/>
                <a:gd name="T76" fmla="*/ 211 w 421"/>
                <a:gd name="T77" fmla="*/ 236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421">
                  <a:moveTo>
                    <a:pt x="398" y="233"/>
                  </a:moveTo>
                  <a:cubicBezTo>
                    <a:pt x="421" y="229"/>
                    <a:pt x="421" y="229"/>
                    <a:pt x="421" y="229"/>
                  </a:cubicBezTo>
                  <a:cubicBezTo>
                    <a:pt x="421" y="192"/>
                    <a:pt x="421" y="192"/>
                    <a:pt x="421" y="192"/>
                  </a:cubicBezTo>
                  <a:cubicBezTo>
                    <a:pt x="398" y="188"/>
                    <a:pt x="398" y="188"/>
                    <a:pt x="398" y="188"/>
                  </a:cubicBezTo>
                  <a:cubicBezTo>
                    <a:pt x="378" y="188"/>
                    <a:pt x="378" y="188"/>
                    <a:pt x="378" y="188"/>
                  </a:cubicBezTo>
                  <a:cubicBezTo>
                    <a:pt x="376" y="173"/>
                    <a:pt x="372" y="159"/>
                    <a:pt x="367" y="146"/>
                  </a:cubicBezTo>
                  <a:cubicBezTo>
                    <a:pt x="384" y="136"/>
                    <a:pt x="384" y="136"/>
                    <a:pt x="384" y="136"/>
                  </a:cubicBezTo>
                  <a:cubicBezTo>
                    <a:pt x="402" y="122"/>
                    <a:pt x="402" y="122"/>
                    <a:pt x="402" y="122"/>
                  </a:cubicBezTo>
                  <a:cubicBezTo>
                    <a:pt x="383" y="89"/>
                    <a:pt x="383" y="89"/>
                    <a:pt x="383" y="89"/>
                  </a:cubicBezTo>
                  <a:cubicBezTo>
                    <a:pt x="361" y="97"/>
                    <a:pt x="361" y="97"/>
                    <a:pt x="361" y="97"/>
                  </a:cubicBezTo>
                  <a:cubicBezTo>
                    <a:pt x="344" y="107"/>
                    <a:pt x="344" y="107"/>
                    <a:pt x="344" y="107"/>
                  </a:cubicBezTo>
                  <a:cubicBezTo>
                    <a:pt x="336" y="96"/>
                    <a:pt x="325" y="85"/>
                    <a:pt x="314" y="77"/>
                  </a:cubicBezTo>
                  <a:cubicBezTo>
                    <a:pt x="324" y="60"/>
                    <a:pt x="324" y="60"/>
                    <a:pt x="324" y="60"/>
                  </a:cubicBezTo>
                  <a:cubicBezTo>
                    <a:pt x="332" y="38"/>
                    <a:pt x="332" y="38"/>
                    <a:pt x="332" y="38"/>
                  </a:cubicBezTo>
                  <a:cubicBezTo>
                    <a:pt x="299" y="19"/>
                    <a:pt x="299" y="19"/>
                    <a:pt x="299" y="19"/>
                  </a:cubicBezTo>
                  <a:cubicBezTo>
                    <a:pt x="285" y="37"/>
                    <a:pt x="285" y="37"/>
                    <a:pt x="285" y="37"/>
                  </a:cubicBezTo>
                  <a:cubicBezTo>
                    <a:pt x="275" y="54"/>
                    <a:pt x="275" y="54"/>
                    <a:pt x="275" y="54"/>
                  </a:cubicBezTo>
                  <a:cubicBezTo>
                    <a:pt x="262" y="49"/>
                    <a:pt x="248" y="45"/>
                    <a:pt x="233" y="43"/>
                  </a:cubicBezTo>
                  <a:cubicBezTo>
                    <a:pt x="233" y="23"/>
                    <a:pt x="233" y="23"/>
                    <a:pt x="233" y="23"/>
                  </a:cubicBezTo>
                  <a:cubicBezTo>
                    <a:pt x="229" y="0"/>
                    <a:pt x="229" y="0"/>
                    <a:pt x="229" y="0"/>
                  </a:cubicBezTo>
                  <a:cubicBezTo>
                    <a:pt x="192" y="0"/>
                    <a:pt x="192" y="0"/>
                    <a:pt x="192" y="0"/>
                  </a:cubicBezTo>
                  <a:cubicBezTo>
                    <a:pt x="188" y="23"/>
                    <a:pt x="188" y="23"/>
                    <a:pt x="188" y="23"/>
                  </a:cubicBezTo>
                  <a:cubicBezTo>
                    <a:pt x="188" y="43"/>
                    <a:pt x="188" y="43"/>
                    <a:pt x="188" y="43"/>
                  </a:cubicBezTo>
                  <a:cubicBezTo>
                    <a:pt x="173" y="45"/>
                    <a:pt x="160" y="49"/>
                    <a:pt x="146" y="54"/>
                  </a:cubicBezTo>
                  <a:cubicBezTo>
                    <a:pt x="137" y="37"/>
                    <a:pt x="137" y="37"/>
                    <a:pt x="137" y="37"/>
                  </a:cubicBezTo>
                  <a:cubicBezTo>
                    <a:pt x="122" y="19"/>
                    <a:pt x="122" y="19"/>
                    <a:pt x="122" y="19"/>
                  </a:cubicBezTo>
                  <a:cubicBezTo>
                    <a:pt x="89" y="38"/>
                    <a:pt x="89" y="38"/>
                    <a:pt x="89" y="38"/>
                  </a:cubicBezTo>
                  <a:cubicBezTo>
                    <a:pt x="98" y="60"/>
                    <a:pt x="98" y="60"/>
                    <a:pt x="98" y="60"/>
                  </a:cubicBezTo>
                  <a:cubicBezTo>
                    <a:pt x="107" y="77"/>
                    <a:pt x="107" y="77"/>
                    <a:pt x="107" y="77"/>
                  </a:cubicBezTo>
                  <a:cubicBezTo>
                    <a:pt x="96" y="85"/>
                    <a:pt x="86" y="96"/>
                    <a:pt x="77" y="107"/>
                  </a:cubicBezTo>
                  <a:cubicBezTo>
                    <a:pt x="60" y="97"/>
                    <a:pt x="60" y="97"/>
                    <a:pt x="60" y="97"/>
                  </a:cubicBezTo>
                  <a:cubicBezTo>
                    <a:pt x="38" y="89"/>
                    <a:pt x="38" y="89"/>
                    <a:pt x="38" y="89"/>
                  </a:cubicBezTo>
                  <a:cubicBezTo>
                    <a:pt x="19" y="122"/>
                    <a:pt x="19" y="122"/>
                    <a:pt x="19" y="122"/>
                  </a:cubicBezTo>
                  <a:cubicBezTo>
                    <a:pt x="37" y="136"/>
                    <a:pt x="37" y="136"/>
                    <a:pt x="37" y="136"/>
                  </a:cubicBezTo>
                  <a:cubicBezTo>
                    <a:pt x="54" y="146"/>
                    <a:pt x="54" y="146"/>
                    <a:pt x="54" y="146"/>
                  </a:cubicBezTo>
                  <a:cubicBezTo>
                    <a:pt x="49" y="159"/>
                    <a:pt x="45" y="173"/>
                    <a:pt x="43" y="188"/>
                  </a:cubicBezTo>
                  <a:cubicBezTo>
                    <a:pt x="24" y="188"/>
                    <a:pt x="24" y="188"/>
                    <a:pt x="24" y="188"/>
                  </a:cubicBezTo>
                  <a:cubicBezTo>
                    <a:pt x="0" y="192"/>
                    <a:pt x="0" y="192"/>
                    <a:pt x="0" y="192"/>
                  </a:cubicBezTo>
                  <a:cubicBezTo>
                    <a:pt x="0" y="229"/>
                    <a:pt x="0" y="229"/>
                    <a:pt x="0" y="229"/>
                  </a:cubicBezTo>
                  <a:cubicBezTo>
                    <a:pt x="24" y="233"/>
                    <a:pt x="24" y="233"/>
                    <a:pt x="24" y="233"/>
                  </a:cubicBezTo>
                  <a:cubicBezTo>
                    <a:pt x="43" y="233"/>
                    <a:pt x="43" y="233"/>
                    <a:pt x="43" y="233"/>
                  </a:cubicBezTo>
                  <a:cubicBezTo>
                    <a:pt x="45" y="247"/>
                    <a:pt x="49" y="261"/>
                    <a:pt x="54" y="274"/>
                  </a:cubicBezTo>
                  <a:cubicBezTo>
                    <a:pt x="37" y="284"/>
                    <a:pt x="37" y="284"/>
                    <a:pt x="37" y="284"/>
                  </a:cubicBezTo>
                  <a:cubicBezTo>
                    <a:pt x="19" y="299"/>
                    <a:pt x="19" y="299"/>
                    <a:pt x="19" y="299"/>
                  </a:cubicBezTo>
                  <a:cubicBezTo>
                    <a:pt x="38" y="332"/>
                    <a:pt x="38" y="332"/>
                    <a:pt x="38" y="332"/>
                  </a:cubicBezTo>
                  <a:cubicBezTo>
                    <a:pt x="60" y="323"/>
                    <a:pt x="60" y="323"/>
                    <a:pt x="60" y="323"/>
                  </a:cubicBezTo>
                  <a:cubicBezTo>
                    <a:pt x="77" y="314"/>
                    <a:pt x="77" y="314"/>
                    <a:pt x="77" y="314"/>
                  </a:cubicBezTo>
                  <a:cubicBezTo>
                    <a:pt x="86" y="325"/>
                    <a:pt x="96" y="335"/>
                    <a:pt x="107" y="344"/>
                  </a:cubicBezTo>
                  <a:cubicBezTo>
                    <a:pt x="98" y="361"/>
                    <a:pt x="98" y="361"/>
                    <a:pt x="98" y="361"/>
                  </a:cubicBezTo>
                  <a:cubicBezTo>
                    <a:pt x="89" y="383"/>
                    <a:pt x="89" y="383"/>
                    <a:pt x="89" y="383"/>
                  </a:cubicBezTo>
                  <a:cubicBezTo>
                    <a:pt x="122" y="402"/>
                    <a:pt x="122" y="402"/>
                    <a:pt x="122" y="402"/>
                  </a:cubicBezTo>
                  <a:cubicBezTo>
                    <a:pt x="137" y="384"/>
                    <a:pt x="137" y="384"/>
                    <a:pt x="137" y="384"/>
                  </a:cubicBezTo>
                  <a:cubicBezTo>
                    <a:pt x="146" y="367"/>
                    <a:pt x="146" y="367"/>
                    <a:pt x="146" y="367"/>
                  </a:cubicBezTo>
                  <a:cubicBezTo>
                    <a:pt x="160" y="372"/>
                    <a:pt x="173" y="376"/>
                    <a:pt x="188" y="378"/>
                  </a:cubicBezTo>
                  <a:cubicBezTo>
                    <a:pt x="188" y="397"/>
                    <a:pt x="188" y="397"/>
                    <a:pt x="188" y="397"/>
                  </a:cubicBezTo>
                  <a:cubicBezTo>
                    <a:pt x="192" y="421"/>
                    <a:pt x="192" y="421"/>
                    <a:pt x="192" y="421"/>
                  </a:cubicBezTo>
                  <a:cubicBezTo>
                    <a:pt x="229" y="421"/>
                    <a:pt x="229" y="421"/>
                    <a:pt x="229" y="421"/>
                  </a:cubicBezTo>
                  <a:cubicBezTo>
                    <a:pt x="233" y="397"/>
                    <a:pt x="233" y="397"/>
                    <a:pt x="233" y="397"/>
                  </a:cubicBezTo>
                  <a:cubicBezTo>
                    <a:pt x="233" y="378"/>
                    <a:pt x="233" y="378"/>
                    <a:pt x="233" y="378"/>
                  </a:cubicBezTo>
                  <a:cubicBezTo>
                    <a:pt x="248" y="376"/>
                    <a:pt x="262" y="372"/>
                    <a:pt x="275" y="367"/>
                  </a:cubicBezTo>
                  <a:cubicBezTo>
                    <a:pt x="285" y="384"/>
                    <a:pt x="285" y="384"/>
                    <a:pt x="285" y="384"/>
                  </a:cubicBezTo>
                  <a:cubicBezTo>
                    <a:pt x="299" y="402"/>
                    <a:pt x="299" y="402"/>
                    <a:pt x="299" y="402"/>
                  </a:cubicBezTo>
                  <a:cubicBezTo>
                    <a:pt x="332" y="383"/>
                    <a:pt x="332" y="383"/>
                    <a:pt x="332" y="383"/>
                  </a:cubicBezTo>
                  <a:cubicBezTo>
                    <a:pt x="324" y="361"/>
                    <a:pt x="324" y="361"/>
                    <a:pt x="324" y="361"/>
                  </a:cubicBezTo>
                  <a:cubicBezTo>
                    <a:pt x="314" y="344"/>
                    <a:pt x="314" y="344"/>
                    <a:pt x="314" y="344"/>
                  </a:cubicBezTo>
                  <a:cubicBezTo>
                    <a:pt x="325" y="335"/>
                    <a:pt x="336" y="325"/>
                    <a:pt x="344" y="314"/>
                  </a:cubicBezTo>
                  <a:cubicBezTo>
                    <a:pt x="361" y="323"/>
                    <a:pt x="361" y="323"/>
                    <a:pt x="361" y="323"/>
                  </a:cubicBezTo>
                  <a:cubicBezTo>
                    <a:pt x="383" y="332"/>
                    <a:pt x="383" y="332"/>
                    <a:pt x="383" y="332"/>
                  </a:cubicBezTo>
                  <a:cubicBezTo>
                    <a:pt x="402" y="299"/>
                    <a:pt x="402" y="299"/>
                    <a:pt x="402" y="299"/>
                  </a:cubicBezTo>
                  <a:cubicBezTo>
                    <a:pt x="384" y="284"/>
                    <a:pt x="384" y="284"/>
                    <a:pt x="384" y="284"/>
                  </a:cubicBezTo>
                  <a:cubicBezTo>
                    <a:pt x="367" y="274"/>
                    <a:pt x="367" y="274"/>
                    <a:pt x="367" y="274"/>
                  </a:cubicBezTo>
                  <a:cubicBezTo>
                    <a:pt x="372" y="261"/>
                    <a:pt x="376" y="247"/>
                    <a:pt x="378" y="233"/>
                  </a:cubicBezTo>
                  <a:lnTo>
                    <a:pt x="398" y="233"/>
                  </a:lnTo>
                  <a:close/>
                  <a:moveTo>
                    <a:pt x="211" y="236"/>
                  </a:moveTo>
                  <a:cubicBezTo>
                    <a:pt x="197" y="236"/>
                    <a:pt x="185" y="224"/>
                    <a:pt x="185" y="210"/>
                  </a:cubicBezTo>
                  <a:cubicBezTo>
                    <a:pt x="185" y="196"/>
                    <a:pt x="197" y="185"/>
                    <a:pt x="211" y="185"/>
                  </a:cubicBezTo>
                  <a:cubicBezTo>
                    <a:pt x="225" y="185"/>
                    <a:pt x="236" y="196"/>
                    <a:pt x="236" y="210"/>
                  </a:cubicBezTo>
                  <a:cubicBezTo>
                    <a:pt x="236" y="224"/>
                    <a:pt x="225" y="236"/>
                    <a:pt x="211" y="236"/>
                  </a:cubicBezTo>
                  <a:close/>
                </a:path>
              </a:pathLst>
            </a:custGeom>
            <a:solidFill>
              <a:srgbClr val="3CCCC7"/>
            </a:solidFill>
            <a:ln>
              <a:noFill/>
            </a:ln>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sp>
          <p:nvSpPr>
            <p:cNvPr id="33" name="Freeform 7"/>
            <p:cNvSpPr>
              <a:spLocks noEditPoints="1"/>
            </p:cNvSpPr>
            <p:nvPr/>
          </p:nvSpPr>
          <p:spPr bwMode="auto">
            <a:xfrm>
              <a:off x="5602288" y="2933700"/>
              <a:ext cx="985838" cy="985838"/>
            </a:xfrm>
            <a:custGeom>
              <a:avLst/>
              <a:gdLst>
                <a:gd name="T0" fmla="*/ 132 w 263"/>
                <a:gd name="T1" fmla="*/ 0 h 263"/>
                <a:gd name="T2" fmla="*/ 0 w 263"/>
                <a:gd name="T3" fmla="*/ 131 h 263"/>
                <a:gd name="T4" fmla="*/ 132 w 263"/>
                <a:gd name="T5" fmla="*/ 263 h 263"/>
                <a:gd name="T6" fmla="*/ 263 w 263"/>
                <a:gd name="T7" fmla="*/ 131 h 263"/>
                <a:gd name="T8" fmla="*/ 132 w 263"/>
                <a:gd name="T9" fmla="*/ 0 h 263"/>
                <a:gd name="T10" fmla="*/ 132 w 263"/>
                <a:gd name="T11" fmla="*/ 190 h 263"/>
                <a:gd name="T12" fmla="*/ 73 w 263"/>
                <a:gd name="T13" fmla="*/ 131 h 263"/>
                <a:gd name="T14" fmla="*/ 132 w 263"/>
                <a:gd name="T15" fmla="*/ 73 h 263"/>
                <a:gd name="T16" fmla="*/ 190 w 263"/>
                <a:gd name="T17" fmla="*/ 131 h 263"/>
                <a:gd name="T18" fmla="*/ 132 w 263"/>
                <a:gd name="T19" fmla="*/ 19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3" h="263">
                  <a:moveTo>
                    <a:pt x="132" y="0"/>
                  </a:moveTo>
                  <a:cubicBezTo>
                    <a:pt x="59" y="0"/>
                    <a:pt x="0" y="59"/>
                    <a:pt x="0" y="131"/>
                  </a:cubicBezTo>
                  <a:cubicBezTo>
                    <a:pt x="0" y="204"/>
                    <a:pt x="59" y="263"/>
                    <a:pt x="132" y="263"/>
                  </a:cubicBezTo>
                  <a:cubicBezTo>
                    <a:pt x="204" y="263"/>
                    <a:pt x="263" y="204"/>
                    <a:pt x="263" y="131"/>
                  </a:cubicBezTo>
                  <a:cubicBezTo>
                    <a:pt x="263" y="59"/>
                    <a:pt x="204" y="0"/>
                    <a:pt x="132" y="0"/>
                  </a:cubicBezTo>
                  <a:close/>
                  <a:moveTo>
                    <a:pt x="132" y="190"/>
                  </a:moveTo>
                  <a:cubicBezTo>
                    <a:pt x="99" y="190"/>
                    <a:pt x="73" y="164"/>
                    <a:pt x="73" y="131"/>
                  </a:cubicBezTo>
                  <a:cubicBezTo>
                    <a:pt x="73" y="99"/>
                    <a:pt x="99" y="73"/>
                    <a:pt x="132" y="73"/>
                  </a:cubicBezTo>
                  <a:cubicBezTo>
                    <a:pt x="164" y="73"/>
                    <a:pt x="190" y="99"/>
                    <a:pt x="190" y="131"/>
                  </a:cubicBezTo>
                  <a:cubicBezTo>
                    <a:pt x="190" y="164"/>
                    <a:pt x="164" y="190"/>
                    <a:pt x="132" y="190"/>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grpSp>
      <p:sp>
        <p:nvSpPr>
          <p:cNvPr id="38" name="TextBox 51"/>
          <p:cNvSpPr txBox="1"/>
          <p:nvPr/>
        </p:nvSpPr>
        <p:spPr>
          <a:xfrm>
            <a:off x="1527719" y="2631330"/>
            <a:ext cx="1271652" cy="867930"/>
          </a:xfrm>
          <a:prstGeom prst="rect">
            <a:avLst/>
          </a:prstGeom>
          <a:noFill/>
        </p:spPr>
        <p:txBody>
          <a:bodyPr wrap="square" rtlCol="0" anchor="ctr">
            <a:spAutoFit/>
          </a:bodyPr>
          <a:lstStyle/>
          <a:p>
            <a:pPr>
              <a:lnSpc>
                <a:spcPct val="120000"/>
              </a:lnSpc>
              <a:spcBef>
                <a:spcPct val="0"/>
              </a:spcBef>
              <a:buNone/>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在此录入上述图表的综合描述说明</a:t>
            </a:r>
          </a:p>
        </p:txBody>
      </p:sp>
      <p:sp>
        <p:nvSpPr>
          <p:cNvPr id="41" name="矩形 40"/>
          <p:cNvSpPr/>
          <p:nvPr/>
        </p:nvSpPr>
        <p:spPr>
          <a:xfrm>
            <a:off x="3150576" y="1392943"/>
            <a:ext cx="1598895" cy="369332"/>
          </a:xfrm>
          <a:prstGeom prst="rect">
            <a:avLst/>
          </a:prstGeom>
        </p:spPr>
        <p:txBody>
          <a:bodyPr wrap="square">
            <a:spAutoFit/>
          </a:bodyPr>
          <a:lstStyle/>
          <a:p>
            <a:pPr>
              <a:spcBef>
                <a:spcPct val="0"/>
              </a:spcBef>
              <a:buFont typeface="Arial" panose="020B0604020202020204" pitchFamily="34" charset="0"/>
              <a:buNone/>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点击输入标题</a:t>
            </a:r>
          </a:p>
        </p:txBody>
      </p:sp>
      <p:sp>
        <p:nvSpPr>
          <p:cNvPr id="46" name="TextBox 53"/>
          <p:cNvSpPr txBox="1"/>
          <p:nvPr/>
        </p:nvSpPr>
        <p:spPr>
          <a:xfrm>
            <a:off x="1896311" y="4420619"/>
            <a:ext cx="1981594" cy="609398"/>
          </a:xfrm>
          <a:prstGeom prst="rect">
            <a:avLst/>
          </a:prstGeom>
          <a:noFill/>
        </p:spPr>
        <p:txBody>
          <a:bodyPr wrap="square" rtlCol="0" anchor="ctr">
            <a:spAutoFit/>
          </a:bodyPr>
          <a:lstStyle>
            <a:defPPr>
              <a:defRPr lang="zh-CN"/>
            </a:defPPr>
            <a:lvl1pPr>
              <a:lnSpc>
                <a:spcPct val="120000"/>
              </a:lnSpc>
              <a:spcBef>
                <a:spcPct val="0"/>
              </a:spcBef>
              <a:buNone/>
              <a:defRPr sz="1400">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dirty="0">
                <a:solidFill>
                  <a:schemeClr val="tx1">
                    <a:lumMod val="50000"/>
                    <a:lumOff val="50000"/>
                  </a:schemeClr>
                </a:solidFill>
              </a:rPr>
              <a:t>您的内容打在这里，或者通过复制您的文本</a:t>
            </a:r>
            <a:endParaRPr lang="zh-CN" altLang="en-US" dirty="0">
              <a:solidFill>
                <a:schemeClr val="tx1">
                  <a:lumMod val="50000"/>
                  <a:lumOff val="50000"/>
                </a:schemeClr>
              </a:solidFill>
              <a:sym typeface="微软雅黑" panose="020B0503020204020204" pitchFamily="34" charset="-122"/>
            </a:endParaRPr>
          </a:p>
        </p:txBody>
      </p:sp>
      <p:sp>
        <p:nvSpPr>
          <p:cNvPr id="48" name="矩形 47"/>
          <p:cNvSpPr/>
          <p:nvPr/>
        </p:nvSpPr>
        <p:spPr>
          <a:xfrm>
            <a:off x="4536918" y="5542472"/>
            <a:ext cx="1598895" cy="369332"/>
          </a:xfrm>
          <a:prstGeom prst="rect">
            <a:avLst/>
          </a:prstGeom>
        </p:spPr>
        <p:txBody>
          <a:bodyPr wrap="square">
            <a:spAutoFit/>
          </a:bodyPr>
          <a:lstStyle/>
          <a:p>
            <a:pPr>
              <a:spcBef>
                <a:spcPct val="0"/>
              </a:spcBef>
              <a:buFont typeface="Arial" panose="020B0604020202020204" pitchFamily="34" charset="0"/>
              <a:buNone/>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点击输入标题</a:t>
            </a:r>
          </a:p>
        </p:txBody>
      </p:sp>
      <p:sp>
        <p:nvSpPr>
          <p:cNvPr id="49" name="TextBox 55"/>
          <p:cNvSpPr txBox="1"/>
          <p:nvPr/>
        </p:nvSpPr>
        <p:spPr>
          <a:xfrm>
            <a:off x="8152591" y="1934442"/>
            <a:ext cx="1752017" cy="867930"/>
          </a:xfrm>
          <a:prstGeom prst="rect">
            <a:avLst/>
          </a:prstGeom>
          <a:noFill/>
        </p:spPr>
        <p:txBody>
          <a:bodyPr wrap="square" rtlCol="0" anchor="ctr">
            <a:spAutoFit/>
          </a:bodyPr>
          <a:lstStyle>
            <a:defPPr>
              <a:defRPr lang="zh-CN"/>
            </a:defPPr>
            <a:lvl1pPr>
              <a:lnSpc>
                <a:spcPct val="120000"/>
              </a:lnSpc>
              <a:spcBef>
                <a:spcPct val="0"/>
              </a:spcBef>
              <a:buNone/>
              <a:defRPr sz="1400">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dirty="0">
                <a:solidFill>
                  <a:schemeClr val="tx1">
                    <a:lumMod val="50000"/>
                    <a:lumOff val="50000"/>
                  </a:schemeClr>
                </a:solidFill>
              </a:rPr>
              <a:t>您的内容打在这里，或者通过复制您的文本</a:t>
            </a:r>
            <a:endParaRPr lang="zh-CN" altLang="en-US" dirty="0">
              <a:solidFill>
                <a:schemeClr val="tx1">
                  <a:lumMod val="50000"/>
                  <a:lumOff val="50000"/>
                </a:schemeClr>
              </a:solidFill>
              <a:sym typeface="微软雅黑" panose="020B0503020204020204" pitchFamily="34" charset="-122"/>
            </a:endParaRPr>
          </a:p>
        </p:txBody>
      </p:sp>
      <p:sp>
        <p:nvSpPr>
          <p:cNvPr id="50" name="矩形 49"/>
          <p:cNvSpPr/>
          <p:nvPr/>
        </p:nvSpPr>
        <p:spPr>
          <a:xfrm>
            <a:off x="6131722" y="2065958"/>
            <a:ext cx="1598895" cy="369332"/>
          </a:xfrm>
          <a:prstGeom prst="rect">
            <a:avLst/>
          </a:prstGeom>
        </p:spPr>
        <p:txBody>
          <a:bodyPr wrap="square">
            <a:spAutoFit/>
          </a:bodyPr>
          <a:lstStyle/>
          <a:p>
            <a:pPr>
              <a:spcBef>
                <a:spcPct val="0"/>
              </a:spcBef>
              <a:buFont typeface="Arial" panose="020B0604020202020204" pitchFamily="34" charset="0"/>
              <a:buNone/>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点击输入标题</a:t>
            </a:r>
          </a:p>
        </p:txBody>
      </p:sp>
      <p:sp>
        <p:nvSpPr>
          <p:cNvPr id="51" name="TextBox 57"/>
          <p:cNvSpPr txBox="1"/>
          <p:nvPr/>
        </p:nvSpPr>
        <p:spPr>
          <a:xfrm>
            <a:off x="9611484" y="4164443"/>
            <a:ext cx="1670679" cy="609398"/>
          </a:xfrm>
          <a:prstGeom prst="rect">
            <a:avLst/>
          </a:prstGeom>
          <a:noFill/>
        </p:spPr>
        <p:txBody>
          <a:bodyPr wrap="square" rtlCol="0" anchor="ctr">
            <a:spAutoFit/>
          </a:bodyPr>
          <a:lstStyle/>
          <a:p>
            <a:pPr>
              <a:lnSpc>
                <a:spcPct val="120000"/>
              </a:lnSpc>
              <a:spcBef>
                <a:spcPct val="0"/>
              </a:spcBef>
              <a:buNone/>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在此录入上述图表的描述说明</a:t>
            </a:r>
          </a:p>
        </p:txBody>
      </p:sp>
      <p:sp>
        <p:nvSpPr>
          <p:cNvPr id="52" name="矩形 51"/>
          <p:cNvSpPr/>
          <p:nvPr/>
        </p:nvSpPr>
        <p:spPr>
          <a:xfrm>
            <a:off x="7659335" y="4910072"/>
            <a:ext cx="1598895" cy="369332"/>
          </a:xfrm>
          <a:prstGeom prst="rect">
            <a:avLst/>
          </a:prstGeom>
        </p:spPr>
        <p:txBody>
          <a:bodyPr wrap="square">
            <a:spAutoFit/>
          </a:bodyPr>
          <a:lstStyle/>
          <a:p>
            <a:pPr>
              <a:spcBef>
                <a:spcPct val="0"/>
              </a:spcBef>
              <a:buFont typeface="Arial" panose="020B0604020202020204" pitchFamily="34" charset="0"/>
              <a:buNone/>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点击输入标题</a:t>
            </a:r>
          </a:p>
        </p:txBody>
      </p:sp>
      <p:cxnSp>
        <p:nvCxnSpPr>
          <p:cNvPr id="53" name="肘形连接符 52"/>
          <p:cNvCxnSpPr/>
          <p:nvPr/>
        </p:nvCxnSpPr>
        <p:spPr>
          <a:xfrm rot="10800000" flipV="1">
            <a:off x="1602692" y="2681022"/>
            <a:ext cx="1530873" cy="834621"/>
          </a:xfrm>
          <a:prstGeom prst="bentConnector3">
            <a:avLst>
              <a:gd name="adj1" fmla="val 20581"/>
            </a:avLst>
          </a:prstGeom>
          <a:ln>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4" name="肘形连接符 53"/>
          <p:cNvCxnSpPr/>
          <p:nvPr/>
        </p:nvCxnSpPr>
        <p:spPr>
          <a:xfrm rot="10800000">
            <a:off x="1997953" y="4356789"/>
            <a:ext cx="2473569" cy="569324"/>
          </a:xfrm>
          <a:prstGeom prst="bentConnector3">
            <a:avLst>
              <a:gd name="adj1" fmla="val 21861"/>
            </a:avLst>
          </a:prstGeom>
          <a:ln>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5" name="肘形连接符 54"/>
          <p:cNvCxnSpPr/>
          <p:nvPr/>
        </p:nvCxnSpPr>
        <p:spPr>
          <a:xfrm rot="10800000" flipV="1">
            <a:off x="8718442" y="4106769"/>
            <a:ext cx="2424229" cy="640975"/>
          </a:xfrm>
          <a:prstGeom prst="bentConnector3">
            <a:avLst>
              <a:gd name="adj1" fmla="val 66889"/>
            </a:avLst>
          </a:prstGeom>
          <a:ln>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6" name="肘形连接符 55"/>
          <p:cNvCxnSpPr/>
          <p:nvPr/>
        </p:nvCxnSpPr>
        <p:spPr>
          <a:xfrm rot="10800000" flipV="1">
            <a:off x="7496318" y="1878817"/>
            <a:ext cx="2267929" cy="997559"/>
          </a:xfrm>
          <a:prstGeom prst="bentConnector3">
            <a:avLst>
              <a:gd name="adj1" fmla="val 74673"/>
            </a:avLst>
          </a:prstGeom>
          <a:ln>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57" name="文本框 9"/>
          <p:cNvSpPr txBox="1"/>
          <p:nvPr/>
        </p:nvSpPr>
        <p:spPr>
          <a:xfrm>
            <a:off x="985019" y="188640"/>
            <a:ext cx="1872208" cy="346249"/>
          </a:xfrm>
          <a:prstGeom prst="rect">
            <a:avLst/>
          </a:prstGeom>
          <a:noFill/>
        </p:spPr>
        <p:txBody>
          <a:bodyPr wrap="square" lIns="68580" tIns="34290" rIns="68580" bIns="34290" rtlCol="0">
            <a:spAutoFit/>
          </a:bodyPr>
          <a:lstStyle/>
          <a:p>
            <a:pPr marL="0" lvl="1"/>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执行方式</a:t>
            </a:r>
          </a:p>
        </p:txBody>
      </p:sp>
      <p:sp>
        <p:nvSpPr>
          <p:cNvPr id="58" name="六边形 57"/>
          <p:cNvSpPr/>
          <p:nvPr/>
        </p:nvSpPr>
        <p:spPr>
          <a:xfrm>
            <a:off x="241896" y="125398"/>
            <a:ext cx="481345" cy="414953"/>
          </a:xfrm>
          <a:prstGeom prst="hexagon">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9" name="直接连接符 58"/>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9412843" y="188639"/>
            <a:ext cx="933216"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1" name="矩形 60"/>
          <p:cNvSpPr/>
          <p:nvPr/>
        </p:nvSpPr>
        <p:spPr>
          <a:xfrm>
            <a:off x="10347503" y="187549"/>
            <a:ext cx="1582732"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2" name="六边形 61"/>
          <p:cNvSpPr/>
          <p:nvPr/>
        </p:nvSpPr>
        <p:spPr>
          <a:xfrm>
            <a:off x="669464" y="404664"/>
            <a:ext cx="171539" cy="147879"/>
          </a:xfrm>
          <a:prstGeom prst="hexagon">
            <a:avLst/>
          </a:prstGeom>
          <a:gradFill>
            <a:gsLst>
              <a:gs pos="0">
                <a:srgbClr val="92D050"/>
              </a:gs>
              <a:gs pos="52000">
                <a:srgbClr val="3CCCC7"/>
              </a:gs>
              <a:gs pos="100000">
                <a:srgbClr val="25BFF1"/>
              </a:gs>
            </a:gsLst>
            <a:lin ang="150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文本框 9"/>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第三章</a:t>
            </a:r>
          </a:p>
        </p:txBody>
      </p:sp>
      <p:sp>
        <p:nvSpPr>
          <p:cNvPr id="64" name="文本框 9"/>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产品与运营</a:t>
            </a:r>
          </a:p>
        </p:txBody>
      </p:sp>
      <p:sp>
        <p:nvSpPr>
          <p:cNvPr id="65" name="KSO_Shape"/>
          <p:cNvSpPr/>
          <p:nvPr/>
        </p:nvSpPr>
        <p:spPr bwMode="auto">
          <a:xfrm>
            <a:off x="314939" y="195976"/>
            <a:ext cx="315555" cy="312400"/>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66" name="矩形 65"/>
          <p:cNvSpPr/>
          <p:nvPr/>
        </p:nvSpPr>
        <p:spPr>
          <a:xfrm flipH="1">
            <a:off x="-3" y="6525344"/>
            <a:ext cx="12195177" cy="360511"/>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10067547" y="6493142"/>
            <a:ext cx="1070600" cy="392242"/>
          </a:xfrm>
          <a:prstGeom prst="rect">
            <a:avLst/>
          </a:prstGeom>
          <a:solidFill>
            <a:srgbClr val="25B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Rectangle 4"/>
          <p:cNvSpPr txBox="1">
            <a:spLocks noChangeArrowheads="1"/>
          </p:cNvSpPr>
          <p:nvPr/>
        </p:nvSpPr>
        <p:spPr bwMode="auto">
          <a:xfrm>
            <a:off x="9986019" y="6493142"/>
            <a:ext cx="1152128" cy="392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dirty="0">
                <a:latin typeface="方正兰亭超细黑简体" panose="02000000000000000000" pitchFamily="2" charset="-122"/>
                <a:ea typeface="方正兰亭超细黑简体" panose="02000000000000000000" pitchFamily="2" charset="-122"/>
              </a:rPr>
              <a:t>２４</a:t>
            </a:r>
            <a:endParaRPr lang="zh-CN" dirty="0">
              <a:latin typeface="方正兰亭超细黑简体" panose="02000000000000000000" pitchFamily="2" charset="-122"/>
              <a:ea typeface="方正兰亭超细黑简体" panose="02000000000000000000"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0-#ppt_h/2"/>
                                          </p:val>
                                        </p:tav>
                                        <p:tav tm="100000">
                                          <p:val>
                                            <p:strVal val="#ppt_y"/>
                                          </p:val>
                                        </p:tav>
                                      </p:tavLst>
                                    </p:anim>
                                  </p:childTnLst>
                                </p:cTn>
                              </p:par>
                              <p:par>
                                <p:cTn id="9" presetID="8" presetClass="emph" presetSubtype="0" repeatCount="indefinite" fill="hold" nodeType="withEffect">
                                  <p:stCondLst>
                                    <p:cond delay="0"/>
                                  </p:stCondLst>
                                  <p:childTnLst>
                                    <p:animRot by="-86400000">
                                      <p:cBhvr>
                                        <p:cTn id="10" dur="8000" fill="hold"/>
                                        <p:tgtEl>
                                          <p:spTgt spid="18"/>
                                        </p:tgtEl>
                                        <p:attrNameLst>
                                          <p:attrName>r</p:attrName>
                                        </p:attrNameLst>
                                      </p:cBhvr>
                                    </p:animRot>
                                  </p:childTnLst>
                                </p:cTn>
                              </p:par>
                              <p:par>
                                <p:cTn id="11" presetID="22" presetClass="entr" presetSubtype="2" fill="hold" nodeType="withEffect">
                                  <p:stCondLst>
                                    <p:cond delay="500"/>
                                  </p:stCondLst>
                                  <p:childTnLst>
                                    <p:set>
                                      <p:cBhvr>
                                        <p:cTn id="12" dur="1" fill="hold">
                                          <p:stCondLst>
                                            <p:cond delay="0"/>
                                          </p:stCondLst>
                                        </p:cTn>
                                        <p:tgtEl>
                                          <p:spTgt spid="53"/>
                                        </p:tgtEl>
                                        <p:attrNameLst>
                                          <p:attrName>style.visibility</p:attrName>
                                        </p:attrNameLst>
                                      </p:cBhvr>
                                      <p:to>
                                        <p:strVal val="visible"/>
                                      </p:to>
                                    </p:set>
                                    <p:animEffect transition="in" filter="wipe(right)">
                                      <p:cBhvr>
                                        <p:cTn id="13" dur="500"/>
                                        <p:tgtEl>
                                          <p:spTgt spid="53"/>
                                        </p:tgtEl>
                                      </p:cBhvr>
                                    </p:animEffect>
                                  </p:childTnLst>
                                </p:cTn>
                              </p:par>
                              <p:par>
                                <p:cTn id="14" presetID="53" presetClass="entr" presetSubtype="16" fill="hold" grpId="0" nodeType="withEffect">
                                  <p:stCondLst>
                                    <p:cond delay="500"/>
                                  </p:stCondLst>
                                  <p:childTnLst>
                                    <p:set>
                                      <p:cBhvr>
                                        <p:cTn id="15" dur="1" fill="hold">
                                          <p:stCondLst>
                                            <p:cond delay="0"/>
                                          </p:stCondLst>
                                        </p:cTn>
                                        <p:tgtEl>
                                          <p:spTgt spid="38"/>
                                        </p:tgtEl>
                                        <p:attrNameLst>
                                          <p:attrName>style.visibility</p:attrName>
                                        </p:attrNameLst>
                                      </p:cBhvr>
                                      <p:to>
                                        <p:strVal val="visible"/>
                                      </p:to>
                                    </p:set>
                                    <p:anim calcmode="lin" valueType="num">
                                      <p:cBhvr>
                                        <p:cTn id="16" dur="500" fill="hold"/>
                                        <p:tgtEl>
                                          <p:spTgt spid="38"/>
                                        </p:tgtEl>
                                        <p:attrNameLst>
                                          <p:attrName>ppt_w</p:attrName>
                                        </p:attrNameLst>
                                      </p:cBhvr>
                                      <p:tavLst>
                                        <p:tav tm="0">
                                          <p:val>
                                            <p:fltVal val="0"/>
                                          </p:val>
                                        </p:tav>
                                        <p:tav tm="100000">
                                          <p:val>
                                            <p:strVal val="#ppt_w"/>
                                          </p:val>
                                        </p:tav>
                                      </p:tavLst>
                                    </p:anim>
                                    <p:anim calcmode="lin" valueType="num">
                                      <p:cBhvr>
                                        <p:cTn id="17" dur="500" fill="hold"/>
                                        <p:tgtEl>
                                          <p:spTgt spid="38"/>
                                        </p:tgtEl>
                                        <p:attrNameLst>
                                          <p:attrName>ppt_h</p:attrName>
                                        </p:attrNameLst>
                                      </p:cBhvr>
                                      <p:tavLst>
                                        <p:tav tm="0">
                                          <p:val>
                                            <p:fltVal val="0"/>
                                          </p:val>
                                        </p:tav>
                                        <p:tav tm="100000">
                                          <p:val>
                                            <p:strVal val="#ppt_h"/>
                                          </p:val>
                                        </p:tav>
                                      </p:tavLst>
                                    </p:anim>
                                    <p:animEffect transition="in" filter="fade">
                                      <p:cBhvr>
                                        <p:cTn id="18" dur="500"/>
                                        <p:tgtEl>
                                          <p:spTgt spid="38"/>
                                        </p:tgtEl>
                                      </p:cBhvr>
                                    </p:animEffect>
                                  </p:childTnLst>
                                </p:cTn>
                              </p:par>
                              <p:par>
                                <p:cTn id="19" presetID="10" presetClass="entr" presetSubtype="0" fill="hold" grpId="0" nodeType="withEffect">
                                  <p:stCondLst>
                                    <p:cond delay="50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500"/>
                                        <p:tgtEl>
                                          <p:spTgt spid="41"/>
                                        </p:tgtEl>
                                      </p:cBhvr>
                                    </p:animEffect>
                                  </p:childTnLst>
                                </p:cTn>
                              </p:par>
                              <p:par>
                                <p:cTn id="22" presetID="2" presetClass="entr" presetSubtype="1" decel="100000" fill="hold" nodeType="withEffect">
                                  <p:stCondLst>
                                    <p:cond delay="500"/>
                                  </p:stCondLst>
                                  <p:childTnLst>
                                    <p:set>
                                      <p:cBhvr>
                                        <p:cTn id="23" dur="1" fill="hold">
                                          <p:stCondLst>
                                            <p:cond delay="0"/>
                                          </p:stCondLst>
                                        </p:cTn>
                                        <p:tgtEl>
                                          <p:spTgt spid="21"/>
                                        </p:tgtEl>
                                        <p:attrNameLst>
                                          <p:attrName>style.visibility</p:attrName>
                                        </p:attrNameLst>
                                      </p:cBhvr>
                                      <p:to>
                                        <p:strVal val="visible"/>
                                      </p:to>
                                    </p:set>
                                    <p:anim calcmode="lin" valueType="num">
                                      <p:cBhvr additive="base">
                                        <p:cTn id="24" dur="500" fill="hold"/>
                                        <p:tgtEl>
                                          <p:spTgt spid="21"/>
                                        </p:tgtEl>
                                        <p:attrNameLst>
                                          <p:attrName>ppt_x</p:attrName>
                                        </p:attrNameLst>
                                      </p:cBhvr>
                                      <p:tavLst>
                                        <p:tav tm="0">
                                          <p:val>
                                            <p:strVal val="#ppt_x"/>
                                          </p:val>
                                        </p:tav>
                                        <p:tav tm="100000">
                                          <p:val>
                                            <p:strVal val="#ppt_x"/>
                                          </p:val>
                                        </p:tav>
                                      </p:tavLst>
                                    </p:anim>
                                    <p:anim calcmode="lin" valueType="num">
                                      <p:cBhvr additive="base">
                                        <p:cTn id="25" dur="500" fill="hold"/>
                                        <p:tgtEl>
                                          <p:spTgt spid="21"/>
                                        </p:tgtEl>
                                        <p:attrNameLst>
                                          <p:attrName>ppt_y</p:attrName>
                                        </p:attrNameLst>
                                      </p:cBhvr>
                                      <p:tavLst>
                                        <p:tav tm="0">
                                          <p:val>
                                            <p:strVal val="0-#ppt_h/2"/>
                                          </p:val>
                                        </p:tav>
                                        <p:tav tm="100000">
                                          <p:val>
                                            <p:strVal val="#ppt_y"/>
                                          </p:val>
                                        </p:tav>
                                      </p:tavLst>
                                    </p:anim>
                                  </p:childTnLst>
                                </p:cTn>
                              </p:par>
                              <p:par>
                                <p:cTn id="26" presetID="8" presetClass="emph" presetSubtype="0" repeatCount="indefinite" fill="hold" nodeType="withEffect">
                                  <p:stCondLst>
                                    <p:cond delay="500"/>
                                  </p:stCondLst>
                                  <p:childTnLst>
                                    <p:animRot by="76680000">
                                      <p:cBhvr>
                                        <p:cTn id="27" dur="7500" fill="hold"/>
                                        <p:tgtEl>
                                          <p:spTgt spid="21"/>
                                        </p:tgtEl>
                                        <p:attrNameLst>
                                          <p:attrName>r</p:attrName>
                                        </p:attrNameLst>
                                      </p:cBhvr>
                                    </p:animRot>
                                  </p:childTnLst>
                                </p:cTn>
                              </p:par>
                              <p:par>
                                <p:cTn id="28" presetID="22" presetClass="entr" presetSubtype="2" fill="hold" nodeType="withEffect">
                                  <p:stCondLst>
                                    <p:cond delay="1000"/>
                                  </p:stCondLst>
                                  <p:childTnLst>
                                    <p:set>
                                      <p:cBhvr>
                                        <p:cTn id="29" dur="1" fill="hold">
                                          <p:stCondLst>
                                            <p:cond delay="0"/>
                                          </p:stCondLst>
                                        </p:cTn>
                                        <p:tgtEl>
                                          <p:spTgt spid="54"/>
                                        </p:tgtEl>
                                        <p:attrNameLst>
                                          <p:attrName>style.visibility</p:attrName>
                                        </p:attrNameLst>
                                      </p:cBhvr>
                                      <p:to>
                                        <p:strVal val="visible"/>
                                      </p:to>
                                    </p:set>
                                    <p:animEffect transition="in" filter="wipe(right)">
                                      <p:cBhvr>
                                        <p:cTn id="30" dur="500"/>
                                        <p:tgtEl>
                                          <p:spTgt spid="54"/>
                                        </p:tgtEl>
                                      </p:cBhvr>
                                    </p:animEffect>
                                  </p:childTnLst>
                                </p:cTn>
                              </p:par>
                              <p:par>
                                <p:cTn id="31" presetID="53" presetClass="entr" presetSubtype="16" fill="hold" grpId="0" nodeType="withEffect">
                                  <p:stCondLst>
                                    <p:cond delay="1000"/>
                                  </p:stCondLst>
                                  <p:childTnLst>
                                    <p:set>
                                      <p:cBhvr>
                                        <p:cTn id="32" dur="1" fill="hold">
                                          <p:stCondLst>
                                            <p:cond delay="0"/>
                                          </p:stCondLst>
                                        </p:cTn>
                                        <p:tgtEl>
                                          <p:spTgt spid="46"/>
                                        </p:tgtEl>
                                        <p:attrNameLst>
                                          <p:attrName>style.visibility</p:attrName>
                                        </p:attrNameLst>
                                      </p:cBhvr>
                                      <p:to>
                                        <p:strVal val="visible"/>
                                      </p:to>
                                    </p:set>
                                    <p:anim calcmode="lin" valueType="num">
                                      <p:cBhvr>
                                        <p:cTn id="33" dur="500" fill="hold"/>
                                        <p:tgtEl>
                                          <p:spTgt spid="46"/>
                                        </p:tgtEl>
                                        <p:attrNameLst>
                                          <p:attrName>ppt_w</p:attrName>
                                        </p:attrNameLst>
                                      </p:cBhvr>
                                      <p:tavLst>
                                        <p:tav tm="0">
                                          <p:val>
                                            <p:fltVal val="0"/>
                                          </p:val>
                                        </p:tav>
                                        <p:tav tm="100000">
                                          <p:val>
                                            <p:strVal val="#ppt_w"/>
                                          </p:val>
                                        </p:tav>
                                      </p:tavLst>
                                    </p:anim>
                                    <p:anim calcmode="lin" valueType="num">
                                      <p:cBhvr>
                                        <p:cTn id="34" dur="500" fill="hold"/>
                                        <p:tgtEl>
                                          <p:spTgt spid="46"/>
                                        </p:tgtEl>
                                        <p:attrNameLst>
                                          <p:attrName>ppt_h</p:attrName>
                                        </p:attrNameLst>
                                      </p:cBhvr>
                                      <p:tavLst>
                                        <p:tav tm="0">
                                          <p:val>
                                            <p:fltVal val="0"/>
                                          </p:val>
                                        </p:tav>
                                        <p:tav tm="100000">
                                          <p:val>
                                            <p:strVal val="#ppt_h"/>
                                          </p:val>
                                        </p:tav>
                                      </p:tavLst>
                                    </p:anim>
                                    <p:animEffect transition="in" filter="fade">
                                      <p:cBhvr>
                                        <p:cTn id="35" dur="500"/>
                                        <p:tgtEl>
                                          <p:spTgt spid="46"/>
                                        </p:tgtEl>
                                      </p:cBhvr>
                                    </p:animEffect>
                                  </p:childTnLst>
                                </p:cTn>
                              </p:par>
                              <p:par>
                                <p:cTn id="36" presetID="10" presetClass="entr" presetSubtype="0" fill="hold" grpId="0" nodeType="withEffect">
                                  <p:stCondLst>
                                    <p:cond delay="500"/>
                                  </p:stCondLst>
                                  <p:childTnLst>
                                    <p:set>
                                      <p:cBhvr>
                                        <p:cTn id="37" dur="1" fill="hold">
                                          <p:stCondLst>
                                            <p:cond delay="0"/>
                                          </p:stCondLst>
                                        </p:cTn>
                                        <p:tgtEl>
                                          <p:spTgt spid="48"/>
                                        </p:tgtEl>
                                        <p:attrNameLst>
                                          <p:attrName>style.visibility</p:attrName>
                                        </p:attrNameLst>
                                      </p:cBhvr>
                                      <p:to>
                                        <p:strVal val="visible"/>
                                      </p:to>
                                    </p:set>
                                    <p:animEffect transition="in" filter="fade">
                                      <p:cBhvr>
                                        <p:cTn id="38" dur="500"/>
                                        <p:tgtEl>
                                          <p:spTgt spid="48"/>
                                        </p:tgtEl>
                                      </p:cBhvr>
                                    </p:animEffect>
                                  </p:childTnLst>
                                </p:cTn>
                              </p:par>
                              <p:par>
                                <p:cTn id="39" presetID="2" presetClass="entr" presetSubtype="1" decel="100000" fill="hold" nodeType="withEffect">
                                  <p:stCondLst>
                                    <p:cond delay="1000"/>
                                  </p:stCondLst>
                                  <p:childTnLst>
                                    <p:set>
                                      <p:cBhvr>
                                        <p:cTn id="40" dur="1" fill="hold">
                                          <p:stCondLst>
                                            <p:cond delay="0"/>
                                          </p:stCondLst>
                                        </p:cTn>
                                        <p:tgtEl>
                                          <p:spTgt spid="24"/>
                                        </p:tgtEl>
                                        <p:attrNameLst>
                                          <p:attrName>style.visibility</p:attrName>
                                        </p:attrNameLst>
                                      </p:cBhvr>
                                      <p:to>
                                        <p:strVal val="visible"/>
                                      </p:to>
                                    </p:set>
                                    <p:anim calcmode="lin" valueType="num">
                                      <p:cBhvr additive="base">
                                        <p:cTn id="41" dur="500" fill="hold"/>
                                        <p:tgtEl>
                                          <p:spTgt spid="24"/>
                                        </p:tgtEl>
                                        <p:attrNameLst>
                                          <p:attrName>ppt_x</p:attrName>
                                        </p:attrNameLst>
                                      </p:cBhvr>
                                      <p:tavLst>
                                        <p:tav tm="0">
                                          <p:val>
                                            <p:strVal val="#ppt_x"/>
                                          </p:val>
                                        </p:tav>
                                        <p:tav tm="100000">
                                          <p:val>
                                            <p:strVal val="#ppt_x"/>
                                          </p:val>
                                        </p:tav>
                                      </p:tavLst>
                                    </p:anim>
                                    <p:anim calcmode="lin" valueType="num">
                                      <p:cBhvr additive="base">
                                        <p:cTn id="42" dur="500" fill="hold"/>
                                        <p:tgtEl>
                                          <p:spTgt spid="24"/>
                                        </p:tgtEl>
                                        <p:attrNameLst>
                                          <p:attrName>ppt_y</p:attrName>
                                        </p:attrNameLst>
                                      </p:cBhvr>
                                      <p:tavLst>
                                        <p:tav tm="0">
                                          <p:val>
                                            <p:strVal val="0-#ppt_h/2"/>
                                          </p:val>
                                        </p:tav>
                                        <p:tav tm="100000">
                                          <p:val>
                                            <p:strVal val="#ppt_y"/>
                                          </p:val>
                                        </p:tav>
                                      </p:tavLst>
                                    </p:anim>
                                  </p:childTnLst>
                                </p:cTn>
                              </p:par>
                              <p:par>
                                <p:cTn id="43" presetID="8" presetClass="emph" presetSubtype="0" repeatCount="indefinite" fill="hold" nodeType="withEffect">
                                  <p:stCondLst>
                                    <p:cond delay="1000"/>
                                  </p:stCondLst>
                                  <p:childTnLst>
                                    <p:animRot by="-108000000">
                                      <p:cBhvr>
                                        <p:cTn id="44" dur="7000" fill="hold"/>
                                        <p:tgtEl>
                                          <p:spTgt spid="24"/>
                                        </p:tgtEl>
                                        <p:attrNameLst>
                                          <p:attrName>r</p:attrName>
                                        </p:attrNameLst>
                                      </p:cBhvr>
                                    </p:animRot>
                                  </p:childTnLst>
                                </p:cTn>
                              </p:par>
                              <p:par>
                                <p:cTn id="45" presetID="22" presetClass="entr" presetSubtype="8" fill="hold" nodeType="withEffect">
                                  <p:stCondLst>
                                    <p:cond delay="1500"/>
                                  </p:stCondLst>
                                  <p:childTnLst>
                                    <p:set>
                                      <p:cBhvr>
                                        <p:cTn id="46" dur="1" fill="hold">
                                          <p:stCondLst>
                                            <p:cond delay="0"/>
                                          </p:stCondLst>
                                        </p:cTn>
                                        <p:tgtEl>
                                          <p:spTgt spid="56"/>
                                        </p:tgtEl>
                                        <p:attrNameLst>
                                          <p:attrName>style.visibility</p:attrName>
                                        </p:attrNameLst>
                                      </p:cBhvr>
                                      <p:to>
                                        <p:strVal val="visible"/>
                                      </p:to>
                                    </p:set>
                                    <p:animEffect transition="in" filter="wipe(left)">
                                      <p:cBhvr>
                                        <p:cTn id="47" dur="500"/>
                                        <p:tgtEl>
                                          <p:spTgt spid="56"/>
                                        </p:tgtEl>
                                      </p:cBhvr>
                                    </p:animEffect>
                                  </p:childTnLst>
                                </p:cTn>
                              </p:par>
                              <p:par>
                                <p:cTn id="48" presetID="53" presetClass="entr" presetSubtype="16" fill="hold" grpId="0" nodeType="withEffect">
                                  <p:stCondLst>
                                    <p:cond delay="1500"/>
                                  </p:stCondLst>
                                  <p:childTnLst>
                                    <p:set>
                                      <p:cBhvr>
                                        <p:cTn id="49" dur="1" fill="hold">
                                          <p:stCondLst>
                                            <p:cond delay="0"/>
                                          </p:stCondLst>
                                        </p:cTn>
                                        <p:tgtEl>
                                          <p:spTgt spid="49"/>
                                        </p:tgtEl>
                                        <p:attrNameLst>
                                          <p:attrName>style.visibility</p:attrName>
                                        </p:attrNameLst>
                                      </p:cBhvr>
                                      <p:to>
                                        <p:strVal val="visible"/>
                                      </p:to>
                                    </p:set>
                                    <p:anim calcmode="lin" valueType="num">
                                      <p:cBhvr>
                                        <p:cTn id="50" dur="500" fill="hold"/>
                                        <p:tgtEl>
                                          <p:spTgt spid="49"/>
                                        </p:tgtEl>
                                        <p:attrNameLst>
                                          <p:attrName>ppt_w</p:attrName>
                                        </p:attrNameLst>
                                      </p:cBhvr>
                                      <p:tavLst>
                                        <p:tav tm="0">
                                          <p:val>
                                            <p:fltVal val="0"/>
                                          </p:val>
                                        </p:tav>
                                        <p:tav tm="100000">
                                          <p:val>
                                            <p:strVal val="#ppt_w"/>
                                          </p:val>
                                        </p:tav>
                                      </p:tavLst>
                                    </p:anim>
                                    <p:anim calcmode="lin" valueType="num">
                                      <p:cBhvr>
                                        <p:cTn id="51" dur="500" fill="hold"/>
                                        <p:tgtEl>
                                          <p:spTgt spid="49"/>
                                        </p:tgtEl>
                                        <p:attrNameLst>
                                          <p:attrName>ppt_h</p:attrName>
                                        </p:attrNameLst>
                                      </p:cBhvr>
                                      <p:tavLst>
                                        <p:tav tm="0">
                                          <p:val>
                                            <p:fltVal val="0"/>
                                          </p:val>
                                        </p:tav>
                                        <p:tav tm="100000">
                                          <p:val>
                                            <p:strVal val="#ppt_h"/>
                                          </p:val>
                                        </p:tav>
                                      </p:tavLst>
                                    </p:anim>
                                    <p:animEffect transition="in" filter="fade">
                                      <p:cBhvr>
                                        <p:cTn id="52" dur="500"/>
                                        <p:tgtEl>
                                          <p:spTgt spid="49"/>
                                        </p:tgtEl>
                                      </p:cBhvr>
                                    </p:animEffect>
                                  </p:childTnLst>
                                </p:cTn>
                              </p:par>
                              <p:par>
                                <p:cTn id="53" presetID="10" presetClass="entr" presetSubtype="0" fill="hold" grpId="0" nodeType="withEffect">
                                  <p:stCondLst>
                                    <p:cond delay="1000"/>
                                  </p:stCondLst>
                                  <p:childTnLst>
                                    <p:set>
                                      <p:cBhvr>
                                        <p:cTn id="54" dur="1" fill="hold">
                                          <p:stCondLst>
                                            <p:cond delay="0"/>
                                          </p:stCondLst>
                                        </p:cTn>
                                        <p:tgtEl>
                                          <p:spTgt spid="50"/>
                                        </p:tgtEl>
                                        <p:attrNameLst>
                                          <p:attrName>style.visibility</p:attrName>
                                        </p:attrNameLst>
                                      </p:cBhvr>
                                      <p:to>
                                        <p:strVal val="visible"/>
                                      </p:to>
                                    </p:set>
                                    <p:animEffect transition="in" filter="fade">
                                      <p:cBhvr>
                                        <p:cTn id="55" dur="500"/>
                                        <p:tgtEl>
                                          <p:spTgt spid="50"/>
                                        </p:tgtEl>
                                      </p:cBhvr>
                                    </p:animEffect>
                                  </p:childTnLst>
                                </p:cTn>
                              </p:par>
                              <p:par>
                                <p:cTn id="56" presetID="2" presetClass="entr" presetSubtype="1" decel="100000" fill="hold" nodeType="withEffect">
                                  <p:stCondLst>
                                    <p:cond delay="1500"/>
                                  </p:stCondLst>
                                  <p:childTnLst>
                                    <p:set>
                                      <p:cBhvr>
                                        <p:cTn id="57" dur="1" fill="hold">
                                          <p:stCondLst>
                                            <p:cond delay="0"/>
                                          </p:stCondLst>
                                        </p:cTn>
                                        <p:tgtEl>
                                          <p:spTgt spid="31"/>
                                        </p:tgtEl>
                                        <p:attrNameLst>
                                          <p:attrName>style.visibility</p:attrName>
                                        </p:attrNameLst>
                                      </p:cBhvr>
                                      <p:to>
                                        <p:strVal val="visible"/>
                                      </p:to>
                                    </p:set>
                                    <p:anim calcmode="lin" valueType="num">
                                      <p:cBhvr additive="base">
                                        <p:cTn id="58" dur="500" fill="hold"/>
                                        <p:tgtEl>
                                          <p:spTgt spid="31"/>
                                        </p:tgtEl>
                                        <p:attrNameLst>
                                          <p:attrName>ppt_x</p:attrName>
                                        </p:attrNameLst>
                                      </p:cBhvr>
                                      <p:tavLst>
                                        <p:tav tm="0">
                                          <p:val>
                                            <p:strVal val="#ppt_x"/>
                                          </p:val>
                                        </p:tav>
                                        <p:tav tm="100000">
                                          <p:val>
                                            <p:strVal val="#ppt_x"/>
                                          </p:val>
                                        </p:tav>
                                      </p:tavLst>
                                    </p:anim>
                                    <p:anim calcmode="lin" valueType="num">
                                      <p:cBhvr additive="base">
                                        <p:cTn id="59" dur="500" fill="hold"/>
                                        <p:tgtEl>
                                          <p:spTgt spid="31"/>
                                        </p:tgtEl>
                                        <p:attrNameLst>
                                          <p:attrName>ppt_y</p:attrName>
                                        </p:attrNameLst>
                                      </p:cBhvr>
                                      <p:tavLst>
                                        <p:tav tm="0">
                                          <p:val>
                                            <p:strVal val="0-#ppt_h/2"/>
                                          </p:val>
                                        </p:tav>
                                        <p:tav tm="100000">
                                          <p:val>
                                            <p:strVal val="#ppt_y"/>
                                          </p:val>
                                        </p:tav>
                                      </p:tavLst>
                                    </p:anim>
                                  </p:childTnLst>
                                </p:cTn>
                              </p:par>
                              <p:par>
                                <p:cTn id="60" presetID="8" presetClass="emph" presetSubtype="0" repeatCount="indefinite" fill="hold" nodeType="withEffect">
                                  <p:stCondLst>
                                    <p:cond delay="1500"/>
                                  </p:stCondLst>
                                  <p:childTnLst>
                                    <p:animRot by="86400000">
                                      <p:cBhvr>
                                        <p:cTn id="61" dur="6500" fill="hold"/>
                                        <p:tgtEl>
                                          <p:spTgt spid="31"/>
                                        </p:tgtEl>
                                        <p:attrNameLst>
                                          <p:attrName>r</p:attrName>
                                        </p:attrNameLst>
                                      </p:cBhvr>
                                    </p:animRot>
                                  </p:childTnLst>
                                </p:cTn>
                              </p:par>
                              <p:par>
                                <p:cTn id="62" presetID="22" presetClass="entr" presetSubtype="8" fill="hold" nodeType="withEffect">
                                  <p:stCondLst>
                                    <p:cond delay="2000"/>
                                  </p:stCondLst>
                                  <p:childTnLst>
                                    <p:set>
                                      <p:cBhvr>
                                        <p:cTn id="63" dur="1" fill="hold">
                                          <p:stCondLst>
                                            <p:cond delay="0"/>
                                          </p:stCondLst>
                                        </p:cTn>
                                        <p:tgtEl>
                                          <p:spTgt spid="55"/>
                                        </p:tgtEl>
                                        <p:attrNameLst>
                                          <p:attrName>style.visibility</p:attrName>
                                        </p:attrNameLst>
                                      </p:cBhvr>
                                      <p:to>
                                        <p:strVal val="visible"/>
                                      </p:to>
                                    </p:set>
                                    <p:animEffect transition="in" filter="wipe(left)">
                                      <p:cBhvr>
                                        <p:cTn id="64" dur="500"/>
                                        <p:tgtEl>
                                          <p:spTgt spid="55"/>
                                        </p:tgtEl>
                                      </p:cBhvr>
                                    </p:animEffect>
                                  </p:childTnLst>
                                </p:cTn>
                              </p:par>
                              <p:par>
                                <p:cTn id="65" presetID="53" presetClass="entr" presetSubtype="16" fill="hold" grpId="0" nodeType="withEffect">
                                  <p:stCondLst>
                                    <p:cond delay="2000"/>
                                  </p:stCondLst>
                                  <p:childTnLst>
                                    <p:set>
                                      <p:cBhvr>
                                        <p:cTn id="66" dur="1" fill="hold">
                                          <p:stCondLst>
                                            <p:cond delay="0"/>
                                          </p:stCondLst>
                                        </p:cTn>
                                        <p:tgtEl>
                                          <p:spTgt spid="51"/>
                                        </p:tgtEl>
                                        <p:attrNameLst>
                                          <p:attrName>style.visibility</p:attrName>
                                        </p:attrNameLst>
                                      </p:cBhvr>
                                      <p:to>
                                        <p:strVal val="visible"/>
                                      </p:to>
                                    </p:set>
                                    <p:anim calcmode="lin" valueType="num">
                                      <p:cBhvr>
                                        <p:cTn id="67" dur="500" fill="hold"/>
                                        <p:tgtEl>
                                          <p:spTgt spid="51"/>
                                        </p:tgtEl>
                                        <p:attrNameLst>
                                          <p:attrName>ppt_w</p:attrName>
                                        </p:attrNameLst>
                                      </p:cBhvr>
                                      <p:tavLst>
                                        <p:tav tm="0">
                                          <p:val>
                                            <p:fltVal val="0"/>
                                          </p:val>
                                        </p:tav>
                                        <p:tav tm="100000">
                                          <p:val>
                                            <p:strVal val="#ppt_w"/>
                                          </p:val>
                                        </p:tav>
                                      </p:tavLst>
                                    </p:anim>
                                    <p:anim calcmode="lin" valueType="num">
                                      <p:cBhvr>
                                        <p:cTn id="68" dur="500" fill="hold"/>
                                        <p:tgtEl>
                                          <p:spTgt spid="51"/>
                                        </p:tgtEl>
                                        <p:attrNameLst>
                                          <p:attrName>ppt_h</p:attrName>
                                        </p:attrNameLst>
                                      </p:cBhvr>
                                      <p:tavLst>
                                        <p:tav tm="0">
                                          <p:val>
                                            <p:fltVal val="0"/>
                                          </p:val>
                                        </p:tav>
                                        <p:tav tm="100000">
                                          <p:val>
                                            <p:strVal val="#ppt_h"/>
                                          </p:val>
                                        </p:tav>
                                      </p:tavLst>
                                    </p:anim>
                                    <p:animEffect transition="in" filter="fade">
                                      <p:cBhvr>
                                        <p:cTn id="69" dur="500"/>
                                        <p:tgtEl>
                                          <p:spTgt spid="51"/>
                                        </p:tgtEl>
                                      </p:cBhvr>
                                    </p:animEffect>
                                  </p:childTnLst>
                                </p:cTn>
                              </p:par>
                              <p:par>
                                <p:cTn id="70" presetID="10" presetClass="entr" presetSubtype="0" fill="hold" grpId="0" nodeType="withEffect">
                                  <p:stCondLst>
                                    <p:cond delay="1500"/>
                                  </p:stCondLst>
                                  <p:childTnLst>
                                    <p:set>
                                      <p:cBhvr>
                                        <p:cTn id="71" dur="1" fill="hold">
                                          <p:stCondLst>
                                            <p:cond delay="0"/>
                                          </p:stCondLst>
                                        </p:cTn>
                                        <p:tgtEl>
                                          <p:spTgt spid="52"/>
                                        </p:tgtEl>
                                        <p:attrNameLst>
                                          <p:attrName>style.visibility</p:attrName>
                                        </p:attrNameLst>
                                      </p:cBhvr>
                                      <p:to>
                                        <p:strVal val="visible"/>
                                      </p:to>
                                    </p:set>
                                    <p:animEffect transition="in" filter="fade">
                                      <p:cBhvr>
                                        <p:cTn id="7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1" grpId="0"/>
      <p:bldP spid="46" grpId="0"/>
      <p:bldP spid="48" grpId="0"/>
      <p:bldP spid="49" grpId="0"/>
      <p:bldP spid="50" grpId="0"/>
      <p:bldP spid="51" grpId="0"/>
      <p:bldP spid="5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reeform 6"/>
          <p:cNvSpPr/>
          <p:nvPr/>
        </p:nvSpPr>
        <p:spPr bwMode="auto">
          <a:xfrm>
            <a:off x="9057330" y="2532034"/>
            <a:ext cx="1011592" cy="1708624"/>
          </a:xfrm>
          <a:custGeom>
            <a:avLst/>
            <a:gdLst>
              <a:gd name="T0" fmla="*/ 283 w 283"/>
              <a:gd name="T1" fmla="*/ 97 h 478"/>
              <a:gd name="T2" fmla="*/ 212 w 283"/>
              <a:gd name="T3" fmla="*/ 50 h 478"/>
              <a:gd name="T4" fmla="*/ 142 w 283"/>
              <a:gd name="T5" fmla="*/ 0 h 478"/>
              <a:gd name="T6" fmla="*/ 71 w 283"/>
              <a:gd name="T7" fmla="*/ 50 h 478"/>
              <a:gd name="T8" fmla="*/ 0 w 283"/>
              <a:gd name="T9" fmla="*/ 97 h 478"/>
              <a:gd name="T10" fmla="*/ 42 w 283"/>
              <a:gd name="T11" fmla="*/ 97 h 478"/>
              <a:gd name="T12" fmla="*/ 42 w 283"/>
              <a:gd name="T13" fmla="*/ 478 h 478"/>
              <a:gd name="T14" fmla="*/ 243 w 283"/>
              <a:gd name="T15" fmla="*/ 478 h 478"/>
              <a:gd name="T16" fmla="*/ 243 w 283"/>
              <a:gd name="T17" fmla="*/ 97 h 478"/>
              <a:gd name="T18" fmla="*/ 283 w 283"/>
              <a:gd name="T19" fmla="*/ 9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3" h="478">
                <a:moveTo>
                  <a:pt x="283" y="97"/>
                </a:moveTo>
                <a:lnTo>
                  <a:pt x="212" y="50"/>
                </a:lnTo>
                <a:lnTo>
                  <a:pt x="142" y="0"/>
                </a:lnTo>
                <a:lnTo>
                  <a:pt x="71" y="50"/>
                </a:lnTo>
                <a:lnTo>
                  <a:pt x="0" y="97"/>
                </a:lnTo>
                <a:lnTo>
                  <a:pt x="42" y="97"/>
                </a:lnTo>
                <a:lnTo>
                  <a:pt x="42" y="478"/>
                </a:lnTo>
                <a:lnTo>
                  <a:pt x="243" y="478"/>
                </a:lnTo>
                <a:lnTo>
                  <a:pt x="243" y="97"/>
                </a:lnTo>
                <a:lnTo>
                  <a:pt x="283" y="97"/>
                </a:lnTo>
                <a:close/>
              </a:path>
            </a:pathLst>
          </a:custGeom>
          <a:solidFill>
            <a:srgbClr val="2BA5A2"/>
          </a:solidFill>
          <a:ln>
            <a:noFill/>
          </a:ln>
          <a:effectLst/>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sp>
        <p:nvSpPr>
          <p:cNvPr id="19" name="Freeform 7"/>
          <p:cNvSpPr/>
          <p:nvPr/>
        </p:nvSpPr>
        <p:spPr bwMode="auto">
          <a:xfrm>
            <a:off x="6484567" y="3547199"/>
            <a:ext cx="1015166" cy="693458"/>
          </a:xfrm>
          <a:custGeom>
            <a:avLst/>
            <a:gdLst>
              <a:gd name="T0" fmla="*/ 284 w 284"/>
              <a:gd name="T1" fmla="*/ 97 h 194"/>
              <a:gd name="T2" fmla="*/ 213 w 284"/>
              <a:gd name="T3" fmla="*/ 50 h 194"/>
              <a:gd name="T4" fmla="*/ 142 w 284"/>
              <a:gd name="T5" fmla="*/ 0 h 194"/>
              <a:gd name="T6" fmla="*/ 71 w 284"/>
              <a:gd name="T7" fmla="*/ 50 h 194"/>
              <a:gd name="T8" fmla="*/ 0 w 284"/>
              <a:gd name="T9" fmla="*/ 97 h 194"/>
              <a:gd name="T10" fmla="*/ 40 w 284"/>
              <a:gd name="T11" fmla="*/ 97 h 194"/>
              <a:gd name="T12" fmla="*/ 40 w 284"/>
              <a:gd name="T13" fmla="*/ 194 h 194"/>
              <a:gd name="T14" fmla="*/ 241 w 284"/>
              <a:gd name="T15" fmla="*/ 194 h 194"/>
              <a:gd name="T16" fmla="*/ 241 w 284"/>
              <a:gd name="T17" fmla="*/ 97 h 194"/>
              <a:gd name="T18" fmla="*/ 284 w 284"/>
              <a:gd name="T19" fmla="*/ 97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4" h="194">
                <a:moveTo>
                  <a:pt x="284" y="97"/>
                </a:moveTo>
                <a:lnTo>
                  <a:pt x="213" y="50"/>
                </a:lnTo>
                <a:lnTo>
                  <a:pt x="142" y="0"/>
                </a:lnTo>
                <a:lnTo>
                  <a:pt x="71" y="50"/>
                </a:lnTo>
                <a:lnTo>
                  <a:pt x="0" y="97"/>
                </a:lnTo>
                <a:lnTo>
                  <a:pt x="40" y="97"/>
                </a:lnTo>
                <a:lnTo>
                  <a:pt x="40" y="194"/>
                </a:lnTo>
                <a:lnTo>
                  <a:pt x="241" y="194"/>
                </a:lnTo>
                <a:lnTo>
                  <a:pt x="241" y="97"/>
                </a:lnTo>
                <a:lnTo>
                  <a:pt x="284" y="97"/>
                </a:lnTo>
                <a:close/>
              </a:path>
            </a:pathLst>
          </a:custGeom>
          <a:solidFill>
            <a:srgbClr val="25BFF1"/>
          </a:solidFill>
          <a:ln>
            <a:noFill/>
          </a:ln>
          <a:effectLst/>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sp>
        <p:nvSpPr>
          <p:cNvPr id="20" name="Oval 8"/>
          <p:cNvSpPr>
            <a:spLocks noChangeArrowheads="1"/>
          </p:cNvSpPr>
          <p:nvPr/>
        </p:nvSpPr>
        <p:spPr bwMode="auto">
          <a:xfrm>
            <a:off x="2098047" y="1923926"/>
            <a:ext cx="1840882" cy="1833732"/>
          </a:xfrm>
          <a:prstGeom prst="ellipse">
            <a:avLst/>
          </a:prstGeom>
          <a:solidFill>
            <a:srgbClr val="2BA5A2"/>
          </a:solidFill>
          <a:ln>
            <a:noFill/>
          </a:ln>
        </p:spPr>
        <p:txBody>
          <a:bodyPr vert="horz" wrap="square" lIns="91440" tIns="45720" rIns="91440" bIns="45720" numCol="1" anchor="t" anchorCtr="0" compatLnSpc="1"/>
          <a:lstStyle/>
          <a:p>
            <a:r>
              <a:rPr lang="zh-CN" altLang="en-US" dirty="0">
                <a:solidFill>
                  <a:schemeClr val="bg1"/>
                </a:solidFill>
                <a:latin typeface="微软雅黑" panose="020B0503020204020204" pitchFamily="34" charset="-122"/>
                <a:ea typeface="微软雅黑" panose="020B0503020204020204" pitchFamily="34" charset="-122"/>
              </a:rPr>
              <a:t>添加标题</a:t>
            </a:r>
          </a:p>
        </p:txBody>
      </p:sp>
      <p:sp>
        <p:nvSpPr>
          <p:cNvPr id="21" name="Oval 9"/>
          <p:cNvSpPr>
            <a:spLocks noChangeArrowheads="1"/>
          </p:cNvSpPr>
          <p:nvPr/>
        </p:nvSpPr>
        <p:spPr bwMode="auto">
          <a:xfrm>
            <a:off x="3467092" y="1830988"/>
            <a:ext cx="2287698" cy="2280548"/>
          </a:xfrm>
          <a:prstGeom prst="ellipse">
            <a:avLst/>
          </a:prstGeom>
          <a:solidFill>
            <a:srgbClr val="25BFF1"/>
          </a:solidFill>
          <a:ln>
            <a:noFill/>
          </a:ln>
        </p:spPr>
        <p:txBody>
          <a:bodyPr vert="horz" wrap="square" lIns="91440" tIns="45720" rIns="91440" bIns="45720" numCol="1" anchor="t" anchorCtr="0" compatLnSpc="1"/>
          <a:lstStyle/>
          <a:p>
            <a:pPr algn="r"/>
            <a:r>
              <a:rPr lang="zh-CN" altLang="en-US" sz="2400" dirty="0">
                <a:solidFill>
                  <a:schemeClr val="bg1"/>
                </a:solidFill>
                <a:latin typeface="微软雅黑" panose="020B0503020204020204" pitchFamily="34" charset="-122"/>
                <a:ea typeface="微软雅黑" panose="020B0503020204020204" pitchFamily="34" charset="-122"/>
              </a:rPr>
              <a:t>添加标题</a:t>
            </a:r>
          </a:p>
        </p:txBody>
      </p:sp>
      <p:sp>
        <p:nvSpPr>
          <p:cNvPr id="22" name="Freeform 15"/>
          <p:cNvSpPr/>
          <p:nvPr/>
        </p:nvSpPr>
        <p:spPr bwMode="auto">
          <a:xfrm>
            <a:off x="7764666" y="3146574"/>
            <a:ext cx="1015166" cy="1094084"/>
          </a:xfrm>
          <a:custGeom>
            <a:avLst/>
            <a:gdLst>
              <a:gd name="T0" fmla="*/ 283 w 283"/>
              <a:gd name="T1" fmla="*/ 97 h 305"/>
              <a:gd name="T2" fmla="*/ 213 w 283"/>
              <a:gd name="T3" fmla="*/ 49 h 305"/>
              <a:gd name="T4" fmla="*/ 142 w 283"/>
              <a:gd name="T5" fmla="*/ 0 h 305"/>
              <a:gd name="T6" fmla="*/ 71 w 283"/>
              <a:gd name="T7" fmla="*/ 49 h 305"/>
              <a:gd name="T8" fmla="*/ 0 w 283"/>
              <a:gd name="T9" fmla="*/ 97 h 305"/>
              <a:gd name="T10" fmla="*/ 41 w 283"/>
              <a:gd name="T11" fmla="*/ 97 h 305"/>
              <a:gd name="T12" fmla="*/ 41 w 283"/>
              <a:gd name="T13" fmla="*/ 305 h 305"/>
              <a:gd name="T14" fmla="*/ 241 w 283"/>
              <a:gd name="T15" fmla="*/ 305 h 305"/>
              <a:gd name="T16" fmla="*/ 241 w 283"/>
              <a:gd name="T17" fmla="*/ 97 h 305"/>
              <a:gd name="T18" fmla="*/ 283 w 283"/>
              <a:gd name="T19" fmla="*/ 97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3" h="305">
                <a:moveTo>
                  <a:pt x="283" y="97"/>
                </a:moveTo>
                <a:lnTo>
                  <a:pt x="213" y="49"/>
                </a:lnTo>
                <a:lnTo>
                  <a:pt x="142" y="0"/>
                </a:lnTo>
                <a:lnTo>
                  <a:pt x="71" y="49"/>
                </a:lnTo>
                <a:lnTo>
                  <a:pt x="0" y="97"/>
                </a:lnTo>
                <a:lnTo>
                  <a:pt x="41" y="97"/>
                </a:lnTo>
                <a:lnTo>
                  <a:pt x="41" y="305"/>
                </a:lnTo>
                <a:lnTo>
                  <a:pt x="241" y="305"/>
                </a:lnTo>
                <a:lnTo>
                  <a:pt x="241" y="97"/>
                </a:lnTo>
                <a:lnTo>
                  <a:pt x="283" y="97"/>
                </a:lnTo>
                <a:close/>
              </a:path>
            </a:pathLst>
          </a:custGeom>
          <a:solidFill>
            <a:srgbClr val="3CCCC7">
              <a:alpha val="85882"/>
            </a:srgbClr>
          </a:solidFill>
          <a:ln>
            <a:noFill/>
          </a:ln>
          <a:effectLst/>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sp>
        <p:nvSpPr>
          <p:cNvPr id="23" name="TextBox 14"/>
          <p:cNvSpPr txBox="1"/>
          <p:nvPr/>
        </p:nvSpPr>
        <p:spPr>
          <a:xfrm>
            <a:off x="6661656" y="3060423"/>
            <a:ext cx="617478" cy="523220"/>
          </a:xfrm>
          <a:prstGeom prst="rect">
            <a:avLst/>
          </a:prstGeom>
          <a:noFill/>
        </p:spPr>
        <p:txBody>
          <a:bodyPr wrap="none" rtlCol="0" anchor="ctr">
            <a:spAutoFit/>
          </a:bodyPr>
          <a:lstStyle/>
          <a:p>
            <a:pPr lvl="0" algn="ctr"/>
            <a:r>
              <a:rPr lang="en-US" altLang="zh-CN" sz="2800" dirty="0">
                <a:solidFill>
                  <a:srgbClr val="3CCCC7"/>
                </a:solidFill>
                <a:latin typeface="方正兰亭黑简体" panose="02000000000000000000" pitchFamily="2" charset="-122"/>
                <a:ea typeface="方正兰亭黑简体" panose="02000000000000000000" pitchFamily="2" charset="-122"/>
                <a:cs typeface="Arial" panose="020B0604020202020204" pitchFamily="34" charset="0"/>
              </a:rPr>
              <a:t>20</a:t>
            </a:r>
            <a:endParaRPr lang="zh-CN" altLang="en-US" dirty="0">
              <a:solidFill>
                <a:srgbClr val="3CCCC7"/>
              </a:solidFill>
              <a:latin typeface="方正兰亭黑简体" panose="02000000000000000000" pitchFamily="2" charset="-122"/>
              <a:ea typeface="方正兰亭黑简体" panose="02000000000000000000" pitchFamily="2" charset="-122"/>
              <a:cs typeface="Arial" panose="020B0604020202020204" pitchFamily="34" charset="0"/>
            </a:endParaRPr>
          </a:p>
        </p:txBody>
      </p:sp>
      <p:sp>
        <p:nvSpPr>
          <p:cNvPr id="24" name="TextBox 18"/>
          <p:cNvSpPr txBox="1"/>
          <p:nvPr/>
        </p:nvSpPr>
        <p:spPr>
          <a:xfrm>
            <a:off x="7961907" y="2564755"/>
            <a:ext cx="620684" cy="523220"/>
          </a:xfrm>
          <a:prstGeom prst="rect">
            <a:avLst/>
          </a:prstGeom>
          <a:noFill/>
        </p:spPr>
        <p:txBody>
          <a:bodyPr wrap="none" rtlCol="0" anchor="ctr">
            <a:spAutoFit/>
          </a:bodyPr>
          <a:lstStyle/>
          <a:p>
            <a:pPr lvl="0" algn="ctr"/>
            <a:r>
              <a:rPr lang="en-US" altLang="zh-CN" sz="2800">
                <a:solidFill>
                  <a:srgbClr val="3CCCC7"/>
                </a:solidFill>
                <a:latin typeface="方正兰亭黑简体" panose="02000000000000000000" pitchFamily="2" charset="-122"/>
                <a:ea typeface="方正兰亭黑简体" panose="02000000000000000000" pitchFamily="2" charset="-122"/>
                <a:cs typeface="Arial" panose="020B0604020202020204" pitchFamily="34" charset="0"/>
              </a:rPr>
              <a:t>50</a:t>
            </a:r>
            <a:endParaRPr lang="zh-CN" altLang="en-US">
              <a:solidFill>
                <a:srgbClr val="3CCCC7"/>
              </a:solidFill>
              <a:latin typeface="方正兰亭黑简体" panose="02000000000000000000" pitchFamily="2" charset="-122"/>
              <a:ea typeface="方正兰亭黑简体" panose="02000000000000000000" pitchFamily="2" charset="-122"/>
              <a:cs typeface="Arial" panose="020B0604020202020204" pitchFamily="34" charset="0"/>
            </a:endParaRPr>
          </a:p>
        </p:txBody>
      </p:sp>
      <p:sp>
        <p:nvSpPr>
          <p:cNvPr id="25" name="TextBox 19"/>
          <p:cNvSpPr txBox="1"/>
          <p:nvPr/>
        </p:nvSpPr>
        <p:spPr>
          <a:xfrm>
            <a:off x="9251182" y="1972386"/>
            <a:ext cx="623889" cy="523220"/>
          </a:xfrm>
          <a:prstGeom prst="rect">
            <a:avLst/>
          </a:prstGeom>
          <a:noFill/>
        </p:spPr>
        <p:txBody>
          <a:bodyPr wrap="none" rtlCol="0" anchor="ctr">
            <a:spAutoFit/>
          </a:bodyPr>
          <a:lstStyle/>
          <a:p>
            <a:pPr lvl="0" algn="ctr"/>
            <a:r>
              <a:rPr lang="en-US" altLang="zh-CN" sz="2800">
                <a:solidFill>
                  <a:srgbClr val="3CCCC7"/>
                </a:solidFill>
                <a:latin typeface="方正兰亭黑简体" panose="02000000000000000000" pitchFamily="2" charset="-122"/>
                <a:ea typeface="方正兰亭黑简体" panose="02000000000000000000" pitchFamily="2" charset="-122"/>
                <a:cs typeface="Arial" panose="020B0604020202020204" pitchFamily="34" charset="0"/>
              </a:rPr>
              <a:t>80</a:t>
            </a:r>
            <a:endParaRPr lang="zh-CN" altLang="en-US">
              <a:solidFill>
                <a:srgbClr val="3CCCC7"/>
              </a:solidFill>
              <a:latin typeface="方正兰亭黑简体" panose="02000000000000000000" pitchFamily="2" charset="-122"/>
              <a:ea typeface="方正兰亭黑简体" panose="02000000000000000000" pitchFamily="2" charset="-122"/>
              <a:cs typeface="Arial" panose="020B0604020202020204" pitchFamily="34" charset="0"/>
            </a:endParaRPr>
          </a:p>
        </p:txBody>
      </p:sp>
      <p:cxnSp>
        <p:nvCxnSpPr>
          <p:cNvPr id="30" name="直接连接符 29"/>
          <p:cNvCxnSpPr/>
          <p:nvPr/>
        </p:nvCxnSpPr>
        <p:spPr>
          <a:xfrm>
            <a:off x="4448136" y="3223361"/>
            <a:ext cx="1655835" cy="1017296"/>
          </a:xfrm>
          <a:prstGeom prst="line">
            <a:avLst/>
          </a:prstGeom>
          <a:ln>
            <a:solidFill>
              <a:schemeClr val="bg1">
                <a:lumMod val="50000"/>
              </a:schemeClr>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103971" y="4240657"/>
            <a:ext cx="4252983" cy="0"/>
          </a:xfrm>
          <a:prstGeom prst="line">
            <a:avLst/>
          </a:prstGeom>
          <a:ln>
            <a:solidFill>
              <a:schemeClr val="bg1">
                <a:lumMod val="50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TextBox 29"/>
          <p:cNvSpPr txBox="1"/>
          <p:nvPr/>
        </p:nvSpPr>
        <p:spPr>
          <a:xfrm flipH="1">
            <a:off x="6103971" y="4627236"/>
            <a:ext cx="2786907" cy="313932"/>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anose="020B0503020204020204" pitchFamily="34" charset="-122"/>
              </a:defRPr>
            </a:lvl1pPr>
          </a:lstStyle>
          <a:p>
            <a:pPr>
              <a:spcBef>
                <a:spcPct val="0"/>
              </a:spcBef>
              <a:buFont typeface="Arial" panose="020B0604020202020204" pitchFamily="34" charset="0"/>
              <a:buNone/>
            </a:pPr>
            <a:r>
              <a:rPr lang="zh-CN" altLang="en-US" sz="1800" dirty="0">
                <a:solidFill>
                  <a:srgbClr val="3CCCC7"/>
                </a:solidFill>
                <a:latin typeface="微软雅黑" panose="020B0503020204020204" pitchFamily="34" charset="-122"/>
                <a:cs typeface="Arial" panose="020B0604020202020204" pitchFamily="34" charset="0"/>
              </a:rPr>
              <a:t>点击输入标题</a:t>
            </a:r>
          </a:p>
        </p:txBody>
      </p:sp>
      <p:sp>
        <p:nvSpPr>
          <p:cNvPr id="33" name="TextBox 30"/>
          <p:cNvSpPr txBox="1"/>
          <p:nvPr/>
        </p:nvSpPr>
        <p:spPr>
          <a:xfrm>
            <a:off x="6103970" y="4941168"/>
            <a:ext cx="4602129" cy="932563"/>
          </a:xfrm>
          <a:prstGeom prst="rect">
            <a:avLst/>
          </a:prstGeom>
          <a:noFill/>
        </p:spPr>
        <p:txBody>
          <a:bodyPr wrap="square" rtlCol="0">
            <a:spAutoFit/>
          </a:bodyPr>
          <a:lstStyle/>
          <a:p>
            <a:pPr>
              <a:lnSpc>
                <a:spcPct val="130000"/>
              </a:lnSpc>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您的内容打在这里，或者通过复制您的文本后，在此框中选择粘贴，并选择只保留文字。您的内容打在这里，或者通过复制您的文本后。</a:t>
            </a:r>
          </a:p>
        </p:txBody>
      </p:sp>
      <p:sp>
        <p:nvSpPr>
          <p:cNvPr id="38" name="Oval 10"/>
          <p:cNvSpPr>
            <a:spLocks noChangeArrowheads="1"/>
          </p:cNvSpPr>
          <p:nvPr/>
        </p:nvSpPr>
        <p:spPr bwMode="auto">
          <a:xfrm>
            <a:off x="2673546" y="3049902"/>
            <a:ext cx="1915947" cy="1923095"/>
          </a:xfrm>
          <a:prstGeom prst="ellipse">
            <a:avLst/>
          </a:prstGeom>
          <a:solidFill>
            <a:srgbClr val="3CCCC7">
              <a:alpha val="81176"/>
            </a:srgbClr>
          </a:solidFill>
          <a:ln>
            <a:noFill/>
          </a:ln>
        </p:spPr>
        <p:txBody>
          <a:bodyPr vert="horz" wrap="square" lIns="91440" tIns="45720" rIns="91440" bIns="45720" numCol="1" anchor="ctr" anchorCtr="0" compatLnSpc="1"/>
          <a:lstStyle/>
          <a:p>
            <a:pPr algn="ctr"/>
            <a:r>
              <a:rPr lang="zh-CN" altLang="en-US" sz="2000" dirty="0">
                <a:solidFill>
                  <a:schemeClr val="bg1"/>
                </a:solidFill>
                <a:latin typeface="微软雅黑" panose="020B0503020204020204" pitchFamily="34" charset="-122"/>
                <a:ea typeface="微软雅黑" panose="020B0503020204020204" pitchFamily="34" charset="-122"/>
              </a:rPr>
              <a:t>添加标题</a:t>
            </a:r>
          </a:p>
        </p:txBody>
      </p:sp>
      <p:sp>
        <p:nvSpPr>
          <p:cNvPr id="41" name="文本框 9"/>
          <p:cNvSpPr txBox="1"/>
          <p:nvPr/>
        </p:nvSpPr>
        <p:spPr>
          <a:xfrm>
            <a:off x="985019" y="188640"/>
            <a:ext cx="1872208" cy="346249"/>
          </a:xfrm>
          <a:prstGeom prst="rect">
            <a:avLst/>
          </a:prstGeom>
          <a:noFill/>
        </p:spPr>
        <p:txBody>
          <a:bodyPr wrap="square" lIns="68580" tIns="34290" rIns="68580" bIns="34290" rtlCol="0">
            <a:spAutoFit/>
          </a:bodyPr>
          <a:lstStyle/>
          <a:p>
            <a:pPr marL="0" lvl="1"/>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利润分析</a:t>
            </a:r>
          </a:p>
        </p:txBody>
      </p:sp>
      <p:sp>
        <p:nvSpPr>
          <p:cNvPr id="46" name="六边形 45"/>
          <p:cNvSpPr/>
          <p:nvPr/>
        </p:nvSpPr>
        <p:spPr>
          <a:xfrm>
            <a:off x="241896" y="125398"/>
            <a:ext cx="481345" cy="414953"/>
          </a:xfrm>
          <a:prstGeom prst="hexagon">
            <a:avLst/>
          </a:prstGeom>
          <a:gradFill>
            <a:gsLst>
              <a:gs pos="0">
                <a:srgbClr val="92D050"/>
              </a:gs>
              <a:gs pos="52000">
                <a:srgbClr val="3CCCC7"/>
              </a:gs>
              <a:gs pos="100000">
                <a:srgbClr val="25BFF1"/>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8" name="直接连接符 47"/>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9412843" y="188639"/>
            <a:ext cx="933216" cy="334417"/>
          </a:xfrm>
          <a:prstGeom prst="rect">
            <a:avLst/>
          </a:prstGeom>
          <a:gradFill>
            <a:gsLst>
              <a:gs pos="0">
                <a:srgbClr val="92D050"/>
              </a:gs>
              <a:gs pos="52000">
                <a:srgbClr val="3CCCC7"/>
              </a:gs>
              <a:gs pos="100000">
                <a:srgbClr val="25BFF1"/>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0" name="矩形 49"/>
          <p:cNvSpPr/>
          <p:nvPr/>
        </p:nvSpPr>
        <p:spPr>
          <a:xfrm>
            <a:off x="10347503" y="187549"/>
            <a:ext cx="1582732"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1" name="六边形 50"/>
          <p:cNvSpPr/>
          <p:nvPr/>
        </p:nvSpPr>
        <p:spPr>
          <a:xfrm>
            <a:off x="669464" y="404664"/>
            <a:ext cx="171539" cy="147879"/>
          </a:xfrm>
          <a:prstGeom prst="hexagon">
            <a:avLst/>
          </a:prstGeom>
          <a:gradFill>
            <a:gsLst>
              <a:gs pos="0">
                <a:srgbClr val="92D050"/>
              </a:gs>
              <a:gs pos="52000">
                <a:srgbClr val="3CCCC7"/>
              </a:gs>
              <a:gs pos="100000">
                <a:srgbClr val="25BFF1"/>
              </a:gs>
            </a:gsLst>
            <a:lin ang="150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文本框 9"/>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第三章</a:t>
            </a:r>
          </a:p>
        </p:txBody>
      </p:sp>
      <p:sp>
        <p:nvSpPr>
          <p:cNvPr id="53" name="文本框 9"/>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产品与运营</a:t>
            </a:r>
          </a:p>
        </p:txBody>
      </p:sp>
      <p:sp>
        <p:nvSpPr>
          <p:cNvPr id="54" name="KSO_Shape"/>
          <p:cNvSpPr/>
          <p:nvPr/>
        </p:nvSpPr>
        <p:spPr bwMode="auto">
          <a:xfrm>
            <a:off x="314939" y="195976"/>
            <a:ext cx="315555" cy="312400"/>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55" name="矩形 54"/>
          <p:cNvSpPr/>
          <p:nvPr/>
        </p:nvSpPr>
        <p:spPr>
          <a:xfrm flipH="1">
            <a:off x="-3" y="6525344"/>
            <a:ext cx="12195177" cy="360511"/>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10067547" y="6493142"/>
            <a:ext cx="1070600" cy="392242"/>
          </a:xfrm>
          <a:prstGeom prst="rect">
            <a:avLst/>
          </a:prstGeom>
          <a:solidFill>
            <a:srgbClr val="25B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Rectangle 4"/>
          <p:cNvSpPr txBox="1">
            <a:spLocks noChangeArrowheads="1"/>
          </p:cNvSpPr>
          <p:nvPr/>
        </p:nvSpPr>
        <p:spPr bwMode="auto">
          <a:xfrm>
            <a:off x="9986019" y="6493142"/>
            <a:ext cx="1152128" cy="392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dirty="0">
                <a:latin typeface="方正兰亭超细黑简体" panose="02000000000000000000" pitchFamily="2" charset="-122"/>
                <a:ea typeface="方正兰亭超细黑简体" panose="02000000000000000000" pitchFamily="2" charset="-122"/>
              </a:rPr>
              <a:t>２５</a:t>
            </a:r>
            <a:endParaRPr lang="zh-CN" dirty="0">
              <a:latin typeface="方正兰亭超细黑简体" panose="02000000000000000000" pitchFamily="2" charset="-122"/>
              <a:ea typeface="方正兰亭超细黑简体" panose="02000000000000000000" pitchFamily="2" charset="-122"/>
            </a:endParaRPr>
          </a:p>
        </p:txBody>
      </p:sp>
      <p:sp>
        <p:nvSpPr>
          <p:cNvPr id="60" name="TextBox 59"/>
          <p:cNvSpPr txBox="1"/>
          <p:nvPr/>
        </p:nvSpPr>
        <p:spPr>
          <a:xfrm>
            <a:off x="13514411" y="7029400"/>
            <a:ext cx="877163" cy="369332"/>
          </a:xfrm>
          <a:prstGeom prst="rect">
            <a:avLst/>
          </a:prstGeom>
          <a:noFill/>
        </p:spPr>
        <p:txBody>
          <a:bodyPr wrap="none" rtlCol="0">
            <a:spAutoFit/>
          </a:bodyPr>
          <a:lstStyle/>
          <a:p>
            <a:r>
              <a:rPr lang="zh-CN" altLang="en-US" dirty="0"/>
              <a:t>延时符</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350" fill="hold"/>
                                        <p:tgtEl>
                                          <p:spTgt spid="20"/>
                                        </p:tgtEl>
                                        <p:attrNameLst>
                                          <p:attrName>ppt_x</p:attrName>
                                        </p:attrNameLst>
                                      </p:cBhvr>
                                      <p:tavLst>
                                        <p:tav tm="0">
                                          <p:val>
                                            <p:strVal val="0-#ppt_w/2"/>
                                          </p:val>
                                        </p:tav>
                                        <p:tav tm="100000">
                                          <p:val>
                                            <p:strVal val="#ppt_x"/>
                                          </p:val>
                                        </p:tav>
                                      </p:tavLst>
                                    </p:anim>
                                    <p:anim calcmode="lin" valueType="num">
                                      <p:cBhvr additive="base">
                                        <p:cTn id="8" dur="350" fill="hold"/>
                                        <p:tgtEl>
                                          <p:spTgt spid="20"/>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25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400" fill="hold"/>
                                        <p:tgtEl>
                                          <p:spTgt spid="38"/>
                                        </p:tgtEl>
                                        <p:attrNameLst>
                                          <p:attrName>ppt_x</p:attrName>
                                        </p:attrNameLst>
                                      </p:cBhvr>
                                      <p:tavLst>
                                        <p:tav tm="0">
                                          <p:val>
                                            <p:strVal val="#ppt_x"/>
                                          </p:val>
                                        </p:tav>
                                        <p:tav tm="100000">
                                          <p:val>
                                            <p:strVal val="#ppt_x"/>
                                          </p:val>
                                        </p:tav>
                                      </p:tavLst>
                                    </p:anim>
                                    <p:anim calcmode="lin" valueType="num">
                                      <p:cBhvr additive="base">
                                        <p:cTn id="12" dur="400" fill="hold"/>
                                        <p:tgtEl>
                                          <p:spTgt spid="38"/>
                                        </p:tgtEl>
                                        <p:attrNameLst>
                                          <p:attrName>ppt_y</p:attrName>
                                        </p:attrNameLst>
                                      </p:cBhvr>
                                      <p:tavLst>
                                        <p:tav tm="0">
                                          <p:val>
                                            <p:strVal val="1+#ppt_h/2"/>
                                          </p:val>
                                        </p:tav>
                                        <p:tav tm="100000">
                                          <p:val>
                                            <p:strVal val="#ppt_y"/>
                                          </p:val>
                                        </p:tav>
                                      </p:tavLst>
                                    </p:anim>
                                  </p:childTnLst>
                                </p:cTn>
                              </p:par>
                              <p:par>
                                <p:cTn id="13" presetID="2" presetClass="entr" presetSubtype="3" fill="hold" grpId="0" nodeType="withEffect">
                                  <p:stCondLst>
                                    <p:cond delay="50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400" fill="hold"/>
                                        <p:tgtEl>
                                          <p:spTgt spid="21"/>
                                        </p:tgtEl>
                                        <p:attrNameLst>
                                          <p:attrName>ppt_x</p:attrName>
                                        </p:attrNameLst>
                                      </p:cBhvr>
                                      <p:tavLst>
                                        <p:tav tm="0">
                                          <p:val>
                                            <p:strVal val="1+#ppt_w/2"/>
                                          </p:val>
                                        </p:tav>
                                        <p:tav tm="100000">
                                          <p:val>
                                            <p:strVal val="#ppt_x"/>
                                          </p:val>
                                        </p:tav>
                                      </p:tavLst>
                                    </p:anim>
                                    <p:anim calcmode="lin" valueType="num">
                                      <p:cBhvr additive="base">
                                        <p:cTn id="16" dur="400" fill="hold"/>
                                        <p:tgtEl>
                                          <p:spTgt spid="21"/>
                                        </p:tgtEl>
                                        <p:attrNameLst>
                                          <p:attrName>ppt_y</p:attrName>
                                        </p:attrNameLst>
                                      </p:cBhvr>
                                      <p:tavLst>
                                        <p:tav tm="0">
                                          <p:val>
                                            <p:strVal val="0-#ppt_h/2"/>
                                          </p:val>
                                        </p:tav>
                                        <p:tav tm="100000">
                                          <p:val>
                                            <p:strVal val="#ppt_y"/>
                                          </p:val>
                                        </p:tav>
                                      </p:tavLst>
                                    </p:anim>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wipe(left)">
                                      <p:cBhvr>
                                        <p:cTn id="20" dur="400"/>
                                        <p:tgtEl>
                                          <p:spTgt spid="30"/>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wipe(left)">
                                      <p:cBhvr>
                                        <p:cTn id="24" dur="350"/>
                                        <p:tgtEl>
                                          <p:spTgt spid="31"/>
                                        </p:tgtEl>
                                      </p:cBhvr>
                                    </p:animEffect>
                                  </p:childTnLst>
                                </p:cTn>
                              </p:par>
                            </p:childTnLst>
                          </p:cTn>
                        </p:par>
                        <p:par>
                          <p:cTn id="25" fill="hold">
                            <p:stCondLst>
                              <p:cond delay="1500"/>
                            </p:stCondLst>
                            <p:childTnLst>
                              <p:par>
                                <p:cTn id="26" presetID="2" presetClass="entr" presetSubtype="4" decel="100000" fill="hold" grpId="0" nodeType="afterEffect">
                                  <p:stCondLst>
                                    <p:cond delay="250"/>
                                  </p:stCondLst>
                                  <p:childTnLst>
                                    <p:set>
                                      <p:cBhvr>
                                        <p:cTn id="27" dur="1" fill="hold">
                                          <p:stCondLst>
                                            <p:cond delay="0"/>
                                          </p:stCondLst>
                                        </p:cTn>
                                        <p:tgtEl>
                                          <p:spTgt spid="19"/>
                                        </p:tgtEl>
                                        <p:attrNameLst>
                                          <p:attrName>style.visibility</p:attrName>
                                        </p:attrNameLst>
                                      </p:cBhvr>
                                      <p:to>
                                        <p:strVal val="visible"/>
                                      </p:to>
                                    </p:set>
                                    <p:anim calcmode="lin" valueType="num">
                                      <p:cBhvr additive="base">
                                        <p:cTn id="28" dur="500" fill="hold"/>
                                        <p:tgtEl>
                                          <p:spTgt spid="19"/>
                                        </p:tgtEl>
                                        <p:attrNameLst>
                                          <p:attrName>ppt_x</p:attrName>
                                        </p:attrNameLst>
                                      </p:cBhvr>
                                      <p:tavLst>
                                        <p:tav tm="0">
                                          <p:val>
                                            <p:strVal val="#ppt_x"/>
                                          </p:val>
                                        </p:tav>
                                        <p:tav tm="100000">
                                          <p:val>
                                            <p:strVal val="#ppt_x"/>
                                          </p:val>
                                        </p:tav>
                                      </p:tavLst>
                                    </p:anim>
                                    <p:anim calcmode="lin" valueType="num">
                                      <p:cBhvr additive="base">
                                        <p:cTn id="29" dur="500" fill="hold"/>
                                        <p:tgtEl>
                                          <p:spTgt spid="19"/>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500"/>
                                  </p:stCondLst>
                                  <p:childTnLst>
                                    <p:set>
                                      <p:cBhvr>
                                        <p:cTn id="31" dur="1" fill="hold">
                                          <p:stCondLst>
                                            <p:cond delay="0"/>
                                          </p:stCondLst>
                                        </p:cTn>
                                        <p:tgtEl>
                                          <p:spTgt spid="22"/>
                                        </p:tgtEl>
                                        <p:attrNameLst>
                                          <p:attrName>style.visibility</p:attrName>
                                        </p:attrNameLst>
                                      </p:cBhvr>
                                      <p:to>
                                        <p:strVal val="visible"/>
                                      </p:to>
                                    </p:set>
                                    <p:anim calcmode="lin" valueType="num">
                                      <p:cBhvr additive="base">
                                        <p:cTn id="32" dur="500" fill="hold"/>
                                        <p:tgtEl>
                                          <p:spTgt spid="22"/>
                                        </p:tgtEl>
                                        <p:attrNameLst>
                                          <p:attrName>ppt_x</p:attrName>
                                        </p:attrNameLst>
                                      </p:cBhvr>
                                      <p:tavLst>
                                        <p:tav tm="0">
                                          <p:val>
                                            <p:strVal val="#ppt_x"/>
                                          </p:val>
                                        </p:tav>
                                        <p:tav tm="100000">
                                          <p:val>
                                            <p:strVal val="#ppt_x"/>
                                          </p:val>
                                        </p:tav>
                                      </p:tavLst>
                                    </p:anim>
                                    <p:anim calcmode="lin" valueType="num">
                                      <p:cBhvr additive="base">
                                        <p:cTn id="33" dur="500" fill="hold"/>
                                        <p:tgtEl>
                                          <p:spTgt spid="22"/>
                                        </p:tgtEl>
                                        <p:attrNameLst>
                                          <p:attrName>ppt_y</p:attrName>
                                        </p:attrNameLst>
                                      </p:cBhvr>
                                      <p:tavLst>
                                        <p:tav tm="0">
                                          <p:val>
                                            <p:strVal val="1+#ppt_h/2"/>
                                          </p:val>
                                        </p:tav>
                                        <p:tav tm="100000">
                                          <p:val>
                                            <p:strVal val="#ppt_y"/>
                                          </p:val>
                                        </p:tav>
                                      </p:tavLst>
                                    </p:anim>
                                  </p:childTnLst>
                                </p:cTn>
                              </p:par>
                              <p:par>
                                <p:cTn id="34" presetID="2" presetClass="entr" presetSubtype="4" decel="100000" fill="hold" grpId="0" nodeType="withEffect">
                                  <p:stCondLst>
                                    <p:cond delay="75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500" fill="hold"/>
                                        <p:tgtEl>
                                          <p:spTgt spid="18"/>
                                        </p:tgtEl>
                                        <p:attrNameLst>
                                          <p:attrName>ppt_x</p:attrName>
                                        </p:attrNameLst>
                                      </p:cBhvr>
                                      <p:tavLst>
                                        <p:tav tm="0">
                                          <p:val>
                                            <p:strVal val="#ppt_x"/>
                                          </p:val>
                                        </p:tav>
                                        <p:tav tm="100000">
                                          <p:val>
                                            <p:strVal val="#ppt_x"/>
                                          </p:val>
                                        </p:tav>
                                      </p:tavLst>
                                    </p:anim>
                                    <p:anim calcmode="lin" valueType="num">
                                      <p:cBhvr additive="base">
                                        <p:cTn id="37" dur="500" fill="hold"/>
                                        <p:tgtEl>
                                          <p:spTgt spid="18"/>
                                        </p:tgtEl>
                                        <p:attrNameLst>
                                          <p:attrName>ppt_y</p:attrName>
                                        </p:attrNameLst>
                                      </p:cBhvr>
                                      <p:tavLst>
                                        <p:tav tm="0">
                                          <p:val>
                                            <p:strVal val="1+#ppt_h/2"/>
                                          </p:val>
                                        </p:tav>
                                        <p:tav tm="100000">
                                          <p:val>
                                            <p:strVal val="#ppt_y"/>
                                          </p:val>
                                        </p:tav>
                                      </p:tavLst>
                                    </p:anim>
                                  </p:childTnLst>
                                </p:cTn>
                              </p:par>
                            </p:childTnLst>
                          </p:cTn>
                        </p:par>
                        <p:par>
                          <p:cTn id="38" fill="hold">
                            <p:stCondLst>
                              <p:cond delay="2250"/>
                            </p:stCondLst>
                            <p:childTnLst>
                              <p:par>
                                <p:cTn id="39" presetID="10" presetClass="entr" presetSubtype="0" fill="hold" grpId="0" nodeType="after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500"/>
                                        <p:tgtEl>
                                          <p:spTgt spid="2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500"/>
                                        <p:tgtEl>
                                          <p:spTgt spid="25"/>
                                        </p:tgtEl>
                                      </p:cBhvr>
                                    </p:animEffect>
                                  </p:childTnLst>
                                </p:cTn>
                              </p:par>
                            </p:childTnLst>
                          </p:cTn>
                        </p:par>
                        <p:par>
                          <p:cTn id="48" fill="hold">
                            <p:stCondLst>
                              <p:cond delay="2750"/>
                            </p:stCondLst>
                            <p:childTnLst>
                              <p:par>
                                <p:cTn id="49" presetID="10" presetClass="entr" presetSubtype="0" fill="hold" grpId="0" nodeType="afterEffect">
                                  <p:stCondLst>
                                    <p:cond delay="0"/>
                                  </p:stCondLst>
                                  <p:iterate type="lt">
                                    <p:tmPct val="10000"/>
                                  </p:iterate>
                                  <p:childTnLst>
                                    <p:set>
                                      <p:cBhvr>
                                        <p:cTn id="50" dur="1" fill="hold">
                                          <p:stCondLst>
                                            <p:cond delay="0"/>
                                          </p:stCondLst>
                                        </p:cTn>
                                        <p:tgtEl>
                                          <p:spTgt spid="32"/>
                                        </p:tgtEl>
                                        <p:attrNameLst>
                                          <p:attrName>style.visibility</p:attrName>
                                        </p:attrNameLst>
                                      </p:cBhvr>
                                      <p:to>
                                        <p:strVal val="visible"/>
                                      </p:to>
                                    </p:set>
                                    <p:animEffect transition="in" filter="fade">
                                      <p:cBhvr>
                                        <p:cTn id="51" dur="100"/>
                                        <p:tgtEl>
                                          <p:spTgt spid="32"/>
                                        </p:tgtEl>
                                      </p:cBhvr>
                                    </p:animEffect>
                                  </p:childTnLst>
                                </p:cTn>
                              </p:par>
                              <p:par>
                                <p:cTn id="52" presetID="10" presetClass="entr" presetSubtype="0" fill="hold" grpId="0" nodeType="withEffect">
                                  <p:stCondLst>
                                    <p:cond delay="0"/>
                                  </p:stCondLst>
                                  <p:iterate type="lt">
                                    <p:tmPct val="10000"/>
                                  </p:iterate>
                                  <p:childTnLst>
                                    <p:set>
                                      <p:cBhvr>
                                        <p:cTn id="53" dur="1" fill="hold">
                                          <p:stCondLst>
                                            <p:cond delay="0"/>
                                          </p:stCondLst>
                                        </p:cTn>
                                        <p:tgtEl>
                                          <p:spTgt spid="33"/>
                                        </p:tgtEl>
                                        <p:attrNameLst>
                                          <p:attrName>style.visibility</p:attrName>
                                        </p:attrNameLst>
                                      </p:cBhvr>
                                      <p:to>
                                        <p:strVal val="visible"/>
                                      </p:to>
                                    </p:set>
                                    <p:animEffect transition="in" filter="fade">
                                      <p:cBhvr>
                                        <p:cTn id="54" dur="100"/>
                                        <p:tgtEl>
                                          <p:spTgt spid="33"/>
                                        </p:tgtEl>
                                      </p:cBhvr>
                                    </p:animEffect>
                                  </p:childTnLst>
                                </p:cTn>
                              </p:par>
                            </p:childTnLst>
                          </p:cTn>
                        </p:par>
                        <p:par>
                          <p:cTn id="55" fill="hold">
                            <p:stCondLst>
                              <p:cond delay="4090"/>
                            </p:stCondLst>
                            <p:childTnLst>
                              <p:par>
                                <p:cTn id="56" presetID="10" presetClass="entr" presetSubtype="0" fill="hold" grpId="0" nodeType="afterEffect">
                                  <p:stCondLst>
                                    <p:cond delay="0"/>
                                  </p:stCondLst>
                                  <p:childTnLst>
                                    <p:set>
                                      <p:cBhvr>
                                        <p:cTn id="57" dur="1" fill="hold">
                                          <p:stCondLst>
                                            <p:cond delay="0"/>
                                          </p:stCondLst>
                                        </p:cTn>
                                        <p:tgtEl>
                                          <p:spTgt spid="60"/>
                                        </p:tgtEl>
                                        <p:attrNameLst>
                                          <p:attrName>style.visibility</p:attrName>
                                        </p:attrNameLst>
                                      </p:cBhvr>
                                      <p:to>
                                        <p:strVal val="visible"/>
                                      </p:to>
                                    </p:set>
                                    <p:animEffect transition="in" filter="fade">
                                      <p:cBhvr>
                                        <p:cTn id="58" dur="125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animBg="1"/>
      <p:bldP spid="23" grpId="0"/>
      <p:bldP spid="24" grpId="0"/>
      <p:bldP spid="25" grpId="0"/>
      <p:bldP spid="32" grpId="0"/>
      <p:bldP spid="33" grpId="0"/>
      <p:bldP spid="38" grpId="0" animBg="1"/>
      <p:bldP spid="6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2305048" y="1643853"/>
            <a:ext cx="1368152" cy="1368152"/>
          </a:xfrm>
          <a:prstGeom prst="ellipse">
            <a:avLst/>
          </a:prstGeom>
          <a:noFill/>
          <a:ln w="190500">
            <a:solidFill>
              <a:schemeClr val="bg1">
                <a:lumMod val="75000"/>
                <a:alpha val="50196"/>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CCCC7"/>
              </a:solidFill>
              <a:latin typeface="方正兰亭黑简体" panose="02000000000000000000" pitchFamily="2" charset="-122"/>
              <a:ea typeface="方正兰亭黑简体" panose="02000000000000000000" pitchFamily="2" charset="-122"/>
            </a:endParaRPr>
          </a:p>
        </p:txBody>
      </p:sp>
      <p:sp>
        <p:nvSpPr>
          <p:cNvPr id="19" name="弧形 18"/>
          <p:cNvSpPr/>
          <p:nvPr/>
        </p:nvSpPr>
        <p:spPr>
          <a:xfrm>
            <a:off x="2305048" y="1643853"/>
            <a:ext cx="1368152" cy="1368152"/>
          </a:xfrm>
          <a:prstGeom prst="arc">
            <a:avLst>
              <a:gd name="adj1" fmla="val 12287900"/>
              <a:gd name="adj2" fmla="val 1569112"/>
            </a:avLst>
          </a:prstGeom>
          <a:ln w="190500">
            <a:solidFill>
              <a:srgbClr val="3CCCC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3CCCC7"/>
              </a:solidFill>
              <a:latin typeface="方正兰亭黑简体" panose="02000000000000000000" pitchFamily="2" charset="-122"/>
              <a:ea typeface="方正兰亭黑简体" panose="02000000000000000000" pitchFamily="2" charset="-122"/>
            </a:endParaRPr>
          </a:p>
        </p:txBody>
      </p:sp>
      <p:sp>
        <p:nvSpPr>
          <p:cNvPr id="20" name="文本框 9"/>
          <p:cNvSpPr txBox="1"/>
          <p:nvPr/>
        </p:nvSpPr>
        <p:spPr>
          <a:xfrm>
            <a:off x="2497187" y="2219917"/>
            <a:ext cx="1008112" cy="377026"/>
          </a:xfrm>
          <a:prstGeom prst="rect">
            <a:avLst/>
          </a:prstGeom>
          <a:noFill/>
        </p:spPr>
        <p:txBody>
          <a:bodyPr wrap="square" lIns="68580" tIns="34290" rIns="68580" bIns="34290" rtlCol="0">
            <a:spAutoFit/>
          </a:bodyPr>
          <a:lstStyle/>
          <a:p>
            <a:pPr marL="0" lvl="1" algn="ctr"/>
            <a:r>
              <a:rPr lang="en-US" altLang="zh-CN" sz="2000" dirty="0">
                <a:solidFill>
                  <a:srgbClr val="3CCCC7"/>
                </a:solidFill>
                <a:latin typeface="方正兰亭黑简体" panose="02000000000000000000" pitchFamily="2" charset="-122"/>
                <a:ea typeface="方正兰亭黑简体" panose="02000000000000000000" pitchFamily="2" charset="-122"/>
              </a:rPr>
              <a:t>50%</a:t>
            </a:r>
            <a:endParaRPr lang="zh-CN" altLang="en-US" sz="2000" dirty="0">
              <a:solidFill>
                <a:srgbClr val="3CCCC7"/>
              </a:solidFill>
              <a:latin typeface="方正兰亭黑简体" panose="02000000000000000000" pitchFamily="2" charset="-122"/>
              <a:ea typeface="方正兰亭黑简体" panose="02000000000000000000" pitchFamily="2" charset="-122"/>
            </a:endParaRPr>
          </a:p>
        </p:txBody>
      </p:sp>
      <p:sp>
        <p:nvSpPr>
          <p:cNvPr id="21" name="椭圆 20"/>
          <p:cNvSpPr/>
          <p:nvPr/>
        </p:nvSpPr>
        <p:spPr>
          <a:xfrm>
            <a:off x="2137147" y="3012005"/>
            <a:ext cx="167901" cy="167901"/>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1777107" y="2723974"/>
            <a:ext cx="288032" cy="288032"/>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p:cNvGrpSpPr/>
          <p:nvPr/>
        </p:nvGrpSpPr>
        <p:grpSpPr>
          <a:xfrm>
            <a:off x="3865339" y="1484784"/>
            <a:ext cx="663125" cy="663125"/>
            <a:chOff x="8125599" y="1434035"/>
            <a:chExt cx="2036802" cy="2036802"/>
          </a:xfrm>
        </p:grpSpPr>
        <p:sp>
          <p:nvSpPr>
            <p:cNvPr id="24" name="椭圆 23"/>
            <p:cNvSpPr/>
            <p:nvPr/>
          </p:nvSpPr>
          <p:spPr>
            <a:xfrm>
              <a:off x="8125599" y="1434035"/>
              <a:ext cx="2036802" cy="2036802"/>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25" name="Freeform 261"/>
            <p:cNvSpPr/>
            <p:nvPr/>
          </p:nvSpPr>
          <p:spPr bwMode="auto">
            <a:xfrm>
              <a:off x="8628544" y="1966960"/>
              <a:ext cx="1000932" cy="1000932"/>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grpSp>
      <p:sp>
        <p:nvSpPr>
          <p:cNvPr id="30" name="矩形 29"/>
          <p:cNvSpPr/>
          <p:nvPr/>
        </p:nvSpPr>
        <p:spPr>
          <a:xfrm>
            <a:off x="3793331" y="2233308"/>
            <a:ext cx="1569642" cy="369324"/>
          </a:xfrm>
          <a:prstGeom prst="rect">
            <a:avLst/>
          </a:prstGeom>
        </p:spPr>
        <p:txBody>
          <a:bodyPr wrap="none" lIns="91431" tIns="45716" rIns="91431" bIns="45716">
            <a:spAutoFit/>
          </a:bodyPr>
          <a:lstStyle/>
          <a:p>
            <a:pPr>
              <a:spcBef>
                <a:spcPct val="0"/>
              </a:spcBef>
              <a:buFont typeface="Arial" panose="020B0604020202020204" pitchFamily="34" charset="0"/>
              <a:buNone/>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点击输入标题</a:t>
            </a:r>
          </a:p>
        </p:txBody>
      </p:sp>
      <p:sp>
        <p:nvSpPr>
          <p:cNvPr id="31" name="矩形 47"/>
          <p:cNvSpPr>
            <a:spLocks noChangeArrowheads="1"/>
          </p:cNvSpPr>
          <p:nvPr/>
        </p:nvSpPr>
        <p:spPr bwMode="auto">
          <a:xfrm>
            <a:off x="3793331" y="2583506"/>
            <a:ext cx="2160240" cy="932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30000"/>
              </a:lnSpc>
              <a:spcBef>
                <a:spcPct val="0"/>
              </a:spcBef>
              <a:buNone/>
            </a:pPr>
            <a:r>
              <a:rPr lang="zh-CN" altLang="en-US" sz="1400" dirty="0">
                <a:solidFill>
                  <a:schemeClr val="tx1">
                    <a:lumMod val="50000"/>
                    <a:lumOff val="50000"/>
                  </a:schemeClr>
                </a:solidFill>
                <a:sym typeface="微软雅黑" panose="020B0503020204020204" pitchFamily="34" charset="-122"/>
              </a:rPr>
              <a:t>在此录入上述图表的描述说明，在此录入上述图表的描述说明。</a:t>
            </a:r>
          </a:p>
        </p:txBody>
      </p:sp>
      <p:sp>
        <p:nvSpPr>
          <p:cNvPr id="32" name="椭圆 31"/>
          <p:cNvSpPr/>
          <p:nvPr/>
        </p:nvSpPr>
        <p:spPr>
          <a:xfrm>
            <a:off x="6985568" y="1658906"/>
            <a:ext cx="1368152" cy="1368152"/>
          </a:xfrm>
          <a:prstGeom prst="ellipse">
            <a:avLst/>
          </a:prstGeom>
          <a:noFill/>
          <a:ln w="190500">
            <a:solidFill>
              <a:schemeClr val="bg1">
                <a:lumMod val="75000"/>
                <a:alpha val="50196"/>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CCCC7"/>
              </a:solidFill>
              <a:latin typeface="方正兰亭黑简体" panose="02000000000000000000" pitchFamily="2" charset="-122"/>
              <a:ea typeface="方正兰亭黑简体" panose="02000000000000000000" pitchFamily="2" charset="-122"/>
            </a:endParaRPr>
          </a:p>
        </p:txBody>
      </p:sp>
      <p:sp>
        <p:nvSpPr>
          <p:cNvPr id="33" name="弧形 32"/>
          <p:cNvSpPr/>
          <p:nvPr/>
        </p:nvSpPr>
        <p:spPr>
          <a:xfrm>
            <a:off x="6985568" y="1658906"/>
            <a:ext cx="1368152" cy="1368152"/>
          </a:xfrm>
          <a:prstGeom prst="arc">
            <a:avLst>
              <a:gd name="adj1" fmla="val 14818203"/>
              <a:gd name="adj2" fmla="val 1569112"/>
            </a:avLst>
          </a:prstGeom>
          <a:ln w="190500">
            <a:solidFill>
              <a:srgbClr val="3CCCC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3CCCC7"/>
              </a:solidFill>
              <a:latin typeface="方正兰亭黑简体" panose="02000000000000000000" pitchFamily="2" charset="-122"/>
              <a:ea typeface="方正兰亭黑简体" panose="02000000000000000000" pitchFamily="2" charset="-122"/>
            </a:endParaRPr>
          </a:p>
        </p:txBody>
      </p:sp>
      <p:sp>
        <p:nvSpPr>
          <p:cNvPr id="38" name="文本框 9"/>
          <p:cNvSpPr txBox="1"/>
          <p:nvPr/>
        </p:nvSpPr>
        <p:spPr>
          <a:xfrm>
            <a:off x="7177707" y="2234970"/>
            <a:ext cx="1008112" cy="377026"/>
          </a:xfrm>
          <a:prstGeom prst="rect">
            <a:avLst/>
          </a:prstGeom>
          <a:noFill/>
        </p:spPr>
        <p:txBody>
          <a:bodyPr wrap="square" lIns="68580" tIns="34290" rIns="68580" bIns="34290" rtlCol="0">
            <a:spAutoFit/>
          </a:bodyPr>
          <a:lstStyle/>
          <a:p>
            <a:pPr marL="0" lvl="1" algn="ctr"/>
            <a:r>
              <a:rPr lang="en-US" altLang="zh-CN" sz="2000" dirty="0">
                <a:solidFill>
                  <a:srgbClr val="3CCCC7"/>
                </a:solidFill>
                <a:latin typeface="方正兰亭黑简体" panose="02000000000000000000" pitchFamily="2" charset="-122"/>
                <a:ea typeface="方正兰亭黑简体" panose="02000000000000000000" pitchFamily="2" charset="-122"/>
              </a:rPr>
              <a:t>40%</a:t>
            </a:r>
            <a:endParaRPr lang="zh-CN" altLang="en-US" sz="2000" dirty="0">
              <a:solidFill>
                <a:srgbClr val="3CCCC7"/>
              </a:solidFill>
              <a:latin typeface="方正兰亭黑简体" panose="02000000000000000000" pitchFamily="2" charset="-122"/>
              <a:ea typeface="方正兰亭黑简体" panose="02000000000000000000" pitchFamily="2" charset="-122"/>
            </a:endParaRPr>
          </a:p>
        </p:txBody>
      </p:sp>
      <p:sp>
        <p:nvSpPr>
          <p:cNvPr id="41" name="椭圆 40"/>
          <p:cNvSpPr/>
          <p:nvPr/>
        </p:nvSpPr>
        <p:spPr>
          <a:xfrm>
            <a:off x="6817667" y="3027058"/>
            <a:ext cx="167901" cy="167901"/>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6457627" y="2739027"/>
            <a:ext cx="288032" cy="288032"/>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Freeform 261"/>
          <p:cNvSpPr/>
          <p:nvPr/>
        </p:nvSpPr>
        <p:spPr bwMode="auto">
          <a:xfrm>
            <a:off x="8709603" y="1673342"/>
            <a:ext cx="325875" cy="325875"/>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sp>
        <p:nvSpPr>
          <p:cNvPr id="49" name="矩形 48"/>
          <p:cNvSpPr/>
          <p:nvPr/>
        </p:nvSpPr>
        <p:spPr>
          <a:xfrm>
            <a:off x="8473851" y="2248361"/>
            <a:ext cx="1569642" cy="369324"/>
          </a:xfrm>
          <a:prstGeom prst="rect">
            <a:avLst/>
          </a:prstGeom>
        </p:spPr>
        <p:txBody>
          <a:bodyPr wrap="none" lIns="91431" tIns="45716" rIns="91431" bIns="45716">
            <a:spAutoFit/>
          </a:bodyPr>
          <a:lstStyle/>
          <a:p>
            <a:pPr>
              <a:spcBef>
                <a:spcPct val="0"/>
              </a:spcBef>
              <a:buFont typeface="Arial" panose="020B0604020202020204" pitchFamily="34" charset="0"/>
              <a:buNone/>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点击输入标题</a:t>
            </a:r>
          </a:p>
        </p:txBody>
      </p:sp>
      <p:sp>
        <p:nvSpPr>
          <p:cNvPr id="50" name="矩形 47"/>
          <p:cNvSpPr>
            <a:spLocks noChangeArrowheads="1"/>
          </p:cNvSpPr>
          <p:nvPr/>
        </p:nvSpPr>
        <p:spPr bwMode="auto">
          <a:xfrm>
            <a:off x="8473851" y="2598559"/>
            <a:ext cx="2160240" cy="932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30000"/>
              </a:lnSpc>
              <a:spcBef>
                <a:spcPct val="0"/>
              </a:spcBef>
              <a:buNone/>
            </a:pPr>
            <a:r>
              <a:rPr lang="zh-CN" altLang="en-US" sz="1400" dirty="0">
                <a:solidFill>
                  <a:schemeClr val="tx1">
                    <a:lumMod val="50000"/>
                    <a:lumOff val="50000"/>
                  </a:schemeClr>
                </a:solidFill>
                <a:sym typeface="微软雅黑" panose="020B0503020204020204" pitchFamily="34" charset="-122"/>
              </a:rPr>
              <a:t>在此录入上述图表的描述说明，在此录入上述图表的描述说明。</a:t>
            </a:r>
          </a:p>
        </p:txBody>
      </p:sp>
      <p:sp>
        <p:nvSpPr>
          <p:cNvPr id="51" name="椭圆 50"/>
          <p:cNvSpPr/>
          <p:nvPr/>
        </p:nvSpPr>
        <p:spPr>
          <a:xfrm>
            <a:off x="2305048" y="3861048"/>
            <a:ext cx="1368152" cy="1368152"/>
          </a:xfrm>
          <a:prstGeom prst="ellipse">
            <a:avLst/>
          </a:prstGeom>
          <a:noFill/>
          <a:ln w="190500">
            <a:solidFill>
              <a:schemeClr val="bg1">
                <a:lumMod val="75000"/>
                <a:alpha val="50196"/>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CCCC7"/>
              </a:solidFill>
              <a:latin typeface="方正兰亭黑简体" panose="02000000000000000000" pitchFamily="2" charset="-122"/>
              <a:ea typeface="方正兰亭黑简体" panose="02000000000000000000" pitchFamily="2" charset="-122"/>
            </a:endParaRPr>
          </a:p>
        </p:txBody>
      </p:sp>
      <p:sp>
        <p:nvSpPr>
          <p:cNvPr id="52" name="弧形 51"/>
          <p:cNvSpPr/>
          <p:nvPr/>
        </p:nvSpPr>
        <p:spPr>
          <a:xfrm>
            <a:off x="2305048" y="3861048"/>
            <a:ext cx="1368152" cy="1368152"/>
          </a:xfrm>
          <a:prstGeom prst="arc">
            <a:avLst>
              <a:gd name="adj1" fmla="val 9611967"/>
              <a:gd name="adj2" fmla="val 1569112"/>
            </a:avLst>
          </a:prstGeom>
          <a:ln w="190500">
            <a:solidFill>
              <a:srgbClr val="3CCCC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3CCCC7"/>
              </a:solidFill>
              <a:latin typeface="方正兰亭黑简体" panose="02000000000000000000" pitchFamily="2" charset="-122"/>
              <a:ea typeface="方正兰亭黑简体" panose="02000000000000000000" pitchFamily="2" charset="-122"/>
            </a:endParaRPr>
          </a:p>
        </p:txBody>
      </p:sp>
      <p:sp>
        <p:nvSpPr>
          <p:cNvPr id="53" name="文本框 9"/>
          <p:cNvSpPr txBox="1"/>
          <p:nvPr/>
        </p:nvSpPr>
        <p:spPr>
          <a:xfrm>
            <a:off x="2497187" y="4437112"/>
            <a:ext cx="1008112" cy="377026"/>
          </a:xfrm>
          <a:prstGeom prst="rect">
            <a:avLst/>
          </a:prstGeom>
          <a:noFill/>
        </p:spPr>
        <p:txBody>
          <a:bodyPr wrap="square" lIns="68580" tIns="34290" rIns="68580" bIns="34290" rtlCol="0">
            <a:spAutoFit/>
          </a:bodyPr>
          <a:lstStyle/>
          <a:p>
            <a:pPr marL="0" lvl="1" algn="ctr"/>
            <a:r>
              <a:rPr lang="en-US" altLang="zh-CN" sz="2000" dirty="0">
                <a:solidFill>
                  <a:srgbClr val="3CCCC7"/>
                </a:solidFill>
                <a:latin typeface="方正兰亭黑简体" panose="02000000000000000000" pitchFamily="2" charset="-122"/>
                <a:ea typeface="方正兰亭黑简体" panose="02000000000000000000" pitchFamily="2" charset="-122"/>
              </a:rPr>
              <a:t>60%</a:t>
            </a:r>
            <a:endParaRPr lang="zh-CN" altLang="en-US" sz="2000" dirty="0">
              <a:solidFill>
                <a:srgbClr val="3CCCC7"/>
              </a:solidFill>
              <a:latin typeface="方正兰亭黑简体" panose="02000000000000000000" pitchFamily="2" charset="-122"/>
              <a:ea typeface="方正兰亭黑简体" panose="02000000000000000000" pitchFamily="2" charset="-122"/>
            </a:endParaRPr>
          </a:p>
        </p:txBody>
      </p:sp>
      <p:sp>
        <p:nvSpPr>
          <p:cNvPr id="54" name="椭圆 53"/>
          <p:cNvSpPr/>
          <p:nvPr/>
        </p:nvSpPr>
        <p:spPr>
          <a:xfrm>
            <a:off x="2137147" y="5229200"/>
            <a:ext cx="167901" cy="167901"/>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1777107" y="4941169"/>
            <a:ext cx="288032" cy="288032"/>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3793331" y="4450503"/>
            <a:ext cx="1569642" cy="369324"/>
          </a:xfrm>
          <a:prstGeom prst="rect">
            <a:avLst/>
          </a:prstGeom>
        </p:spPr>
        <p:txBody>
          <a:bodyPr wrap="none" lIns="91431" tIns="45716" rIns="91431" bIns="45716">
            <a:spAutoFit/>
          </a:bodyPr>
          <a:lstStyle/>
          <a:p>
            <a:pPr>
              <a:spcBef>
                <a:spcPct val="0"/>
              </a:spcBef>
              <a:buFont typeface="Arial" panose="020B0604020202020204" pitchFamily="34" charset="0"/>
              <a:buNone/>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点击输入标题</a:t>
            </a:r>
          </a:p>
        </p:txBody>
      </p:sp>
      <p:sp>
        <p:nvSpPr>
          <p:cNvPr id="57" name="矩形 47"/>
          <p:cNvSpPr>
            <a:spLocks noChangeArrowheads="1"/>
          </p:cNvSpPr>
          <p:nvPr/>
        </p:nvSpPr>
        <p:spPr bwMode="auto">
          <a:xfrm>
            <a:off x="3793331" y="4800701"/>
            <a:ext cx="2160240" cy="932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30000"/>
              </a:lnSpc>
              <a:spcBef>
                <a:spcPct val="0"/>
              </a:spcBef>
              <a:buNone/>
            </a:pPr>
            <a:r>
              <a:rPr lang="zh-CN" altLang="en-US" sz="1400" dirty="0">
                <a:solidFill>
                  <a:schemeClr val="tx1">
                    <a:lumMod val="50000"/>
                    <a:lumOff val="50000"/>
                  </a:schemeClr>
                </a:solidFill>
                <a:sym typeface="微软雅黑" panose="020B0503020204020204" pitchFamily="34" charset="-122"/>
              </a:rPr>
              <a:t>在此录入上述图表的描述说明，在此录入上述图表的描述说明。</a:t>
            </a:r>
          </a:p>
        </p:txBody>
      </p:sp>
      <p:sp>
        <p:nvSpPr>
          <p:cNvPr id="58" name="椭圆 57"/>
          <p:cNvSpPr/>
          <p:nvPr/>
        </p:nvSpPr>
        <p:spPr>
          <a:xfrm>
            <a:off x="6985568" y="3876101"/>
            <a:ext cx="1368152" cy="1368152"/>
          </a:xfrm>
          <a:prstGeom prst="ellipse">
            <a:avLst/>
          </a:prstGeom>
          <a:noFill/>
          <a:ln w="190500">
            <a:solidFill>
              <a:schemeClr val="bg1">
                <a:lumMod val="75000"/>
                <a:alpha val="50196"/>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CCCC7"/>
              </a:solidFill>
              <a:latin typeface="方正兰亭黑简体" panose="02000000000000000000" pitchFamily="2" charset="-122"/>
              <a:ea typeface="方正兰亭黑简体" panose="02000000000000000000" pitchFamily="2" charset="-122"/>
            </a:endParaRPr>
          </a:p>
        </p:txBody>
      </p:sp>
      <p:sp>
        <p:nvSpPr>
          <p:cNvPr id="59" name="弧形 58"/>
          <p:cNvSpPr/>
          <p:nvPr/>
        </p:nvSpPr>
        <p:spPr>
          <a:xfrm>
            <a:off x="6985568" y="3876101"/>
            <a:ext cx="1368152" cy="1368152"/>
          </a:xfrm>
          <a:prstGeom prst="arc">
            <a:avLst>
              <a:gd name="adj1" fmla="val 4966099"/>
              <a:gd name="adj2" fmla="val 1569112"/>
            </a:avLst>
          </a:prstGeom>
          <a:ln w="190500">
            <a:solidFill>
              <a:srgbClr val="3CCCC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3CCCC7"/>
              </a:solidFill>
              <a:latin typeface="方正兰亭黑简体" panose="02000000000000000000" pitchFamily="2" charset="-122"/>
              <a:ea typeface="方正兰亭黑简体" panose="02000000000000000000" pitchFamily="2" charset="-122"/>
            </a:endParaRPr>
          </a:p>
        </p:txBody>
      </p:sp>
      <p:sp>
        <p:nvSpPr>
          <p:cNvPr id="60" name="文本框 9"/>
          <p:cNvSpPr txBox="1"/>
          <p:nvPr/>
        </p:nvSpPr>
        <p:spPr>
          <a:xfrm>
            <a:off x="7177707" y="4452165"/>
            <a:ext cx="1008112" cy="377026"/>
          </a:xfrm>
          <a:prstGeom prst="rect">
            <a:avLst/>
          </a:prstGeom>
          <a:noFill/>
        </p:spPr>
        <p:txBody>
          <a:bodyPr wrap="square" lIns="68580" tIns="34290" rIns="68580" bIns="34290" rtlCol="0">
            <a:spAutoFit/>
          </a:bodyPr>
          <a:lstStyle/>
          <a:p>
            <a:pPr marL="0" lvl="1" algn="ctr"/>
            <a:r>
              <a:rPr lang="en-US" altLang="zh-CN" sz="2000" dirty="0">
                <a:solidFill>
                  <a:srgbClr val="3CCCC7"/>
                </a:solidFill>
                <a:latin typeface="方正兰亭黑简体" panose="02000000000000000000" pitchFamily="2" charset="-122"/>
                <a:ea typeface="方正兰亭黑简体" panose="02000000000000000000" pitchFamily="2" charset="-122"/>
              </a:rPr>
              <a:t>90%</a:t>
            </a:r>
            <a:endParaRPr lang="zh-CN" altLang="en-US" sz="2000" dirty="0">
              <a:solidFill>
                <a:srgbClr val="3CCCC7"/>
              </a:solidFill>
              <a:latin typeface="方正兰亭黑简体" panose="02000000000000000000" pitchFamily="2" charset="-122"/>
              <a:ea typeface="方正兰亭黑简体" panose="02000000000000000000" pitchFamily="2" charset="-122"/>
            </a:endParaRPr>
          </a:p>
        </p:txBody>
      </p:sp>
      <p:sp>
        <p:nvSpPr>
          <p:cNvPr id="61" name="椭圆 60"/>
          <p:cNvSpPr/>
          <p:nvPr/>
        </p:nvSpPr>
        <p:spPr>
          <a:xfrm>
            <a:off x="6817667" y="5244253"/>
            <a:ext cx="167901" cy="167901"/>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6457627" y="4956222"/>
            <a:ext cx="288032" cy="288032"/>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8473851" y="4465556"/>
            <a:ext cx="1569642" cy="369324"/>
          </a:xfrm>
          <a:prstGeom prst="rect">
            <a:avLst/>
          </a:prstGeom>
        </p:spPr>
        <p:txBody>
          <a:bodyPr wrap="none" lIns="91431" tIns="45716" rIns="91431" bIns="45716">
            <a:spAutoFit/>
          </a:bodyPr>
          <a:lstStyle/>
          <a:p>
            <a:pPr>
              <a:spcBef>
                <a:spcPct val="0"/>
              </a:spcBef>
              <a:buFont typeface="Arial" panose="020B0604020202020204" pitchFamily="34" charset="0"/>
              <a:buNone/>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点击输入标题</a:t>
            </a:r>
          </a:p>
        </p:txBody>
      </p:sp>
      <p:sp>
        <p:nvSpPr>
          <p:cNvPr id="64" name="矩形 47"/>
          <p:cNvSpPr>
            <a:spLocks noChangeArrowheads="1"/>
          </p:cNvSpPr>
          <p:nvPr/>
        </p:nvSpPr>
        <p:spPr bwMode="auto">
          <a:xfrm>
            <a:off x="8473851" y="4815754"/>
            <a:ext cx="2160240" cy="932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30000"/>
              </a:lnSpc>
              <a:spcBef>
                <a:spcPct val="0"/>
              </a:spcBef>
              <a:buNone/>
            </a:pPr>
            <a:r>
              <a:rPr lang="zh-CN" altLang="en-US" sz="1400" dirty="0">
                <a:solidFill>
                  <a:schemeClr val="tx1">
                    <a:lumMod val="50000"/>
                    <a:lumOff val="50000"/>
                  </a:schemeClr>
                </a:solidFill>
                <a:sym typeface="微软雅黑" panose="020B0503020204020204" pitchFamily="34" charset="-122"/>
              </a:rPr>
              <a:t>在此录入上述图表的描述说明，在此录入上述图表的描述说明。</a:t>
            </a:r>
          </a:p>
        </p:txBody>
      </p:sp>
      <p:grpSp>
        <p:nvGrpSpPr>
          <p:cNvPr id="65" name="组合 64"/>
          <p:cNvGrpSpPr/>
          <p:nvPr/>
        </p:nvGrpSpPr>
        <p:grpSpPr>
          <a:xfrm>
            <a:off x="8545859" y="1504716"/>
            <a:ext cx="663125" cy="663125"/>
            <a:chOff x="8125599" y="1434035"/>
            <a:chExt cx="2036802" cy="2036802"/>
          </a:xfrm>
        </p:grpSpPr>
        <p:sp>
          <p:nvSpPr>
            <p:cNvPr id="66" name="椭圆 65"/>
            <p:cNvSpPr/>
            <p:nvPr/>
          </p:nvSpPr>
          <p:spPr>
            <a:xfrm>
              <a:off x="8125599" y="1434035"/>
              <a:ext cx="2036802" cy="2036802"/>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67" name="Freeform 206"/>
            <p:cNvSpPr>
              <a:spLocks noChangeAspect="1" noEditPoints="1"/>
            </p:cNvSpPr>
            <p:nvPr/>
          </p:nvSpPr>
          <p:spPr bwMode="auto">
            <a:xfrm>
              <a:off x="8691164" y="1871942"/>
              <a:ext cx="935653" cy="1131009"/>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grpSp>
      <p:grpSp>
        <p:nvGrpSpPr>
          <p:cNvPr id="68" name="组合 67"/>
          <p:cNvGrpSpPr/>
          <p:nvPr/>
        </p:nvGrpSpPr>
        <p:grpSpPr>
          <a:xfrm>
            <a:off x="3865339" y="3717032"/>
            <a:ext cx="663125" cy="663125"/>
            <a:chOff x="8125599" y="1434035"/>
            <a:chExt cx="2036802" cy="2036802"/>
          </a:xfrm>
        </p:grpSpPr>
        <p:sp>
          <p:nvSpPr>
            <p:cNvPr id="69" name="椭圆 68"/>
            <p:cNvSpPr/>
            <p:nvPr/>
          </p:nvSpPr>
          <p:spPr>
            <a:xfrm>
              <a:off x="8125599" y="1434035"/>
              <a:ext cx="2036802" cy="2036802"/>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70" name="Freeform 9"/>
            <p:cNvSpPr>
              <a:spLocks noEditPoints="1"/>
            </p:cNvSpPr>
            <p:nvPr/>
          </p:nvSpPr>
          <p:spPr bwMode="auto">
            <a:xfrm rot="19469485">
              <a:off x="8577909" y="1818269"/>
              <a:ext cx="1162163" cy="1238355"/>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grpSp>
      <p:grpSp>
        <p:nvGrpSpPr>
          <p:cNvPr id="71" name="组合 70"/>
          <p:cNvGrpSpPr/>
          <p:nvPr/>
        </p:nvGrpSpPr>
        <p:grpSpPr>
          <a:xfrm>
            <a:off x="8550739" y="3701979"/>
            <a:ext cx="663125" cy="663125"/>
            <a:chOff x="8125599" y="1434035"/>
            <a:chExt cx="2036802" cy="2036802"/>
          </a:xfrm>
        </p:grpSpPr>
        <p:sp>
          <p:nvSpPr>
            <p:cNvPr id="72" name="椭圆 71"/>
            <p:cNvSpPr/>
            <p:nvPr/>
          </p:nvSpPr>
          <p:spPr>
            <a:xfrm>
              <a:off x="8125599" y="1434035"/>
              <a:ext cx="2036802" cy="2036802"/>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nvGrpSpPr>
            <p:cNvPr id="73" name="组合 72"/>
            <p:cNvGrpSpPr>
              <a:grpSpLocks noChangeAspect="1"/>
            </p:cNvGrpSpPr>
            <p:nvPr/>
          </p:nvGrpSpPr>
          <p:grpSpPr>
            <a:xfrm>
              <a:off x="8518659" y="1890295"/>
              <a:ext cx="1310642" cy="1124283"/>
              <a:chOff x="5084763" y="971548"/>
              <a:chExt cx="323865" cy="277813"/>
            </a:xfrm>
            <a:solidFill>
              <a:schemeClr val="bg1">
                <a:lumMod val="95000"/>
              </a:schemeClr>
            </a:solidFill>
          </p:grpSpPr>
          <p:sp>
            <p:nvSpPr>
              <p:cNvPr id="74"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75" name="Freeform 302"/>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76"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grpSp>
      <p:sp>
        <p:nvSpPr>
          <p:cNvPr id="77" name="文本框 9"/>
          <p:cNvSpPr txBox="1"/>
          <p:nvPr/>
        </p:nvSpPr>
        <p:spPr>
          <a:xfrm>
            <a:off x="985019" y="188640"/>
            <a:ext cx="1872208" cy="346249"/>
          </a:xfrm>
          <a:prstGeom prst="rect">
            <a:avLst/>
          </a:prstGeom>
          <a:noFill/>
        </p:spPr>
        <p:txBody>
          <a:bodyPr wrap="square" lIns="68580" tIns="34290" rIns="68580" bIns="34290" rtlCol="0">
            <a:spAutoFit/>
          </a:bodyPr>
          <a:lstStyle/>
          <a:p>
            <a:pPr marL="0" lvl="1"/>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风险评估</a:t>
            </a:r>
          </a:p>
        </p:txBody>
      </p:sp>
      <p:sp>
        <p:nvSpPr>
          <p:cNvPr id="78" name="六边形 77"/>
          <p:cNvSpPr/>
          <p:nvPr/>
        </p:nvSpPr>
        <p:spPr>
          <a:xfrm>
            <a:off x="241896" y="125398"/>
            <a:ext cx="481345" cy="414953"/>
          </a:xfrm>
          <a:prstGeom prst="hexagon">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9" name="直接连接符 78"/>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80" name="矩形 79"/>
          <p:cNvSpPr/>
          <p:nvPr/>
        </p:nvSpPr>
        <p:spPr>
          <a:xfrm>
            <a:off x="9412843" y="188639"/>
            <a:ext cx="933216"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81" name="矩形 80"/>
          <p:cNvSpPr/>
          <p:nvPr/>
        </p:nvSpPr>
        <p:spPr>
          <a:xfrm>
            <a:off x="10347503" y="187549"/>
            <a:ext cx="1582732"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2" name="六边形 81"/>
          <p:cNvSpPr/>
          <p:nvPr/>
        </p:nvSpPr>
        <p:spPr>
          <a:xfrm>
            <a:off x="669464" y="404664"/>
            <a:ext cx="171539" cy="147879"/>
          </a:xfrm>
          <a:prstGeom prst="hexagon">
            <a:avLst/>
          </a:prstGeom>
          <a:gradFill>
            <a:gsLst>
              <a:gs pos="0">
                <a:srgbClr val="92D050"/>
              </a:gs>
              <a:gs pos="52000">
                <a:srgbClr val="3CCCC7"/>
              </a:gs>
              <a:gs pos="100000">
                <a:srgbClr val="25BFF1"/>
              </a:gs>
            </a:gsLst>
            <a:lin ang="150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文本框 9"/>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第三章</a:t>
            </a:r>
          </a:p>
        </p:txBody>
      </p:sp>
      <p:sp>
        <p:nvSpPr>
          <p:cNvPr id="84" name="文本框 9"/>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产品与运营</a:t>
            </a:r>
          </a:p>
        </p:txBody>
      </p:sp>
      <p:sp>
        <p:nvSpPr>
          <p:cNvPr id="85" name="KSO_Shape"/>
          <p:cNvSpPr/>
          <p:nvPr/>
        </p:nvSpPr>
        <p:spPr bwMode="auto">
          <a:xfrm>
            <a:off x="314939" y="195976"/>
            <a:ext cx="315555" cy="312400"/>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86" name="矩形 85"/>
          <p:cNvSpPr/>
          <p:nvPr/>
        </p:nvSpPr>
        <p:spPr>
          <a:xfrm flipH="1">
            <a:off x="-3" y="6525344"/>
            <a:ext cx="12195177" cy="360511"/>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p:cNvSpPr/>
          <p:nvPr/>
        </p:nvSpPr>
        <p:spPr>
          <a:xfrm>
            <a:off x="10067547" y="6493142"/>
            <a:ext cx="1070600" cy="392242"/>
          </a:xfrm>
          <a:prstGeom prst="rect">
            <a:avLst/>
          </a:prstGeom>
          <a:solidFill>
            <a:srgbClr val="25B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Rectangle 4"/>
          <p:cNvSpPr txBox="1">
            <a:spLocks noChangeArrowheads="1"/>
          </p:cNvSpPr>
          <p:nvPr/>
        </p:nvSpPr>
        <p:spPr bwMode="auto">
          <a:xfrm>
            <a:off x="9986019" y="6493142"/>
            <a:ext cx="1152128" cy="392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dirty="0">
                <a:latin typeface="方正兰亭超细黑简体" panose="02000000000000000000" pitchFamily="2" charset="-122"/>
                <a:ea typeface="方正兰亭超细黑简体" panose="02000000000000000000" pitchFamily="2" charset="-122"/>
              </a:rPr>
              <a:t>２６</a:t>
            </a:r>
            <a:endParaRPr lang="zh-CN" dirty="0">
              <a:latin typeface="方正兰亭超细黑简体" panose="02000000000000000000" pitchFamily="2" charset="-122"/>
              <a:ea typeface="方正兰亭超细黑简体" panose="02000000000000000000" pitchFamily="2" charset="-122"/>
            </a:endParaRPr>
          </a:p>
        </p:txBody>
      </p:sp>
      <p:sp>
        <p:nvSpPr>
          <p:cNvPr id="91" name="TextBox 90"/>
          <p:cNvSpPr txBox="1"/>
          <p:nvPr/>
        </p:nvSpPr>
        <p:spPr>
          <a:xfrm>
            <a:off x="13514411" y="7029400"/>
            <a:ext cx="877163" cy="369332"/>
          </a:xfrm>
          <a:prstGeom prst="rect">
            <a:avLst/>
          </a:prstGeom>
          <a:noFill/>
        </p:spPr>
        <p:txBody>
          <a:bodyPr wrap="none" rtlCol="0">
            <a:spAutoFit/>
          </a:bodyPr>
          <a:lstStyle/>
          <a:p>
            <a:r>
              <a:rPr lang="zh-CN" altLang="en-US" dirty="0"/>
              <a:t>延时符</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1000"/>
                                            <p:tgtEl>
                                              <p:spTgt spid="18"/>
                                            </p:tgtEl>
                                          </p:cBhvr>
                                        </p:animEffect>
                                      </p:childTnLst>
                                    </p:cTn>
                                  </p:par>
                                </p:childTnLst>
                              </p:cTn>
                            </p:par>
                            <p:par>
                              <p:cTn id="8" fill="hold">
                                <p:stCondLst>
                                  <p:cond delay="1000"/>
                                </p:stCondLst>
                                <p:childTnLst>
                                  <p:par>
                                    <p:cTn id="9" presetID="21" presetClass="entr" presetSubtype="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heel(1)">
                                          <p:cBhvr>
                                            <p:cTn id="11" dur="1000"/>
                                            <p:tgtEl>
                                              <p:spTgt spid="19"/>
                                            </p:tgtEl>
                                          </p:cBhvr>
                                        </p:animEffect>
                                      </p:childTnLst>
                                    </p:cTn>
                                  </p:par>
                                  <p:par>
                                    <p:cTn id="12" presetID="2" presetClass="entr" presetSubtype="8" fill="hold" grpId="0" nodeType="withEffect">
                                      <p:stCondLst>
                                        <p:cond delay="0"/>
                                      </p:stCondLst>
                                      <p:childTnLst>
                                        <p:set>
                                          <p:cBhvr>
                                            <p:cTn id="13" dur="1" fill="hold">
                                              <p:stCondLst>
                                                <p:cond delay="0"/>
                                              </p:stCondLst>
                                            </p:cTn>
                                            <p:tgtEl>
                                              <p:spTgt spid="20"/>
                                            </p:tgtEl>
                                            <p:attrNameLst>
                                              <p:attrName>style.visibility</p:attrName>
                                            </p:attrNameLst>
                                          </p:cBhvr>
                                          <p:to>
                                            <p:strVal val="visible"/>
                                          </p:to>
                                        </p:set>
                                        <p:anim calcmode="lin" valueType="num">
                                          <p:cBhvr additive="base">
                                            <p:cTn id="14" dur="500" fill="hold"/>
                                            <p:tgtEl>
                                              <p:spTgt spid="20"/>
                                            </p:tgtEl>
                                            <p:attrNameLst>
                                              <p:attrName>ppt_x</p:attrName>
                                            </p:attrNameLst>
                                          </p:cBhvr>
                                          <p:tavLst>
                                            <p:tav tm="0">
                                              <p:val>
                                                <p:strVal val="0-#ppt_w/2"/>
                                              </p:val>
                                            </p:tav>
                                            <p:tav tm="100000">
                                              <p:val>
                                                <p:strVal val="#ppt_x"/>
                                              </p:val>
                                            </p:tav>
                                          </p:tavLst>
                                        </p:anim>
                                        <p:anim calcmode="lin" valueType="num">
                                          <p:cBhvr additive="base">
                                            <p:cTn id="15" dur="500" fill="hold"/>
                                            <p:tgtEl>
                                              <p:spTgt spid="20"/>
                                            </p:tgtEl>
                                            <p:attrNameLst>
                                              <p:attrName>ppt_y</p:attrName>
                                            </p:attrNameLst>
                                          </p:cBhvr>
                                          <p:tavLst>
                                            <p:tav tm="0">
                                              <p:val>
                                                <p:strVal val="#ppt_y"/>
                                              </p:val>
                                            </p:tav>
                                            <p:tav tm="100000">
                                              <p:val>
                                                <p:strVal val="#ppt_y"/>
                                              </p:val>
                                            </p:tav>
                                          </p:tavLst>
                                        </p:anim>
                                      </p:childTnLst>
                                    </p:cTn>
                                  </p:par>
                                  <p:par>
                                    <p:cTn id="16" presetID="42" presetClass="entr" presetSubtype="0" fill="hold" grpId="0" nodeType="withEffect">
                                      <p:stCondLst>
                                        <p:cond delay="50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1000"/>
                                            <p:tgtEl>
                                              <p:spTgt spid="21"/>
                                            </p:tgtEl>
                                          </p:cBhvr>
                                        </p:animEffect>
                                        <p:anim calcmode="lin" valueType="num">
                                          <p:cBhvr>
                                            <p:cTn id="19" dur="1000" fill="hold"/>
                                            <p:tgtEl>
                                              <p:spTgt spid="21"/>
                                            </p:tgtEl>
                                            <p:attrNameLst>
                                              <p:attrName>ppt_x</p:attrName>
                                            </p:attrNameLst>
                                          </p:cBhvr>
                                          <p:tavLst>
                                            <p:tav tm="0">
                                              <p:val>
                                                <p:strVal val="#ppt_x"/>
                                              </p:val>
                                            </p:tav>
                                            <p:tav tm="100000">
                                              <p:val>
                                                <p:strVal val="#ppt_x"/>
                                              </p:val>
                                            </p:tav>
                                          </p:tavLst>
                                        </p:anim>
                                        <p:anim calcmode="lin" valueType="num">
                                          <p:cBhvr>
                                            <p:cTn id="20" dur="1000" fill="hold"/>
                                            <p:tgtEl>
                                              <p:spTgt spid="21"/>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50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1000"/>
                                            <p:tgtEl>
                                              <p:spTgt spid="22"/>
                                            </p:tgtEl>
                                          </p:cBhvr>
                                        </p:animEffect>
                                        <p:anim calcmode="lin" valueType="num">
                                          <p:cBhvr>
                                            <p:cTn id="24" dur="1000" fill="hold"/>
                                            <p:tgtEl>
                                              <p:spTgt spid="22"/>
                                            </p:tgtEl>
                                            <p:attrNameLst>
                                              <p:attrName>ppt_x</p:attrName>
                                            </p:attrNameLst>
                                          </p:cBhvr>
                                          <p:tavLst>
                                            <p:tav tm="0">
                                              <p:val>
                                                <p:strVal val="#ppt_x"/>
                                              </p:val>
                                            </p:tav>
                                            <p:tav tm="100000">
                                              <p:val>
                                                <p:strVal val="#ppt_x"/>
                                              </p:val>
                                            </p:tav>
                                          </p:tavLst>
                                        </p:anim>
                                        <p:anim calcmode="lin" valueType="num">
                                          <p:cBhvr>
                                            <p:cTn id="25" dur="1000" fill="hold"/>
                                            <p:tgtEl>
                                              <p:spTgt spid="22"/>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2" presetClass="entr" presetSubtype="1" fill="hold" nodeType="afterEffect" p14:presetBounceEnd="53000">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14:bounceEnd="53000">
                                          <p:cBhvr additive="base">
                                            <p:cTn id="29" dur="750" fill="hold"/>
                                            <p:tgtEl>
                                              <p:spTgt spid="23"/>
                                            </p:tgtEl>
                                            <p:attrNameLst>
                                              <p:attrName>ppt_x</p:attrName>
                                            </p:attrNameLst>
                                          </p:cBhvr>
                                          <p:tavLst>
                                            <p:tav tm="0">
                                              <p:val>
                                                <p:strVal val="#ppt_x"/>
                                              </p:val>
                                            </p:tav>
                                            <p:tav tm="100000">
                                              <p:val>
                                                <p:strVal val="#ppt_x"/>
                                              </p:val>
                                            </p:tav>
                                          </p:tavLst>
                                        </p:anim>
                                        <p:anim calcmode="lin" valueType="num" p14:bounceEnd="53000">
                                          <p:cBhvr additive="base">
                                            <p:cTn id="30" dur="750" fill="hold"/>
                                            <p:tgtEl>
                                              <p:spTgt spid="23"/>
                                            </p:tgtEl>
                                            <p:attrNameLst>
                                              <p:attrName>ppt_y</p:attrName>
                                            </p:attrNameLst>
                                          </p:cBhvr>
                                          <p:tavLst>
                                            <p:tav tm="0">
                                              <p:val>
                                                <p:strVal val="0-#ppt_h/2"/>
                                              </p:val>
                                            </p:tav>
                                            <p:tav tm="100000">
                                              <p:val>
                                                <p:strVal val="#ppt_y"/>
                                              </p:val>
                                            </p:tav>
                                          </p:tavLst>
                                        </p:anim>
                                      </p:childTnLst>
                                    </p:cTn>
                                  </p:par>
                                </p:childTnLst>
                              </p:cTn>
                            </p:par>
                            <p:par>
                              <p:cTn id="31" fill="hold">
                                <p:stCondLst>
                                  <p:cond delay="3000"/>
                                </p:stCondLst>
                                <p:childTnLst>
                                  <p:par>
                                    <p:cTn id="32" presetID="22" presetClass="entr" presetSubtype="8" fill="hold" grpId="0" nodeType="after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wipe(left)">
                                          <p:cBhvr>
                                            <p:cTn id="34" dur="500"/>
                                            <p:tgtEl>
                                              <p:spTgt spid="30"/>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wipe(left)">
                                          <p:cBhvr>
                                            <p:cTn id="37" dur="500"/>
                                            <p:tgtEl>
                                              <p:spTgt spid="31"/>
                                            </p:tgtEl>
                                          </p:cBhvr>
                                        </p:animEffect>
                                      </p:childTnLst>
                                    </p:cTn>
                                  </p:par>
                                </p:childTnLst>
                              </p:cTn>
                            </p:par>
                            <p:par>
                              <p:cTn id="38" fill="hold">
                                <p:stCondLst>
                                  <p:cond delay="3500"/>
                                </p:stCondLst>
                                <p:childTnLst>
                                  <p:par>
                                    <p:cTn id="39" presetID="21" presetClass="entr" presetSubtype="1" fill="hold" grpId="0" nodeType="after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wheel(1)">
                                          <p:cBhvr>
                                            <p:cTn id="41" dur="1000"/>
                                            <p:tgtEl>
                                              <p:spTgt spid="32"/>
                                            </p:tgtEl>
                                          </p:cBhvr>
                                        </p:animEffect>
                                      </p:childTnLst>
                                    </p:cTn>
                                  </p:par>
                                </p:childTnLst>
                              </p:cTn>
                            </p:par>
                            <p:par>
                              <p:cTn id="42" fill="hold">
                                <p:stCondLst>
                                  <p:cond delay="4500"/>
                                </p:stCondLst>
                                <p:childTnLst>
                                  <p:par>
                                    <p:cTn id="43" presetID="21" presetClass="entr" presetSubtype="1" fill="hold" grpId="0" nodeType="after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wheel(1)">
                                          <p:cBhvr>
                                            <p:cTn id="45" dur="1000"/>
                                            <p:tgtEl>
                                              <p:spTgt spid="33"/>
                                            </p:tgtEl>
                                          </p:cBhvr>
                                        </p:animEffect>
                                      </p:childTnLst>
                                    </p:cTn>
                                  </p:par>
                                  <p:par>
                                    <p:cTn id="46" presetID="2" presetClass="entr" presetSubtype="8" fill="hold" grpId="0" nodeType="withEffect">
                                      <p:stCondLst>
                                        <p:cond delay="0"/>
                                      </p:stCondLst>
                                      <p:childTnLst>
                                        <p:set>
                                          <p:cBhvr>
                                            <p:cTn id="47" dur="1" fill="hold">
                                              <p:stCondLst>
                                                <p:cond delay="0"/>
                                              </p:stCondLst>
                                            </p:cTn>
                                            <p:tgtEl>
                                              <p:spTgt spid="38"/>
                                            </p:tgtEl>
                                            <p:attrNameLst>
                                              <p:attrName>style.visibility</p:attrName>
                                            </p:attrNameLst>
                                          </p:cBhvr>
                                          <p:to>
                                            <p:strVal val="visible"/>
                                          </p:to>
                                        </p:set>
                                        <p:anim calcmode="lin" valueType="num">
                                          <p:cBhvr additive="base">
                                            <p:cTn id="48" dur="500" fill="hold"/>
                                            <p:tgtEl>
                                              <p:spTgt spid="38"/>
                                            </p:tgtEl>
                                            <p:attrNameLst>
                                              <p:attrName>ppt_x</p:attrName>
                                            </p:attrNameLst>
                                          </p:cBhvr>
                                          <p:tavLst>
                                            <p:tav tm="0">
                                              <p:val>
                                                <p:strVal val="0-#ppt_w/2"/>
                                              </p:val>
                                            </p:tav>
                                            <p:tav tm="100000">
                                              <p:val>
                                                <p:strVal val="#ppt_x"/>
                                              </p:val>
                                            </p:tav>
                                          </p:tavLst>
                                        </p:anim>
                                        <p:anim calcmode="lin" valueType="num">
                                          <p:cBhvr additive="base">
                                            <p:cTn id="49" dur="500" fill="hold"/>
                                            <p:tgtEl>
                                              <p:spTgt spid="38"/>
                                            </p:tgtEl>
                                            <p:attrNameLst>
                                              <p:attrName>ppt_y</p:attrName>
                                            </p:attrNameLst>
                                          </p:cBhvr>
                                          <p:tavLst>
                                            <p:tav tm="0">
                                              <p:val>
                                                <p:strVal val="#ppt_y"/>
                                              </p:val>
                                            </p:tav>
                                            <p:tav tm="100000">
                                              <p:val>
                                                <p:strVal val="#ppt_y"/>
                                              </p:val>
                                            </p:tav>
                                          </p:tavLst>
                                        </p:anim>
                                      </p:childTnLst>
                                    </p:cTn>
                                  </p:par>
                                  <p:par>
                                    <p:cTn id="50" presetID="42" presetClass="entr" presetSubtype="0" fill="hold" grpId="0" nodeType="withEffect">
                                      <p:stCondLst>
                                        <p:cond delay="500"/>
                                      </p:stCondLst>
                                      <p:childTnLst>
                                        <p:set>
                                          <p:cBhvr>
                                            <p:cTn id="51" dur="1" fill="hold">
                                              <p:stCondLst>
                                                <p:cond delay="0"/>
                                              </p:stCondLst>
                                            </p:cTn>
                                            <p:tgtEl>
                                              <p:spTgt spid="41"/>
                                            </p:tgtEl>
                                            <p:attrNameLst>
                                              <p:attrName>style.visibility</p:attrName>
                                            </p:attrNameLst>
                                          </p:cBhvr>
                                          <p:to>
                                            <p:strVal val="visible"/>
                                          </p:to>
                                        </p:set>
                                        <p:animEffect transition="in" filter="fade">
                                          <p:cBhvr>
                                            <p:cTn id="52" dur="1000"/>
                                            <p:tgtEl>
                                              <p:spTgt spid="41"/>
                                            </p:tgtEl>
                                          </p:cBhvr>
                                        </p:animEffect>
                                        <p:anim calcmode="lin" valueType="num">
                                          <p:cBhvr>
                                            <p:cTn id="53" dur="1000" fill="hold"/>
                                            <p:tgtEl>
                                              <p:spTgt spid="41"/>
                                            </p:tgtEl>
                                            <p:attrNameLst>
                                              <p:attrName>ppt_x</p:attrName>
                                            </p:attrNameLst>
                                          </p:cBhvr>
                                          <p:tavLst>
                                            <p:tav tm="0">
                                              <p:val>
                                                <p:strVal val="#ppt_x"/>
                                              </p:val>
                                            </p:tav>
                                            <p:tav tm="100000">
                                              <p:val>
                                                <p:strVal val="#ppt_x"/>
                                              </p:val>
                                            </p:tav>
                                          </p:tavLst>
                                        </p:anim>
                                        <p:anim calcmode="lin" valueType="num">
                                          <p:cBhvr>
                                            <p:cTn id="54" dur="1000" fill="hold"/>
                                            <p:tgtEl>
                                              <p:spTgt spid="41"/>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500"/>
                                      </p:stCondLst>
                                      <p:childTnLst>
                                        <p:set>
                                          <p:cBhvr>
                                            <p:cTn id="56" dur="1" fill="hold">
                                              <p:stCondLst>
                                                <p:cond delay="0"/>
                                              </p:stCondLst>
                                            </p:cTn>
                                            <p:tgtEl>
                                              <p:spTgt spid="46"/>
                                            </p:tgtEl>
                                            <p:attrNameLst>
                                              <p:attrName>style.visibility</p:attrName>
                                            </p:attrNameLst>
                                          </p:cBhvr>
                                          <p:to>
                                            <p:strVal val="visible"/>
                                          </p:to>
                                        </p:set>
                                        <p:animEffect transition="in" filter="fade">
                                          <p:cBhvr>
                                            <p:cTn id="57" dur="1000"/>
                                            <p:tgtEl>
                                              <p:spTgt spid="46"/>
                                            </p:tgtEl>
                                          </p:cBhvr>
                                        </p:animEffect>
                                        <p:anim calcmode="lin" valueType="num">
                                          <p:cBhvr>
                                            <p:cTn id="58" dur="1000" fill="hold"/>
                                            <p:tgtEl>
                                              <p:spTgt spid="46"/>
                                            </p:tgtEl>
                                            <p:attrNameLst>
                                              <p:attrName>ppt_x</p:attrName>
                                            </p:attrNameLst>
                                          </p:cBhvr>
                                          <p:tavLst>
                                            <p:tav tm="0">
                                              <p:val>
                                                <p:strVal val="#ppt_x"/>
                                              </p:val>
                                            </p:tav>
                                            <p:tav tm="100000">
                                              <p:val>
                                                <p:strVal val="#ppt_x"/>
                                              </p:val>
                                            </p:tav>
                                          </p:tavLst>
                                        </p:anim>
                                        <p:anim calcmode="lin" valueType="num">
                                          <p:cBhvr>
                                            <p:cTn id="59" dur="1000" fill="hold"/>
                                            <p:tgtEl>
                                              <p:spTgt spid="46"/>
                                            </p:tgtEl>
                                            <p:attrNameLst>
                                              <p:attrName>ppt_y</p:attrName>
                                            </p:attrNameLst>
                                          </p:cBhvr>
                                          <p:tavLst>
                                            <p:tav tm="0">
                                              <p:val>
                                                <p:strVal val="#ppt_y+.1"/>
                                              </p:val>
                                            </p:tav>
                                            <p:tav tm="100000">
                                              <p:val>
                                                <p:strVal val="#ppt_y"/>
                                              </p:val>
                                            </p:tav>
                                          </p:tavLst>
                                        </p:anim>
                                      </p:childTnLst>
                                    </p:cTn>
                                  </p:par>
                                </p:childTnLst>
                              </p:cTn>
                            </p:par>
                            <p:par>
                              <p:cTn id="60" fill="hold">
                                <p:stCondLst>
                                  <p:cond delay="5500"/>
                                </p:stCondLst>
                                <p:childTnLst>
                                  <p:par>
                                    <p:cTn id="61" presetID="22" presetClass="entr" presetSubtype="8" fill="hold" grpId="0" nodeType="afterEffect">
                                      <p:stCondLst>
                                        <p:cond delay="0"/>
                                      </p:stCondLst>
                                      <p:childTnLst>
                                        <p:set>
                                          <p:cBhvr>
                                            <p:cTn id="62" dur="1" fill="hold">
                                              <p:stCondLst>
                                                <p:cond delay="0"/>
                                              </p:stCondLst>
                                            </p:cTn>
                                            <p:tgtEl>
                                              <p:spTgt spid="49"/>
                                            </p:tgtEl>
                                            <p:attrNameLst>
                                              <p:attrName>style.visibility</p:attrName>
                                            </p:attrNameLst>
                                          </p:cBhvr>
                                          <p:to>
                                            <p:strVal val="visible"/>
                                          </p:to>
                                        </p:set>
                                        <p:animEffect transition="in" filter="wipe(left)">
                                          <p:cBhvr>
                                            <p:cTn id="63" dur="500"/>
                                            <p:tgtEl>
                                              <p:spTgt spid="49"/>
                                            </p:tgtEl>
                                          </p:cBhvr>
                                        </p:animEffect>
                                      </p:childTnLst>
                                    </p:cTn>
                                  </p:par>
                                </p:childTnLst>
                              </p:cTn>
                            </p:par>
                            <p:par>
                              <p:cTn id="64" fill="hold">
                                <p:stCondLst>
                                  <p:cond delay="6000"/>
                                </p:stCondLst>
                                <p:childTnLst>
                                  <p:par>
                                    <p:cTn id="65" presetID="2" presetClass="entr" presetSubtype="1" fill="hold" nodeType="afterEffect" p14:presetBounceEnd="53000">
                                      <p:stCondLst>
                                        <p:cond delay="0"/>
                                      </p:stCondLst>
                                      <p:childTnLst>
                                        <p:set>
                                          <p:cBhvr>
                                            <p:cTn id="66" dur="1" fill="hold">
                                              <p:stCondLst>
                                                <p:cond delay="0"/>
                                              </p:stCondLst>
                                            </p:cTn>
                                            <p:tgtEl>
                                              <p:spTgt spid="65"/>
                                            </p:tgtEl>
                                            <p:attrNameLst>
                                              <p:attrName>style.visibility</p:attrName>
                                            </p:attrNameLst>
                                          </p:cBhvr>
                                          <p:to>
                                            <p:strVal val="visible"/>
                                          </p:to>
                                        </p:set>
                                        <p:anim calcmode="lin" valueType="num" p14:bounceEnd="53000">
                                          <p:cBhvr additive="base">
                                            <p:cTn id="67" dur="750" fill="hold"/>
                                            <p:tgtEl>
                                              <p:spTgt spid="65"/>
                                            </p:tgtEl>
                                            <p:attrNameLst>
                                              <p:attrName>ppt_x</p:attrName>
                                            </p:attrNameLst>
                                          </p:cBhvr>
                                          <p:tavLst>
                                            <p:tav tm="0">
                                              <p:val>
                                                <p:strVal val="#ppt_x"/>
                                              </p:val>
                                            </p:tav>
                                            <p:tav tm="100000">
                                              <p:val>
                                                <p:strVal val="#ppt_x"/>
                                              </p:val>
                                            </p:tav>
                                          </p:tavLst>
                                        </p:anim>
                                        <p:anim calcmode="lin" valueType="num" p14:bounceEnd="53000">
                                          <p:cBhvr additive="base">
                                            <p:cTn id="68" dur="750" fill="hold"/>
                                            <p:tgtEl>
                                              <p:spTgt spid="65"/>
                                            </p:tgtEl>
                                            <p:attrNameLst>
                                              <p:attrName>ppt_y</p:attrName>
                                            </p:attrNameLst>
                                          </p:cBhvr>
                                          <p:tavLst>
                                            <p:tav tm="0">
                                              <p:val>
                                                <p:strVal val="0-#ppt_h/2"/>
                                              </p:val>
                                            </p:tav>
                                            <p:tav tm="100000">
                                              <p:val>
                                                <p:strVal val="#ppt_y"/>
                                              </p:val>
                                            </p:tav>
                                          </p:tavLst>
                                        </p:anim>
                                      </p:childTnLst>
                                    </p:cTn>
                                  </p:par>
                                  <p:par>
                                    <p:cTn id="69" presetID="22" presetClass="entr" presetSubtype="8" fill="hold" grpId="0" nodeType="withEffect">
                                      <p:stCondLst>
                                        <p:cond delay="0"/>
                                      </p:stCondLst>
                                      <p:childTnLst>
                                        <p:set>
                                          <p:cBhvr>
                                            <p:cTn id="70" dur="1" fill="hold">
                                              <p:stCondLst>
                                                <p:cond delay="0"/>
                                              </p:stCondLst>
                                            </p:cTn>
                                            <p:tgtEl>
                                              <p:spTgt spid="50"/>
                                            </p:tgtEl>
                                            <p:attrNameLst>
                                              <p:attrName>style.visibility</p:attrName>
                                            </p:attrNameLst>
                                          </p:cBhvr>
                                          <p:to>
                                            <p:strVal val="visible"/>
                                          </p:to>
                                        </p:set>
                                        <p:animEffect transition="in" filter="wipe(left)">
                                          <p:cBhvr>
                                            <p:cTn id="71" dur="500"/>
                                            <p:tgtEl>
                                              <p:spTgt spid="50"/>
                                            </p:tgtEl>
                                          </p:cBhvr>
                                        </p:animEffect>
                                      </p:childTnLst>
                                    </p:cTn>
                                  </p:par>
                                </p:childTnLst>
                              </p:cTn>
                            </p:par>
                            <p:par>
                              <p:cTn id="72" fill="hold">
                                <p:stCondLst>
                                  <p:cond delay="7000"/>
                                </p:stCondLst>
                                <p:childTnLst>
                                  <p:par>
                                    <p:cTn id="73" presetID="21" presetClass="entr" presetSubtype="1" fill="hold" grpId="0" nodeType="afterEffect">
                                      <p:stCondLst>
                                        <p:cond delay="0"/>
                                      </p:stCondLst>
                                      <p:childTnLst>
                                        <p:set>
                                          <p:cBhvr>
                                            <p:cTn id="74" dur="1" fill="hold">
                                              <p:stCondLst>
                                                <p:cond delay="0"/>
                                              </p:stCondLst>
                                            </p:cTn>
                                            <p:tgtEl>
                                              <p:spTgt spid="51"/>
                                            </p:tgtEl>
                                            <p:attrNameLst>
                                              <p:attrName>style.visibility</p:attrName>
                                            </p:attrNameLst>
                                          </p:cBhvr>
                                          <p:to>
                                            <p:strVal val="visible"/>
                                          </p:to>
                                        </p:set>
                                        <p:animEffect transition="in" filter="wheel(1)">
                                          <p:cBhvr>
                                            <p:cTn id="75" dur="2000"/>
                                            <p:tgtEl>
                                              <p:spTgt spid="51"/>
                                            </p:tgtEl>
                                          </p:cBhvr>
                                        </p:animEffect>
                                      </p:childTnLst>
                                    </p:cTn>
                                  </p:par>
                                </p:childTnLst>
                              </p:cTn>
                            </p:par>
                            <p:par>
                              <p:cTn id="76" fill="hold">
                                <p:stCondLst>
                                  <p:cond delay="9000"/>
                                </p:stCondLst>
                                <p:childTnLst>
                                  <p:par>
                                    <p:cTn id="77" presetID="21" presetClass="entr" presetSubtype="1" fill="hold" grpId="0" nodeType="afterEffect">
                                      <p:stCondLst>
                                        <p:cond delay="0"/>
                                      </p:stCondLst>
                                      <p:childTnLst>
                                        <p:set>
                                          <p:cBhvr>
                                            <p:cTn id="78" dur="1" fill="hold">
                                              <p:stCondLst>
                                                <p:cond delay="0"/>
                                              </p:stCondLst>
                                            </p:cTn>
                                            <p:tgtEl>
                                              <p:spTgt spid="52"/>
                                            </p:tgtEl>
                                            <p:attrNameLst>
                                              <p:attrName>style.visibility</p:attrName>
                                            </p:attrNameLst>
                                          </p:cBhvr>
                                          <p:to>
                                            <p:strVal val="visible"/>
                                          </p:to>
                                        </p:set>
                                        <p:animEffect transition="in" filter="wheel(1)">
                                          <p:cBhvr>
                                            <p:cTn id="79" dur="1000"/>
                                            <p:tgtEl>
                                              <p:spTgt spid="52"/>
                                            </p:tgtEl>
                                          </p:cBhvr>
                                        </p:animEffect>
                                      </p:childTnLst>
                                    </p:cTn>
                                  </p:par>
                                  <p:par>
                                    <p:cTn id="80" presetID="2" presetClass="entr" presetSubtype="8" fill="hold" grpId="0" nodeType="withEffect">
                                      <p:stCondLst>
                                        <p:cond delay="0"/>
                                      </p:stCondLst>
                                      <p:childTnLst>
                                        <p:set>
                                          <p:cBhvr>
                                            <p:cTn id="81" dur="1" fill="hold">
                                              <p:stCondLst>
                                                <p:cond delay="0"/>
                                              </p:stCondLst>
                                            </p:cTn>
                                            <p:tgtEl>
                                              <p:spTgt spid="53"/>
                                            </p:tgtEl>
                                            <p:attrNameLst>
                                              <p:attrName>style.visibility</p:attrName>
                                            </p:attrNameLst>
                                          </p:cBhvr>
                                          <p:to>
                                            <p:strVal val="visible"/>
                                          </p:to>
                                        </p:set>
                                        <p:anim calcmode="lin" valueType="num">
                                          <p:cBhvr additive="base">
                                            <p:cTn id="82" dur="500" fill="hold"/>
                                            <p:tgtEl>
                                              <p:spTgt spid="53"/>
                                            </p:tgtEl>
                                            <p:attrNameLst>
                                              <p:attrName>ppt_x</p:attrName>
                                            </p:attrNameLst>
                                          </p:cBhvr>
                                          <p:tavLst>
                                            <p:tav tm="0">
                                              <p:val>
                                                <p:strVal val="0-#ppt_w/2"/>
                                              </p:val>
                                            </p:tav>
                                            <p:tav tm="100000">
                                              <p:val>
                                                <p:strVal val="#ppt_x"/>
                                              </p:val>
                                            </p:tav>
                                          </p:tavLst>
                                        </p:anim>
                                        <p:anim calcmode="lin" valueType="num">
                                          <p:cBhvr additive="base">
                                            <p:cTn id="83" dur="500" fill="hold"/>
                                            <p:tgtEl>
                                              <p:spTgt spid="53"/>
                                            </p:tgtEl>
                                            <p:attrNameLst>
                                              <p:attrName>ppt_y</p:attrName>
                                            </p:attrNameLst>
                                          </p:cBhvr>
                                          <p:tavLst>
                                            <p:tav tm="0">
                                              <p:val>
                                                <p:strVal val="#ppt_y"/>
                                              </p:val>
                                            </p:tav>
                                            <p:tav tm="100000">
                                              <p:val>
                                                <p:strVal val="#ppt_y"/>
                                              </p:val>
                                            </p:tav>
                                          </p:tavLst>
                                        </p:anim>
                                      </p:childTnLst>
                                    </p:cTn>
                                  </p:par>
                                  <p:par>
                                    <p:cTn id="84" presetID="42" presetClass="entr" presetSubtype="0" fill="hold" grpId="0" nodeType="withEffect">
                                      <p:stCondLst>
                                        <p:cond delay="500"/>
                                      </p:stCondLst>
                                      <p:childTnLst>
                                        <p:set>
                                          <p:cBhvr>
                                            <p:cTn id="85" dur="1" fill="hold">
                                              <p:stCondLst>
                                                <p:cond delay="0"/>
                                              </p:stCondLst>
                                            </p:cTn>
                                            <p:tgtEl>
                                              <p:spTgt spid="54"/>
                                            </p:tgtEl>
                                            <p:attrNameLst>
                                              <p:attrName>style.visibility</p:attrName>
                                            </p:attrNameLst>
                                          </p:cBhvr>
                                          <p:to>
                                            <p:strVal val="visible"/>
                                          </p:to>
                                        </p:set>
                                        <p:animEffect transition="in" filter="fade">
                                          <p:cBhvr>
                                            <p:cTn id="86" dur="1000"/>
                                            <p:tgtEl>
                                              <p:spTgt spid="54"/>
                                            </p:tgtEl>
                                          </p:cBhvr>
                                        </p:animEffect>
                                        <p:anim calcmode="lin" valueType="num">
                                          <p:cBhvr>
                                            <p:cTn id="87" dur="1000" fill="hold"/>
                                            <p:tgtEl>
                                              <p:spTgt spid="54"/>
                                            </p:tgtEl>
                                            <p:attrNameLst>
                                              <p:attrName>ppt_x</p:attrName>
                                            </p:attrNameLst>
                                          </p:cBhvr>
                                          <p:tavLst>
                                            <p:tav tm="0">
                                              <p:val>
                                                <p:strVal val="#ppt_x"/>
                                              </p:val>
                                            </p:tav>
                                            <p:tav tm="100000">
                                              <p:val>
                                                <p:strVal val="#ppt_x"/>
                                              </p:val>
                                            </p:tav>
                                          </p:tavLst>
                                        </p:anim>
                                        <p:anim calcmode="lin" valueType="num">
                                          <p:cBhvr>
                                            <p:cTn id="88" dur="1000" fill="hold"/>
                                            <p:tgtEl>
                                              <p:spTgt spid="54"/>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500"/>
                                      </p:stCondLst>
                                      <p:childTnLst>
                                        <p:set>
                                          <p:cBhvr>
                                            <p:cTn id="90" dur="1" fill="hold">
                                              <p:stCondLst>
                                                <p:cond delay="0"/>
                                              </p:stCondLst>
                                            </p:cTn>
                                            <p:tgtEl>
                                              <p:spTgt spid="55"/>
                                            </p:tgtEl>
                                            <p:attrNameLst>
                                              <p:attrName>style.visibility</p:attrName>
                                            </p:attrNameLst>
                                          </p:cBhvr>
                                          <p:to>
                                            <p:strVal val="visible"/>
                                          </p:to>
                                        </p:set>
                                        <p:animEffect transition="in" filter="fade">
                                          <p:cBhvr>
                                            <p:cTn id="91" dur="1000"/>
                                            <p:tgtEl>
                                              <p:spTgt spid="55"/>
                                            </p:tgtEl>
                                          </p:cBhvr>
                                        </p:animEffect>
                                        <p:anim calcmode="lin" valueType="num">
                                          <p:cBhvr>
                                            <p:cTn id="92" dur="1000" fill="hold"/>
                                            <p:tgtEl>
                                              <p:spTgt spid="55"/>
                                            </p:tgtEl>
                                            <p:attrNameLst>
                                              <p:attrName>ppt_x</p:attrName>
                                            </p:attrNameLst>
                                          </p:cBhvr>
                                          <p:tavLst>
                                            <p:tav tm="0">
                                              <p:val>
                                                <p:strVal val="#ppt_x"/>
                                              </p:val>
                                            </p:tav>
                                            <p:tav tm="100000">
                                              <p:val>
                                                <p:strVal val="#ppt_x"/>
                                              </p:val>
                                            </p:tav>
                                          </p:tavLst>
                                        </p:anim>
                                        <p:anim calcmode="lin" valueType="num">
                                          <p:cBhvr>
                                            <p:cTn id="93" dur="1000" fill="hold"/>
                                            <p:tgtEl>
                                              <p:spTgt spid="55"/>
                                            </p:tgtEl>
                                            <p:attrNameLst>
                                              <p:attrName>ppt_y</p:attrName>
                                            </p:attrNameLst>
                                          </p:cBhvr>
                                          <p:tavLst>
                                            <p:tav tm="0">
                                              <p:val>
                                                <p:strVal val="#ppt_y+.1"/>
                                              </p:val>
                                            </p:tav>
                                            <p:tav tm="100000">
                                              <p:val>
                                                <p:strVal val="#ppt_y"/>
                                              </p:val>
                                            </p:tav>
                                          </p:tavLst>
                                        </p:anim>
                                      </p:childTnLst>
                                    </p:cTn>
                                  </p:par>
                                </p:childTnLst>
                              </p:cTn>
                            </p:par>
                            <p:par>
                              <p:cTn id="94" fill="hold">
                                <p:stCondLst>
                                  <p:cond delay="10000"/>
                                </p:stCondLst>
                                <p:childTnLst>
                                  <p:par>
                                    <p:cTn id="95" presetID="2" presetClass="entr" presetSubtype="1" fill="hold" nodeType="afterEffect" p14:presetBounceEnd="53000">
                                      <p:stCondLst>
                                        <p:cond delay="0"/>
                                      </p:stCondLst>
                                      <p:childTnLst>
                                        <p:set>
                                          <p:cBhvr>
                                            <p:cTn id="96" dur="1" fill="hold">
                                              <p:stCondLst>
                                                <p:cond delay="0"/>
                                              </p:stCondLst>
                                            </p:cTn>
                                            <p:tgtEl>
                                              <p:spTgt spid="68"/>
                                            </p:tgtEl>
                                            <p:attrNameLst>
                                              <p:attrName>style.visibility</p:attrName>
                                            </p:attrNameLst>
                                          </p:cBhvr>
                                          <p:to>
                                            <p:strVal val="visible"/>
                                          </p:to>
                                        </p:set>
                                        <p:anim calcmode="lin" valueType="num" p14:bounceEnd="53000">
                                          <p:cBhvr additive="base">
                                            <p:cTn id="97" dur="750" fill="hold"/>
                                            <p:tgtEl>
                                              <p:spTgt spid="68"/>
                                            </p:tgtEl>
                                            <p:attrNameLst>
                                              <p:attrName>ppt_x</p:attrName>
                                            </p:attrNameLst>
                                          </p:cBhvr>
                                          <p:tavLst>
                                            <p:tav tm="0">
                                              <p:val>
                                                <p:strVal val="#ppt_x"/>
                                              </p:val>
                                            </p:tav>
                                            <p:tav tm="100000">
                                              <p:val>
                                                <p:strVal val="#ppt_x"/>
                                              </p:val>
                                            </p:tav>
                                          </p:tavLst>
                                        </p:anim>
                                        <p:anim calcmode="lin" valueType="num" p14:bounceEnd="53000">
                                          <p:cBhvr additive="base">
                                            <p:cTn id="98" dur="750" fill="hold"/>
                                            <p:tgtEl>
                                              <p:spTgt spid="68"/>
                                            </p:tgtEl>
                                            <p:attrNameLst>
                                              <p:attrName>ppt_y</p:attrName>
                                            </p:attrNameLst>
                                          </p:cBhvr>
                                          <p:tavLst>
                                            <p:tav tm="0">
                                              <p:val>
                                                <p:strVal val="0-#ppt_h/2"/>
                                              </p:val>
                                            </p:tav>
                                            <p:tav tm="100000">
                                              <p:val>
                                                <p:strVal val="#ppt_y"/>
                                              </p:val>
                                            </p:tav>
                                          </p:tavLst>
                                        </p:anim>
                                      </p:childTnLst>
                                    </p:cTn>
                                  </p:par>
                                </p:childTnLst>
                              </p:cTn>
                            </p:par>
                            <p:par>
                              <p:cTn id="99" fill="hold">
                                <p:stCondLst>
                                  <p:cond delay="11000"/>
                                </p:stCondLst>
                                <p:childTnLst>
                                  <p:par>
                                    <p:cTn id="100" presetID="22" presetClass="entr" presetSubtype="8" fill="hold" grpId="0" nodeType="afterEffect">
                                      <p:stCondLst>
                                        <p:cond delay="0"/>
                                      </p:stCondLst>
                                      <p:childTnLst>
                                        <p:set>
                                          <p:cBhvr>
                                            <p:cTn id="101" dur="1" fill="hold">
                                              <p:stCondLst>
                                                <p:cond delay="0"/>
                                              </p:stCondLst>
                                            </p:cTn>
                                            <p:tgtEl>
                                              <p:spTgt spid="56"/>
                                            </p:tgtEl>
                                            <p:attrNameLst>
                                              <p:attrName>style.visibility</p:attrName>
                                            </p:attrNameLst>
                                          </p:cBhvr>
                                          <p:to>
                                            <p:strVal val="visible"/>
                                          </p:to>
                                        </p:set>
                                        <p:animEffect transition="in" filter="wipe(left)">
                                          <p:cBhvr>
                                            <p:cTn id="102" dur="500"/>
                                            <p:tgtEl>
                                              <p:spTgt spid="56"/>
                                            </p:tgtEl>
                                          </p:cBhvr>
                                        </p:animEffect>
                                      </p:childTnLst>
                                    </p:cTn>
                                  </p:par>
                                  <p:par>
                                    <p:cTn id="103" presetID="22" presetClass="entr" presetSubtype="8" fill="hold" grpId="0" nodeType="withEffect">
                                      <p:stCondLst>
                                        <p:cond delay="0"/>
                                      </p:stCondLst>
                                      <p:childTnLst>
                                        <p:set>
                                          <p:cBhvr>
                                            <p:cTn id="104" dur="1" fill="hold">
                                              <p:stCondLst>
                                                <p:cond delay="0"/>
                                              </p:stCondLst>
                                            </p:cTn>
                                            <p:tgtEl>
                                              <p:spTgt spid="57"/>
                                            </p:tgtEl>
                                            <p:attrNameLst>
                                              <p:attrName>style.visibility</p:attrName>
                                            </p:attrNameLst>
                                          </p:cBhvr>
                                          <p:to>
                                            <p:strVal val="visible"/>
                                          </p:to>
                                        </p:set>
                                        <p:animEffect transition="in" filter="wipe(left)">
                                          <p:cBhvr>
                                            <p:cTn id="105" dur="500"/>
                                            <p:tgtEl>
                                              <p:spTgt spid="57"/>
                                            </p:tgtEl>
                                          </p:cBhvr>
                                        </p:animEffect>
                                      </p:childTnLst>
                                    </p:cTn>
                                  </p:par>
                                </p:childTnLst>
                              </p:cTn>
                            </p:par>
                            <p:par>
                              <p:cTn id="106" fill="hold">
                                <p:stCondLst>
                                  <p:cond delay="11500"/>
                                </p:stCondLst>
                                <p:childTnLst>
                                  <p:par>
                                    <p:cTn id="107" presetID="21" presetClass="entr" presetSubtype="1" fill="hold" grpId="0" nodeType="afterEffect">
                                      <p:stCondLst>
                                        <p:cond delay="0"/>
                                      </p:stCondLst>
                                      <p:childTnLst>
                                        <p:set>
                                          <p:cBhvr>
                                            <p:cTn id="108" dur="1" fill="hold">
                                              <p:stCondLst>
                                                <p:cond delay="0"/>
                                              </p:stCondLst>
                                            </p:cTn>
                                            <p:tgtEl>
                                              <p:spTgt spid="58"/>
                                            </p:tgtEl>
                                            <p:attrNameLst>
                                              <p:attrName>style.visibility</p:attrName>
                                            </p:attrNameLst>
                                          </p:cBhvr>
                                          <p:to>
                                            <p:strVal val="visible"/>
                                          </p:to>
                                        </p:set>
                                        <p:animEffect transition="in" filter="wheel(1)">
                                          <p:cBhvr>
                                            <p:cTn id="109" dur="2000"/>
                                            <p:tgtEl>
                                              <p:spTgt spid="58"/>
                                            </p:tgtEl>
                                          </p:cBhvr>
                                        </p:animEffect>
                                      </p:childTnLst>
                                    </p:cTn>
                                  </p:par>
                                </p:childTnLst>
                              </p:cTn>
                            </p:par>
                            <p:par>
                              <p:cTn id="110" fill="hold">
                                <p:stCondLst>
                                  <p:cond delay="13500"/>
                                </p:stCondLst>
                                <p:childTnLst>
                                  <p:par>
                                    <p:cTn id="111" presetID="21" presetClass="entr" presetSubtype="1" fill="hold" grpId="0" nodeType="afterEffect">
                                      <p:stCondLst>
                                        <p:cond delay="0"/>
                                      </p:stCondLst>
                                      <p:childTnLst>
                                        <p:set>
                                          <p:cBhvr>
                                            <p:cTn id="112" dur="1" fill="hold">
                                              <p:stCondLst>
                                                <p:cond delay="0"/>
                                              </p:stCondLst>
                                            </p:cTn>
                                            <p:tgtEl>
                                              <p:spTgt spid="59"/>
                                            </p:tgtEl>
                                            <p:attrNameLst>
                                              <p:attrName>style.visibility</p:attrName>
                                            </p:attrNameLst>
                                          </p:cBhvr>
                                          <p:to>
                                            <p:strVal val="visible"/>
                                          </p:to>
                                        </p:set>
                                        <p:animEffect transition="in" filter="wheel(1)">
                                          <p:cBhvr>
                                            <p:cTn id="113" dur="1000"/>
                                            <p:tgtEl>
                                              <p:spTgt spid="59"/>
                                            </p:tgtEl>
                                          </p:cBhvr>
                                        </p:animEffect>
                                      </p:childTnLst>
                                    </p:cTn>
                                  </p:par>
                                  <p:par>
                                    <p:cTn id="114" presetID="2" presetClass="entr" presetSubtype="8" fill="hold" grpId="0" nodeType="withEffect">
                                      <p:stCondLst>
                                        <p:cond delay="0"/>
                                      </p:stCondLst>
                                      <p:childTnLst>
                                        <p:set>
                                          <p:cBhvr>
                                            <p:cTn id="115" dur="1" fill="hold">
                                              <p:stCondLst>
                                                <p:cond delay="0"/>
                                              </p:stCondLst>
                                            </p:cTn>
                                            <p:tgtEl>
                                              <p:spTgt spid="60"/>
                                            </p:tgtEl>
                                            <p:attrNameLst>
                                              <p:attrName>style.visibility</p:attrName>
                                            </p:attrNameLst>
                                          </p:cBhvr>
                                          <p:to>
                                            <p:strVal val="visible"/>
                                          </p:to>
                                        </p:set>
                                        <p:anim calcmode="lin" valueType="num">
                                          <p:cBhvr additive="base">
                                            <p:cTn id="116" dur="500" fill="hold"/>
                                            <p:tgtEl>
                                              <p:spTgt spid="60"/>
                                            </p:tgtEl>
                                            <p:attrNameLst>
                                              <p:attrName>ppt_x</p:attrName>
                                            </p:attrNameLst>
                                          </p:cBhvr>
                                          <p:tavLst>
                                            <p:tav tm="0">
                                              <p:val>
                                                <p:strVal val="0-#ppt_w/2"/>
                                              </p:val>
                                            </p:tav>
                                            <p:tav tm="100000">
                                              <p:val>
                                                <p:strVal val="#ppt_x"/>
                                              </p:val>
                                            </p:tav>
                                          </p:tavLst>
                                        </p:anim>
                                        <p:anim calcmode="lin" valueType="num">
                                          <p:cBhvr additive="base">
                                            <p:cTn id="117" dur="500" fill="hold"/>
                                            <p:tgtEl>
                                              <p:spTgt spid="60"/>
                                            </p:tgtEl>
                                            <p:attrNameLst>
                                              <p:attrName>ppt_y</p:attrName>
                                            </p:attrNameLst>
                                          </p:cBhvr>
                                          <p:tavLst>
                                            <p:tav tm="0">
                                              <p:val>
                                                <p:strVal val="#ppt_y"/>
                                              </p:val>
                                            </p:tav>
                                            <p:tav tm="100000">
                                              <p:val>
                                                <p:strVal val="#ppt_y"/>
                                              </p:val>
                                            </p:tav>
                                          </p:tavLst>
                                        </p:anim>
                                      </p:childTnLst>
                                    </p:cTn>
                                  </p:par>
                                  <p:par>
                                    <p:cTn id="118" presetID="42" presetClass="entr" presetSubtype="0" fill="hold" grpId="0" nodeType="withEffect">
                                      <p:stCondLst>
                                        <p:cond delay="500"/>
                                      </p:stCondLst>
                                      <p:childTnLst>
                                        <p:set>
                                          <p:cBhvr>
                                            <p:cTn id="119" dur="1" fill="hold">
                                              <p:stCondLst>
                                                <p:cond delay="0"/>
                                              </p:stCondLst>
                                            </p:cTn>
                                            <p:tgtEl>
                                              <p:spTgt spid="61"/>
                                            </p:tgtEl>
                                            <p:attrNameLst>
                                              <p:attrName>style.visibility</p:attrName>
                                            </p:attrNameLst>
                                          </p:cBhvr>
                                          <p:to>
                                            <p:strVal val="visible"/>
                                          </p:to>
                                        </p:set>
                                        <p:animEffect transition="in" filter="fade">
                                          <p:cBhvr>
                                            <p:cTn id="120" dur="1000"/>
                                            <p:tgtEl>
                                              <p:spTgt spid="61"/>
                                            </p:tgtEl>
                                          </p:cBhvr>
                                        </p:animEffect>
                                        <p:anim calcmode="lin" valueType="num">
                                          <p:cBhvr>
                                            <p:cTn id="121" dur="1000" fill="hold"/>
                                            <p:tgtEl>
                                              <p:spTgt spid="61"/>
                                            </p:tgtEl>
                                            <p:attrNameLst>
                                              <p:attrName>ppt_x</p:attrName>
                                            </p:attrNameLst>
                                          </p:cBhvr>
                                          <p:tavLst>
                                            <p:tav tm="0">
                                              <p:val>
                                                <p:strVal val="#ppt_x"/>
                                              </p:val>
                                            </p:tav>
                                            <p:tav tm="100000">
                                              <p:val>
                                                <p:strVal val="#ppt_x"/>
                                              </p:val>
                                            </p:tav>
                                          </p:tavLst>
                                        </p:anim>
                                        <p:anim calcmode="lin" valueType="num">
                                          <p:cBhvr>
                                            <p:cTn id="122" dur="1000" fill="hold"/>
                                            <p:tgtEl>
                                              <p:spTgt spid="61"/>
                                            </p:tgtEl>
                                            <p:attrNameLst>
                                              <p:attrName>ppt_y</p:attrName>
                                            </p:attrNameLst>
                                          </p:cBhvr>
                                          <p:tavLst>
                                            <p:tav tm="0">
                                              <p:val>
                                                <p:strVal val="#ppt_y+.1"/>
                                              </p:val>
                                            </p:tav>
                                            <p:tav tm="100000">
                                              <p:val>
                                                <p:strVal val="#ppt_y"/>
                                              </p:val>
                                            </p:tav>
                                          </p:tavLst>
                                        </p:anim>
                                      </p:childTnLst>
                                    </p:cTn>
                                  </p:par>
                                  <p:par>
                                    <p:cTn id="123" presetID="42" presetClass="entr" presetSubtype="0" fill="hold" grpId="0" nodeType="withEffect">
                                      <p:stCondLst>
                                        <p:cond delay="500"/>
                                      </p:stCondLst>
                                      <p:childTnLst>
                                        <p:set>
                                          <p:cBhvr>
                                            <p:cTn id="124" dur="1" fill="hold">
                                              <p:stCondLst>
                                                <p:cond delay="0"/>
                                              </p:stCondLst>
                                            </p:cTn>
                                            <p:tgtEl>
                                              <p:spTgt spid="62"/>
                                            </p:tgtEl>
                                            <p:attrNameLst>
                                              <p:attrName>style.visibility</p:attrName>
                                            </p:attrNameLst>
                                          </p:cBhvr>
                                          <p:to>
                                            <p:strVal val="visible"/>
                                          </p:to>
                                        </p:set>
                                        <p:animEffect transition="in" filter="fade">
                                          <p:cBhvr>
                                            <p:cTn id="125" dur="1000"/>
                                            <p:tgtEl>
                                              <p:spTgt spid="62"/>
                                            </p:tgtEl>
                                          </p:cBhvr>
                                        </p:animEffect>
                                        <p:anim calcmode="lin" valueType="num">
                                          <p:cBhvr>
                                            <p:cTn id="126" dur="1000" fill="hold"/>
                                            <p:tgtEl>
                                              <p:spTgt spid="62"/>
                                            </p:tgtEl>
                                            <p:attrNameLst>
                                              <p:attrName>ppt_x</p:attrName>
                                            </p:attrNameLst>
                                          </p:cBhvr>
                                          <p:tavLst>
                                            <p:tav tm="0">
                                              <p:val>
                                                <p:strVal val="#ppt_x"/>
                                              </p:val>
                                            </p:tav>
                                            <p:tav tm="100000">
                                              <p:val>
                                                <p:strVal val="#ppt_x"/>
                                              </p:val>
                                            </p:tav>
                                          </p:tavLst>
                                        </p:anim>
                                        <p:anim calcmode="lin" valueType="num">
                                          <p:cBhvr>
                                            <p:cTn id="127" dur="1000" fill="hold"/>
                                            <p:tgtEl>
                                              <p:spTgt spid="62"/>
                                            </p:tgtEl>
                                            <p:attrNameLst>
                                              <p:attrName>ppt_y</p:attrName>
                                            </p:attrNameLst>
                                          </p:cBhvr>
                                          <p:tavLst>
                                            <p:tav tm="0">
                                              <p:val>
                                                <p:strVal val="#ppt_y+.1"/>
                                              </p:val>
                                            </p:tav>
                                            <p:tav tm="100000">
                                              <p:val>
                                                <p:strVal val="#ppt_y"/>
                                              </p:val>
                                            </p:tav>
                                          </p:tavLst>
                                        </p:anim>
                                      </p:childTnLst>
                                    </p:cTn>
                                  </p:par>
                                </p:childTnLst>
                              </p:cTn>
                            </p:par>
                            <p:par>
                              <p:cTn id="128" fill="hold">
                                <p:stCondLst>
                                  <p:cond delay="14500"/>
                                </p:stCondLst>
                                <p:childTnLst>
                                  <p:par>
                                    <p:cTn id="129" presetID="2" presetClass="entr" presetSubtype="1" fill="hold" nodeType="afterEffect" p14:presetBounceEnd="53000">
                                      <p:stCondLst>
                                        <p:cond delay="0"/>
                                      </p:stCondLst>
                                      <p:childTnLst>
                                        <p:set>
                                          <p:cBhvr>
                                            <p:cTn id="130" dur="1" fill="hold">
                                              <p:stCondLst>
                                                <p:cond delay="0"/>
                                              </p:stCondLst>
                                            </p:cTn>
                                            <p:tgtEl>
                                              <p:spTgt spid="71"/>
                                            </p:tgtEl>
                                            <p:attrNameLst>
                                              <p:attrName>style.visibility</p:attrName>
                                            </p:attrNameLst>
                                          </p:cBhvr>
                                          <p:to>
                                            <p:strVal val="visible"/>
                                          </p:to>
                                        </p:set>
                                        <p:anim calcmode="lin" valueType="num" p14:bounceEnd="53000">
                                          <p:cBhvr additive="base">
                                            <p:cTn id="131" dur="750" fill="hold"/>
                                            <p:tgtEl>
                                              <p:spTgt spid="71"/>
                                            </p:tgtEl>
                                            <p:attrNameLst>
                                              <p:attrName>ppt_x</p:attrName>
                                            </p:attrNameLst>
                                          </p:cBhvr>
                                          <p:tavLst>
                                            <p:tav tm="0">
                                              <p:val>
                                                <p:strVal val="#ppt_x"/>
                                              </p:val>
                                            </p:tav>
                                            <p:tav tm="100000">
                                              <p:val>
                                                <p:strVal val="#ppt_x"/>
                                              </p:val>
                                            </p:tav>
                                          </p:tavLst>
                                        </p:anim>
                                        <p:anim calcmode="lin" valueType="num" p14:bounceEnd="53000">
                                          <p:cBhvr additive="base">
                                            <p:cTn id="132" dur="750" fill="hold"/>
                                            <p:tgtEl>
                                              <p:spTgt spid="71"/>
                                            </p:tgtEl>
                                            <p:attrNameLst>
                                              <p:attrName>ppt_y</p:attrName>
                                            </p:attrNameLst>
                                          </p:cBhvr>
                                          <p:tavLst>
                                            <p:tav tm="0">
                                              <p:val>
                                                <p:strVal val="0-#ppt_h/2"/>
                                              </p:val>
                                            </p:tav>
                                            <p:tav tm="100000">
                                              <p:val>
                                                <p:strVal val="#ppt_y"/>
                                              </p:val>
                                            </p:tav>
                                          </p:tavLst>
                                        </p:anim>
                                      </p:childTnLst>
                                    </p:cTn>
                                  </p:par>
                                </p:childTnLst>
                              </p:cTn>
                            </p:par>
                            <p:par>
                              <p:cTn id="133" fill="hold">
                                <p:stCondLst>
                                  <p:cond delay="15500"/>
                                </p:stCondLst>
                                <p:childTnLst>
                                  <p:par>
                                    <p:cTn id="134" presetID="22" presetClass="entr" presetSubtype="8" fill="hold" grpId="0" nodeType="afterEffect">
                                      <p:stCondLst>
                                        <p:cond delay="0"/>
                                      </p:stCondLst>
                                      <p:childTnLst>
                                        <p:set>
                                          <p:cBhvr>
                                            <p:cTn id="135" dur="1" fill="hold">
                                              <p:stCondLst>
                                                <p:cond delay="0"/>
                                              </p:stCondLst>
                                            </p:cTn>
                                            <p:tgtEl>
                                              <p:spTgt spid="63"/>
                                            </p:tgtEl>
                                            <p:attrNameLst>
                                              <p:attrName>style.visibility</p:attrName>
                                            </p:attrNameLst>
                                          </p:cBhvr>
                                          <p:to>
                                            <p:strVal val="visible"/>
                                          </p:to>
                                        </p:set>
                                        <p:animEffect transition="in" filter="wipe(left)">
                                          <p:cBhvr>
                                            <p:cTn id="136" dur="500"/>
                                            <p:tgtEl>
                                              <p:spTgt spid="63"/>
                                            </p:tgtEl>
                                          </p:cBhvr>
                                        </p:animEffect>
                                      </p:childTnLst>
                                    </p:cTn>
                                  </p:par>
                                  <p:par>
                                    <p:cTn id="137" presetID="22" presetClass="entr" presetSubtype="8" fill="hold" grpId="0" nodeType="withEffect">
                                      <p:stCondLst>
                                        <p:cond delay="0"/>
                                      </p:stCondLst>
                                      <p:childTnLst>
                                        <p:set>
                                          <p:cBhvr>
                                            <p:cTn id="138" dur="1" fill="hold">
                                              <p:stCondLst>
                                                <p:cond delay="0"/>
                                              </p:stCondLst>
                                            </p:cTn>
                                            <p:tgtEl>
                                              <p:spTgt spid="64"/>
                                            </p:tgtEl>
                                            <p:attrNameLst>
                                              <p:attrName>style.visibility</p:attrName>
                                            </p:attrNameLst>
                                          </p:cBhvr>
                                          <p:to>
                                            <p:strVal val="visible"/>
                                          </p:to>
                                        </p:set>
                                        <p:animEffect transition="in" filter="wipe(left)">
                                          <p:cBhvr>
                                            <p:cTn id="139" dur="500"/>
                                            <p:tgtEl>
                                              <p:spTgt spid="64"/>
                                            </p:tgtEl>
                                          </p:cBhvr>
                                        </p:animEffect>
                                      </p:childTnLst>
                                    </p:cTn>
                                  </p:par>
                                </p:childTnLst>
                              </p:cTn>
                            </p:par>
                            <p:par>
                              <p:cTn id="140" fill="hold">
                                <p:stCondLst>
                                  <p:cond delay="16000"/>
                                </p:stCondLst>
                                <p:childTnLst>
                                  <p:par>
                                    <p:cTn id="141" presetID="10" presetClass="entr" presetSubtype="0" fill="hold" grpId="0" nodeType="afterEffect">
                                      <p:stCondLst>
                                        <p:cond delay="0"/>
                                      </p:stCondLst>
                                      <p:childTnLst>
                                        <p:set>
                                          <p:cBhvr>
                                            <p:cTn id="142" dur="1" fill="hold">
                                              <p:stCondLst>
                                                <p:cond delay="0"/>
                                              </p:stCondLst>
                                            </p:cTn>
                                            <p:tgtEl>
                                              <p:spTgt spid="91"/>
                                            </p:tgtEl>
                                            <p:attrNameLst>
                                              <p:attrName>style.visibility</p:attrName>
                                            </p:attrNameLst>
                                          </p:cBhvr>
                                          <p:to>
                                            <p:strVal val="visible"/>
                                          </p:to>
                                        </p:set>
                                        <p:animEffect transition="in" filter="fade">
                                          <p:cBhvr>
                                            <p:cTn id="143" dur="125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p:bldP spid="21" grpId="0" animBg="1"/>
          <p:bldP spid="22" grpId="0" animBg="1"/>
          <p:bldP spid="30" grpId="0"/>
          <p:bldP spid="31" grpId="0"/>
          <p:bldP spid="32" grpId="0" animBg="1"/>
          <p:bldP spid="33" grpId="0" animBg="1"/>
          <p:bldP spid="38" grpId="0"/>
          <p:bldP spid="41" grpId="0" animBg="1"/>
          <p:bldP spid="46" grpId="0" animBg="1"/>
          <p:bldP spid="49" grpId="0"/>
          <p:bldP spid="50" grpId="0"/>
          <p:bldP spid="51" grpId="0" animBg="1"/>
          <p:bldP spid="52" grpId="0" animBg="1"/>
          <p:bldP spid="53" grpId="0"/>
          <p:bldP spid="54" grpId="0" animBg="1"/>
          <p:bldP spid="55" grpId="0" animBg="1"/>
          <p:bldP spid="56" grpId="0"/>
          <p:bldP spid="57" grpId="0"/>
          <p:bldP spid="58" grpId="0" animBg="1"/>
          <p:bldP spid="59" grpId="0" animBg="1"/>
          <p:bldP spid="60" grpId="0"/>
          <p:bldP spid="61" grpId="0" animBg="1"/>
          <p:bldP spid="62" grpId="0" animBg="1"/>
          <p:bldP spid="63" grpId="0"/>
          <p:bldP spid="64" grpId="0"/>
          <p:bldP spid="9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1000"/>
                                            <p:tgtEl>
                                              <p:spTgt spid="18"/>
                                            </p:tgtEl>
                                          </p:cBhvr>
                                        </p:animEffect>
                                      </p:childTnLst>
                                    </p:cTn>
                                  </p:par>
                                </p:childTnLst>
                              </p:cTn>
                            </p:par>
                            <p:par>
                              <p:cTn id="8" fill="hold">
                                <p:stCondLst>
                                  <p:cond delay="1000"/>
                                </p:stCondLst>
                                <p:childTnLst>
                                  <p:par>
                                    <p:cTn id="9" presetID="21" presetClass="entr" presetSubtype="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heel(1)">
                                          <p:cBhvr>
                                            <p:cTn id="11" dur="1000"/>
                                            <p:tgtEl>
                                              <p:spTgt spid="19"/>
                                            </p:tgtEl>
                                          </p:cBhvr>
                                        </p:animEffect>
                                      </p:childTnLst>
                                    </p:cTn>
                                  </p:par>
                                  <p:par>
                                    <p:cTn id="12" presetID="2" presetClass="entr" presetSubtype="8" fill="hold" grpId="0" nodeType="withEffect">
                                      <p:stCondLst>
                                        <p:cond delay="0"/>
                                      </p:stCondLst>
                                      <p:childTnLst>
                                        <p:set>
                                          <p:cBhvr>
                                            <p:cTn id="13" dur="1" fill="hold">
                                              <p:stCondLst>
                                                <p:cond delay="0"/>
                                              </p:stCondLst>
                                            </p:cTn>
                                            <p:tgtEl>
                                              <p:spTgt spid="20"/>
                                            </p:tgtEl>
                                            <p:attrNameLst>
                                              <p:attrName>style.visibility</p:attrName>
                                            </p:attrNameLst>
                                          </p:cBhvr>
                                          <p:to>
                                            <p:strVal val="visible"/>
                                          </p:to>
                                        </p:set>
                                        <p:anim calcmode="lin" valueType="num">
                                          <p:cBhvr additive="base">
                                            <p:cTn id="14" dur="500" fill="hold"/>
                                            <p:tgtEl>
                                              <p:spTgt spid="20"/>
                                            </p:tgtEl>
                                            <p:attrNameLst>
                                              <p:attrName>ppt_x</p:attrName>
                                            </p:attrNameLst>
                                          </p:cBhvr>
                                          <p:tavLst>
                                            <p:tav tm="0">
                                              <p:val>
                                                <p:strVal val="0-#ppt_w/2"/>
                                              </p:val>
                                            </p:tav>
                                            <p:tav tm="100000">
                                              <p:val>
                                                <p:strVal val="#ppt_x"/>
                                              </p:val>
                                            </p:tav>
                                          </p:tavLst>
                                        </p:anim>
                                        <p:anim calcmode="lin" valueType="num">
                                          <p:cBhvr additive="base">
                                            <p:cTn id="15" dur="500" fill="hold"/>
                                            <p:tgtEl>
                                              <p:spTgt spid="20"/>
                                            </p:tgtEl>
                                            <p:attrNameLst>
                                              <p:attrName>ppt_y</p:attrName>
                                            </p:attrNameLst>
                                          </p:cBhvr>
                                          <p:tavLst>
                                            <p:tav tm="0">
                                              <p:val>
                                                <p:strVal val="#ppt_y"/>
                                              </p:val>
                                            </p:tav>
                                            <p:tav tm="100000">
                                              <p:val>
                                                <p:strVal val="#ppt_y"/>
                                              </p:val>
                                            </p:tav>
                                          </p:tavLst>
                                        </p:anim>
                                      </p:childTnLst>
                                    </p:cTn>
                                  </p:par>
                                  <p:par>
                                    <p:cTn id="16" presetID="42" presetClass="entr" presetSubtype="0" fill="hold" grpId="0" nodeType="withEffect">
                                      <p:stCondLst>
                                        <p:cond delay="50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1000"/>
                                            <p:tgtEl>
                                              <p:spTgt spid="21"/>
                                            </p:tgtEl>
                                          </p:cBhvr>
                                        </p:animEffect>
                                        <p:anim calcmode="lin" valueType="num">
                                          <p:cBhvr>
                                            <p:cTn id="19" dur="1000" fill="hold"/>
                                            <p:tgtEl>
                                              <p:spTgt spid="21"/>
                                            </p:tgtEl>
                                            <p:attrNameLst>
                                              <p:attrName>ppt_x</p:attrName>
                                            </p:attrNameLst>
                                          </p:cBhvr>
                                          <p:tavLst>
                                            <p:tav tm="0">
                                              <p:val>
                                                <p:strVal val="#ppt_x"/>
                                              </p:val>
                                            </p:tav>
                                            <p:tav tm="100000">
                                              <p:val>
                                                <p:strVal val="#ppt_x"/>
                                              </p:val>
                                            </p:tav>
                                          </p:tavLst>
                                        </p:anim>
                                        <p:anim calcmode="lin" valueType="num">
                                          <p:cBhvr>
                                            <p:cTn id="20" dur="1000" fill="hold"/>
                                            <p:tgtEl>
                                              <p:spTgt spid="21"/>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50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1000"/>
                                            <p:tgtEl>
                                              <p:spTgt spid="22"/>
                                            </p:tgtEl>
                                          </p:cBhvr>
                                        </p:animEffect>
                                        <p:anim calcmode="lin" valueType="num">
                                          <p:cBhvr>
                                            <p:cTn id="24" dur="1000" fill="hold"/>
                                            <p:tgtEl>
                                              <p:spTgt spid="22"/>
                                            </p:tgtEl>
                                            <p:attrNameLst>
                                              <p:attrName>ppt_x</p:attrName>
                                            </p:attrNameLst>
                                          </p:cBhvr>
                                          <p:tavLst>
                                            <p:tav tm="0">
                                              <p:val>
                                                <p:strVal val="#ppt_x"/>
                                              </p:val>
                                            </p:tav>
                                            <p:tav tm="100000">
                                              <p:val>
                                                <p:strVal val="#ppt_x"/>
                                              </p:val>
                                            </p:tav>
                                          </p:tavLst>
                                        </p:anim>
                                        <p:anim calcmode="lin" valueType="num">
                                          <p:cBhvr>
                                            <p:cTn id="25" dur="1000" fill="hold"/>
                                            <p:tgtEl>
                                              <p:spTgt spid="22"/>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2" presetClass="entr" presetSubtype="1" fill="hold" nodeType="after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additive="base">
                                            <p:cTn id="29" dur="750" fill="hold"/>
                                            <p:tgtEl>
                                              <p:spTgt spid="23"/>
                                            </p:tgtEl>
                                            <p:attrNameLst>
                                              <p:attrName>ppt_x</p:attrName>
                                            </p:attrNameLst>
                                          </p:cBhvr>
                                          <p:tavLst>
                                            <p:tav tm="0">
                                              <p:val>
                                                <p:strVal val="#ppt_x"/>
                                              </p:val>
                                            </p:tav>
                                            <p:tav tm="100000">
                                              <p:val>
                                                <p:strVal val="#ppt_x"/>
                                              </p:val>
                                            </p:tav>
                                          </p:tavLst>
                                        </p:anim>
                                        <p:anim calcmode="lin" valueType="num">
                                          <p:cBhvr additive="base">
                                            <p:cTn id="30" dur="750" fill="hold"/>
                                            <p:tgtEl>
                                              <p:spTgt spid="23"/>
                                            </p:tgtEl>
                                            <p:attrNameLst>
                                              <p:attrName>ppt_y</p:attrName>
                                            </p:attrNameLst>
                                          </p:cBhvr>
                                          <p:tavLst>
                                            <p:tav tm="0">
                                              <p:val>
                                                <p:strVal val="0-#ppt_h/2"/>
                                              </p:val>
                                            </p:tav>
                                            <p:tav tm="100000">
                                              <p:val>
                                                <p:strVal val="#ppt_y"/>
                                              </p:val>
                                            </p:tav>
                                          </p:tavLst>
                                        </p:anim>
                                      </p:childTnLst>
                                    </p:cTn>
                                  </p:par>
                                </p:childTnLst>
                              </p:cTn>
                            </p:par>
                            <p:par>
                              <p:cTn id="31" fill="hold">
                                <p:stCondLst>
                                  <p:cond delay="3000"/>
                                </p:stCondLst>
                                <p:childTnLst>
                                  <p:par>
                                    <p:cTn id="32" presetID="22" presetClass="entr" presetSubtype="8" fill="hold" grpId="0" nodeType="after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wipe(left)">
                                          <p:cBhvr>
                                            <p:cTn id="34" dur="500"/>
                                            <p:tgtEl>
                                              <p:spTgt spid="30"/>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wipe(left)">
                                          <p:cBhvr>
                                            <p:cTn id="37" dur="500"/>
                                            <p:tgtEl>
                                              <p:spTgt spid="31"/>
                                            </p:tgtEl>
                                          </p:cBhvr>
                                        </p:animEffect>
                                      </p:childTnLst>
                                    </p:cTn>
                                  </p:par>
                                </p:childTnLst>
                              </p:cTn>
                            </p:par>
                            <p:par>
                              <p:cTn id="38" fill="hold">
                                <p:stCondLst>
                                  <p:cond delay="3500"/>
                                </p:stCondLst>
                                <p:childTnLst>
                                  <p:par>
                                    <p:cTn id="39" presetID="21" presetClass="entr" presetSubtype="1" fill="hold" grpId="0" nodeType="after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wheel(1)">
                                          <p:cBhvr>
                                            <p:cTn id="41" dur="1000"/>
                                            <p:tgtEl>
                                              <p:spTgt spid="32"/>
                                            </p:tgtEl>
                                          </p:cBhvr>
                                        </p:animEffect>
                                      </p:childTnLst>
                                    </p:cTn>
                                  </p:par>
                                </p:childTnLst>
                              </p:cTn>
                            </p:par>
                            <p:par>
                              <p:cTn id="42" fill="hold">
                                <p:stCondLst>
                                  <p:cond delay="4500"/>
                                </p:stCondLst>
                                <p:childTnLst>
                                  <p:par>
                                    <p:cTn id="43" presetID="21" presetClass="entr" presetSubtype="1" fill="hold" grpId="0" nodeType="after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wheel(1)">
                                          <p:cBhvr>
                                            <p:cTn id="45" dur="1000"/>
                                            <p:tgtEl>
                                              <p:spTgt spid="33"/>
                                            </p:tgtEl>
                                          </p:cBhvr>
                                        </p:animEffect>
                                      </p:childTnLst>
                                    </p:cTn>
                                  </p:par>
                                  <p:par>
                                    <p:cTn id="46" presetID="2" presetClass="entr" presetSubtype="8" fill="hold" grpId="0" nodeType="withEffect">
                                      <p:stCondLst>
                                        <p:cond delay="0"/>
                                      </p:stCondLst>
                                      <p:childTnLst>
                                        <p:set>
                                          <p:cBhvr>
                                            <p:cTn id="47" dur="1" fill="hold">
                                              <p:stCondLst>
                                                <p:cond delay="0"/>
                                              </p:stCondLst>
                                            </p:cTn>
                                            <p:tgtEl>
                                              <p:spTgt spid="38"/>
                                            </p:tgtEl>
                                            <p:attrNameLst>
                                              <p:attrName>style.visibility</p:attrName>
                                            </p:attrNameLst>
                                          </p:cBhvr>
                                          <p:to>
                                            <p:strVal val="visible"/>
                                          </p:to>
                                        </p:set>
                                        <p:anim calcmode="lin" valueType="num">
                                          <p:cBhvr additive="base">
                                            <p:cTn id="48" dur="500" fill="hold"/>
                                            <p:tgtEl>
                                              <p:spTgt spid="38"/>
                                            </p:tgtEl>
                                            <p:attrNameLst>
                                              <p:attrName>ppt_x</p:attrName>
                                            </p:attrNameLst>
                                          </p:cBhvr>
                                          <p:tavLst>
                                            <p:tav tm="0">
                                              <p:val>
                                                <p:strVal val="0-#ppt_w/2"/>
                                              </p:val>
                                            </p:tav>
                                            <p:tav tm="100000">
                                              <p:val>
                                                <p:strVal val="#ppt_x"/>
                                              </p:val>
                                            </p:tav>
                                          </p:tavLst>
                                        </p:anim>
                                        <p:anim calcmode="lin" valueType="num">
                                          <p:cBhvr additive="base">
                                            <p:cTn id="49" dur="500" fill="hold"/>
                                            <p:tgtEl>
                                              <p:spTgt spid="38"/>
                                            </p:tgtEl>
                                            <p:attrNameLst>
                                              <p:attrName>ppt_y</p:attrName>
                                            </p:attrNameLst>
                                          </p:cBhvr>
                                          <p:tavLst>
                                            <p:tav tm="0">
                                              <p:val>
                                                <p:strVal val="#ppt_y"/>
                                              </p:val>
                                            </p:tav>
                                            <p:tav tm="100000">
                                              <p:val>
                                                <p:strVal val="#ppt_y"/>
                                              </p:val>
                                            </p:tav>
                                          </p:tavLst>
                                        </p:anim>
                                      </p:childTnLst>
                                    </p:cTn>
                                  </p:par>
                                  <p:par>
                                    <p:cTn id="50" presetID="42" presetClass="entr" presetSubtype="0" fill="hold" grpId="0" nodeType="withEffect">
                                      <p:stCondLst>
                                        <p:cond delay="500"/>
                                      </p:stCondLst>
                                      <p:childTnLst>
                                        <p:set>
                                          <p:cBhvr>
                                            <p:cTn id="51" dur="1" fill="hold">
                                              <p:stCondLst>
                                                <p:cond delay="0"/>
                                              </p:stCondLst>
                                            </p:cTn>
                                            <p:tgtEl>
                                              <p:spTgt spid="41"/>
                                            </p:tgtEl>
                                            <p:attrNameLst>
                                              <p:attrName>style.visibility</p:attrName>
                                            </p:attrNameLst>
                                          </p:cBhvr>
                                          <p:to>
                                            <p:strVal val="visible"/>
                                          </p:to>
                                        </p:set>
                                        <p:animEffect transition="in" filter="fade">
                                          <p:cBhvr>
                                            <p:cTn id="52" dur="1000"/>
                                            <p:tgtEl>
                                              <p:spTgt spid="41"/>
                                            </p:tgtEl>
                                          </p:cBhvr>
                                        </p:animEffect>
                                        <p:anim calcmode="lin" valueType="num">
                                          <p:cBhvr>
                                            <p:cTn id="53" dur="1000" fill="hold"/>
                                            <p:tgtEl>
                                              <p:spTgt spid="41"/>
                                            </p:tgtEl>
                                            <p:attrNameLst>
                                              <p:attrName>ppt_x</p:attrName>
                                            </p:attrNameLst>
                                          </p:cBhvr>
                                          <p:tavLst>
                                            <p:tav tm="0">
                                              <p:val>
                                                <p:strVal val="#ppt_x"/>
                                              </p:val>
                                            </p:tav>
                                            <p:tav tm="100000">
                                              <p:val>
                                                <p:strVal val="#ppt_x"/>
                                              </p:val>
                                            </p:tav>
                                          </p:tavLst>
                                        </p:anim>
                                        <p:anim calcmode="lin" valueType="num">
                                          <p:cBhvr>
                                            <p:cTn id="54" dur="1000" fill="hold"/>
                                            <p:tgtEl>
                                              <p:spTgt spid="41"/>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500"/>
                                      </p:stCondLst>
                                      <p:childTnLst>
                                        <p:set>
                                          <p:cBhvr>
                                            <p:cTn id="56" dur="1" fill="hold">
                                              <p:stCondLst>
                                                <p:cond delay="0"/>
                                              </p:stCondLst>
                                            </p:cTn>
                                            <p:tgtEl>
                                              <p:spTgt spid="46"/>
                                            </p:tgtEl>
                                            <p:attrNameLst>
                                              <p:attrName>style.visibility</p:attrName>
                                            </p:attrNameLst>
                                          </p:cBhvr>
                                          <p:to>
                                            <p:strVal val="visible"/>
                                          </p:to>
                                        </p:set>
                                        <p:animEffect transition="in" filter="fade">
                                          <p:cBhvr>
                                            <p:cTn id="57" dur="1000"/>
                                            <p:tgtEl>
                                              <p:spTgt spid="46"/>
                                            </p:tgtEl>
                                          </p:cBhvr>
                                        </p:animEffect>
                                        <p:anim calcmode="lin" valueType="num">
                                          <p:cBhvr>
                                            <p:cTn id="58" dur="1000" fill="hold"/>
                                            <p:tgtEl>
                                              <p:spTgt spid="46"/>
                                            </p:tgtEl>
                                            <p:attrNameLst>
                                              <p:attrName>ppt_x</p:attrName>
                                            </p:attrNameLst>
                                          </p:cBhvr>
                                          <p:tavLst>
                                            <p:tav tm="0">
                                              <p:val>
                                                <p:strVal val="#ppt_x"/>
                                              </p:val>
                                            </p:tav>
                                            <p:tav tm="100000">
                                              <p:val>
                                                <p:strVal val="#ppt_x"/>
                                              </p:val>
                                            </p:tav>
                                          </p:tavLst>
                                        </p:anim>
                                        <p:anim calcmode="lin" valueType="num">
                                          <p:cBhvr>
                                            <p:cTn id="59" dur="1000" fill="hold"/>
                                            <p:tgtEl>
                                              <p:spTgt spid="46"/>
                                            </p:tgtEl>
                                            <p:attrNameLst>
                                              <p:attrName>ppt_y</p:attrName>
                                            </p:attrNameLst>
                                          </p:cBhvr>
                                          <p:tavLst>
                                            <p:tav tm="0">
                                              <p:val>
                                                <p:strVal val="#ppt_y+.1"/>
                                              </p:val>
                                            </p:tav>
                                            <p:tav tm="100000">
                                              <p:val>
                                                <p:strVal val="#ppt_y"/>
                                              </p:val>
                                            </p:tav>
                                          </p:tavLst>
                                        </p:anim>
                                      </p:childTnLst>
                                    </p:cTn>
                                  </p:par>
                                </p:childTnLst>
                              </p:cTn>
                            </p:par>
                            <p:par>
                              <p:cTn id="60" fill="hold">
                                <p:stCondLst>
                                  <p:cond delay="5500"/>
                                </p:stCondLst>
                                <p:childTnLst>
                                  <p:par>
                                    <p:cTn id="61" presetID="22" presetClass="entr" presetSubtype="8" fill="hold" grpId="0" nodeType="afterEffect">
                                      <p:stCondLst>
                                        <p:cond delay="0"/>
                                      </p:stCondLst>
                                      <p:childTnLst>
                                        <p:set>
                                          <p:cBhvr>
                                            <p:cTn id="62" dur="1" fill="hold">
                                              <p:stCondLst>
                                                <p:cond delay="0"/>
                                              </p:stCondLst>
                                            </p:cTn>
                                            <p:tgtEl>
                                              <p:spTgt spid="49"/>
                                            </p:tgtEl>
                                            <p:attrNameLst>
                                              <p:attrName>style.visibility</p:attrName>
                                            </p:attrNameLst>
                                          </p:cBhvr>
                                          <p:to>
                                            <p:strVal val="visible"/>
                                          </p:to>
                                        </p:set>
                                        <p:animEffect transition="in" filter="wipe(left)">
                                          <p:cBhvr>
                                            <p:cTn id="63" dur="500"/>
                                            <p:tgtEl>
                                              <p:spTgt spid="49"/>
                                            </p:tgtEl>
                                          </p:cBhvr>
                                        </p:animEffect>
                                      </p:childTnLst>
                                    </p:cTn>
                                  </p:par>
                                </p:childTnLst>
                              </p:cTn>
                            </p:par>
                            <p:par>
                              <p:cTn id="64" fill="hold">
                                <p:stCondLst>
                                  <p:cond delay="6000"/>
                                </p:stCondLst>
                                <p:childTnLst>
                                  <p:par>
                                    <p:cTn id="65" presetID="2" presetClass="entr" presetSubtype="1" fill="hold" nodeType="afterEffect">
                                      <p:stCondLst>
                                        <p:cond delay="0"/>
                                      </p:stCondLst>
                                      <p:childTnLst>
                                        <p:set>
                                          <p:cBhvr>
                                            <p:cTn id="66" dur="1" fill="hold">
                                              <p:stCondLst>
                                                <p:cond delay="0"/>
                                              </p:stCondLst>
                                            </p:cTn>
                                            <p:tgtEl>
                                              <p:spTgt spid="65"/>
                                            </p:tgtEl>
                                            <p:attrNameLst>
                                              <p:attrName>style.visibility</p:attrName>
                                            </p:attrNameLst>
                                          </p:cBhvr>
                                          <p:to>
                                            <p:strVal val="visible"/>
                                          </p:to>
                                        </p:set>
                                        <p:anim calcmode="lin" valueType="num">
                                          <p:cBhvr additive="base">
                                            <p:cTn id="67" dur="750" fill="hold"/>
                                            <p:tgtEl>
                                              <p:spTgt spid="65"/>
                                            </p:tgtEl>
                                            <p:attrNameLst>
                                              <p:attrName>ppt_x</p:attrName>
                                            </p:attrNameLst>
                                          </p:cBhvr>
                                          <p:tavLst>
                                            <p:tav tm="0">
                                              <p:val>
                                                <p:strVal val="#ppt_x"/>
                                              </p:val>
                                            </p:tav>
                                            <p:tav tm="100000">
                                              <p:val>
                                                <p:strVal val="#ppt_x"/>
                                              </p:val>
                                            </p:tav>
                                          </p:tavLst>
                                        </p:anim>
                                        <p:anim calcmode="lin" valueType="num">
                                          <p:cBhvr additive="base">
                                            <p:cTn id="68" dur="750" fill="hold"/>
                                            <p:tgtEl>
                                              <p:spTgt spid="65"/>
                                            </p:tgtEl>
                                            <p:attrNameLst>
                                              <p:attrName>ppt_y</p:attrName>
                                            </p:attrNameLst>
                                          </p:cBhvr>
                                          <p:tavLst>
                                            <p:tav tm="0">
                                              <p:val>
                                                <p:strVal val="0-#ppt_h/2"/>
                                              </p:val>
                                            </p:tav>
                                            <p:tav tm="100000">
                                              <p:val>
                                                <p:strVal val="#ppt_y"/>
                                              </p:val>
                                            </p:tav>
                                          </p:tavLst>
                                        </p:anim>
                                      </p:childTnLst>
                                    </p:cTn>
                                  </p:par>
                                  <p:par>
                                    <p:cTn id="69" presetID="22" presetClass="entr" presetSubtype="8" fill="hold" grpId="0" nodeType="withEffect">
                                      <p:stCondLst>
                                        <p:cond delay="0"/>
                                      </p:stCondLst>
                                      <p:childTnLst>
                                        <p:set>
                                          <p:cBhvr>
                                            <p:cTn id="70" dur="1" fill="hold">
                                              <p:stCondLst>
                                                <p:cond delay="0"/>
                                              </p:stCondLst>
                                            </p:cTn>
                                            <p:tgtEl>
                                              <p:spTgt spid="50"/>
                                            </p:tgtEl>
                                            <p:attrNameLst>
                                              <p:attrName>style.visibility</p:attrName>
                                            </p:attrNameLst>
                                          </p:cBhvr>
                                          <p:to>
                                            <p:strVal val="visible"/>
                                          </p:to>
                                        </p:set>
                                        <p:animEffect transition="in" filter="wipe(left)">
                                          <p:cBhvr>
                                            <p:cTn id="71" dur="500"/>
                                            <p:tgtEl>
                                              <p:spTgt spid="50"/>
                                            </p:tgtEl>
                                          </p:cBhvr>
                                        </p:animEffect>
                                      </p:childTnLst>
                                    </p:cTn>
                                  </p:par>
                                </p:childTnLst>
                              </p:cTn>
                            </p:par>
                            <p:par>
                              <p:cTn id="72" fill="hold">
                                <p:stCondLst>
                                  <p:cond delay="7000"/>
                                </p:stCondLst>
                                <p:childTnLst>
                                  <p:par>
                                    <p:cTn id="73" presetID="21" presetClass="entr" presetSubtype="1" fill="hold" grpId="0" nodeType="afterEffect">
                                      <p:stCondLst>
                                        <p:cond delay="0"/>
                                      </p:stCondLst>
                                      <p:childTnLst>
                                        <p:set>
                                          <p:cBhvr>
                                            <p:cTn id="74" dur="1" fill="hold">
                                              <p:stCondLst>
                                                <p:cond delay="0"/>
                                              </p:stCondLst>
                                            </p:cTn>
                                            <p:tgtEl>
                                              <p:spTgt spid="51"/>
                                            </p:tgtEl>
                                            <p:attrNameLst>
                                              <p:attrName>style.visibility</p:attrName>
                                            </p:attrNameLst>
                                          </p:cBhvr>
                                          <p:to>
                                            <p:strVal val="visible"/>
                                          </p:to>
                                        </p:set>
                                        <p:animEffect transition="in" filter="wheel(1)">
                                          <p:cBhvr>
                                            <p:cTn id="75" dur="2000"/>
                                            <p:tgtEl>
                                              <p:spTgt spid="51"/>
                                            </p:tgtEl>
                                          </p:cBhvr>
                                        </p:animEffect>
                                      </p:childTnLst>
                                    </p:cTn>
                                  </p:par>
                                </p:childTnLst>
                              </p:cTn>
                            </p:par>
                            <p:par>
                              <p:cTn id="76" fill="hold">
                                <p:stCondLst>
                                  <p:cond delay="9000"/>
                                </p:stCondLst>
                                <p:childTnLst>
                                  <p:par>
                                    <p:cTn id="77" presetID="21" presetClass="entr" presetSubtype="1" fill="hold" grpId="0" nodeType="afterEffect">
                                      <p:stCondLst>
                                        <p:cond delay="0"/>
                                      </p:stCondLst>
                                      <p:childTnLst>
                                        <p:set>
                                          <p:cBhvr>
                                            <p:cTn id="78" dur="1" fill="hold">
                                              <p:stCondLst>
                                                <p:cond delay="0"/>
                                              </p:stCondLst>
                                            </p:cTn>
                                            <p:tgtEl>
                                              <p:spTgt spid="52"/>
                                            </p:tgtEl>
                                            <p:attrNameLst>
                                              <p:attrName>style.visibility</p:attrName>
                                            </p:attrNameLst>
                                          </p:cBhvr>
                                          <p:to>
                                            <p:strVal val="visible"/>
                                          </p:to>
                                        </p:set>
                                        <p:animEffect transition="in" filter="wheel(1)">
                                          <p:cBhvr>
                                            <p:cTn id="79" dur="1000"/>
                                            <p:tgtEl>
                                              <p:spTgt spid="52"/>
                                            </p:tgtEl>
                                          </p:cBhvr>
                                        </p:animEffect>
                                      </p:childTnLst>
                                    </p:cTn>
                                  </p:par>
                                  <p:par>
                                    <p:cTn id="80" presetID="2" presetClass="entr" presetSubtype="8" fill="hold" grpId="0" nodeType="withEffect">
                                      <p:stCondLst>
                                        <p:cond delay="0"/>
                                      </p:stCondLst>
                                      <p:childTnLst>
                                        <p:set>
                                          <p:cBhvr>
                                            <p:cTn id="81" dur="1" fill="hold">
                                              <p:stCondLst>
                                                <p:cond delay="0"/>
                                              </p:stCondLst>
                                            </p:cTn>
                                            <p:tgtEl>
                                              <p:spTgt spid="53"/>
                                            </p:tgtEl>
                                            <p:attrNameLst>
                                              <p:attrName>style.visibility</p:attrName>
                                            </p:attrNameLst>
                                          </p:cBhvr>
                                          <p:to>
                                            <p:strVal val="visible"/>
                                          </p:to>
                                        </p:set>
                                        <p:anim calcmode="lin" valueType="num">
                                          <p:cBhvr additive="base">
                                            <p:cTn id="82" dur="500" fill="hold"/>
                                            <p:tgtEl>
                                              <p:spTgt spid="53"/>
                                            </p:tgtEl>
                                            <p:attrNameLst>
                                              <p:attrName>ppt_x</p:attrName>
                                            </p:attrNameLst>
                                          </p:cBhvr>
                                          <p:tavLst>
                                            <p:tav tm="0">
                                              <p:val>
                                                <p:strVal val="0-#ppt_w/2"/>
                                              </p:val>
                                            </p:tav>
                                            <p:tav tm="100000">
                                              <p:val>
                                                <p:strVal val="#ppt_x"/>
                                              </p:val>
                                            </p:tav>
                                          </p:tavLst>
                                        </p:anim>
                                        <p:anim calcmode="lin" valueType="num">
                                          <p:cBhvr additive="base">
                                            <p:cTn id="83" dur="500" fill="hold"/>
                                            <p:tgtEl>
                                              <p:spTgt spid="53"/>
                                            </p:tgtEl>
                                            <p:attrNameLst>
                                              <p:attrName>ppt_y</p:attrName>
                                            </p:attrNameLst>
                                          </p:cBhvr>
                                          <p:tavLst>
                                            <p:tav tm="0">
                                              <p:val>
                                                <p:strVal val="#ppt_y"/>
                                              </p:val>
                                            </p:tav>
                                            <p:tav tm="100000">
                                              <p:val>
                                                <p:strVal val="#ppt_y"/>
                                              </p:val>
                                            </p:tav>
                                          </p:tavLst>
                                        </p:anim>
                                      </p:childTnLst>
                                    </p:cTn>
                                  </p:par>
                                  <p:par>
                                    <p:cTn id="84" presetID="42" presetClass="entr" presetSubtype="0" fill="hold" grpId="0" nodeType="withEffect">
                                      <p:stCondLst>
                                        <p:cond delay="500"/>
                                      </p:stCondLst>
                                      <p:childTnLst>
                                        <p:set>
                                          <p:cBhvr>
                                            <p:cTn id="85" dur="1" fill="hold">
                                              <p:stCondLst>
                                                <p:cond delay="0"/>
                                              </p:stCondLst>
                                            </p:cTn>
                                            <p:tgtEl>
                                              <p:spTgt spid="54"/>
                                            </p:tgtEl>
                                            <p:attrNameLst>
                                              <p:attrName>style.visibility</p:attrName>
                                            </p:attrNameLst>
                                          </p:cBhvr>
                                          <p:to>
                                            <p:strVal val="visible"/>
                                          </p:to>
                                        </p:set>
                                        <p:animEffect transition="in" filter="fade">
                                          <p:cBhvr>
                                            <p:cTn id="86" dur="1000"/>
                                            <p:tgtEl>
                                              <p:spTgt spid="54"/>
                                            </p:tgtEl>
                                          </p:cBhvr>
                                        </p:animEffect>
                                        <p:anim calcmode="lin" valueType="num">
                                          <p:cBhvr>
                                            <p:cTn id="87" dur="1000" fill="hold"/>
                                            <p:tgtEl>
                                              <p:spTgt spid="54"/>
                                            </p:tgtEl>
                                            <p:attrNameLst>
                                              <p:attrName>ppt_x</p:attrName>
                                            </p:attrNameLst>
                                          </p:cBhvr>
                                          <p:tavLst>
                                            <p:tav tm="0">
                                              <p:val>
                                                <p:strVal val="#ppt_x"/>
                                              </p:val>
                                            </p:tav>
                                            <p:tav tm="100000">
                                              <p:val>
                                                <p:strVal val="#ppt_x"/>
                                              </p:val>
                                            </p:tav>
                                          </p:tavLst>
                                        </p:anim>
                                        <p:anim calcmode="lin" valueType="num">
                                          <p:cBhvr>
                                            <p:cTn id="88" dur="1000" fill="hold"/>
                                            <p:tgtEl>
                                              <p:spTgt spid="54"/>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500"/>
                                      </p:stCondLst>
                                      <p:childTnLst>
                                        <p:set>
                                          <p:cBhvr>
                                            <p:cTn id="90" dur="1" fill="hold">
                                              <p:stCondLst>
                                                <p:cond delay="0"/>
                                              </p:stCondLst>
                                            </p:cTn>
                                            <p:tgtEl>
                                              <p:spTgt spid="55"/>
                                            </p:tgtEl>
                                            <p:attrNameLst>
                                              <p:attrName>style.visibility</p:attrName>
                                            </p:attrNameLst>
                                          </p:cBhvr>
                                          <p:to>
                                            <p:strVal val="visible"/>
                                          </p:to>
                                        </p:set>
                                        <p:animEffect transition="in" filter="fade">
                                          <p:cBhvr>
                                            <p:cTn id="91" dur="1000"/>
                                            <p:tgtEl>
                                              <p:spTgt spid="55"/>
                                            </p:tgtEl>
                                          </p:cBhvr>
                                        </p:animEffect>
                                        <p:anim calcmode="lin" valueType="num">
                                          <p:cBhvr>
                                            <p:cTn id="92" dur="1000" fill="hold"/>
                                            <p:tgtEl>
                                              <p:spTgt spid="55"/>
                                            </p:tgtEl>
                                            <p:attrNameLst>
                                              <p:attrName>ppt_x</p:attrName>
                                            </p:attrNameLst>
                                          </p:cBhvr>
                                          <p:tavLst>
                                            <p:tav tm="0">
                                              <p:val>
                                                <p:strVal val="#ppt_x"/>
                                              </p:val>
                                            </p:tav>
                                            <p:tav tm="100000">
                                              <p:val>
                                                <p:strVal val="#ppt_x"/>
                                              </p:val>
                                            </p:tav>
                                          </p:tavLst>
                                        </p:anim>
                                        <p:anim calcmode="lin" valueType="num">
                                          <p:cBhvr>
                                            <p:cTn id="93" dur="1000" fill="hold"/>
                                            <p:tgtEl>
                                              <p:spTgt spid="55"/>
                                            </p:tgtEl>
                                            <p:attrNameLst>
                                              <p:attrName>ppt_y</p:attrName>
                                            </p:attrNameLst>
                                          </p:cBhvr>
                                          <p:tavLst>
                                            <p:tav tm="0">
                                              <p:val>
                                                <p:strVal val="#ppt_y+.1"/>
                                              </p:val>
                                            </p:tav>
                                            <p:tav tm="100000">
                                              <p:val>
                                                <p:strVal val="#ppt_y"/>
                                              </p:val>
                                            </p:tav>
                                          </p:tavLst>
                                        </p:anim>
                                      </p:childTnLst>
                                    </p:cTn>
                                  </p:par>
                                </p:childTnLst>
                              </p:cTn>
                            </p:par>
                            <p:par>
                              <p:cTn id="94" fill="hold">
                                <p:stCondLst>
                                  <p:cond delay="10000"/>
                                </p:stCondLst>
                                <p:childTnLst>
                                  <p:par>
                                    <p:cTn id="95" presetID="2" presetClass="entr" presetSubtype="1" fill="hold" nodeType="afterEffect">
                                      <p:stCondLst>
                                        <p:cond delay="0"/>
                                      </p:stCondLst>
                                      <p:childTnLst>
                                        <p:set>
                                          <p:cBhvr>
                                            <p:cTn id="96" dur="1" fill="hold">
                                              <p:stCondLst>
                                                <p:cond delay="0"/>
                                              </p:stCondLst>
                                            </p:cTn>
                                            <p:tgtEl>
                                              <p:spTgt spid="68"/>
                                            </p:tgtEl>
                                            <p:attrNameLst>
                                              <p:attrName>style.visibility</p:attrName>
                                            </p:attrNameLst>
                                          </p:cBhvr>
                                          <p:to>
                                            <p:strVal val="visible"/>
                                          </p:to>
                                        </p:set>
                                        <p:anim calcmode="lin" valueType="num">
                                          <p:cBhvr additive="base">
                                            <p:cTn id="97" dur="750" fill="hold"/>
                                            <p:tgtEl>
                                              <p:spTgt spid="68"/>
                                            </p:tgtEl>
                                            <p:attrNameLst>
                                              <p:attrName>ppt_x</p:attrName>
                                            </p:attrNameLst>
                                          </p:cBhvr>
                                          <p:tavLst>
                                            <p:tav tm="0">
                                              <p:val>
                                                <p:strVal val="#ppt_x"/>
                                              </p:val>
                                            </p:tav>
                                            <p:tav tm="100000">
                                              <p:val>
                                                <p:strVal val="#ppt_x"/>
                                              </p:val>
                                            </p:tav>
                                          </p:tavLst>
                                        </p:anim>
                                        <p:anim calcmode="lin" valueType="num">
                                          <p:cBhvr additive="base">
                                            <p:cTn id="98" dur="750" fill="hold"/>
                                            <p:tgtEl>
                                              <p:spTgt spid="68"/>
                                            </p:tgtEl>
                                            <p:attrNameLst>
                                              <p:attrName>ppt_y</p:attrName>
                                            </p:attrNameLst>
                                          </p:cBhvr>
                                          <p:tavLst>
                                            <p:tav tm="0">
                                              <p:val>
                                                <p:strVal val="0-#ppt_h/2"/>
                                              </p:val>
                                            </p:tav>
                                            <p:tav tm="100000">
                                              <p:val>
                                                <p:strVal val="#ppt_y"/>
                                              </p:val>
                                            </p:tav>
                                          </p:tavLst>
                                        </p:anim>
                                      </p:childTnLst>
                                    </p:cTn>
                                  </p:par>
                                </p:childTnLst>
                              </p:cTn>
                            </p:par>
                            <p:par>
                              <p:cTn id="99" fill="hold">
                                <p:stCondLst>
                                  <p:cond delay="11000"/>
                                </p:stCondLst>
                                <p:childTnLst>
                                  <p:par>
                                    <p:cTn id="100" presetID="22" presetClass="entr" presetSubtype="8" fill="hold" grpId="0" nodeType="afterEffect">
                                      <p:stCondLst>
                                        <p:cond delay="0"/>
                                      </p:stCondLst>
                                      <p:childTnLst>
                                        <p:set>
                                          <p:cBhvr>
                                            <p:cTn id="101" dur="1" fill="hold">
                                              <p:stCondLst>
                                                <p:cond delay="0"/>
                                              </p:stCondLst>
                                            </p:cTn>
                                            <p:tgtEl>
                                              <p:spTgt spid="56"/>
                                            </p:tgtEl>
                                            <p:attrNameLst>
                                              <p:attrName>style.visibility</p:attrName>
                                            </p:attrNameLst>
                                          </p:cBhvr>
                                          <p:to>
                                            <p:strVal val="visible"/>
                                          </p:to>
                                        </p:set>
                                        <p:animEffect transition="in" filter="wipe(left)">
                                          <p:cBhvr>
                                            <p:cTn id="102" dur="500"/>
                                            <p:tgtEl>
                                              <p:spTgt spid="56"/>
                                            </p:tgtEl>
                                          </p:cBhvr>
                                        </p:animEffect>
                                      </p:childTnLst>
                                    </p:cTn>
                                  </p:par>
                                  <p:par>
                                    <p:cTn id="103" presetID="22" presetClass="entr" presetSubtype="8" fill="hold" grpId="0" nodeType="withEffect">
                                      <p:stCondLst>
                                        <p:cond delay="0"/>
                                      </p:stCondLst>
                                      <p:childTnLst>
                                        <p:set>
                                          <p:cBhvr>
                                            <p:cTn id="104" dur="1" fill="hold">
                                              <p:stCondLst>
                                                <p:cond delay="0"/>
                                              </p:stCondLst>
                                            </p:cTn>
                                            <p:tgtEl>
                                              <p:spTgt spid="57"/>
                                            </p:tgtEl>
                                            <p:attrNameLst>
                                              <p:attrName>style.visibility</p:attrName>
                                            </p:attrNameLst>
                                          </p:cBhvr>
                                          <p:to>
                                            <p:strVal val="visible"/>
                                          </p:to>
                                        </p:set>
                                        <p:animEffect transition="in" filter="wipe(left)">
                                          <p:cBhvr>
                                            <p:cTn id="105" dur="500"/>
                                            <p:tgtEl>
                                              <p:spTgt spid="57"/>
                                            </p:tgtEl>
                                          </p:cBhvr>
                                        </p:animEffect>
                                      </p:childTnLst>
                                    </p:cTn>
                                  </p:par>
                                </p:childTnLst>
                              </p:cTn>
                            </p:par>
                            <p:par>
                              <p:cTn id="106" fill="hold">
                                <p:stCondLst>
                                  <p:cond delay="11500"/>
                                </p:stCondLst>
                                <p:childTnLst>
                                  <p:par>
                                    <p:cTn id="107" presetID="21" presetClass="entr" presetSubtype="1" fill="hold" grpId="0" nodeType="afterEffect">
                                      <p:stCondLst>
                                        <p:cond delay="0"/>
                                      </p:stCondLst>
                                      <p:childTnLst>
                                        <p:set>
                                          <p:cBhvr>
                                            <p:cTn id="108" dur="1" fill="hold">
                                              <p:stCondLst>
                                                <p:cond delay="0"/>
                                              </p:stCondLst>
                                            </p:cTn>
                                            <p:tgtEl>
                                              <p:spTgt spid="58"/>
                                            </p:tgtEl>
                                            <p:attrNameLst>
                                              <p:attrName>style.visibility</p:attrName>
                                            </p:attrNameLst>
                                          </p:cBhvr>
                                          <p:to>
                                            <p:strVal val="visible"/>
                                          </p:to>
                                        </p:set>
                                        <p:animEffect transition="in" filter="wheel(1)">
                                          <p:cBhvr>
                                            <p:cTn id="109" dur="2000"/>
                                            <p:tgtEl>
                                              <p:spTgt spid="58"/>
                                            </p:tgtEl>
                                          </p:cBhvr>
                                        </p:animEffect>
                                      </p:childTnLst>
                                    </p:cTn>
                                  </p:par>
                                </p:childTnLst>
                              </p:cTn>
                            </p:par>
                            <p:par>
                              <p:cTn id="110" fill="hold">
                                <p:stCondLst>
                                  <p:cond delay="13500"/>
                                </p:stCondLst>
                                <p:childTnLst>
                                  <p:par>
                                    <p:cTn id="111" presetID="21" presetClass="entr" presetSubtype="1" fill="hold" grpId="0" nodeType="afterEffect">
                                      <p:stCondLst>
                                        <p:cond delay="0"/>
                                      </p:stCondLst>
                                      <p:childTnLst>
                                        <p:set>
                                          <p:cBhvr>
                                            <p:cTn id="112" dur="1" fill="hold">
                                              <p:stCondLst>
                                                <p:cond delay="0"/>
                                              </p:stCondLst>
                                            </p:cTn>
                                            <p:tgtEl>
                                              <p:spTgt spid="59"/>
                                            </p:tgtEl>
                                            <p:attrNameLst>
                                              <p:attrName>style.visibility</p:attrName>
                                            </p:attrNameLst>
                                          </p:cBhvr>
                                          <p:to>
                                            <p:strVal val="visible"/>
                                          </p:to>
                                        </p:set>
                                        <p:animEffect transition="in" filter="wheel(1)">
                                          <p:cBhvr>
                                            <p:cTn id="113" dur="1000"/>
                                            <p:tgtEl>
                                              <p:spTgt spid="59"/>
                                            </p:tgtEl>
                                          </p:cBhvr>
                                        </p:animEffect>
                                      </p:childTnLst>
                                    </p:cTn>
                                  </p:par>
                                  <p:par>
                                    <p:cTn id="114" presetID="2" presetClass="entr" presetSubtype="8" fill="hold" grpId="0" nodeType="withEffect">
                                      <p:stCondLst>
                                        <p:cond delay="0"/>
                                      </p:stCondLst>
                                      <p:childTnLst>
                                        <p:set>
                                          <p:cBhvr>
                                            <p:cTn id="115" dur="1" fill="hold">
                                              <p:stCondLst>
                                                <p:cond delay="0"/>
                                              </p:stCondLst>
                                            </p:cTn>
                                            <p:tgtEl>
                                              <p:spTgt spid="60"/>
                                            </p:tgtEl>
                                            <p:attrNameLst>
                                              <p:attrName>style.visibility</p:attrName>
                                            </p:attrNameLst>
                                          </p:cBhvr>
                                          <p:to>
                                            <p:strVal val="visible"/>
                                          </p:to>
                                        </p:set>
                                        <p:anim calcmode="lin" valueType="num">
                                          <p:cBhvr additive="base">
                                            <p:cTn id="116" dur="500" fill="hold"/>
                                            <p:tgtEl>
                                              <p:spTgt spid="60"/>
                                            </p:tgtEl>
                                            <p:attrNameLst>
                                              <p:attrName>ppt_x</p:attrName>
                                            </p:attrNameLst>
                                          </p:cBhvr>
                                          <p:tavLst>
                                            <p:tav tm="0">
                                              <p:val>
                                                <p:strVal val="0-#ppt_w/2"/>
                                              </p:val>
                                            </p:tav>
                                            <p:tav tm="100000">
                                              <p:val>
                                                <p:strVal val="#ppt_x"/>
                                              </p:val>
                                            </p:tav>
                                          </p:tavLst>
                                        </p:anim>
                                        <p:anim calcmode="lin" valueType="num">
                                          <p:cBhvr additive="base">
                                            <p:cTn id="117" dur="500" fill="hold"/>
                                            <p:tgtEl>
                                              <p:spTgt spid="60"/>
                                            </p:tgtEl>
                                            <p:attrNameLst>
                                              <p:attrName>ppt_y</p:attrName>
                                            </p:attrNameLst>
                                          </p:cBhvr>
                                          <p:tavLst>
                                            <p:tav tm="0">
                                              <p:val>
                                                <p:strVal val="#ppt_y"/>
                                              </p:val>
                                            </p:tav>
                                            <p:tav tm="100000">
                                              <p:val>
                                                <p:strVal val="#ppt_y"/>
                                              </p:val>
                                            </p:tav>
                                          </p:tavLst>
                                        </p:anim>
                                      </p:childTnLst>
                                    </p:cTn>
                                  </p:par>
                                  <p:par>
                                    <p:cTn id="118" presetID="42" presetClass="entr" presetSubtype="0" fill="hold" grpId="0" nodeType="withEffect">
                                      <p:stCondLst>
                                        <p:cond delay="500"/>
                                      </p:stCondLst>
                                      <p:childTnLst>
                                        <p:set>
                                          <p:cBhvr>
                                            <p:cTn id="119" dur="1" fill="hold">
                                              <p:stCondLst>
                                                <p:cond delay="0"/>
                                              </p:stCondLst>
                                            </p:cTn>
                                            <p:tgtEl>
                                              <p:spTgt spid="61"/>
                                            </p:tgtEl>
                                            <p:attrNameLst>
                                              <p:attrName>style.visibility</p:attrName>
                                            </p:attrNameLst>
                                          </p:cBhvr>
                                          <p:to>
                                            <p:strVal val="visible"/>
                                          </p:to>
                                        </p:set>
                                        <p:animEffect transition="in" filter="fade">
                                          <p:cBhvr>
                                            <p:cTn id="120" dur="1000"/>
                                            <p:tgtEl>
                                              <p:spTgt spid="61"/>
                                            </p:tgtEl>
                                          </p:cBhvr>
                                        </p:animEffect>
                                        <p:anim calcmode="lin" valueType="num">
                                          <p:cBhvr>
                                            <p:cTn id="121" dur="1000" fill="hold"/>
                                            <p:tgtEl>
                                              <p:spTgt spid="61"/>
                                            </p:tgtEl>
                                            <p:attrNameLst>
                                              <p:attrName>ppt_x</p:attrName>
                                            </p:attrNameLst>
                                          </p:cBhvr>
                                          <p:tavLst>
                                            <p:tav tm="0">
                                              <p:val>
                                                <p:strVal val="#ppt_x"/>
                                              </p:val>
                                            </p:tav>
                                            <p:tav tm="100000">
                                              <p:val>
                                                <p:strVal val="#ppt_x"/>
                                              </p:val>
                                            </p:tav>
                                          </p:tavLst>
                                        </p:anim>
                                        <p:anim calcmode="lin" valueType="num">
                                          <p:cBhvr>
                                            <p:cTn id="122" dur="1000" fill="hold"/>
                                            <p:tgtEl>
                                              <p:spTgt spid="61"/>
                                            </p:tgtEl>
                                            <p:attrNameLst>
                                              <p:attrName>ppt_y</p:attrName>
                                            </p:attrNameLst>
                                          </p:cBhvr>
                                          <p:tavLst>
                                            <p:tav tm="0">
                                              <p:val>
                                                <p:strVal val="#ppt_y+.1"/>
                                              </p:val>
                                            </p:tav>
                                            <p:tav tm="100000">
                                              <p:val>
                                                <p:strVal val="#ppt_y"/>
                                              </p:val>
                                            </p:tav>
                                          </p:tavLst>
                                        </p:anim>
                                      </p:childTnLst>
                                    </p:cTn>
                                  </p:par>
                                  <p:par>
                                    <p:cTn id="123" presetID="42" presetClass="entr" presetSubtype="0" fill="hold" grpId="0" nodeType="withEffect">
                                      <p:stCondLst>
                                        <p:cond delay="500"/>
                                      </p:stCondLst>
                                      <p:childTnLst>
                                        <p:set>
                                          <p:cBhvr>
                                            <p:cTn id="124" dur="1" fill="hold">
                                              <p:stCondLst>
                                                <p:cond delay="0"/>
                                              </p:stCondLst>
                                            </p:cTn>
                                            <p:tgtEl>
                                              <p:spTgt spid="62"/>
                                            </p:tgtEl>
                                            <p:attrNameLst>
                                              <p:attrName>style.visibility</p:attrName>
                                            </p:attrNameLst>
                                          </p:cBhvr>
                                          <p:to>
                                            <p:strVal val="visible"/>
                                          </p:to>
                                        </p:set>
                                        <p:animEffect transition="in" filter="fade">
                                          <p:cBhvr>
                                            <p:cTn id="125" dur="1000"/>
                                            <p:tgtEl>
                                              <p:spTgt spid="62"/>
                                            </p:tgtEl>
                                          </p:cBhvr>
                                        </p:animEffect>
                                        <p:anim calcmode="lin" valueType="num">
                                          <p:cBhvr>
                                            <p:cTn id="126" dur="1000" fill="hold"/>
                                            <p:tgtEl>
                                              <p:spTgt spid="62"/>
                                            </p:tgtEl>
                                            <p:attrNameLst>
                                              <p:attrName>ppt_x</p:attrName>
                                            </p:attrNameLst>
                                          </p:cBhvr>
                                          <p:tavLst>
                                            <p:tav tm="0">
                                              <p:val>
                                                <p:strVal val="#ppt_x"/>
                                              </p:val>
                                            </p:tav>
                                            <p:tav tm="100000">
                                              <p:val>
                                                <p:strVal val="#ppt_x"/>
                                              </p:val>
                                            </p:tav>
                                          </p:tavLst>
                                        </p:anim>
                                        <p:anim calcmode="lin" valueType="num">
                                          <p:cBhvr>
                                            <p:cTn id="127" dur="1000" fill="hold"/>
                                            <p:tgtEl>
                                              <p:spTgt spid="62"/>
                                            </p:tgtEl>
                                            <p:attrNameLst>
                                              <p:attrName>ppt_y</p:attrName>
                                            </p:attrNameLst>
                                          </p:cBhvr>
                                          <p:tavLst>
                                            <p:tav tm="0">
                                              <p:val>
                                                <p:strVal val="#ppt_y+.1"/>
                                              </p:val>
                                            </p:tav>
                                            <p:tav tm="100000">
                                              <p:val>
                                                <p:strVal val="#ppt_y"/>
                                              </p:val>
                                            </p:tav>
                                          </p:tavLst>
                                        </p:anim>
                                      </p:childTnLst>
                                    </p:cTn>
                                  </p:par>
                                </p:childTnLst>
                              </p:cTn>
                            </p:par>
                            <p:par>
                              <p:cTn id="128" fill="hold">
                                <p:stCondLst>
                                  <p:cond delay="14500"/>
                                </p:stCondLst>
                                <p:childTnLst>
                                  <p:par>
                                    <p:cTn id="129" presetID="2" presetClass="entr" presetSubtype="1" fill="hold" nodeType="afterEffect">
                                      <p:stCondLst>
                                        <p:cond delay="0"/>
                                      </p:stCondLst>
                                      <p:childTnLst>
                                        <p:set>
                                          <p:cBhvr>
                                            <p:cTn id="130" dur="1" fill="hold">
                                              <p:stCondLst>
                                                <p:cond delay="0"/>
                                              </p:stCondLst>
                                            </p:cTn>
                                            <p:tgtEl>
                                              <p:spTgt spid="71"/>
                                            </p:tgtEl>
                                            <p:attrNameLst>
                                              <p:attrName>style.visibility</p:attrName>
                                            </p:attrNameLst>
                                          </p:cBhvr>
                                          <p:to>
                                            <p:strVal val="visible"/>
                                          </p:to>
                                        </p:set>
                                        <p:anim calcmode="lin" valueType="num">
                                          <p:cBhvr additive="base">
                                            <p:cTn id="131" dur="750" fill="hold"/>
                                            <p:tgtEl>
                                              <p:spTgt spid="71"/>
                                            </p:tgtEl>
                                            <p:attrNameLst>
                                              <p:attrName>ppt_x</p:attrName>
                                            </p:attrNameLst>
                                          </p:cBhvr>
                                          <p:tavLst>
                                            <p:tav tm="0">
                                              <p:val>
                                                <p:strVal val="#ppt_x"/>
                                              </p:val>
                                            </p:tav>
                                            <p:tav tm="100000">
                                              <p:val>
                                                <p:strVal val="#ppt_x"/>
                                              </p:val>
                                            </p:tav>
                                          </p:tavLst>
                                        </p:anim>
                                        <p:anim calcmode="lin" valueType="num">
                                          <p:cBhvr additive="base">
                                            <p:cTn id="132" dur="750" fill="hold"/>
                                            <p:tgtEl>
                                              <p:spTgt spid="71"/>
                                            </p:tgtEl>
                                            <p:attrNameLst>
                                              <p:attrName>ppt_y</p:attrName>
                                            </p:attrNameLst>
                                          </p:cBhvr>
                                          <p:tavLst>
                                            <p:tav tm="0">
                                              <p:val>
                                                <p:strVal val="0-#ppt_h/2"/>
                                              </p:val>
                                            </p:tav>
                                            <p:tav tm="100000">
                                              <p:val>
                                                <p:strVal val="#ppt_y"/>
                                              </p:val>
                                            </p:tav>
                                          </p:tavLst>
                                        </p:anim>
                                      </p:childTnLst>
                                    </p:cTn>
                                  </p:par>
                                </p:childTnLst>
                              </p:cTn>
                            </p:par>
                            <p:par>
                              <p:cTn id="133" fill="hold">
                                <p:stCondLst>
                                  <p:cond delay="15500"/>
                                </p:stCondLst>
                                <p:childTnLst>
                                  <p:par>
                                    <p:cTn id="134" presetID="22" presetClass="entr" presetSubtype="8" fill="hold" grpId="0" nodeType="afterEffect">
                                      <p:stCondLst>
                                        <p:cond delay="0"/>
                                      </p:stCondLst>
                                      <p:childTnLst>
                                        <p:set>
                                          <p:cBhvr>
                                            <p:cTn id="135" dur="1" fill="hold">
                                              <p:stCondLst>
                                                <p:cond delay="0"/>
                                              </p:stCondLst>
                                            </p:cTn>
                                            <p:tgtEl>
                                              <p:spTgt spid="63"/>
                                            </p:tgtEl>
                                            <p:attrNameLst>
                                              <p:attrName>style.visibility</p:attrName>
                                            </p:attrNameLst>
                                          </p:cBhvr>
                                          <p:to>
                                            <p:strVal val="visible"/>
                                          </p:to>
                                        </p:set>
                                        <p:animEffect transition="in" filter="wipe(left)">
                                          <p:cBhvr>
                                            <p:cTn id="136" dur="500"/>
                                            <p:tgtEl>
                                              <p:spTgt spid="63"/>
                                            </p:tgtEl>
                                          </p:cBhvr>
                                        </p:animEffect>
                                      </p:childTnLst>
                                    </p:cTn>
                                  </p:par>
                                  <p:par>
                                    <p:cTn id="137" presetID="22" presetClass="entr" presetSubtype="8" fill="hold" grpId="0" nodeType="withEffect">
                                      <p:stCondLst>
                                        <p:cond delay="0"/>
                                      </p:stCondLst>
                                      <p:childTnLst>
                                        <p:set>
                                          <p:cBhvr>
                                            <p:cTn id="138" dur="1" fill="hold">
                                              <p:stCondLst>
                                                <p:cond delay="0"/>
                                              </p:stCondLst>
                                            </p:cTn>
                                            <p:tgtEl>
                                              <p:spTgt spid="64"/>
                                            </p:tgtEl>
                                            <p:attrNameLst>
                                              <p:attrName>style.visibility</p:attrName>
                                            </p:attrNameLst>
                                          </p:cBhvr>
                                          <p:to>
                                            <p:strVal val="visible"/>
                                          </p:to>
                                        </p:set>
                                        <p:animEffect transition="in" filter="wipe(left)">
                                          <p:cBhvr>
                                            <p:cTn id="139" dur="500"/>
                                            <p:tgtEl>
                                              <p:spTgt spid="64"/>
                                            </p:tgtEl>
                                          </p:cBhvr>
                                        </p:animEffect>
                                      </p:childTnLst>
                                    </p:cTn>
                                  </p:par>
                                </p:childTnLst>
                              </p:cTn>
                            </p:par>
                            <p:par>
                              <p:cTn id="140" fill="hold">
                                <p:stCondLst>
                                  <p:cond delay="16000"/>
                                </p:stCondLst>
                                <p:childTnLst>
                                  <p:par>
                                    <p:cTn id="141" presetID="10" presetClass="entr" presetSubtype="0" fill="hold" grpId="0" nodeType="afterEffect">
                                      <p:stCondLst>
                                        <p:cond delay="0"/>
                                      </p:stCondLst>
                                      <p:childTnLst>
                                        <p:set>
                                          <p:cBhvr>
                                            <p:cTn id="142" dur="1" fill="hold">
                                              <p:stCondLst>
                                                <p:cond delay="0"/>
                                              </p:stCondLst>
                                            </p:cTn>
                                            <p:tgtEl>
                                              <p:spTgt spid="91"/>
                                            </p:tgtEl>
                                            <p:attrNameLst>
                                              <p:attrName>style.visibility</p:attrName>
                                            </p:attrNameLst>
                                          </p:cBhvr>
                                          <p:to>
                                            <p:strVal val="visible"/>
                                          </p:to>
                                        </p:set>
                                        <p:animEffect transition="in" filter="fade">
                                          <p:cBhvr>
                                            <p:cTn id="143" dur="125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p:bldP spid="21" grpId="0" animBg="1"/>
          <p:bldP spid="22" grpId="0" animBg="1"/>
          <p:bldP spid="30" grpId="0"/>
          <p:bldP spid="31" grpId="0"/>
          <p:bldP spid="32" grpId="0" animBg="1"/>
          <p:bldP spid="33" grpId="0" animBg="1"/>
          <p:bldP spid="38" grpId="0"/>
          <p:bldP spid="41" grpId="0" animBg="1"/>
          <p:bldP spid="46" grpId="0" animBg="1"/>
          <p:bldP spid="49" grpId="0"/>
          <p:bldP spid="50" grpId="0"/>
          <p:bldP spid="51" grpId="0" animBg="1"/>
          <p:bldP spid="52" grpId="0" animBg="1"/>
          <p:bldP spid="53" grpId="0"/>
          <p:bldP spid="54" grpId="0" animBg="1"/>
          <p:bldP spid="55" grpId="0" animBg="1"/>
          <p:bldP spid="56" grpId="0"/>
          <p:bldP spid="57" grpId="0"/>
          <p:bldP spid="58" grpId="0" animBg="1"/>
          <p:bldP spid="59" grpId="0" animBg="1"/>
          <p:bldP spid="60" grpId="0"/>
          <p:bldP spid="61" grpId="0" animBg="1"/>
          <p:bldP spid="62" grpId="0" animBg="1"/>
          <p:bldP spid="63" grpId="0"/>
          <p:bldP spid="64" grpId="0"/>
          <p:bldP spid="91"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cstate="print">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65" name="椭圆 64"/>
          <p:cNvSpPr/>
          <p:nvPr/>
        </p:nvSpPr>
        <p:spPr>
          <a:xfrm>
            <a:off x="2879" y="0"/>
            <a:ext cx="5545449" cy="5545449"/>
          </a:xfrm>
          <a:prstGeom prst="ellipse">
            <a:avLst/>
          </a:prstGeom>
          <a:solidFill>
            <a:srgbClr val="3CCCC7">
              <a:alpha val="2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597243" y="594364"/>
            <a:ext cx="4356720" cy="4356720"/>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Oval 4"/>
          <p:cNvSpPr/>
          <p:nvPr/>
        </p:nvSpPr>
        <p:spPr>
          <a:xfrm>
            <a:off x="4369395" y="1340768"/>
            <a:ext cx="626458" cy="629230"/>
          </a:xfrm>
          <a:prstGeom prst="ellipse">
            <a:avLst/>
          </a:prstGeom>
          <a:solidFill>
            <a:srgbClr val="2BA5A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bg1">
                  <a:lumMod val="95000"/>
                </a:schemeClr>
              </a:solidFill>
            </a:endParaRPr>
          </a:p>
        </p:txBody>
      </p:sp>
      <p:sp>
        <p:nvSpPr>
          <p:cNvPr id="69" name="标题 4"/>
          <p:cNvSpPr txBox="1"/>
          <p:nvPr/>
        </p:nvSpPr>
        <p:spPr>
          <a:xfrm>
            <a:off x="1345059" y="1628800"/>
            <a:ext cx="2880320"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4000" b="1" dirty="0">
                <a:solidFill>
                  <a:schemeClr val="bg1"/>
                </a:solidFill>
                <a:latin typeface="微软雅黑" panose="020B0503020204020204" pitchFamily="34" charset="-122"/>
                <a:ea typeface="微软雅黑" panose="020B0503020204020204" pitchFamily="34" charset="-122"/>
              </a:rPr>
              <a:t>发展前景</a:t>
            </a:r>
          </a:p>
        </p:txBody>
      </p:sp>
      <p:sp>
        <p:nvSpPr>
          <p:cNvPr id="70" name="标题 4"/>
          <p:cNvSpPr txBox="1"/>
          <p:nvPr/>
        </p:nvSpPr>
        <p:spPr>
          <a:xfrm>
            <a:off x="1345059" y="2163428"/>
            <a:ext cx="2232248"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a:solidFill>
                  <a:schemeClr val="bg1"/>
                </a:solidFill>
                <a:latin typeface="微软雅黑" panose="020B0503020204020204" pitchFamily="34" charset="-122"/>
                <a:ea typeface="微软雅黑" panose="020B0503020204020204" pitchFamily="34" charset="-122"/>
              </a:rPr>
              <a:t>长期战略目标</a:t>
            </a:r>
          </a:p>
        </p:txBody>
      </p:sp>
      <p:grpSp>
        <p:nvGrpSpPr>
          <p:cNvPr id="71" name="组合 70"/>
          <p:cNvGrpSpPr/>
          <p:nvPr/>
        </p:nvGrpSpPr>
        <p:grpSpPr>
          <a:xfrm>
            <a:off x="1417067" y="2996952"/>
            <a:ext cx="1436675" cy="215444"/>
            <a:chOff x="4369395" y="3284984"/>
            <a:chExt cx="1436675" cy="215444"/>
          </a:xfrm>
        </p:grpSpPr>
        <p:sp>
          <p:nvSpPr>
            <p:cNvPr id="72"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a:solidFill>
                    <a:schemeClr val="bg1"/>
                  </a:solidFill>
                  <a:latin typeface="微软雅黑" panose="020B0503020204020204" pitchFamily="34" charset="-122"/>
                  <a:ea typeface="微软雅黑" panose="020B0503020204020204" pitchFamily="34" charset="-122"/>
                </a:rPr>
                <a:t>开发计划</a:t>
              </a:r>
            </a:p>
          </p:txBody>
        </p:sp>
        <p:grpSp>
          <p:nvGrpSpPr>
            <p:cNvPr id="73" name="组合 72"/>
            <p:cNvGrpSpPr/>
            <p:nvPr/>
          </p:nvGrpSpPr>
          <p:grpSpPr>
            <a:xfrm>
              <a:off x="4369395" y="3316401"/>
              <a:ext cx="168551" cy="168551"/>
              <a:chOff x="5005199" y="3717032"/>
              <a:chExt cx="168551" cy="168551"/>
            </a:xfrm>
          </p:grpSpPr>
          <p:sp>
            <p:nvSpPr>
              <p:cNvPr id="74" name="椭圆 73"/>
              <p:cNvSpPr/>
              <p:nvPr/>
            </p:nvSpPr>
            <p:spPr>
              <a:xfrm>
                <a:off x="5005199" y="3717032"/>
                <a:ext cx="168551" cy="168551"/>
              </a:xfrm>
              <a:prstGeom prst="ellipse">
                <a:avLst/>
              </a:prstGeom>
              <a:solidFill>
                <a:srgbClr val="2BA5A2"/>
              </a:solidFill>
              <a:ln>
                <a:solidFill>
                  <a:srgbClr val="2BA5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5" name="等腰三角形 74"/>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76" name="组合 75"/>
          <p:cNvGrpSpPr/>
          <p:nvPr/>
        </p:nvGrpSpPr>
        <p:grpSpPr>
          <a:xfrm>
            <a:off x="2857227" y="2996952"/>
            <a:ext cx="1436675" cy="215444"/>
            <a:chOff x="4369395" y="3284984"/>
            <a:chExt cx="1436675" cy="215444"/>
          </a:xfrm>
        </p:grpSpPr>
        <p:sp>
          <p:nvSpPr>
            <p:cNvPr id="77"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a:solidFill>
                    <a:schemeClr val="bg1"/>
                  </a:solidFill>
                  <a:latin typeface="微软雅黑" panose="020B0503020204020204" pitchFamily="34" charset="-122"/>
                  <a:ea typeface="微软雅黑" panose="020B0503020204020204" pitchFamily="34" charset="-122"/>
                </a:rPr>
                <a:t>开拓计划</a:t>
              </a:r>
            </a:p>
          </p:txBody>
        </p:sp>
        <p:grpSp>
          <p:nvGrpSpPr>
            <p:cNvPr id="78" name="组合 77"/>
            <p:cNvGrpSpPr/>
            <p:nvPr/>
          </p:nvGrpSpPr>
          <p:grpSpPr>
            <a:xfrm>
              <a:off x="4369395" y="3316401"/>
              <a:ext cx="168551" cy="168551"/>
              <a:chOff x="5005199" y="3717032"/>
              <a:chExt cx="168551" cy="168551"/>
            </a:xfrm>
          </p:grpSpPr>
          <p:sp>
            <p:nvSpPr>
              <p:cNvPr id="106" name="椭圆 105"/>
              <p:cNvSpPr/>
              <p:nvPr/>
            </p:nvSpPr>
            <p:spPr>
              <a:xfrm>
                <a:off x="5005199" y="3717032"/>
                <a:ext cx="168551" cy="168551"/>
              </a:xfrm>
              <a:prstGeom prst="ellipse">
                <a:avLst/>
              </a:prstGeom>
              <a:solidFill>
                <a:srgbClr val="2BA5A2"/>
              </a:solidFill>
              <a:ln>
                <a:solidFill>
                  <a:srgbClr val="2BA5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7" name="等腰三角形 106"/>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108" name="组合 107"/>
          <p:cNvGrpSpPr/>
          <p:nvPr/>
        </p:nvGrpSpPr>
        <p:grpSpPr>
          <a:xfrm>
            <a:off x="1417067" y="3285564"/>
            <a:ext cx="1436675" cy="215444"/>
            <a:chOff x="4369395" y="3284984"/>
            <a:chExt cx="1436675" cy="215444"/>
          </a:xfrm>
        </p:grpSpPr>
        <p:sp>
          <p:nvSpPr>
            <p:cNvPr id="109"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a:solidFill>
                    <a:schemeClr val="bg1"/>
                  </a:solidFill>
                  <a:latin typeface="微软雅黑" panose="020B0503020204020204" pitchFamily="34" charset="-122"/>
                  <a:ea typeface="微软雅黑" panose="020B0503020204020204" pitchFamily="34" charset="-122"/>
                </a:rPr>
                <a:t>五年发展</a:t>
              </a:r>
            </a:p>
          </p:txBody>
        </p:sp>
        <p:grpSp>
          <p:nvGrpSpPr>
            <p:cNvPr id="110" name="组合 109"/>
            <p:cNvGrpSpPr/>
            <p:nvPr/>
          </p:nvGrpSpPr>
          <p:grpSpPr>
            <a:xfrm>
              <a:off x="4369395" y="3316401"/>
              <a:ext cx="168551" cy="168551"/>
              <a:chOff x="5005199" y="3717032"/>
              <a:chExt cx="168551" cy="168551"/>
            </a:xfrm>
          </p:grpSpPr>
          <p:sp>
            <p:nvSpPr>
              <p:cNvPr id="115" name="椭圆 114"/>
              <p:cNvSpPr/>
              <p:nvPr/>
            </p:nvSpPr>
            <p:spPr>
              <a:xfrm>
                <a:off x="5005199" y="3717032"/>
                <a:ext cx="168551" cy="168551"/>
              </a:xfrm>
              <a:prstGeom prst="ellipse">
                <a:avLst/>
              </a:prstGeom>
              <a:solidFill>
                <a:srgbClr val="2BA5A2"/>
              </a:solidFill>
              <a:ln>
                <a:solidFill>
                  <a:srgbClr val="2BA5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6" name="等腰三角形 115"/>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117" name="组合 116"/>
          <p:cNvGrpSpPr/>
          <p:nvPr/>
        </p:nvGrpSpPr>
        <p:grpSpPr>
          <a:xfrm>
            <a:off x="2857227" y="3285564"/>
            <a:ext cx="1436675" cy="215444"/>
            <a:chOff x="4369395" y="3284984"/>
            <a:chExt cx="1436675" cy="215444"/>
          </a:xfrm>
        </p:grpSpPr>
        <p:sp>
          <p:nvSpPr>
            <p:cNvPr id="118"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a:solidFill>
                    <a:schemeClr val="bg1"/>
                  </a:solidFill>
                  <a:latin typeface="微软雅黑" panose="020B0503020204020204" pitchFamily="34" charset="-122"/>
                  <a:ea typeface="微软雅黑" panose="020B0503020204020204" pitchFamily="34" charset="-122"/>
                </a:rPr>
                <a:t>销售网络</a:t>
              </a:r>
            </a:p>
          </p:txBody>
        </p:sp>
        <p:grpSp>
          <p:nvGrpSpPr>
            <p:cNvPr id="119" name="组合 118"/>
            <p:cNvGrpSpPr/>
            <p:nvPr/>
          </p:nvGrpSpPr>
          <p:grpSpPr>
            <a:xfrm>
              <a:off x="4369395" y="3316401"/>
              <a:ext cx="168551" cy="168551"/>
              <a:chOff x="5005199" y="3717032"/>
              <a:chExt cx="168551" cy="168551"/>
            </a:xfrm>
          </p:grpSpPr>
          <p:sp>
            <p:nvSpPr>
              <p:cNvPr id="120" name="椭圆 119"/>
              <p:cNvSpPr/>
              <p:nvPr/>
            </p:nvSpPr>
            <p:spPr>
              <a:xfrm>
                <a:off x="5005199" y="3717032"/>
                <a:ext cx="168551" cy="168551"/>
              </a:xfrm>
              <a:prstGeom prst="ellipse">
                <a:avLst/>
              </a:prstGeom>
              <a:solidFill>
                <a:srgbClr val="2BA5A2"/>
              </a:solidFill>
              <a:ln>
                <a:solidFill>
                  <a:srgbClr val="2BA5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1" name="等腰三角形 120"/>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122" name="组合 121"/>
          <p:cNvGrpSpPr/>
          <p:nvPr/>
        </p:nvGrpSpPr>
        <p:grpSpPr>
          <a:xfrm>
            <a:off x="1417067" y="3573016"/>
            <a:ext cx="1436675" cy="215444"/>
            <a:chOff x="4369395" y="3284984"/>
            <a:chExt cx="1436675" cy="215444"/>
          </a:xfrm>
        </p:grpSpPr>
        <p:sp>
          <p:nvSpPr>
            <p:cNvPr id="123"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a:solidFill>
                    <a:schemeClr val="bg1"/>
                  </a:solidFill>
                  <a:latin typeface="微软雅黑" panose="020B0503020204020204" pitchFamily="34" charset="-122"/>
                  <a:ea typeface="微软雅黑" panose="020B0503020204020204" pitchFamily="34" charset="-122"/>
                </a:rPr>
                <a:t>盈利来源</a:t>
              </a:r>
            </a:p>
          </p:txBody>
        </p:sp>
        <p:grpSp>
          <p:nvGrpSpPr>
            <p:cNvPr id="124" name="组合 123"/>
            <p:cNvGrpSpPr/>
            <p:nvPr/>
          </p:nvGrpSpPr>
          <p:grpSpPr>
            <a:xfrm>
              <a:off x="4369395" y="3316401"/>
              <a:ext cx="168551" cy="168551"/>
              <a:chOff x="5005199" y="3717032"/>
              <a:chExt cx="168551" cy="168551"/>
            </a:xfrm>
          </p:grpSpPr>
          <p:sp>
            <p:nvSpPr>
              <p:cNvPr id="125" name="椭圆 124"/>
              <p:cNvSpPr/>
              <p:nvPr/>
            </p:nvSpPr>
            <p:spPr>
              <a:xfrm>
                <a:off x="5005199" y="3717032"/>
                <a:ext cx="168551" cy="168551"/>
              </a:xfrm>
              <a:prstGeom prst="ellipse">
                <a:avLst/>
              </a:prstGeom>
              <a:solidFill>
                <a:srgbClr val="2BA5A2"/>
              </a:solidFill>
              <a:ln>
                <a:solidFill>
                  <a:srgbClr val="2BA5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6" name="等腰三角形 125"/>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127" name="组合 126"/>
          <p:cNvGrpSpPr/>
          <p:nvPr/>
        </p:nvGrpSpPr>
        <p:grpSpPr>
          <a:xfrm>
            <a:off x="2857227" y="3573016"/>
            <a:ext cx="1436675" cy="215444"/>
            <a:chOff x="4369395" y="3284984"/>
            <a:chExt cx="1436675" cy="215444"/>
          </a:xfrm>
        </p:grpSpPr>
        <p:sp>
          <p:nvSpPr>
            <p:cNvPr id="128"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a:solidFill>
                    <a:schemeClr val="bg1"/>
                  </a:solidFill>
                  <a:latin typeface="微软雅黑" panose="020B0503020204020204" pitchFamily="34" charset="-122"/>
                  <a:ea typeface="微软雅黑" panose="020B0503020204020204" pitchFamily="34" charset="-122"/>
                </a:rPr>
                <a:t>难点分析</a:t>
              </a:r>
            </a:p>
          </p:txBody>
        </p:sp>
        <p:grpSp>
          <p:nvGrpSpPr>
            <p:cNvPr id="129" name="组合 128"/>
            <p:cNvGrpSpPr/>
            <p:nvPr/>
          </p:nvGrpSpPr>
          <p:grpSpPr>
            <a:xfrm>
              <a:off x="4369395" y="3316401"/>
              <a:ext cx="168551" cy="168551"/>
              <a:chOff x="5005199" y="3717032"/>
              <a:chExt cx="168551" cy="168551"/>
            </a:xfrm>
          </p:grpSpPr>
          <p:sp>
            <p:nvSpPr>
              <p:cNvPr id="130" name="椭圆 129"/>
              <p:cNvSpPr/>
              <p:nvPr/>
            </p:nvSpPr>
            <p:spPr>
              <a:xfrm>
                <a:off x="5005199" y="3717032"/>
                <a:ext cx="168551" cy="168551"/>
              </a:xfrm>
              <a:prstGeom prst="ellipse">
                <a:avLst/>
              </a:prstGeom>
              <a:solidFill>
                <a:srgbClr val="2BA5A2"/>
              </a:solidFill>
              <a:ln>
                <a:solidFill>
                  <a:srgbClr val="2BA5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1" name="等腰三角形 130"/>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cxnSp>
        <p:nvCxnSpPr>
          <p:cNvPr id="132" name="直接连接符 131"/>
          <p:cNvCxnSpPr/>
          <p:nvPr/>
        </p:nvCxnSpPr>
        <p:spPr>
          <a:xfrm>
            <a:off x="1464791" y="2708340"/>
            <a:ext cx="2472556" cy="0"/>
          </a:xfrm>
          <a:prstGeom prst="line">
            <a:avLst/>
          </a:prstGeom>
          <a:ln>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椭圆 2"/>
          <p:cNvSpPr/>
          <p:nvPr/>
        </p:nvSpPr>
        <p:spPr>
          <a:xfrm>
            <a:off x="4456114" y="4509120"/>
            <a:ext cx="849385" cy="849385"/>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p:cNvSpPr/>
          <p:nvPr/>
        </p:nvSpPr>
        <p:spPr>
          <a:xfrm>
            <a:off x="5610876" y="4611882"/>
            <a:ext cx="1152128" cy="1152128"/>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a:off x="7177707" y="4764282"/>
            <a:ext cx="576064" cy="576064"/>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椭圆 149"/>
          <p:cNvSpPr/>
          <p:nvPr/>
        </p:nvSpPr>
        <p:spPr>
          <a:xfrm>
            <a:off x="7830978" y="4083682"/>
            <a:ext cx="926917" cy="926917"/>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椭圆 150"/>
          <p:cNvSpPr/>
          <p:nvPr/>
        </p:nvSpPr>
        <p:spPr>
          <a:xfrm>
            <a:off x="8113811" y="4588855"/>
            <a:ext cx="926917" cy="926917"/>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a:off x="5521524" y="5358505"/>
            <a:ext cx="576064" cy="576064"/>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9265939" y="5358505"/>
            <a:ext cx="576064" cy="576064"/>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9643902" y="5646537"/>
            <a:ext cx="440432" cy="440432"/>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a:off x="10490075" y="5001814"/>
            <a:ext cx="926917" cy="926917"/>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a:off x="11196776" y="5494137"/>
            <a:ext cx="440432" cy="440432"/>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KSO_Shape"/>
          <p:cNvSpPr/>
          <p:nvPr/>
        </p:nvSpPr>
        <p:spPr bwMode="auto">
          <a:xfrm>
            <a:off x="4532098" y="1507183"/>
            <a:ext cx="348708" cy="296400"/>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51" name="TextBox 50"/>
          <p:cNvSpPr txBox="1"/>
          <p:nvPr/>
        </p:nvSpPr>
        <p:spPr>
          <a:xfrm>
            <a:off x="13514411" y="7029400"/>
            <a:ext cx="877163" cy="369332"/>
          </a:xfrm>
          <a:prstGeom prst="rect">
            <a:avLst/>
          </a:prstGeom>
          <a:noFill/>
        </p:spPr>
        <p:txBody>
          <a:bodyPr wrap="none" rtlCol="0">
            <a:spAutoFit/>
          </a:bodyPr>
          <a:lstStyle/>
          <a:p>
            <a:r>
              <a:rPr lang="zh-CN" altLang="en-US" dirty="0"/>
              <a:t>延时符</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p:cTn id="7" dur="500" fill="hold"/>
                                        <p:tgtEl>
                                          <p:spTgt spid="65"/>
                                        </p:tgtEl>
                                        <p:attrNameLst>
                                          <p:attrName>ppt_w</p:attrName>
                                        </p:attrNameLst>
                                      </p:cBhvr>
                                      <p:tavLst>
                                        <p:tav tm="0">
                                          <p:val>
                                            <p:fltVal val="0"/>
                                          </p:val>
                                        </p:tav>
                                        <p:tav tm="100000">
                                          <p:val>
                                            <p:strVal val="#ppt_w"/>
                                          </p:val>
                                        </p:tav>
                                      </p:tavLst>
                                    </p:anim>
                                    <p:anim calcmode="lin" valueType="num">
                                      <p:cBhvr>
                                        <p:cTn id="8" dur="500" fill="hold"/>
                                        <p:tgtEl>
                                          <p:spTgt spid="65"/>
                                        </p:tgtEl>
                                        <p:attrNameLst>
                                          <p:attrName>ppt_h</p:attrName>
                                        </p:attrNameLst>
                                      </p:cBhvr>
                                      <p:tavLst>
                                        <p:tav tm="0">
                                          <p:val>
                                            <p:fltVal val="0"/>
                                          </p:val>
                                        </p:tav>
                                        <p:tav tm="100000">
                                          <p:val>
                                            <p:strVal val="#ppt_h"/>
                                          </p:val>
                                        </p:tav>
                                      </p:tavLst>
                                    </p:anim>
                                    <p:animEffect transition="in" filter="fade">
                                      <p:cBhvr>
                                        <p:cTn id="9" dur="500"/>
                                        <p:tgtEl>
                                          <p:spTgt spid="65"/>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66"/>
                                        </p:tgtEl>
                                        <p:attrNameLst>
                                          <p:attrName>style.visibility</p:attrName>
                                        </p:attrNameLst>
                                      </p:cBhvr>
                                      <p:to>
                                        <p:strVal val="visible"/>
                                      </p:to>
                                    </p:set>
                                    <p:anim calcmode="lin" valueType="num">
                                      <p:cBhvr>
                                        <p:cTn id="13" dur="500" fill="hold"/>
                                        <p:tgtEl>
                                          <p:spTgt spid="66"/>
                                        </p:tgtEl>
                                        <p:attrNameLst>
                                          <p:attrName>ppt_w</p:attrName>
                                        </p:attrNameLst>
                                      </p:cBhvr>
                                      <p:tavLst>
                                        <p:tav tm="0">
                                          <p:val>
                                            <p:fltVal val="0"/>
                                          </p:val>
                                        </p:tav>
                                        <p:tav tm="100000">
                                          <p:val>
                                            <p:strVal val="#ppt_w"/>
                                          </p:val>
                                        </p:tav>
                                      </p:tavLst>
                                    </p:anim>
                                    <p:anim calcmode="lin" valueType="num">
                                      <p:cBhvr>
                                        <p:cTn id="14" dur="500" fill="hold"/>
                                        <p:tgtEl>
                                          <p:spTgt spid="66"/>
                                        </p:tgtEl>
                                        <p:attrNameLst>
                                          <p:attrName>ppt_h</p:attrName>
                                        </p:attrNameLst>
                                      </p:cBhvr>
                                      <p:tavLst>
                                        <p:tav tm="0">
                                          <p:val>
                                            <p:fltVal val="0"/>
                                          </p:val>
                                        </p:tav>
                                        <p:tav tm="100000">
                                          <p:val>
                                            <p:strVal val="#ppt_h"/>
                                          </p:val>
                                        </p:tav>
                                      </p:tavLst>
                                    </p:anim>
                                    <p:animEffect transition="in" filter="fade">
                                      <p:cBhvr>
                                        <p:cTn id="15" dur="500"/>
                                        <p:tgtEl>
                                          <p:spTgt spid="66"/>
                                        </p:tgtEl>
                                      </p:cBhvr>
                                    </p:animEffect>
                                  </p:childTnLst>
                                </p:cTn>
                              </p:par>
                              <p:par>
                                <p:cTn id="16" presetID="21" presetClass="entr" presetSubtype="1" fill="hold" grpId="0" nodeType="withEffect">
                                  <p:stCondLst>
                                    <p:cond delay="500"/>
                                  </p:stCondLst>
                                  <p:childTnLst>
                                    <p:set>
                                      <p:cBhvr>
                                        <p:cTn id="17" dur="1" fill="hold">
                                          <p:stCondLst>
                                            <p:cond delay="0"/>
                                          </p:stCondLst>
                                        </p:cTn>
                                        <p:tgtEl>
                                          <p:spTgt spid="67"/>
                                        </p:tgtEl>
                                        <p:attrNameLst>
                                          <p:attrName>style.visibility</p:attrName>
                                        </p:attrNameLst>
                                      </p:cBhvr>
                                      <p:to>
                                        <p:strVal val="visible"/>
                                      </p:to>
                                    </p:set>
                                    <p:animEffect transition="in" filter="wheel(1)">
                                      <p:cBhvr>
                                        <p:cTn id="18" dur="400"/>
                                        <p:tgtEl>
                                          <p:spTgt spid="67"/>
                                        </p:tgtEl>
                                      </p:cBhvr>
                                    </p:animEffect>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61"/>
                                        </p:tgtEl>
                                        <p:attrNameLst>
                                          <p:attrName>style.visibility</p:attrName>
                                        </p:attrNameLst>
                                      </p:cBhvr>
                                      <p:to>
                                        <p:strVal val="visible"/>
                                      </p:to>
                                    </p:set>
                                    <p:anim calcmode="lin" valueType="num">
                                      <p:cBhvr>
                                        <p:cTn id="22" dur="500" fill="hold"/>
                                        <p:tgtEl>
                                          <p:spTgt spid="61"/>
                                        </p:tgtEl>
                                        <p:attrNameLst>
                                          <p:attrName>ppt_w</p:attrName>
                                        </p:attrNameLst>
                                      </p:cBhvr>
                                      <p:tavLst>
                                        <p:tav tm="0">
                                          <p:val>
                                            <p:fltVal val="0"/>
                                          </p:val>
                                        </p:tav>
                                        <p:tav tm="100000">
                                          <p:val>
                                            <p:strVal val="#ppt_w"/>
                                          </p:val>
                                        </p:tav>
                                      </p:tavLst>
                                    </p:anim>
                                    <p:anim calcmode="lin" valueType="num">
                                      <p:cBhvr>
                                        <p:cTn id="23" dur="500" fill="hold"/>
                                        <p:tgtEl>
                                          <p:spTgt spid="61"/>
                                        </p:tgtEl>
                                        <p:attrNameLst>
                                          <p:attrName>ppt_h</p:attrName>
                                        </p:attrNameLst>
                                      </p:cBhvr>
                                      <p:tavLst>
                                        <p:tav tm="0">
                                          <p:val>
                                            <p:fltVal val="0"/>
                                          </p:val>
                                        </p:tav>
                                        <p:tav tm="100000">
                                          <p:val>
                                            <p:strVal val="#ppt_h"/>
                                          </p:val>
                                        </p:tav>
                                      </p:tavLst>
                                    </p:anim>
                                    <p:animEffect transition="in" filter="fade">
                                      <p:cBhvr>
                                        <p:cTn id="24" dur="500"/>
                                        <p:tgtEl>
                                          <p:spTgt spid="61"/>
                                        </p:tgtEl>
                                      </p:cBhvr>
                                    </p:animEffect>
                                  </p:childTnLst>
                                </p:cTn>
                              </p:par>
                            </p:childTnLst>
                          </p:cTn>
                        </p:par>
                        <p:par>
                          <p:cTn id="25" fill="hold">
                            <p:stCondLst>
                              <p:cond delay="1500"/>
                            </p:stCondLst>
                            <p:childTnLst>
                              <p:par>
                                <p:cTn id="26" presetID="53" presetClass="entr" presetSubtype="16" fill="hold" grpId="0" nodeType="afterEffect">
                                  <p:stCondLst>
                                    <p:cond delay="0"/>
                                  </p:stCondLst>
                                  <p:childTnLst>
                                    <p:set>
                                      <p:cBhvr>
                                        <p:cTn id="27" dur="1" fill="hold">
                                          <p:stCondLst>
                                            <p:cond delay="0"/>
                                          </p:stCondLst>
                                        </p:cTn>
                                        <p:tgtEl>
                                          <p:spTgt spid="69"/>
                                        </p:tgtEl>
                                        <p:attrNameLst>
                                          <p:attrName>style.visibility</p:attrName>
                                        </p:attrNameLst>
                                      </p:cBhvr>
                                      <p:to>
                                        <p:strVal val="visible"/>
                                      </p:to>
                                    </p:set>
                                    <p:anim calcmode="lin" valueType="num">
                                      <p:cBhvr>
                                        <p:cTn id="28" dur="500" fill="hold"/>
                                        <p:tgtEl>
                                          <p:spTgt spid="69"/>
                                        </p:tgtEl>
                                        <p:attrNameLst>
                                          <p:attrName>ppt_w</p:attrName>
                                        </p:attrNameLst>
                                      </p:cBhvr>
                                      <p:tavLst>
                                        <p:tav tm="0">
                                          <p:val>
                                            <p:fltVal val="0"/>
                                          </p:val>
                                        </p:tav>
                                        <p:tav tm="100000">
                                          <p:val>
                                            <p:strVal val="#ppt_w"/>
                                          </p:val>
                                        </p:tav>
                                      </p:tavLst>
                                    </p:anim>
                                    <p:anim calcmode="lin" valueType="num">
                                      <p:cBhvr>
                                        <p:cTn id="29" dur="500" fill="hold"/>
                                        <p:tgtEl>
                                          <p:spTgt spid="69"/>
                                        </p:tgtEl>
                                        <p:attrNameLst>
                                          <p:attrName>ppt_h</p:attrName>
                                        </p:attrNameLst>
                                      </p:cBhvr>
                                      <p:tavLst>
                                        <p:tav tm="0">
                                          <p:val>
                                            <p:fltVal val="0"/>
                                          </p:val>
                                        </p:tav>
                                        <p:tav tm="100000">
                                          <p:val>
                                            <p:strVal val="#ppt_h"/>
                                          </p:val>
                                        </p:tav>
                                      </p:tavLst>
                                    </p:anim>
                                    <p:animEffect transition="in" filter="fade">
                                      <p:cBhvr>
                                        <p:cTn id="30" dur="500"/>
                                        <p:tgtEl>
                                          <p:spTgt spid="69"/>
                                        </p:tgtEl>
                                      </p:cBhvr>
                                    </p:animEffect>
                                  </p:childTnLst>
                                </p:cTn>
                              </p:par>
                            </p:childTnLst>
                          </p:cTn>
                        </p:par>
                        <p:par>
                          <p:cTn id="31" fill="hold">
                            <p:stCondLst>
                              <p:cond delay="2000"/>
                            </p:stCondLst>
                            <p:childTnLst>
                              <p:par>
                                <p:cTn id="32" presetID="53" presetClass="entr" presetSubtype="16" fill="hold" grpId="0" nodeType="afterEffect">
                                  <p:stCondLst>
                                    <p:cond delay="0"/>
                                  </p:stCondLst>
                                  <p:childTnLst>
                                    <p:set>
                                      <p:cBhvr>
                                        <p:cTn id="33" dur="1" fill="hold">
                                          <p:stCondLst>
                                            <p:cond delay="0"/>
                                          </p:stCondLst>
                                        </p:cTn>
                                        <p:tgtEl>
                                          <p:spTgt spid="70"/>
                                        </p:tgtEl>
                                        <p:attrNameLst>
                                          <p:attrName>style.visibility</p:attrName>
                                        </p:attrNameLst>
                                      </p:cBhvr>
                                      <p:to>
                                        <p:strVal val="visible"/>
                                      </p:to>
                                    </p:set>
                                    <p:anim calcmode="lin" valueType="num">
                                      <p:cBhvr>
                                        <p:cTn id="34" dur="500" fill="hold"/>
                                        <p:tgtEl>
                                          <p:spTgt spid="70"/>
                                        </p:tgtEl>
                                        <p:attrNameLst>
                                          <p:attrName>ppt_w</p:attrName>
                                        </p:attrNameLst>
                                      </p:cBhvr>
                                      <p:tavLst>
                                        <p:tav tm="0">
                                          <p:val>
                                            <p:fltVal val="0"/>
                                          </p:val>
                                        </p:tav>
                                        <p:tav tm="100000">
                                          <p:val>
                                            <p:strVal val="#ppt_w"/>
                                          </p:val>
                                        </p:tav>
                                      </p:tavLst>
                                    </p:anim>
                                    <p:anim calcmode="lin" valueType="num">
                                      <p:cBhvr>
                                        <p:cTn id="35" dur="500" fill="hold"/>
                                        <p:tgtEl>
                                          <p:spTgt spid="70"/>
                                        </p:tgtEl>
                                        <p:attrNameLst>
                                          <p:attrName>ppt_h</p:attrName>
                                        </p:attrNameLst>
                                      </p:cBhvr>
                                      <p:tavLst>
                                        <p:tav tm="0">
                                          <p:val>
                                            <p:fltVal val="0"/>
                                          </p:val>
                                        </p:tav>
                                        <p:tav tm="100000">
                                          <p:val>
                                            <p:strVal val="#ppt_h"/>
                                          </p:val>
                                        </p:tav>
                                      </p:tavLst>
                                    </p:anim>
                                    <p:animEffect transition="in" filter="fade">
                                      <p:cBhvr>
                                        <p:cTn id="36" dur="500"/>
                                        <p:tgtEl>
                                          <p:spTgt spid="70"/>
                                        </p:tgtEl>
                                      </p:cBhvr>
                                    </p:animEffect>
                                  </p:childTnLst>
                                </p:cTn>
                              </p:par>
                              <p:par>
                                <p:cTn id="37" presetID="53" presetClass="entr" presetSubtype="16" fill="hold" nodeType="withEffect">
                                  <p:stCondLst>
                                    <p:cond delay="500"/>
                                  </p:stCondLst>
                                  <p:childTnLst>
                                    <p:set>
                                      <p:cBhvr>
                                        <p:cTn id="38" dur="1" fill="hold">
                                          <p:stCondLst>
                                            <p:cond delay="0"/>
                                          </p:stCondLst>
                                        </p:cTn>
                                        <p:tgtEl>
                                          <p:spTgt spid="71"/>
                                        </p:tgtEl>
                                        <p:attrNameLst>
                                          <p:attrName>style.visibility</p:attrName>
                                        </p:attrNameLst>
                                      </p:cBhvr>
                                      <p:to>
                                        <p:strVal val="visible"/>
                                      </p:to>
                                    </p:set>
                                    <p:anim calcmode="lin" valueType="num">
                                      <p:cBhvr>
                                        <p:cTn id="39" dur="500" fill="hold"/>
                                        <p:tgtEl>
                                          <p:spTgt spid="71"/>
                                        </p:tgtEl>
                                        <p:attrNameLst>
                                          <p:attrName>ppt_w</p:attrName>
                                        </p:attrNameLst>
                                      </p:cBhvr>
                                      <p:tavLst>
                                        <p:tav tm="0">
                                          <p:val>
                                            <p:fltVal val="0"/>
                                          </p:val>
                                        </p:tav>
                                        <p:tav tm="100000">
                                          <p:val>
                                            <p:strVal val="#ppt_w"/>
                                          </p:val>
                                        </p:tav>
                                      </p:tavLst>
                                    </p:anim>
                                    <p:anim calcmode="lin" valueType="num">
                                      <p:cBhvr>
                                        <p:cTn id="40" dur="500" fill="hold"/>
                                        <p:tgtEl>
                                          <p:spTgt spid="71"/>
                                        </p:tgtEl>
                                        <p:attrNameLst>
                                          <p:attrName>ppt_h</p:attrName>
                                        </p:attrNameLst>
                                      </p:cBhvr>
                                      <p:tavLst>
                                        <p:tav tm="0">
                                          <p:val>
                                            <p:fltVal val="0"/>
                                          </p:val>
                                        </p:tav>
                                        <p:tav tm="100000">
                                          <p:val>
                                            <p:strVal val="#ppt_h"/>
                                          </p:val>
                                        </p:tav>
                                      </p:tavLst>
                                    </p:anim>
                                    <p:animEffect transition="in" filter="fade">
                                      <p:cBhvr>
                                        <p:cTn id="41" dur="500"/>
                                        <p:tgtEl>
                                          <p:spTgt spid="71"/>
                                        </p:tgtEl>
                                      </p:cBhvr>
                                    </p:animEffect>
                                  </p:childTnLst>
                                </p:cTn>
                              </p:par>
                              <p:par>
                                <p:cTn id="42" presetID="53" presetClass="entr" presetSubtype="16" fill="hold" nodeType="withEffect">
                                  <p:stCondLst>
                                    <p:cond delay="500"/>
                                  </p:stCondLst>
                                  <p:childTnLst>
                                    <p:set>
                                      <p:cBhvr>
                                        <p:cTn id="43" dur="1" fill="hold">
                                          <p:stCondLst>
                                            <p:cond delay="0"/>
                                          </p:stCondLst>
                                        </p:cTn>
                                        <p:tgtEl>
                                          <p:spTgt spid="76"/>
                                        </p:tgtEl>
                                        <p:attrNameLst>
                                          <p:attrName>style.visibility</p:attrName>
                                        </p:attrNameLst>
                                      </p:cBhvr>
                                      <p:to>
                                        <p:strVal val="visible"/>
                                      </p:to>
                                    </p:set>
                                    <p:anim calcmode="lin" valueType="num">
                                      <p:cBhvr>
                                        <p:cTn id="44" dur="500" fill="hold"/>
                                        <p:tgtEl>
                                          <p:spTgt spid="76"/>
                                        </p:tgtEl>
                                        <p:attrNameLst>
                                          <p:attrName>ppt_w</p:attrName>
                                        </p:attrNameLst>
                                      </p:cBhvr>
                                      <p:tavLst>
                                        <p:tav tm="0">
                                          <p:val>
                                            <p:fltVal val="0"/>
                                          </p:val>
                                        </p:tav>
                                        <p:tav tm="100000">
                                          <p:val>
                                            <p:strVal val="#ppt_w"/>
                                          </p:val>
                                        </p:tav>
                                      </p:tavLst>
                                    </p:anim>
                                    <p:anim calcmode="lin" valueType="num">
                                      <p:cBhvr>
                                        <p:cTn id="45" dur="500" fill="hold"/>
                                        <p:tgtEl>
                                          <p:spTgt spid="76"/>
                                        </p:tgtEl>
                                        <p:attrNameLst>
                                          <p:attrName>ppt_h</p:attrName>
                                        </p:attrNameLst>
                                      </p:cBhvr>
                                      <p:tavLst>
                                        <p:tav tm="0">
                                          <p:val>
                                            <p:fltVal val="0"/>
                                          </p:val>
                                        </p:tav>
                                        <p:tav tm="100000">
                                          <p:val>
                                            <p:strVal val="#ppt_h"/>
                                          </p:val>
                                        </p:tav>
                                      </p:tavLst>
                                    </p:anim>
                                    <p:animEffect transition="in" filter="fade">
                                      <p:cBhvr>
                                        <p:cTn id="46" dur="500"/>
                                        <p:tgtEl>
                                          <p:spTgt spid="76"/>
                                        </p:tgtEl>
                                      </p:cBhvr>
                                    </p:animEffect>
                                  </p:childTnLst>
                                </p:cTn>
                              </p:par>
                              <p:par>
                                <p:cTn id="47" presetID="53" presetClass="entr" presetSubtype="16" fill="hold" nodeType="withEffect">
                                  <p:stCondLst>
                                    <p:cond delay="500"/>
                                  </p:stCondLst>
                                  <p:childTnLst>
                                    <p:set>
                                      <p:cBhvr>
                                        <p:cTn id="48" dur="1" fill="hold">
                                          <p:stCondLst>
                                            <p:cond delay="0"/>
                                          </p:stCondLst>
                                        </p:cTn>
                                        <p:tgtEl>
                                          <p:spTgt spid="108"/>
                                        </p:tgtEl>
                                        <p:attrNameLst>
                                          <p:attrName>style.visibility</p:attrName>
                                        </p:attrNameLst>
                                      </p:cBhvr>
                                      <p:to>
                                        <p:strVal val="visible"/>
                                      </p:to>
                                    </p:set>
                                    <p:anim calcmode="lin" valueType="num">
                                      <p:cBhvr>
                                        <p:cTn id="49" dur="500" fill="hold"/>
                                        <p:tgtEl>
                                          <p:spTgt spid="108"/>
                                        </p:tgtEl>
                                        <p:attrNameLst>
                                          <p:attrName>ppt_w</p:attrName>
                                        </p:attrNameLst>
                                      </p:cBhvr>
                                      <p:tavLst>
                                        <p:tav tm="0">
                                          <p:val>
                                            <p:fltVal val="0"/>
                                          </p:val>
                                        </p:tav>
                                        <p:tav tm="100000">
                                          <p:val>
                                            <p:strVal val="#ppt_w"/>
                                          </p:val>
                                        </p:tav>
                                      </p:tavLst>
                                    </p:anim>
                                    <p:anim calcmode="lin" valueType="num">
                                      <p:cBhvr>
                                        <p:cTn id="50" dur="500" fill="hold"/>
                                        <p:tgtEl>
                                          <p:spTgt spid="108"/>
                                        </p:tgtEl>
                                        <p:attrNameLst>
                                          <p:attrName>ppt_h</p:attrName>
                                        </p:attrNameLst>
                                      </p:cBhvr>
                                      <p:tavLst>
                                        <p:tav tm="0">
                                          <p:val>
                                            <p:fltVal val="0"/>
                                          </p:val>
                                        </p:tav>
                                        <p:tav tm="100000">
                                          <p:val>
                                            <p:strVal val="#ppt_h"/>
                                          </p:val>
                                        </p:tav>
                                      </p:tavLst>
                                    </p:anim>
                                    <p:animEffect transition="in" filter="fade">
                                      <p:cBhvr>
                                        <p:cTn id="51" dur="500"/>
                                        <p:tgtEl>
                                          <p:spTgt spid="108"/>
                                        </p:tgtEl>
                                      </p:cBhvr>
                                    </p:animEffect>
                                  </p:childTnLst>
                                </p:cTn>
                              </p:par>
                              <p:par>
                                <p:cTn id="52" presetID="53" presetClass="entr" presetSubtype="16" fill="hold" nodeType="withEffect">
                                  <p:stCondLst>
                                    <p:cond delay="500"/>
                                  </p:stCondLst>
                                  <p:childTnLst>
                                    <p:set>
                                      <p:cBhvr>
                                        <p:cTn id="53" dur="1" fill="hold">
                                          <p:stCondLst>
                                            <p:cond delay="0"/>
                                          </p:stCondLst>
                                        </p:cTn>
                                        <p:tgtEl>
                                          <p:spTgt spid="117"/>
                                        </p:tgtEl>
                                        <p:attrNameLst>
                                          <p:attrName>style.visibility</p:attrName>
                                        </p:attrNameLst>
                                      </p:cBhvr>
                                      <p:to>
                                        <p:strVal val="visible"/>
                                      </p:to>
                                    </p:set>
                                    <p:anim calcmode="lin" valueType="num">
                                      <p:cBhvr>
                                        <p:cTn id="54" dur="500" fill="hold"/>
                                        <p:tgtEl>
                                          <p:spTgt spid="117"/>
                                        </p:tgtEl>
                                        <p:attrNameLst>
                                          <p:attrName>ppt_w</p:attrName>
                                        </p:attrNameLst>
                                      </p:cBhvr>
                                      <p:tavLst>
                                        <p:tav tm="0">
                                          <p:val>
                                            <p:fltVal val="0"/>
                                          </p:val>
                                        </p:tav>
                                        <p:tav tm="100000">
                                          <p:val>
                                            <p:strVal val="#ppt_w"/>
                                          </p:val>
                                        </p:tav>
                                      </p:tavLst>
                                    </p:anim>
                                    <p:anim calcmode="lin" valueType="num">
                                      <p:cBhvr>
                                        <p:cTn id="55" dur="500" fill="hold"/>
                                        <p:tgtEl>
                                          <p:spTgt spid="117"/>
                                        </p:tgtEl>
                                        <p:attrNameLst>
                                          <p:attrName>ppt_h</p:attrName>
                                        </p:attrNameLst>
                                      </p:cBhvr>
                                      <p:tavLst>
                                        <p:tav tm="0">
                                          <p:val>
                                            <p:fltVal val="0"/>
                                          </p:val>
                                        </p:tav>
                                        <p:tav tm="100000">
                                          <p:val>
                                            <p:strVal val="#ppt_h"/>
                                          </p:val>
                                        </p:tav>
                                      </p:tavLst>
                                    </p:anim>
                                    <p:animEffect transition="in" filter="fade">
                                      <p:cBhvr>
                                        <p:cTn id="56" dur="500"/>
                                        <p:tgtEl>
                                          <p:spTgt spid="117"/>
                                        </p:tgtEl>
                                      </p:cBhvr>
                                    </p:animEffect>
                                  </p:childTnLst>
                                </p:cTn>
                              </p:par>
                              <p:par>
                                <p:cTn id="57" presetID="53" presetClass="entr" presetSubtype="16" fill="hold" nodeType="withEffect">
                                  <p:stCondLst>
                                    <p:cond delay="500"/>
                                  </p:stCondLst>
                                  <p:childTnLst>
                                    <p:set>
                                      <p:cBhvr>
                                        <p:cTn id="58" dur="1" fill="hold">
                                          <p:stCondLst>
                                            <p:cond delay="0"/>
                                          </p:stCondLst>
                                        </p:cTn>
                                        <p:tgtEl>
                                          <p:spTgt spid="122"/>
                                        </p:tgtEl>
                                        <p:attrNameLst>
                                          <p:attrName>style.visibility</p:attrName>
                                        </p:attrNameLst>
                                      </p:cBhvr>
                                      <p:to>
                                        <p:strVal val="visible"/>
                                      </p:to>
                                    </p:set>
                                    <p:anim calcmode="lin" valueType="num">
                                      <p:cBhvr>
                                        <p:cTn id="59" dur="500" fill="hold"/>
                                        <p:tgtEl>
                                          <p:spTgt spid="122"/>
                                        </p:tgtEl>
                                        <p:attrNameLst>
                                          <p:attrName>ppt_w</p:attrName>
                                        </p:attrNameLst>
                                      </p:cBhvr>
                                      <p:tavLst>
                                        <p:tav tm="0">
                                          <p:val>
                                            <p:fltVal val="0"/>
                                          </p:val>
                                        </p:tav>
                                        <p:tav tm="100000">
                                          <p:val>
                                            <p:strVal val="#ppt_w"/>
                                          </p:val>
                                        </p:tav>
                                      </p:tavLst>
                                    </p:anim>
                                    <p:anim calcmode="lin" valueType="num">
                                      <p:cBhvr>
                                        <p:cTn id="60" dur="500" fill="hold"/>
                                        <p:tgtEl>
                                          <p:spTgt spid="122"/>
                                        </p:tgtEl>
                                        <p:attrNameLst>
                                          <p:attrName>ppt_h</p:attrName>
                                        </p:attrNameLst>
                                      </p:cBhvr>
                                      <p:tavLst>
                                        <p:tav tm="0">
                                          <p:val>
                                            <p:fltVal val="0"/>
                                          </p:val>
                                        </p:tav>
                                        <p:tav tm="100000">
                                          <p:val>
                                            <p:strVal val="#ppt_h"/>
                                          </p:val>
                                        </p:tav>
                                      </p:tavLst>
                                    </p:anim>
                                    <p:animEffect transition="in" filter="fade">
                                      <p:cBhvr>
                                        <p:cTn id="61" dur="500"/>
                                        <p:tgtEl>
                                          <p:spTgt spid="122"/>
                                        </p:tgtEl>
                                      </p:cBhvr>
                                    </p:animEffect>
                                  </p:childTnLst>
                                </p:cTn>
                              </p:par>
                              <p:par>
                                <p:cTn id="62" presetID="53" presetClass="entr" presetSubtype="16" fill="hold" nodeType="withEffect">
                                  <p:stCondLst>
                                    <p:cond delay="500"/>
                                  </p:stCondLst>
                                  <p:childTnLst>
                                    <p:set>
                                      <p:cBhvr>
                                        <p:cTn id="63" dur="1" fill="hold">
                                          <p:stCondLst>
                                            <p:cond delay="0"/>
                                          </p:stCondLst>
                                        </p:cTn>
                                        <p:tgtEl>
                                          <p:spTgt spid="127"/>
                                        </p:tgtEl>
                                        <p:attrNameLst>
                                          <p:attrName>style.visibility</p:attrName>
                                        </p:attrNameLst>
                                      </p:cBhvr>
                                      <p:to>
                                        <p:strVal val="visible"/>
                                      </p:to>
                                    </p:set>
                                    <p:anim calcmode="lin" valueType="num">
                                      <p:cBhvr>
                                        <p:cTn id="64" dur="500" fill="hold"/>
                                        <p:tgtEl>
                                          <p:spTgt spid="127"/>
                                        </p:tgtEl>
                                        <p:attrNameLst>
                                          <p:attrName>ppt_w</p:attrName>
                                        </p:attrNameLst>
                                      </p:cBhvr>
                                      <p:tavLst>
                                        <p:tav tm="0">
                                          <p:val>
                                            <p:fltVal val="0"/>
                                          </p:val>
                                        </p:tav>
                                        <p:tav tm="100000">
                                          <p:val>
                                            <p:strVal val="#ppt_w"/>
                                          </p:val>
                                        </p:tav>
                                      </p:tavLst>
                                    </p:anim>
                                    <p:anim calcmode="lin" valueType="num">
                                      <p:cBhvr>
                                        <p:cTn id="65" dur="500" fill="hold"/>
                                        <p:tgtEl>
                                          <p:spTgt spid="127"/>
                                        </p:tgtEl>
                                        <p:attrNameLst>
                                          <p:attrName>ppt_h</p:attrName>
                                        </p:attrNameLst>
                                      </p:cBhvr>
                                      <p:tavLst>
                                        <p:tav tm="0">
                                          <p:val>
                                            <p:fltVal val="0"/>
                                          </p:val>
                                        </p:tav>
                                        <p:tav tm="100000">
                                          <p:val>
                                            <p:strVal val="#ppt_h"/>
                                          </p:val>
                                        </p:tav>
                                      </p:tavLst>
                                    </p:anim>
                                    <p:animEffect transition="in" filter="fade">
                                      <p:cBhvr>
                                        <p:cTn id="66" dur="500"/>
                                        <p:tgtEl>
                                          <p:spTgt spid="127"/>
                                        </p:tgtEl>
                                      </p:cBhvr>
                                    </p:animEffect>
                                  </p:childTnLst>
                                </p:cTn>
                              </p:par>
                            </p:childTnLst>
                          </p:cTn>
                        </p:par>
                        <p:par>
                          <p:cTn id="67" fill="hold">
                            <p:stCondLst>
                              <p:cond delay="2500"/>
                            </p:stCondLst>
                            <p:childTnLst>
                              <p:par>
                                <p:cTn id="68" presetID="53" presetClass="entr" presetSubtype="16" fill="hold" nodeType="afterEffect">
                                  <p:stCondLst>
                                    <p:cond delay="0"/>
                                  </p:stCondLst>
                                  <p:childTnLst>
                                    <p:set>
                                      <p:cBhvr>
                                        <p:cTn id="69" dur="1" fill="hold">
                                          <p:stCondLst>
                                            <p:cond delay="0"/>
                                          </p:stCondLst>
                                        </p:cTn>
                                        <p:tgtEl>
                                          <p:spTgt spid="132"/>
                                        </p:tgtEl>
                                        <p:attrNameLst>
                                          <p:attrName>style.visibility</p:attrName>
                                        </p:attrNameLst>
                                      </p:cBhvr>
                                      <p:to>
                                        <p:strVal val="visible"/>
                                      </p:to>
                                    </p:set>
                                    <p:anim calcmode="lin" valueType="num">
                                      <p:cBhvr>
                                        <p:cTn id="70" dur="500" fill="hold"/>
                                        <p:tgtEl>
                                          <p:spTgt spid="132"/>
                                        </p:tgtEl>
                                        <p:attrNameLst>
                                          <p:attrName>ppt_w</p:attrName>
                                        </p:attrNameLst>
                                      </p:cBhvr>
                                      <p:tavLst>
                                        <p:tav tm="0">
                                          <p:val>
                                            <p:fltVal val="0"/>
                                          </p:val>
                                        </p:tav>
                                        <p:tav tm="100000">
                                          <p:val>
                                            <p:strVal val="#ppt_w"/>
                                          </p:val>
                                        </p:tav>
                                      </p:tavLst>
                                    </p:anim>
                                    <p:anim calcmode="lin" valueType="num">
                                      <p:cBhvr>
                                        <p:cTn id="71" dur="500" fill="hold"/>
                                        <p:tgtEl>
                                          <p:spTgt spid="132"/>
                                        </p:tgtEl>
                                        <p:attrNameLst>
                                          <p:attrName>ppt_h</p:attrName>
                                        </p:attrNameLst>
                                      </p:cBhvr>
                                      <p:tavLst>
                                        <p:tav tm="0">
                                          <p:val>
                                            <p:fltVal val="0"/>
                                          </p:val>
                                        </p:tav>
                                        <p:tav tm="100000">
                                          <p:val>
                                            <p:strVal val="#ppt_h"/>
                                          </p:val>
                                        </p:tav>
                                      </p:tavLst>
                                    </p:anim>
                                    <p:animEffect transition="in" filter="fade">
                                      <p:cBhvr>
                                        <p:cTn id="72" dur="500"/>
                                        <p:tgtEl>
                                          <p:spTgt spid="132"/>
                                        </p:tgtEl>
                                      </p:cBhvr>
                                    </p:animEffect>
                                  </p:childTnLst>
                                </p:cTn>
                              </p:par>
                              <p:par>
                                <p:cTn id="73" presetID="2" presetClass="entr" presetSubtype="6" fill="hold" grpId="0" nodeType="withEffect">
                                  <p:stCondLst>
                                    <p:cond delay="500"/>
                                  </p:stCondLst>
                                  <p:childTnLst>
                                    <p:set>
                                      <p:cBhvr>
                                        <p:cTn id="74" dur="1" fill="hold">
                                          <p:stCondLst>
                                            <p:cond delay="0"/>
                                          </p:stCondLst>
                                        </p:cTn>
                                        <p:tgtEl>
                                          <p:spTgt spid="3"/>
                                        </p:tgtEl>
                                        <p:attrNameLst>
                                          <p:attrName>style.visibility</p:attrName>
                                        </p:attrNameLst>
                                      </p:cBhvr>
                                      <p:to>
                                        <p:strVal val="visible"/>
                                      </p:to>
                                    </p:set>
                                    <p:anim calcmode="lin" valueType="num">
                                      <p:cBhvr additive="base">
                                        <p:cTn id="75" dur="500" fill="hold"/>
                                        <p:tgtEl>
                                          <p:spTgt spid="3"/>
                                        </p:tgtEl>
                                        <p:attrNameLst>
                                          <p:attrName>ppt_x</p:attrName>
                                        </p:attrNameLst>
                                      </p:cBhvr>
                                      <p:tavLst>
                                        <p:tav tm="0">
                                          <p:val>
                                            <p:strVal val="1+#ppt_w/2"/>
                                          </p:val>
                                        </p:tav>
                                        <p:tav tm="100000">
                                          <p:val>
                                            <p:strVal val="#ppt_x"/>
                                          </p:val>
                                        </p:tav>
                                      </p:tavLst>
                                    </p:anim>
                                    <p:anim calcmode="lin" valueType="num">
                                      <p:cBhvr additive="base">
                                        <p:cTn id="76" dur="500" fill="hold"/>
                                        <p:tgtEl>
                                          <p:spTgt spid="3"/>
                                        </p:tgtEl>
                                        <p:attrNameLst>
                                          <p:attrName>ppt_y</p:attrName>
                                        </p:attrNameLst>
                                      </p:cBhvr>
                                      <p:tavLst>
                                        <p:tav tm="0">
                                          <p:val>
                                            <p:strVal val="1+#ppt_h/2"/>
                                          </p:val>
                                        </p:tav>
                                        <p:tav tm="100000">
                                          <p:val>
                                            <p:strVal val="#ppt_y"/>
                                          </p:val>
                                        </p:tav>
                                      </p:tavLst>
                                    </p:anim>
                                  </p:childTnLst>
                                </p:cTn>
                              </p:par>
                              <p:par>
                                <p:cTn id="77" presetID="2" presetClass="entr" presetSubtype="6" fill="hold" grpId="0" nodeType="withEffect">
                                  <p:stCondLst>
                                    <p:cond delay="500"/>
                                  </p:stCondLst>
                                  <p:childTnLst>
                                    <p:set>
                                      <p:cBhvr>
                                        <p:cTn id="78" dur="1" fill="hold">
                                          <p:stCondLst>
                                            <p:cond delay="0"/>
                                          </p:stCondLst>
                                        </p:cTn>
                                        <p:tgtEl>
                                          <p:spTgt spid="148"/>
                                        </p:tgtEl>
                                        <p:attrNameLst>
                                          <p:attrName>style.visibility</p:attrName>
                                        </p:attrNameLst>
                                      </p:cBhvr>
                                      <p:to>
                                        <p:strVal val="visible"/>
                                      </p:to>
                                    </p:set>
                                    <p:anim calcmode="lin" valueType="num">
                                      <p:cBhvr additive="base">
                                        <p:cTn id="79" dur="500" fill="hold"/>
                                        <p:tgtEl>
                                          <p:spTgt spid="148"/>
                                        </p:tgtEl>
                                        <p:attrNameLst>
                                          <p:attrName>ppt_x</p:attrName>
                                        </p:attrNameLst>
                                      </p:cBhvr>
                                      <p:tavLst>
                                        <p:tav tm="0">
                                          <p:val>
                                            <p:strVal val="1+#ppt_w/2"/>
                                          </p:val>
                                        </p:tav>
                                        <p:tav tm="100000">
                                          <p:val>
                                            <p:strVal val="#ppt_x"/>
                                          </p:val>
                                        </p:tav>
                                      </p:tavLst>
                                    </p:anim>
                                    <p:anim calcmode="lin" valueType="num">
                                      <p:cBhvr additive="base">
                                        <p:cTn id="80" dur="500" fill="hold"/>
                                        <p:tgtEl>
                                          <p:spTgt spid="148"/>
                                        </p:tgtEl>
                                        <p:attrNameLst>
                                          <p:attrName>ppt_y</p:attrName>
                                        </p:attrNameLst>
                                      </p:cBhvr>
                                      <p:tavLst>
                                        <p:tav tm="0">
                                          <p:val>
                                            <p:strVal val="1+#ppt_h/2"/>
                                          </p:val>
                                        </p:tav>
                                        <p:tav tm="100000">
                                          <p:val>
                                            <p:strVal val="#ppt_y"/>
                                          </p:val>
                                        </p:tav>
                                      </p:tavLst>
                                    </p:anim>
                                  </p:childTnLst>
                                </p:cTn>
                              </p:par>
                              <p:par>
                                <p:cTn id="81" presetID="2" presetClass="entr" presetSubtype="6" fill="hold" grpId="0" nodeType="withEffect">
                                  <p:stCondLst>
                                    <p:cond delay="500"/>
                                  </p:stCondLst>
                                  <p:childTnLst>
                                    <p:set>
                                      <p:cBhvr>
                                        <p:cTn id="82" dur="1" fill="hold">
                                          <p:stCondLst>
                                            <p:cond delay="0"/>
                                          </p:stCondLst>
                                        </p:cTn>
                                        <p:tgtEl>
                                          <p:spTgt spid="149"/>
                                        </p:tgtEl>
                                        <p:attrNameLst>
                                          <p:attrName>style.visibility</p:attrName>
                                        </p:attrNameLst>
                                      </p:cBhvr>
                                      <p:to>
                                        <p:strVal val="visible"/>
                                      </p:to>
                                    </p:set>
                                    <p:anim calcmode="lin" valueType="num">
                                      <p:cBhvr additive="base">
                                        <p:cTn id="83" dur="500" fill="hold"/>
                                        <p:tgtEl>
                                          <p:spTgt spid="149"/>
                                        </p:tgtEl>
                                        <p:attrNameLst>
                                          <p:attrName>ppt_x</p:attrName>
                                        </p:attrNameLst>
                                      </p:cBhvr>
                                      <p:tavLst>
                                        <p:tav tm="0">
                                          <p:val>
                                            <p:strVal val="1+#ppt_w/2"/>
                                          </p:val>
                                        </p:tav>
                                        <p:tav tm="100000">
                                          <p:val>
                                            <p:strVal val="#ppt_x"/>
                                          </p:val>
                                        </p:tav>
                                      </p:tavLst>
                                    </p:anim>
                                    <p:anim calcmode="lin" valueType="num">
                                      <p:cBhvr additive="base">
                                        <p:cTn id="84" dur="500" fill="hold"/>
                                        <p:tgtEl>
                                          <p:spTgt spid="149"/>
                                        </p:tgtEl>
                                        <p:attrNameLst>
                                          <p:attrName>ppt_y</p:attrName>
                                        </p:attrNameLst>
                                      </p:cBhvr>
                                      <p:tavLst>
                                        <p:tav tm="0">
                                          <p:val>
                                            <p:strVal val="1+#ppt_h/2"/>
                                          </p:val>
                                        </p:tav>
                                        <p:tav tm="100000">
                                          <p:val>
                                            <p:strVal val="#ppt_y"/>
                                          </p:val>
                                        </p:tav>
                                      </p:tavLst>
                                    </p:anim>
                                  </p:childTnLst>
                                </p:cTn>
                              </p:par>
                              <p:par>
                                <p:cTn id="85" presetID="2" presetClass="entr" presetSubtype="6" fill="hold" grpId="0" nodeType="withEffect">
                                  <p:stCondLst>
                                    <p:cond delay="500"/>
                                  </p:stCondLst>
                                  <p:childTnLst>
                                    <p:set>
                                      <p:cBhvr>
                                        <p:cTn id="86" dur="1" fill="hold">
                                          <p:stCondLst>
                                            <p:cond delay="0"/>
                                          </p:stCondLst>
                                        </p:cTn>
                                        <p:tgtEl>
                                          <p:spTgt spid="150"/>
                                        </p:tgtEl>
                                        <p:attrNameLst>
                                          <p:attrName>style.visibility</p:attrName>
                                        </p:attrNameLst>
                                      </p:cBhvr>
                                      <p:to>
                                        <p:strVal val="visible"/>
                                      </p:to>
                                    </p:set>
                                    <p:anim calcmode="lin" valueType="num">
                                      <p:cBhvr additive="base">
                                        <p:cTn id="87" dur="500" fill="hold"/>
                                        <p:tgtEl>
                                          <p:spTgt spid="150"/>
                                        </p:tgtEl>
                                        <p:attrNameLst>
                                          <p:attrName>ppt_x</p:attrName>
                                        </p:attrNameLst>
                                      </p:cBhvr>
                                      <p:tavLst>
                                        <p:tav tm="0">
                                          <p:val>
                                            <p:strVal val="1+#ppt_w/2"/>
                                          </p:val>
                                        </p:tav>
                                        <p:tav tm="100000">
                                          <p:val>
                                            <p:strVal val="#ppt_x"/>
                                          </p:val>
                                        </p:tav>
                                      </p:tavLst>
                                    </p:anim>
                                    <p:anim calcmode="lin" valueType="num">
                                      <p:cBhvr additive="base">
                                        <p:cTn id="88" dur="500" fill="hold"/>
                                        <p:tgtEl>
                                          <p:spTgt spid="150"/>
                                        </p:tgtEl>
                                        <p:attrNameLst>
                                          <p:attrName>ppt_y</p:attrName>
                                        </p:attrNameLst>
                                      </p:cBhvr>
                                      <p:tavLst>
                                        <p:tav tm="0">
                                          <p:val>
                                            <p:strVal val="1+#ppt_h/2"/>
                                          </p:val>
                                        </p:tav>
                                        <p:tav tm="100000">
                                          <p:val>
                                            <p:strVal val="#ppt_y"/>
                                          </p:val>
                                        </p:tav>
                                      </p:tavLst>
                                    </p:anim>
                                  </p:childTnLst>
                                </p:cTn>
                              </p:par>
                              <p:par>
                                <p:cTn id="89" presetID="2" presetClass="entr" presetSubtype="6" fill="hold" grpId="0" nodeType="withEffect">
                                  <p:stCondLst>
                                    <p:cond delay="500"/>
                                  </p:stCondLst>
                                  <p:childTnLst>
                                    <p:set>
                                      <p:cBhvr>
                                        <p:cTn id="90" dur="1" fill="hold">
                                          <p:stCondLst>
                                            <p:cond delay="0"/>
                                          </p:stCondLst>
                                        </p:cTn>
                                        <p:tgtEl>
                                          <p:spTgt spid="151"/>
                                        </p:tgtEl>
                                        <p:attrNameLst>
                                          <p:attrName>style.visibility</p:attrName>
                                        </p:attrNameLst>
                                      </p:cBhvr>
                                      <p:to>
                                        <p:strVal val="visible"/>
                                      </p:to>
                                    </p:set>
                                    <p:anim calcmode="lin" valueType="num">
                                      <p:cBhvr additive="base">
                                        <p:cTn id="91" dur="500" fill="hold"/>
                                        <p:tgtEl>
                                          <p:spTgt spid="151"/>
                                        </p:tgtEl>
                                        <p:attrNameLst>
                                          <p:attrName>ppt_x</p:attrName>
                                        </p:attrNameLst>
                                      </p:cBhvr>
                                      <p:tavLst>
                                        <p:tav tm="0">
                                          <p:val>
                                            <p:strVal val="1+#ppt_w/2"/>
                                          </p:val>
                                        </p:tav>
                                        <p:tav tm="100000">
                                          <p:val>
                                            <p:strVal val="#ppt_x"/>
                                          </p:val>
                                        </p:tav>
                                      </p:tavLst>
                                    </p:anim>
                                    <p:anim calcmode="lin" valueType="num">
                                      <p:cBhvr additive="base">
                                        <p:cTn id="92" dur="500" fill="hold"/>
                                        <p:tgtEl>
                                          <p:spTgt spid="151"/>
                                        </p:tgtEl>
                                        <p:attrNameLst>
                                          <p:attrName>ppt_y</p:attrName>
                                        </p:attrNameLst>
                                      </p:cBhvr>
                                      <p:tavLst>
                                        <p:tav tm="0">
                                          <p:val>
                                            <p:strVal val="1+#ppt_h/2"/>
                                          </p:val>
                                        </p:tav>
                                        <p:tav tm="100000">
                                          <p:val>
                                            <p:strVal val="#ppt_y"/>
                                          </p:val>
                                        </p:tav>
                                      </p:tavLst>
                                    </p:anim>
                                  </p:childTnLst>
                                </p:cTn>
                              </p:par>
                              <p:par>
                                <p:cTn id="93" presetID="2" presetClass="entr" presetSubtype="6" fill="hold" grpId="0" nodeType="withEffect">
                                  <p:stCondLst>
                                    <p:cond delay="500"/>
                                  </p:stCondLst>
                                  <p:childTnLst>
                                    <p:set>
                                      <p:cBhvr>
                                        <p:cTn id="94" dur="1" fill="hold">
                                          <p:stCondLst>
                                            <p:cond delay="0"/>
                                          </p:stCondLst>
                                        </p:cTn>
                                        <p:tgtEl>
                                          <p:spTgt spid="152"/>
                                        </p:tgtEl>
                                        <p:attrNameLst>
                                          <p:attrName>style.visibility</p:attrName>
                                        </p:attrNameLst>
                                      </p:cBhvr>
                                      <p:to>
                                        <p:strVal val="visible"/>
                                      </p:to>
                                    </p:set>
                                    <p:anim calcmode="lin" valueType="num">
                                      <p:cBhvr additive="base">
                                        <p:cTn id="95" dur="500" fill="hold"/>
                                        <p:tgtEl>
                                          <p:spTgt spid="152"/>
                                        </p:tgtEl>
                                        <p:attrNameLst>
                                          <p:attrName>ppt_x</p:attrName>
                                        </p:attrNameLst>
                                      </p:cBhvr>
                                      <p:tavLst>
                                        <p:tav tm="0">
                                          <p:val>
                                            <p:strVal val="1+#ppt_w/2"/>
                                          </p:val>
                                        </p:tav>
                                        <p:tav tm="100000">
                                          <p:val>
                                            <p:strVal val="#ppt_x"/>
                                          </p:val>
                                        </p:tav>
                                      </p:tavLst>
                                    </p:anim>
                                    <p:anim calcmode="lin" valueType="num">
                                      <p:cBhvr additive="base">
                                        <p:cTn id="96" dur="500" fill="hold"/>
                                        <p:tgtEl>
                                          <p:spTgt spid="152"/>
                                        </p:tgtEl>
                                        <p:attrNameLst>
                                          <p:attrName>ppt_y</p:attrName>
                                        </p:attrNameLst>
                                      </p:cBhvr>
                                      <p:tavLst>
                                        <p:tav tm="0">
                                          <p:val>
                                            <p:strVal val="1+#ppt_h/2"/>
                                          </p:val>
                                        </p:tav>
                                        <p:tav tm="100000">
                                          <p:val>
                                            <p:strVal val="#ppt_y"/>
                                          </p:val>
                                        </p:tav>
                                      </p:tavLst>
                                    </p:anim>
                                  </p:childTnLst>
                                </p:cTn>
                              </p:par>
                              <p:par>
                                <p:cTn id="97" presetID="2" presetClass="entr" presetSubtype="6" fill="hold" grpId="0" nodeType="withEffect">
                                  <p:stCondLst>
                                    <p:cond delay="500"/>
                                  </p:stCondLst>
                                  <p:childTnLst>
                                    <p:set>
                                      <p:cBhvr>
                                        <p:cTn id="98" dur="1" fill="hold">
                                          <p:stCondLst>
                                            <p:cond delay="0"/>
                                          </p:stCondLst>
                                        </p:cTn>
                                        <p:tgtEl>
                                          <p:spTgt spid="153"/>
                                        </p:tgtEl>
                                        <p:attrNameLst>
                                          <p:attrName>style.visibility</p:attrName>
                                        </p:attrNameLst>
                                      </p:cBhvr>
                                      <p:to>
                                        <p:strVal val="visible"/>
                                      </p:to>
                                    </p:set>
                                    <p:anim calcmode="lin" valueType="num">
                                      <p:cBhvr additive="base">
                                        <p:cTn id="99" dur="500" fill="hold"/>
                                        <p:tgtEl>
                                          <p:spTgt spid="153"/>
                                        </p:tgtEl>
                                        <p:attrNameLst>
                                          <p:attrName>ppt_x</p:attrName>
                                        </p:attrNameLst>
                                      </p:cBhvr>
                                      <p:tavLst>
                                        <p:tav tm="0">
                                          <p:val>
                                            <p:strVal val="1+#ppt_w/2"/>
                                          </p:val>
                                        </p:tav>
                                        <p:tav tm="100000">
                                          <p:val>
                                            <p:strVal val="#ppt_x"/>
                                          </p:val>
                                        </p:tav>
                                      </p:tavLst>
                                    </p:anim>
                                    <p:anim calcmode="lin" valueType="num">
                                      <p:cBhvr additive="base">
                                        <p:cTn id="100" dur="500" fill="hold"/>
                                        <p:tgtEl>
                                          <p:spTgt spid="153"/>
                                        </p:tgtEl>
                                        <p:attrNameLst>
                                          <p:attrName>ppt_y</p:attrName>
                                        </p:attrNameLst>
                                      </p:cBhvr>
                                      <p:tavLst>
                                        <p:tav tm="0">
                                          <p:val>
                                            <p:strVal val="1+#ppt_h/2"/>
                                          </p:val>
                                        </p:tav>
                                        <p:tav tm="100000">
                                          <p:val>
                                            <p:strVal val="#ppt_y"/>
                                          </p:val>
                                        </p:tav>
                                      </p:tavLst>
                                    </p:anim>
                                  </p:childTnLst>
                                </p:cTn>
                              </p:par>
                              <p:par>
                                <p:cTn id="101" presetID="2" presetClass="entr" presetSubtype="6" fill="hold" grpId="0" nodeType="withEffect">
                                  <p:stCondLst>
                                    <p:cond delay="500"/>
                                  </p:stCondLst>
                                  <p:childTnLst>
                                    <p:set>
                                      <p:cBhvr>
                                        <p:cTn id="102" dur="1" fill="hold">
                                          <p:stCondLst>
                                            <p:cond delay="0"/>
                                          </p:stCondLst>
                                        </p:cTn>
                                        <p:tgtEl>
                                          <p:spTgt spid="154"/>
                                        </p:tgtEl>
                                        <p:attrNameLst>
                                          <p:attrName>style.visibility</p:attrName>
                                        </p:attrNameLst>
                                      </p:cBhvr>
                                      <p:to>
                                        <p:strVal val="visible"/>
                                      </p:to>
                                    </p:set>
                                    <p:anim calcmode="lin" valueType="num">
                                      <p:cBhvr additive="base">
                                        <p:cTn id="103" dur="500" fill="hold"/>
                                        <p:tgtEl>
                                          <p:spTgt spid="154"/>
                                        </p:tgtEl>
                                        <p:attrNameLst>
                                          <p:attrName>ppt_x</p:attrName>
                                        </p:attrNameLst>
                                      </p:cBhvr>
                                      <p:tavLst>
                                        <p:tav tm="0">
                                          <p:val>
                                            <p:strVal val="1+#ppt_w/2"/>
                                          </p:val>
                                        </p:tav>
                                        <p:tav tm="100000">
                                          <p:val>
                                            <p:strVal val="#ppt_x"/>
                                          </p:val>
                                        </p:tav>
                                      </p:tavLst>
                                    </p:anim>
                                    <p:anim calcmode="lin" valueType="num">
                                      <p:cBhvr additive="base">
                                        <p:cTn id="104" dur="500" fill="hold"/>
                                        <p:tgtEl>
                                          <p:spTgt spid="154"/>
                                        </p:tgtEl>
                                        <p:attrNameLst>
                                          <p:attrName>ppt_y</p:attrName>
                                        </p:attrNameLst>
                                      </p:cBhvr>
                                      <p:tavLst>
                                        <p:tav tm="0">
                                          <p:val>
                                            <p:strVal val="1+#ppt_h/2"/>
                                          </p:val>
                                        </p:tav>
                                        <p:tav tm="100000">
                                          <p:val>
                                            <p:strVal val="#ppt_y"/>
                                          </p:val>
                                        </p:tav>
                                      </p:tavLst>
                                    </p:anim>
                                  </p:childTnLst>
                                </p:cTn>
                              </p:par>
                              <p:par>
                                <p:cTn id="105" presetID="2" presetClass="entr" presetSubtype="6" fill="hold" grpId="0" nodeType="withEffect">
                                  <p:stCondLst>
                                    <p:cond delay="500"/>
                                  </p:stCondLst>
                                  <p:childTnLst>
                                    <p:set>
                                      <p:cBhvr>
                                        <p:cTn id="106" dur="1" fill="hold">
                                          <p:stCondLst>
                                            <p:cond delay="0"/>
                                          </p:stCondLst>
                                        </p:cTn>
                                        <p:tgtEl>
                                          <p:spTgt spid="155"/>
                                        </p:tgtEl>
                                        <p:attrNameLst>
                                          <p:attrName>style.visibility</p:attrName>
                                        </p:attrNameLst>
                                      </p:cBhvr>
                                      <p:to>
                                        <p:strVal val="visible"/>
                                      </p:to>
                                    </p:set>
                                    <p:anim calcmode="lin" valueType="num">
                                      <p:cBhvr additive="base">
                                        <p:cTn id="107" dur="500" fill="hold"/>
                                        <p:tgtEl>
                                          <p:spTgt spid="155"/>
                                        </p:tgtEl>
                                        <p:attrNameLst>
                                          <p:attrName>ppt_x</p:attrName>
                                        </p:attrNameLst>
                                      </p:cBhvr>
                                      <p:tavLst>
                                        <p:tav tm="0">
                                          <p:val>
                                            <p:strVal val="1+#ppt_w/2"/>
                                          </p:val>
                                        </p:tav>
                                        <p:tav tm="100000">
                                          <p:val>
                                            <p:strVal val="#ppt_x"/>
                                          </p:val>
                                        </p:tav>
                                      </p:tavLst>
                                    </p:anim>
                                    <p:anim calcmode="lin" valueType="num">
                                      <p:cBhvr additive="base">
                                        <p:cTn id="108" dur="500" fill="hold"/>
                                        <p:tgtEl>
                                          <p:spTgt spid="155"/>
                                        </p:tgtEl>
                                        <p:attrNameLst>
                                          <p:attrName>ppt_y</p:attrName>
                                        </p:attrNameLst>
                                      </p:cBhvr>
                                      <p:tavLst>
                                        <p:tav tm="0">
                                          <p:val>
                                            <p:strVal val="1+#ppt_h/2"/>
                                          </p:val>
                                        </p:tav>
                                        <p:tav tm="100000">
                                          <p:val>
                                            <p:strVal val="#ppt_y"/>
                                          </p:val>
                                        </p:tav>
                                      </p:tavLst>
                                    </p:anim>
                                  </p:childTnLst>
                                </p:cTn>
                              </p:par>
                              <p:par>
                                <p:cTn id="109" presetID="2" presetClass="entr" presetSubtype="6" fill="hold" grpId="0" nodeType="withEffect">
                                  <p:stCondLst>
                                    <p:cond delay="500"/>
                                  </p:stCondLst>
                                  <p:childTnLst>
                                    <p:set>
                                      <p:cBhvr>
                                        <p:cTn id="110" dur="1" fill="hold">
                                          <p:stCondLst>
                                            <p:cond delay="0"/>
                                          </p:stCondLst>
                                        </p:cTn>
                                        <p:tgtEl>
                                          <p:spTgt spid="156"/>
                                        </p:tgtEl>
                                        <p:attrNameLst>
                                          <p:attrName>style.visibility</p:attrName>
                                        </p:attrNameLst>
                                      </p:cBhvr>
                                      <p:to>
                                        <p:strVal val="visible"/>
                                      </p:to>
                                    </p:set>
                                    <p:anim calcmode="lin" valueType="num">
                                      <p:cBhvr additive="base">
                                        <p:cTn id="111" dur="500" fill="hold"/>
                                        <p:tgtEl>
                                          <p:spTgt spid="156"/>
                                        </p:tgtEl>
                                        <p:attrNameLst>
                                          <p:attrName>ppt_x</p:attrName>
                                        </p:attrNameLst>
                                      </p:cBhvr>
                                      <p:tavLst>
                                        <p:tav tm="0">
                                          <p:val>
                                            <p:strVal val="1+#ppt_w/2"/>
                                          </p:val>
                                        </p:tav>
                                        <p:tav tm="100000">
                                          <p:val>
                                            <p:strVal val="#ppt_x"/>
                                          </p:val>
                                        </p:tav>
                                      </p:tavLst>
                                    </p:anim>
                                    <p:anim calcmode="lin" valueType="num">
                                      <p:cBhvr additive="base">
                                        <p:cTn id="112" dur="500" fill="hold"/>
                                        <p:tgtEl>
                                          <p:spTgt spid="156"/>
                                        </p:tgtEl>
                                        <p:attrNameLst>
                                          <p:attrName>ppt_y</p:attrName>
                                        </p:attrNameLst>
                                      </p:cBhvr>
                                      <p:tavLst>
                                        <p:tav tm="0">
                                          <p:val>
                                            <p:strVal val="1+#ppt_h/2"/>
                                          </p:val>
                                        </p:tav>
                                        <p:tav tm="100000">
                                          <p:val>
                                            <p:strVal val="#ppt_y"/>
                                          </p:val>
                                        </p:tav>
                                      </p:tavLst>
                                    </p:anim>
                                  </p:childTnLst>
                                </p:cTn>
                              </p:par>
                            </p:childTnLst>
                          </p:cTn>
                        </p:par>
                        <p:par>
                          <p:cTn id="113" fill="hold">
                            <p:stCondLst>
                              <p:cond delay="3000"/>
                            </p:stCondLst>
                            <p:childTnLst>
                              <p:par>
                                <p:cTn id="114" presetID="10" presetClass="entr" presetSubtype="0" fill="hold" grpId="0" nodeType="afterEffect">
                                  <p:stCondLst>
                                    <p:cond delay="0"/>
                                  </p:stCondLst>
                                  <p:childTnLst>
                                    <p:set>
                                      <p:cBhvr>
                                        <p:cTn id="115" dur="1" fill="hold">
                                          <p:stCondLst>
                                            <p:cond delay="0"/>
                                          </p:stCondLst>
                                        </p:cTn>
                                        <p:tgtEl>
                                          <p:spTgt spid="51"/>
                                        </p:tgtEl>
                                        <p:attrNameLst>
                                          <p:attrName>style.visibility</p:attrName>
                                        </p:attrNameLst>
                                      </p:cBhvr>
                                      <p:to>
                                        <p:strVal val="visible"/>
                                      </p:to>
                                    </p:set>
                                    <p:animEffect transition="in" filter="fade">
                                      <p:cBhvr>
                                        <p:cTn id="116" dur="125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67" grpId="0" animBg="1"/>
      <p:bldP spid="69" grpId="0"/>
      <p:bldP spid="70" grpId="0"/>
      <p:bldP spid="3" grpId="0" animBg="1"/>
      <p:bldP spid="148" grpId="0" animBg="1"/>
      <p:bldP spid="149" grpId="0" animBg="1"/>
      <p:bldP spid="150" grpId="0" animBg="1"/>
      <p:bldP spid="151" grpId="0" animBg="1"/>
      <p:bldP spid="152" grpId="0" animBg="1"/>
      <p:bldP spid="153" grpId="0" animBg="1"/>
      <p:bldP spid="154" grpId="0" animBg="1"/>
      <p:bldP spid="155" grpId="0" animBg="1"/>
      <p:bldP spid="156" grpId="0" animBg="1"/>
      <p:bldP spid="61" grpId="0" animBg="1"/>
      <p:bldP spid="5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等腰三角形 24"/>
          <p:cNvSpPr/>
          <p:nvPr/>
        </p:nvSpPr>
        <p:spPr>
          <a:xfrm rot="10800000">
            <a:off x="-455141" y="-27383"/>
            <a:ext cx="13126262" cy="1908871"/>
          </a:xfrm>
          <a:prstGeom prst="triangle">
            <a:avLst/>
          </a:prstGeom>
          <a:solidFill>
            <a:schemeClr val="bg1">
              <a:lumMod val="75000"/>
              <a:alpha val="7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0800000">
            <a:off x="0" y="-423"/>
            <a:ext cx="12193588" cy="1773238"/>
          </a:xfrm>
          <a:prstGeom prst="triangl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Rectangle 4"/>
          <p:cNvSpPr txBox="1">
            <a:spLocks noChangeArrowheads="1"/>
          </p:cNvSpPr>
          <p:nvPr/>
        </p:nvSpPr>
        <p:spPr bwMode="auto">
          <a:xfrm>
            <a:off x="5233491" y="577653"/>
            <a:ext cx="1656184" cy="34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sz="2800" dirty="0">
                <a:latin typeface="微软雅黑" panose="020B0503020204020204" pitchFamily="34" charset="-122"/>
                <a:ea typeface="微软雅黑" panose="020B0503020204020204" pitchFamily="34" charset="-122"/>
              </a:rPr>
              <a:t>创业宣言</a:t>
            </a:r>
            <a:endParaRPr lang="zh-CN" sz="2800" dirty="0">
              <a:latin typeface="微软雅黑" panose="020B0503020204020204" pitchFamily="34" charset="-122"/>
              <a:ea typeface="微软雅黑" panose="020B0503020204020204" pitchFamily="34" charset="-122"/>
            </a:endParaRPr>
          </a:p>
        </p:txBody>
      </p:sp>
      <p:cxnSp>
        <p:nvCxnSpPr>
          <p:cNvPr id="37" name="直接连接符 36"/>
          <p:cNvCxnSpPr/>
          <p:nvPr/>
        </p:nvCxnSpPr>
        <p:spPr>
          <a:xfrm>
            <a:off x="4873451" y="1063769"/>
            <a:ext cx="2448272" cy="0"/>
          </a:xfrm>
          <a:prstGeom prst="line">
            <a:avLst/>
          </a:prstGeom>
          <a:ln w="19050">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4729435" y="1063769"/>
            <a:ext cx="2710999" cy="276999"/>
          </a:xfrm>
          <a:prstGeom prst="rect">
            <a:avLst/>
          </a:prstGeom>
        </p:spPr>
        <p:txBody>
          <a:bodyPr wrap="none">
            <a:spAutoFit/>
          </a:bodyPr>
          <a:lstStyle/>
          <a:p>
            <a:r>
              <a:rPr lang="en-US" altLang="zh-CN" sz="1200" b="1" dirty="0">
                <a:solidFill>
                  <a:schemeClr val="bg1"/>
                </a:solidFill>
                <a:latin typeface="方正兰亭黑简体" panose="02000000000000000000" pitchFamily="2" charset="-122"/>
                <a:ea typeface="方正兰亭黑简体" panose="02000000000000000000" pitchFamily="2" charset="-122"/>
              </a:rPr>
              <a:t>ENTREPRENEURSHIP SPEECH</a:t>
            </a:r>
            <a:endParaRPr lang="zh-CN" altLang="en-US" sz="1200" dirty="0">
              <a:solidFill>
                <a:schemeClr val="bg1"/>
              </a:solidFill>
              <a:latin typeface="方正兰亭黑简体" panose="02000000000000000000" pitchFamily="2" charset="-122"/>
              <a:ea typeface="方正兰亭黑简体" panose="02000000000000000000" pitchFamily="2" charset="-122"/>
            </a:endParaRPr>
          </a:p>
        </p:txBody>
      </p:sp>
      <p:sp>
        <p:nvSpPr>
          <p:cNvPr id="40" name="矩形 39"/>
          <p:cNvSpPr/>
          <p:nvPr/>
        </p:nvSpPr>
        <p:spPr>
          <a:xfrm>
            <a:off x="4009355" y="2372395"/>
            <a:ext cx="6192688" cy="2951898"/>
          </a:xfrm>
          <a:prstGeom prst="rect">
            <a:avLst/>
          </a:prstGeom>
        </p:spPr>
        <p:txBody>
          <a:bodyPr wrap="square">
            <a:spAutoFit/>
          </a:bodyPr>
          <a:lstStyle/>
          <a:p>
            <a:pPr>
              <a:lnSpc>
                <a:spcPct val="150000"/>
              </a:lnSpc>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rPr>
              <a:t>软件行业在中国的出现到崛起用了将近</a:t>
            </a:r>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rPr>
              <a:t>30</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rPr>
              <a:t>年，然而这</a:t>
            </a:r>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rPr>
              <a:t>30</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rPr>
              <a:t>年的过来软件开发公司过得越来越艰难，大型的软件开发公司也完全没有在中国出现，所有的技术和概念都是外国人玩剩的。</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endParaRPr>
          </a:p>
          <a:p>
            <a:pPr>
              <a:lnSpc>
                <a:spcPct val="150000"/>
              </a:lnSpc>
            </a:pP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rPr>
              <a:t>我希望能用我的技术和商业的能力将中国的软件开发行业带来辉煌</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nvGrpSpPr>
          <p:cNvPr id="41" name="组合 40"/>
          <p:cNvGrpSpPr/>
          <p:nvPr/>
        </p:nvGrpSpPr>
        <p:grpSpPr>
          <a:xfrm>
            <a:off x="1088557" y="4096482"/>
            <a:ext cx="2098100" cy="2094740"/>
            <a:chOff x="5102225" y="2441575"/>
            <a:chExt cx="1982788" cy="1979613"/>
          </a:xfrm>
          <a:solidFill>
            <a:srgbClr val="000000">
              <a:alpha val="60000"/>
            </a:srgbClr>
          </a:solidFill>
        </p:grpSpPr>
        <p:sp>
          <p:nvSpPr>
            <p:cNvPr id="57" name="Freeform 12"/>
            <p:cNvSpPr>
              <a:spLocks noEditPoints="1"/>
            </p:cNvSpPr>
            <p:nvPr/>
          </p:nvSpPr>
          <p:spPr bwMode="auto">
            <a:xfrm>
              <a:off x="5102225" y="2441575"/>
              <a:ext cx="1982788" cy="1979613"/>
            </a:xfrm>
            <a:custGeom>
              <a:avLst/>
              <a:gdLst>
                <a:gd name="T0" fmla="*/ 529 w 529"/>
                <a:gd name="T1" fmla="*/ 283 h 528"/>
                <a:gd name="T2" fmla="*/ 506 w 529"/>
                <a:gd name="T3" fmla="*/ 241 h 528"/>
                <a:gd name="T4" fmla="*/ 479 w 529"/>
                <a:gd name="T5" fmla="*/ 200 h 528"/>
                <a:gd name="T6" fmla="*/ 516 w 529"/>
                <a:gd name="T7" fmla="*/ 180 h 528"/>
                <a:gd name="T8" fmla="*/ 479 w 529"/>
                <a:gd name="T9" fmla="*/ 151 h 528"/>
                <a:gd name="T10" fmla="*/ 438 w 529"/>
                <a:gd name="T11" fmla="*/ 123 h 528"/>
                <a:gd name="T12" fmla="*/ 465 w 529"/>
                <a:gd name="T13" fmla="*/ 90 h 528"/>
                <a:gd name="T14" fmla="*/ 420 w 529"/>
                <a:gd name="T15" fmla="*/ 77 h 528"/>
                <a:gd name="T16" fmla="*/ 371 w 529"/>
                <a:gd name="T17" fmla="*/ 67 h 528"/>
                <a:gd name="T18" fmla="*/ 383 w 529"/>
                <a:gd name="T19" fmla="*/ 27 h 528"/>
                <a:gd name="T20" fmla="*/ 336 w 529"/>
                <a:gd name="T21" fmla="*/ 32 h 528"/>
                <a:gd name="T22" fmla="*/ 288 w 529"/>
                <a:gd name="T23" fmla="*/ 42 h 528"/>
                <a:gd name="T24" fmla="*/ 284 w 529"/>
                <a:gd name="T25" fmla="*/ 0 h 528"/>
                <a:gd name="T26" fmla="*/ 242 w 529"/>
                <a:gd name="T27" fmla="*/ 23 h 528"/>
                <a:gd name="T28" fmla="*/ 201 w 529"/>
                <a:gd name="T29" fmla="*/ 50 h 528"/>
                <a:gd name="T30" fmla="*/ 181 w 529"/>
                <a:gd name="T31" fmla="*/ 13 h 528"/>
                <a:gd name="T32" fmla="*/ 152 w 529"/>
                <a:gd name="T33" fmla="*/ 50 h 528"/>
                <a:gd name="T34" fmla="*/ 124 w 529"/>
                <a:gd name="T35" fmla="*/ 91 h 528"/>
                <a:gd name="T36" fmla="*/ 91 w 529"/>
                <a:gd name="T37" fmla="*/ 64 h 528"/>
                <a:gd name="T38" fmla="*/ 78 w 529"/>
                <a:gd name="T39" fmla="*/ 109 h 528"/>
                <a:gd name="T40" fmla="*/ 68 w 529"/>
                <a:gd name="T41" fmla="*/ 158 h 528"/>
                <a:gd name="T42" fmla="*/ 28 w 529"/>
                <a:gd name="T43" fmla="*/ 145 h 528"/>
                <a:gd name="T44" fmla="*/ 33 w 529"/>
                <a:gd name="T45" fmla="*/ 193 h 528"/>
                <a:gd name="T46" fmla="*/ 42 w 529"/>
                <a:gd name="T47" fmla="*/ 241 h 528"/>
                <a:gd name="T48" fmla="*/ 0 w 529"/>
                <a:gd name="T49" fmla="*/ 245 h 528"/>
                <a:gd name="T50" fmla="*/ 24 w 529"/>
                <a:gd name="T51" fmla="*/ 287 h 528"/>
                <a:gd name="T52" fmla="*/ 51 w 529"/>
                <a:gd name="T53" fmla="*/ 328 h 528"/>
                <a:gd name="T54" fmla="*/ 13 w 529"/>
                <a:gd name="T55" fmla="*/ 348 h 528"/>
                <a:gd name="T56" fmla="*/ 51 w 529"/>
                <a:gd name="T57" fmla="*/ 377 h 528"/>
                <a:gd name="T58" fmla="*/ 92 w 529"/>
                <a:gd name="T59" fmla="*/ 405 h 528"/>
                <a:gd name="T60" fmla="*/ 65 w 529"/>
                <a:gd name="T61" fmla="*/ 438 h 528"/>
                <a:gd name="T62" fmla="*/ 110 w 529"/>
                <a:gd name="T63" fmla="*/ 451 h 528"/>
                <a:gd name="T64" fmla="*/ 159 w 529"/>
                <a:gd name="T65" fmla="*/ 461 h 528"/>
                <a:gd name="T66" fmla="*/ 146 w 529"/>
                <a:gd name="T67" fmla="*/ 501 h 528"/>
                <a:gd name="T68" fmla="*/ 193 w 529"/>
                <a:gd name="T69" fmla="*/ 496 h 528"/>
                <a:gd name="T70" fmla="*/ 242 w 529"/>
                <a:gd name="T71" fmla="*/ 486 h 528"/>
                <a:gd name="T72" fmla="*/ 246 w 529"/>
                <a:gd name="T73" fmla="*/ 528 h 528"/>
                <a:gd name="T74" fmla="*/ 288 w 529"/>
                <a:gd name="T75" fmla="*/ 505 h 528"/>
                <a:gd name="T76" fmla="*/ 329 w 529"/>
                <a:gd name="T77" fmla="*/ 478 h 528"/>
                <a:gd name="T78" fmla="*/ 349 w 529"/>
                <a:gd name="T79" fmla="*/ 516 h 528"/>
                <a:gd name="T80" fmla="*/ 378 w 529"/>
                <a:gd name="T81" fmla="*/ 478 h 528"/>
                <a:gd name="T82" fmla="*/ 406 w 529"/>
                <a:gd name="T83" fmla="*/ 437 h 528"/>
                <a:gd name="T84" fmla="*/ 439 w 529"/>
                <a:gd name="T85" fmla="*/ 464 h 528"/>
                <a:gd name="T86" fmla="*/ 452 w 529"/>
                <a:gd name="T87" fmla="*/ 419 h 528"/>
                <a:gd name="T88" fmla="*/ 462 w 529"/>
                <a:gd name="T89" fmla="*/ 370 h 528"/>
                <a:gd name="T90" fmla="*/ 502 w 529"/>
                <a:gd name="T91" fmla="*/ 383 h 528"/>
                <a:gd name="T92" fmla="*/ 496 w 529"/>
                <a:gd name="T93" fmla="*/ 335 h 528"/>
                <a:gd name="T94" fmla="*/ 487 w 529"/>
                <a:gd name="T95" fmla="*/ 287 h 528"/>
                <a:gd name="T96" fmla="*/ 265 w 529"/>
                <a:gd name="T97" fmla="*/ 290 h 528"/>
                <a:gd name="T98" fmla="*/ 265 w 529"/>
                <a:gd name="T99" fmla="*/ 238 h 528"/>
                <a:gd name="T100" fmla="*/ 265 w 529"/>
                <a:gd name="T101" fmla="*/ 290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29" h="528">
                  <a:moveTo>
                    <a:pt x="506" y="287"/>
                  </a:moveTo>
                  <a:cubicBezTo>
                    <a:pt x="529" y="283"/>
                    <a:pt x="529" y="283"/>
                    <a:pt x="529" y="283"/>
                  </a:cubicBezTo>
                  <a:cubicBezTo>
                    <a:pt x="529" y="245"/>
                    <a:pt x="529" y="245"/>
                    <a:pt x="529" y="245"/>
                  </a:cubicBezTo>
                  <a:cubicBezTo>
                    <a:pt x="506" y="241"/>
                    <a:pt x="506" y="241"/>
                    <a:pt x="506" y="241"/>
                  </a:cubicBezTo>
                  <a:cubicBezTo>
                    <a:pt x="487" y="241"/>
                    <a:pt x="487" y="241"/>
                    <a:pt x="487" y="241"/>
                  </a:cubicBezTo>
                  <a:cubicBezTo>
                    <a:pt x="486" y="227"/>
                    <a:pt x="483" y="213"/>
                    <a:pt x="479" y="200"/>
                  </a:cubicBezTo>
                  <a:cubicBezTo>
                    <a:pt x="496" y="193"/>
                    <a:pt x="496" y="193"/>
                    <a:pt x="496" y="193"/>
                  </a:cubicBezTo>
                  <a:cubicBezTo>
                    <a:pt x="516" y="180"/>
                    <a:pt x="516" y="180"/>
                    <a:pt x="516" y="180"/>
                  </a:cubicBezTo>
                  <a:cubicBezTo>
                    <a:pt x="502" y="145"/>
                    <a:pt x="502" y="145"/>
                    <a:pt x="502" y="145"/>
                  </a:cubicBezTo>
                  <a:cubicBezTo>
                    <a:pt x="479" y="151"/>
                    <a:pt x="479" y="151"/>
                    <a:pt x="479" y="151"/>
                  </a:cubicBezTo>
                  <a:cubicBezTo>
                    <a:pt x="462" y="158"/>
                    <a:pt x="462" y="158"/>
                    <a:pt x="462" y="158"/>
                  </a:cubicBezTo>
                  <a:cubicBezTo>
                    <a:pt x="455" y="145"/>
                    <a:pt x="447" y="134"/>
                    <a:pt x="438" y="123"/>
                  </a:cubicBezTo>
                  <a:cubicBezTo>
                    <a:pt x="452" y="109"/>
                    <a:pt x="452" y="109"/>
                    <a:pt x="452" y="109"/>
                  </a:cubicBezTo>
                  <a:cubicBezTo>
                    <a:pt x="465" y="90"/>
                    <a:pt x="465" y="90"/>
                    <a:pt x="465" y="90"/>
                  </a:cubicBezTo>
                  <a:cubicBezTo>
                    <a:pt x="439" y="64"/>
                    <a:pt x="439" y="64"/>
                    <a:pt x="439" y="64"/>
                  </a:cubicBezTo>
                  <a:cubicBezTo>
                    <a:pt x="420" y="77"/>
                    <a:pt x="420" y="77"/>
                    <a:pt x="420" y="77"/>
                  </a:cubicBezTo>
                  <a:cubicBezTo>
                    <a:pt x="406" y="91"/>
                    <a:pt x="406" y="91"/>
                    <a:pt x="406" y="91"/>
                  </a:cubicBezTo>
                  <a:cubicBezTo>
                    <a:pt x="395" y="82"/>
                    <a:pt x="383" y="74"/>
                    <a:pt x="371" y="67"/>
                  </a:cubicBezTo>
                  <a:cubicBezTo>
                    <a:pt x="378" y="50"/>
                    <a:pt x="378" y="50"/>
                    <a:pt x="378" y="50"/>
                  </a:cubicBezTo>
                  <a:cubicBezTo>
                    <a:pt x="383" y="27"/>
                    <a:pt x="383" y="27"/>
                    <a:pt x="383" y="27"/>
                  </a:cubicBezTo>
                  <a:cubicBezTo>
                    <a:pt x="349" y="13"/>
                    <a:pt x="349" y="13"/>
                    <a:pt x="349" y="13"/>
                  </a:cubicBezTo>
                  <a:cubicBezTo>
                    <a:pt x="336" y="32"/>
                    <a:pt x="336" y="32"/>
                    <a:pt x="336" y="32"/>
                  </a:cubicBezTo>
                  <a:cubicBezTo>
                    <a:pt x="329" y="50"/>
                    <a:pt x="329" y="50"/>
                    <a:pt x="329" y="50"/>
                  </a:cubicBezTo>
                  <a:cubicBezTo>
                    <a:pt x="316" y="46"/>
                    <a:pt x="302" y="43"/>
                    <a:pt x="288" y="42"/>
                  </a:cubicBezTo>
                  <a:cubicBezTo>
                    <a:pt x="288" y="23"/>
                    <a:pt x="288" y="23"/>
                    <a:pt x="288" y="23"/>
                  </a:cubicBezTo>
                  <a:cubicBezTo>
                    <a:pt x="284" y="0"/>
                    <a:pt x="284" y="0"/>
                    <a:pt x="284" y="0"/>
                  </a:cubicBezTo>
                  <a:cubicBezTo>
                    <a:pt x="246" y="0"/>
                    <a:pt x="246" y="0"/>
                    <a:pt x="246" y="0"/>
                  </a:cubicBezTo>
                  <a:cubicBezTo>
                    <a:pt x="242" y="23"/>
                    <a:pt x="242" y="23"/>
                    <a:pt x="242" y="23"/>
                  </a:cubicBezTo>
                  <a:cubicBezTo>
                    <a:pt x="242" y="42"/>
                    <a:pt x="242" y="42"/>
                    <a:pt x="242" y="42"/>
                  </a:cubicBezTo>
                  <a:cubicBezTo>
                    <a:pt x="228" y="43"/>
                    <a:pt x="214" y="46"/>
                    <a:pt x="201" y="50"/>
                  </a:cubicBezTo>
                  <a:cubicBezTo>
                    <a:pt x="193" y="32"/>
                    <a:pt x="193" y="32"/>
                    <a:pt x="193" y="32"/>
                  </a:cubicBezTo>
                  <a:cubicBezTo>
                    <a:pt x="181" y="13"/>
                    <a:pt x="181" y="13"/>
                    <a:pt x="181" y="13"/>
                  </a:cubicBezTo>
                  <a:cubicBezTo>
                    <a:pt x="146" y="27"/>
                    <a:pt x="146" y="27"/>
                    <a:pt x="146" y="27"/>
                  </a:cubicBezTo>
                  <a:cubicBezTo>
                    <a:pt x="152" y="50"/>
                    <a:pt x="152" y="50"/>
                    <a:pt x="152" y="50"/>
                  </a:cubicBezTo>
                  <a:cubicBezTo>
                    <a:pt x="159" y="67"/>
                    <a:pt x="159" y="67"/>
                    <a:pt x="159" y="67"/>
                  </a:cubicBezTo>
                  <a:cubicBezTo>
                    <a:pt x="146" y="74"/>
                    <a:pt x="135" y="82"/>
                    <a:pt x="124" y="91"/>
                  </a:cubicBezTo>
                  <a:cubicBezTo>
                    <a:pt x="110" y="77"/>
                    <a:pt x="110" y="77"/>
                    <a:pt x="110" y="77"/>
                  </a:cubicBezTo>
                  <a:cubicBezTo>
                    <a:pt x="91" y="64"/>
                    <a:pt x="91" y="64"/>
                    <a:pt x="91" y="64"/>
                  </a:cubicBezTo>
                  <a:cubicBezTo>
                    <a:pt x="65" y="90"/>
                    <a:pt x="65" y="90"/>
                    <a:pt x="65" y="90"/>
                  </a:cubicBezTo>
                  <a:cubicBezTo>
                    <a:pt x="78" y="109"/>
                    <a:pt x="78" y="109"/>
                    <a:pt x="78" y="109"/>
                  </a:cubicBezTo>
                  <a:cubicBezTo>
                    <a:pt x="92" y="123"/>
                    <a:pt x="92" y="123"/>
                    <a:pt x="92" y="123"/>
                  </a:cubicBezTo>
                  <a:cubicBezTo>
                    <a:pt x="83" y="134"/>
                    <a:pt x="75" y="145"/>
                    <a:pt x="68" y="158"/>
                  </a:cubicBezTo>
                  <a:cubicBezTo>
                    <a:pt x="51" y="151"/>
                    <a:pt x="51" y="151"/>
                    <a:pt x="51" y="151"/>
                  </a:cubicBezTo>
                  <a:cubicBezTo>
                    <a:pt x="28" y="145"/>
                    <a:pt x="28" y="145"/>
                    <a:pt x="28" y="145"/>
                  </a:cubicBezTo>
                  <a:cubicBezTo>
                    <a:pt x="13" y="180"/>
                    <a:pt x="13" y="180"/>
                    <a:pt x="13" y="180"/>
                  </a:cubicBezTo>
                  <a:cubicBezTo>
                    <a:pt x="33" y="193"/>
                    <a:pt x="33" y="193"/>
                    <a:pt x="33" y="193"/>
                  </a:cubicBezTo>
                  <a:cubicBezTo>
                    <a:pt x="51" y="200"/>
                    <a:pt x="51" y="200"/>
                    <a:pt x="51" y="200"/>
                  </a:cubicBezTo>
                  <a:cubicBezTo>
                    <a:pt x="47" y="213"/>
                    <a:pt x="44" y="227"/>
                    <a:pt x="42" y="241"/>
                  </a:cubicBezTo>
                  <a:cubicBezTo>
                    <a:pt x="24" y="241"/>
                    <a:pt x="24" y="241"/>
                    <a:pt x="24" y="241"/>
                  </a:cubicBezTo>
                  <a:cubicBezTo>
                    <a:pt x="0" y="245"/>
                    <a:pt x="0" y="245"/>
                    <a:pt x="0" y="245"/>
                  </a:cubicBezTo>
                  <a:cubicBezTo>
                    <a:pt x="0" y="283"/>
                    <a:pt x="0" y="283"/>
                    <a:pt x="0" y="283"/>
                  </a:cubicBezTo>
                  <a:cubicBezTo>
                    <a:pt x="24" y="287"/>
                    <a:pt x="24" y="287"/>
                    <a:pt x="24" y="287"/>
                  </a:cubicBezTo>
                  <a:cubicBezTo>
                    <a:pt x="42" y="287"/>
                    <a:pt x="42" y="287"/>
                    <a:pt x="42" y="287"/>
                  </a:cubicBezTo>
                  <a:cubicBezTo>
                    <a:pt x="44" y="301"/>
                    <a:pt x="47" y="315"/>
                    <a:pt x="51" y="328"/>
                  </a:cubicBezTo>
                  <a:cubicBezTo>
                    <a:pt x="33" y="335"/>
                    <a:pt x="33" y="335"/>
                    <a:pt x="33" y="335"/>
                  </a:cubicBezTo>
                  <a:cubicBezTo>
                    <a:pt x="13" y="348"/>
                    <a:pt x="13" y="348"/>
                    <a:pt x="13" y="348"/>
                  </a:cubicBezTo>
                  <a:cubicBezTo>
                    <a:pt x="28" y="383"/>
                    <a:pt x="28" y="383"/>
                    <a:pt x="28" y="383"/>
                  </a:cubicBezTo>
                  <a:cubicBezTo>
                    <a:pt x="51" y="377"/>
                    <a:pt x="51" y="377"/>
                    <a:pt x="51" y="377"/>
                  </a:cubicBezTo>
                  <a:cubicBezTo>
                    <a:pt x="68" y="370"/>
                    <a:pt x="68" y="370"/>
                    <a:pt x="68" y="370"/>
                  </a:cubicBezTo>
                  <a:cubicBezTo>
                    <a:pt x="75" y="383"/>
                    <a:pt x="83" y="394"/>
                    <a:pt x="92" y="405"/>
                  </a:cubicBezTo>
                  <a:cubicBezTo>
                    <a:pt x="78" y="419"/>
                    <a:pt x="78" y="419"/>
                    <a:pt x="78" y="419"/>
                  </a:cubicBezTo>
                  <a:cubicBezTo>
                    <a:pt x="65" y="438"/>
                    <a:pt x="65" y="438"/>
                    <a:pt x="65" y="438"/>
                  </a:cubicBezTo>
                  <a:cubicBezTo>
                    <a:pt x="91" y="464"/>
                    <a:pt x="91" y="464"/>
                    <a:pt x="91" y="464"/>
                  </a:cubicBezTo>
                  <a:cubicBezTo>
                    <a:pt x="110" y="451"/>
                    <a:pt x="110" y="451"/>
                    <a:pt x="110" y="451"/>
                  </a:cubicBezTo>
                  <a:cubicBezTo>
                    <a:pt x="124" y="437"/>
                    <a:pt x="124" y="437"/>
                    <a:pt x="124" y="437"/>
                  </a:cubicBezTo>
                  <a:cubicBezTo>
                    <a:pt x="135" y="446"/>
                    <a:pt x="146" y="454"/>
                    <a:pt x="159" y="461"/>
                  </a:cubicBezTo>
                  <a:cubicBezTo>
                    <a:pt x="152" y="478"/>
                    <a:pt x="152" y="478"/>
                    <a:pt x="152" y="478"/>
                  </a:cubicBezTo>
                  <a:cubicBezTo>
                    <a:pt x="146" y="501"/>
                    <a:pt x="146" y="501"/>
                    <a:pt x="146" y="501"/>
                  </a:cubicBezTo>
                  <a:cubicBezTo>
                    <a:pt x="181" y="516"/>
                    <a:pt x="181" y="516"/>
                    <a:pt x="181" y="516"/>
                  </a:cubicBezTo>
                  <a:cubicBezTo>
                    <a:pt x="193" y="496"/>
                    <a:pt x="193" y="496"/>
                    <a:pt x="193" y="496"/>
                  </a:cubicBezTo>
                  <a:cubicBezTo>
                    <a:pt x="201" y="478"/>
                    <a:pt x="201" y="478"/>
                    <a:pt x="201" y="478"/>
                  </a:cubicBezTo>
                  <a:cubicBezTo>
                    <a:pt x="214" y="482"/>
                    <a:pt x="228" y="485"/>
                    <a:pt x="242" y="486"/>
                  </a:cubicBezTo>
                  <a:cubicBezTo>
                    <a:pt x="242" y="505"/>
                    <a:pt x="242" y="505"/>
                    <a:pt x="242" y="505"/>
                  </a:cubicBezTo>
                  <a:cubicBezTo>
                    <a:pt x="246" y="528"/>
                    <a:pt x="246" y="528"/>
                    <a:pt x="246" y="528"/>
                  </a:cubicBezTo>
                  <a:cubicBezTo>
                    <a:pt x="284" y="528"/>
                    <a:pt x="284" y="528"/>
                    <a:pt x="284" y="528"/>
                  </a:cubicBezTo>
                  <a:cubicBezTo>
                    <a:pt x="288" y="505"/>
                    <a:pt x="288" y="505"/>
                    <a:pt x="288" y="505"/>
                  </a:cubicBezTo>
                  <a:cubicBezTo>
                    <a:pt x="288" y="486"/>
                    <a:pt x="288" y="486"/>
                    <a:pt x="288" y="486"/>
                  </a:cubicBezTo>
                  <a:cubicBezTo>
                    <a:pt x="302" y="485"/>
                    <a:pt x="316" y="482"/>
                    <a:pt x="329" y="478"/>
                  </a:cubicBezTo>
                  <a:cubicBezTo>
                    <a:pt x="336" y="496"/>
                    <a:pt x="336" y="496"/>
                    <a:pt x="336" y="496"/>
                  </a:cubicBezTo>
                  <a:cubicBezTo>
                    <a:pt x="349" y="516"/>
                    <a:pt x="349" y="516"/>
                    <a:pt x="349" y="516"/>
                  </a:cubicBezTo>
                  <a:cubicBezTo>
                    <a:pt x="383" y="501"/>
                    <a:pt x="383" y="501"/>
                    <a:pt x="383" y="501"/>
                  </a:cubicBezTo>
                  <a:cubicBezTo>
                    <a:pt x="378" y="478"/>
                    <a:pt x="378" y="478"/>
                    <a:pt x="378" y="478"/>
                  </a:cubicBezTo>
                  <a:cubicBezTo>
                    <a:pt x="371" y="461"/>
                    <a:pt x="371" y="461"/>
                    <a:pt x="371" y="461"/>
                  </a:cubicBezTo>
                  <a:cubicBezTo>
                    <a:pt x="383" y="454"/>
                    <a:pt x="395" y="446"/>
                    <a:pt x="406" y="437"/>
                  </a:cubicBezTo>
                  <a:cubicBezTo>
                    <a:pt x="420" y="451"/>
                    <a:pt x="420" y="451"/>
                    <a:pt x="420" y="451"/>
                  </a:cubicBezTo>
                  <a:cubicBezTo>
                    <a:pt x="439" y="464"/>
                    <a:pt x="439" y="464"/>
                    <a:pt x="439" y="464"/>
                  </a:cubicBezTo>
                  <a:cubicBezTo>
                    <a:pt x="465" y="438"/>
                    <a:pt x="465" y="438"/>
                    <a:pt x="465" y="438"/>
                  </a:cubicBezTo>
                  <a:cubicBezTo>
                    <a:pt x="452" y="419"/>
                    <a:pt x="452" y="419"/>
                    <a:pt x="452" y="419"/>
                  </a:cubicBezTo>
                  <a:cubicBezTo>
                    <a:pt x="438" y="405"/>
                    <a:pt x="438" y="405"/>
                    <a:pt x="438" y="405"/>
                  </a:cubicBezTo>
                  <a:cubicBezTo>
                    <a:pt x="447" y="394"/>
                    <a:pt x="455" y="383"/>
                    <a:pt x="462" y="370"/>
                  </a:cubicBezTo>
                  <a:cubicBezTo>
                    <a:pt x="479" y="377"/>
                    <a:pt x="479" y="377"/>
                    <a:pt x="479" y="377"/>
                  </a:cubicBezTo>
                  <a:cubicBezTo>
                    <a:pt x="502" y="383"/>
                    <a:pt x="502" y="383"/>
                    <a:pt x="502" y="383"/>
                  </a:cubicBezTo>
                  <a:cubicBezTo>
                    <a:pt x="516" y="348"/>
                    <a:pt x="516" y="348"/>
                    <a:pt x="516" y="348"/>
                  </a:cubicBezTo>
                  <a:cubicBezTo>
                    <a:pt x="496" y="335"/>
                    <a:pt x="496" y="335"/>
                    <a:pt x="496" y="335"/>
                  </a:cubicBezTo>
                  <a:cubicBezTo>
                    <a:pt x="479" y="328"/>
                    <a:pt x="479" y="328"/>
                    <a:pt x="479" y="328"/>
                  </a:cubicBezTo>
                  <a:cubicBezTo>
                    <a:pt x="483" y="315"/>
                    <a:pt x="486" y="301"/>
                    <a:pt x="487" y="287"/>
                  </a:cubicBezTo>
                  <a:lnTo>
                    <a:pt x="506" y="287"/>
                  </a:lnTo>
                  <a:close/>
                  <a:moveTo>
                    <a:pt x="265" y="290"/>
                  </a:moveTo>
                  <a:cubicBezTo>
                    <a:pt x="251" y="290"/>
                    <a:pt x="239" y="278"/>
                    <a:pt x="239" y="264"/>
                  </a:cubicBezTo>
                  <a:cubicBezTo>
                    <a:pt x="239" y="250"/>
                    <a:pt x="251" y="238"/>
                    <a:pt x="265" y="238"/>
                  </a:cubicBezTo>
                  <a:cubicBezTo>
                    <a:pt x="279" y="238"/>
                    <a:pt x="291" y="250"/>
                    <a:pt x="291" y="264"/>
                  </a:cubicBezTo>
                  <a:cubicBezTo>
                    <a:pt x="291" y="278"/>
                    <a:pt x="279" y="290"/>
                    <a:pt x="265" y="290"/>
                  </a:cubicBezTo>
                  <a:close/>
                </a:path>
              </a:pathLst>
            </a:custGeom>
            <a:solidFill>
              <a:srgbClr val="3CCCC7"/>
            </a:solidFill>
            <a:ln>
              <a:noFill/>
            </a:ln>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sp>
          <p:nvSpPr>
            <p:cNvPr id="58" name="Freeform 13"/>
            <p:cNvSpPr>
              <a:spLocks noEditPoints="1"/>
            </p:cNvSpPr>
            <p:nvPr/>
          </p:nvSpPr>
          <p:spPr bwMode="auto">
            <a:xfrm>
              <a:off x="5405438" y="2741613"/>
              <a:ext cx="1376363" cy="1381125"/>
            </a:xfrm>
            <a:custGeom>
              <a:avLst/>
              <a:gdLst>
                <a:gd name="T0" fmla="*/ 184 w 367"/>
                <a:gd name="T1" fmla="*/ 0 h 368"/>
                <a:gd name="T2" fmla="*/ 0 w 367"/>
                <a:gd name="T3" fmla="*/ 184 h 368"/>
                <a:gd name="T4" fmla="*/ 184 w 367"/>
                <a:gd name="T5" fmla="*/ 368 h 368"/>
                <a:gd name="T6" fmla="*/ 367 w 367"/>
                <a:gd name="T7" fmla="*/ 184 h 368"/>
                <a:gd name="T8" fmla="*/ 184 w 367"/>
                <a:gd name="T9" fmla="*/ 0 h 368"/>
                <a:gd name="T10" fmla="*/ 184 w 367"/>
                <a:gd name="T11" fmla="*/ 250 h 368"/>
                <a:gd name="T12" fmla="*/ 118 w 367"/>
                <a:gd name="T13" fmla="*/ 184 h 368"/>
                <a:gd name="T14" fmla="*/ 184 w 367"/>
                <a:gd name="T15" fmla="*/ 118 h 368"/>
                <a:gd name="T16" fmla="*/ 250 w 367"/>
                <a:gd name="T17" fmla="*/ 184 h 368"/>
                <a:gd name="T18" fmla="*/ 184 w 367"/>
                <a:gd name="T19" fmla="*/ 25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7" h="368">
                  <a:moveTo>
                    <a:pt x="184" y="0"/>
                  </a:moveTo>
                  <a:cubicBezTo>
                    <a:pt x="83" y="0"/>
                    <a:pt x="0" y="83"/>
                    <a:pt x="0" y="184"/>
                  </a:cubicBezTo>
                  <a:cubicBezTo>
                    <a:pt x="0" y="285"/>
                    <a:pt x="83" y="368"/>
                    <a:pt x="184" y="368"/>
                  </a:cubicBezTo>
                  <a:cubicBezTo>
                    <a:pt x="285" y="368"/>
                    <a:pt x="367" y="285"/>
                    <a:pt x="367" y="184"/>
                  </a:cubicBezTo>
                  <a:cubicBezTo>
                    <a:pt x="367" y="83"/>
                    <a:pt x="285" y="0"/>
                    <a:pt x="184" y="0"/>
                  </a:cubicBezTo>
                  <a:close/>
                  <a:moveTo>
                    <a:pt x="184" y="250"/>
                  </a:moveTo>
                  <a:cubicBezTo>
                    <a:pt x="148" y="250"/>
                    <a:pt x="118" y="220"/>
                    <a:pt x="118" y="184"/>
                  </a:cubicBezTo>
                  <a:cubicBezTo>
                    <a:pt x="118" y="148"/>
                    <a:pt x="148" y="118"/>
                    <a:pt x="184" y="118"/>
                  </a:cubicBezTo>
                  <a:cubicBezTo>
                    <a:pt x="220" y="118"/>
                    <a:pt x="250" y="148"/>
                    <a:pt x="250" y="184"/>
                  </a:cubicBezTo>
                  <a:cubicBezTo>
                    <a:pt x="250" y="220"/>
                    <a:pt x="220" y="250"/>
                    <a:pt x="184" y="250"/>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grpSp>
      <p:grpSp>
        <p:nvGrpSpPr>
          <p:cNvPr id="59" name="组合 58"/>
          <p:cNvGrpSpPr/>
          <p:nvPr/>
        </p:nvGrpSpPr>
        <p:grpSpPr>
          <a:xfrm>
            <a:off x="1509172" y="2319230"/>
            <a:ext cx="1780103" cy="1777252"/>
            <a:chOff x="5102225" y="2441575"/>
            <a:chExt cx="1982788" cy="1979613"/>
          </a:xfrm>
          <a:solidFill>
            <a:srgbClr val="000000">
              <a:alpha val="60000"/>
            </a:srgbClr>
          </a:solidFill>
        </p:grpSpPr>
        <p:sp>
          <p:nvSpPr>
            <p:cNvPr id="60" name="Freeform 12"/>
            <p:cNvSpPr>
              <a:spLocks noEditPoints="1"/>
            </p:cNvSpPr>
            <p:nvPr/>
          </p:nvSpPr>
          <p:spPr bwMode="auto">
            <a:xfrm>
              <a:off x="5102225" y="2441575"/>
              <a:ext cx="1982788" cy="1979613"/>
            </a:xfrm>
            <a:custGeom>
              <a:avLst/>
              <a:gdLst>
                <a:gd name="T0" fmla="*/ 529 w 529"/>
                <a:gd name="T1" fmla="*/ 283 h 528"/>
                <a:gd name="T2" fmla="*/ 506 w 529"/>
                <a:gd name="T3" fmla="*/ 241 h 528"/>
                <a:gd name="T4" fmla="*/ 479 w 529"/>
                <a:gd name="T5" fmla="*/ 200 h 528"/>
                <a:gd name="T6" fmla="*/ 516 w 529"/>
                <a:gd name="T7" fmla="*/ 180 h 528"/>
                <a:gd name="T8" fmla="*/ 479 w 529"/>
                <a:gd name="T9" fmla="*/ 151 h 528"/>
                <a:gd name="T10" fmla="*/ 438 w 529"/>
                <a:gd name="T11" fmla="*/ 123 h 528"/>
                <a:gd name="T12" fmla="*/ 465 w 529"/>
                <a:gd name="T13" fmla="*/ 90 h 528"/>
                <a:gd name="T14" fmla="*/ 420 w 529"/>
                <a:gd name="T15" fmla="*/ 77 h 528"/>
                <a:gd name="T16" fmla="*/ 371 w 529"/>
                <a:gd name="T17" fmla="*/ 67 h 528"/>
                <a:gd name="T18" fmla="*/ 383 w 529"/>
                <a:gd name="T19" fmla="*/ 27 h 528"/>
                <a:gd name="T20" fmla="*/ 336 w 529"/>
                <a:gd name="T21" fmla="*/ 32 h 528"/>
                <a:gd name="T22" fmla="*/ 288 w 529"/>
                <a:gd name="T23" fmla="*/ 42 h 528"/>
                <a:gd name="T24" fmla="*/ 284 w 529"/>
                <a:gd name="T25" fmla="*/ 0 h 528"/>
                <a:gd name="T26" fmla="*/ 242 w 529"/>
                <a:gd name="T27" fmla="*/ 23 h 528"/>
                <a:gd name="T28" fmla="*/ 201 w 529"/>
                <a:gd name="T29" fmla="*/ 50 h 528"/>
                <a:gd name="T30" fmla="*/ 181 w 529"/>
                <a:gd name="T31" fmla="*/ 13 h 528"/>
                <a:gd name="T32" fmla="*/ 152 w 529"/>
                <a:gd name="T33" fmla="*/ 50 h 528"/>
                <a:gd name="T34" fmla="*/ 124 w 529"/>
                <a:gd name="T35" fmla="*/ 91 h 528"/>
                <a:gd name="T36" fmla="*/ 91 w 529"/>
                <a:gd name="T37" fmla="*/ 64 h 528"/>
                <a:gd name="T38" fmla="*/ 78 w 529"/>
                <a:gd name="T39" fmla="*/ 109 h 528"/>
                <a:gd name="T40" fmla="*/ 68 w 529"/>
                <a:gd name="T41" fmla="*/ 158 h 528"/>
                <a:gd name="T42" fmla="*/ 28 w 529"/>
                <a:gd name="T43" fmla="*/ 145 h 528"/>
                <a:gd name="T44" fmla="*/ 33 w 529"/>
                <a:gd name="T45" fmla="*/ 193 h 528"/>
                <a:gd name="T46" fmla="*/ 42 w 529"/>
                <a:gd name="T47" fmla="*/ 241 h 528"/>
                <a:gd name="T48" fmla="*/ 0 w 529"/>
                <a:gd name="T49" fmla="*/ 245 h 528"/>
                <a:gd name="T50" fmla="*/ 24 w 529"/>
                <a:gd name="T51" fmla="*/ 287 h 528"/>
                <a:gd name="T52" fmla="*/ 51 w 529"/>
                <a:gd name="T53" fmla="*/ 328 h 528"/>
                <a:gd name="T54" fmla="*/ 13 w 529"/>
                <a:gd name="T55" fmla="*/ 348 h 528"/>
                <a:gd name="T56" fmla="*/ 51 w 529"/>
                <a:gd name="T57" fmla="*/ 377 h 528"/>
                <a:gd name="T58" fmla="*/ 92 w 529"/>
                <a:gd name="T59" fmla="*/ 405 h 528"/>
                <a:gd name="T60" fmla="*/ 65 w 529"/>
                <a:gd name="T61" fmla="*/ 438 h 528"/>
                <a:gd name="T62" fmla="*/ 110 w 529"/>
                <a:gd name="T63" fmla="*/ 451 h 528"/>
                <a:gd name="T64" fmla="*/ 159 w 529"/>
                <a:gd name="T65" fmla="*/ 461 h 528"/>
                <a:gd name="T66" fmla="*/ 146 w 529"/>
                <a:gd name="T67" fmla="*/ 501 h 528"/>
                <a:gd name="T68" fmla="*/ 193 w 529"/>
                <a:gd name="T69" fmla="*/ 496 h 528"/>
                <a:gd name="T70" fmla="*/ 242 w 529"/>
                <a:gd name="T71" fmla="*/ 486 h 528"/>
                <a:gd name="T72" fmla="*/ 246 w 529"/>
                <a:gd name="T73" fmla="*/ 528 h 528"/>
                <a:gd name="T74" fmla="*/ 288 w 529"/>
                <a:gd name="T75" fmla="*/ 505 h 528"/>
                <a:gd name="T76" fmla="*/ 329 w 529"/>
                <a:gd name="T77" fmla="*/ 478 h 528"/>
                <a:gd name="T78" fmla="*/ 349 w 529"/>
                <a:gd name="T79" fmla="*/ 516 h 528"/>
                <a:gd name="T80" fmla="*/ 378 w 529"/>
                <a:gd name="T81" fmla="*/ 478 h 528"/>
                <a:gd name="T82" fmla="*/ 406 w 529"/>
                <a:gd name="T83" fmla="*/ 437 h 528"/>
                <a:gd name="T84" fmla="*/ 439 w 529"/>
                <a:gd name="T85" fmla="*/ 464 h 528"/>
                <a:gd name="T86" fmla="*/ 452 w 529"/>
                <a:gd name="T87" fmla="*/ 419 h 528"/>
                <a:gd name="T88" fmla="*/ 462 w 529"/>
                <a:gd name="T89" fmla="*/ 370 h 528"/>
                <a:gd name="T90" fmla="*/ 502 w 529"/>
                <a:gd name="T91" fmla="*/ 383 h 528"/>
                <a:gd name="T92" fmla="*/ 496 w 529"/>
                <a:gd name="T93" fmla="*/ 335 h 528"/>
                <a:gd name="T94" fmla="*/ 487 w 529"/>
                <a:gd name="T95" fmla="*/ 287 h 528"/>
                <a:gd name="T96" fmla="*/ 265 w 529"/>
                <a:gd name="T97" fmla="*/ 290 h 528"/>
                <a:gd name="T98" fmla="*/ 265 w 529"/>
                <a:gd name="T99" fmla="*/ 238 h 528"/>
                <a:gd name="T100" fmla="*/ 265 w 529"/>
                <a:gd name="T101" fmla="*/ 290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29" h="528">
                  <a:moveTo>
                    <a:pt x="506" y="287"/>
                  </a:moveTo>
                  <a:cubicBezTo>
                    <a:pt x="529" y="283"/>
                    <a:pt x="529" y="283"/>
                    <a:pt x="529" y="283"/>
                  </a:cubicBezTo>
                  <a:cubicBezTo>
                    <a:pt x="529" y="245"/>
                    <a:pt x="529" y="245"/>
                    <a:pt x="529" y="245"/>
                  </a:cubicBezTo>
                  <a:cubicBezTo>
                    <a:pt x="506" y="241"/>
                    <a:pt x="506" y="241"/>
                    <a:pt x="506" y="241"/>
                  </a:cubicBezTo>
                  <a:cubicBezTo>
                    <a:pt x="487" y="241"/>
                    <a:pt x="487" y="241"/>
                    <a:pt x="487" y="241"/>
                  </a:cubicBezTo>
                  <a:cubicBezTo>
                    <a:pt x="486" y="227"/>
                    <a:pt x="483" y="213"/>
                    <a:pt x="479" y="200"/>
                  </a:cubicBezTo>
                  <a:cubicBezTo>
                    <a:pt x="496" y="193"/>
                    <a:pt x="496" y="193"/>
                    <a:pt x="496" y="193"/>
                  </a:cubicBezTo>
                  <a:cubicBezTo>
                    <a:pt x="516" y="180"/>
                    <a:pt x="516" y="180"/>
                    <a:pt x="516" y="180"/>
                  </a:cubicBezTo>
                  <a:cubicBezTo>
                    <a:pt x="502" y="145"/>
                    <a:pt x="502" y="145"/>
                    <a:pt x="502" y="145"/>
                  </a:cubicBezTo>
                  <a:cubicBezTo>
                    <a:pt x="479" y="151"/>
                    <a:pt x="479" y="151"/>
                    <a:pt x="479" y="151"/>
                  </a:cubicBezTo>
                  <a:cubicBezTo>
                    <a:pt x="462" y="158"/>
                    <a:pt x="462" y="158"/>
                    <a:pt x="462" y="158"/>
                  </a:cubicBezTo>
                  <a:cubicBezTo>
                    <a:pt x="455" y="145"/>
                    <a:pt x="447" y="134"/>
                    <a:pt x="438" y="123"/>
                  </a:cubicBezTo>
                  <a:cubicBezTo>
                    <a:pt x="452" y="109"/>
                    <a:pt x="452" y="109"/>
                    <a:pt x="452" y="109"/>
                  </a:cubicBezTo>
                  <a:cubicBezTo>
                    <a:pt x="465" y="90"/>
                    <a:pt x="465" y="90"/>
                    <a:pt x="465" y="90"/>
                  </a:cubicBezTo>
                  <a:cubicBezTo>
                    <a:pt x="439" y="64"/>
                    <a:pt x="439" y="64"/>
                    <a:pt x="439" y="64"/>
                  </a:cubicBezTo>
                  <a:cubicBezTo>
                    <a:pt x="420" y="77"/>
                    <a:pt x="420" y="77"/>
                    <a:pt x="420" y="77"/>
                  </a:cubicBezTo>
                  <a:cubicBezTo>
                    <a:pt x="406" y="91"/>
                    <a:pt x="406" y="91"/>
                    <a:pt x="406" y="91"/>
                  </a:cubicBezTo>
                  <a:cubicBezTo>
                    <a:pt x="395" y="82"/>
                    <a:pt x="383" y="74"/>
                    <a:pt x="371" y="67"/>
                  </a:cubicBezTo>
                  <a:cubicBezTo>
                    <a:pt x="378" y="50"/>
                    <a:pt x="378" y="50"/>
                    <a:pt x="378" y="50"/>
                  </a:cubicBezTo>
                  <a:cubicBezTo>
                    <a:pt x="383" y="27"/>
                    <a:pt x="383" y="27"/>
                    <a:pt x="383" y="27"/>
                  </a:cubicBezTo>
                  <a:cubicBezTo>
                    <a:pt x="349" y="13"/>
                    <a:pt x="349" y="13"/>
                    <a:pt x="349" y="13"/>
                  </a:cubicBezTo>
                  <a:cubicBezTo>
                    <a:pt x="336" y="32"/>
                    <a:pt x="336" y="32"/>
                    <a:pt x="336" y="32"/>
                  </a:cubicBezTo>
                  <a:cubicBezTo>
                    <a:pt x="329" y="50"/>
                    <a:pt x="329" y="50"/>
                    <a:pt x="329" y="50"/>
                  </a:cubicBezTo>
                  <a:cubicBezTo>
                    <a:pt x="316" y="46"/>
                    <a:pt x="302" y="43"/>
                    <a:pt x="288" y="42"/>
                  </a:cubicBezTo>
                  <a:cubicBezTo>
                    <a:pt x="288" y="23"/>
                    <a:pt x="288" y="23"/>
                    <a:pt x="288" y="23"/>
                  </a:cubicBezTo>
                  <a:cubicBezTo>
                    <a:pt x="284" y="0"/>
                    <a:pt x="284" y="0"/>
                    <a:pt x="284" y="0"/>
                  </a:cubicBezTo>
                  <a:cubicBezTo>
                    <a:pt x="246" y="0"/>
                    <a:pt x="246" y="0"/>
                    <a:pt x="246" y="0"/>
                  </a:cubicBezTo>
                  <a:cubicBezTo>
                    <a:pt x="242" y="23"/>
                    <a:pt x="242" y="23"/>
                    <a:pt x="242" y="23"/>
                  </a:cubicBezTo>
                  <a:cubicBezTo>
                    <a:pt x="242" y="42"/>
                    <a:pt x="242" y="42"/>
                    <a:pt x="242" y="42"/>
                  </a:cubicBezTo>
                  <a:cubicBezTo>
                    <a:pt x="228" y="43"/>
                    <a:pt x="214" y="46"/>
                    <a:pt x="201" y="50"/>
                  </a:cubicBezTo>
                  <a:cubicBezTo>
                    <a:pt x="193" y="32"/>
                    <a:pt x="193" y="32"/>
                    <a:pt x="193" y="32"/>
                  </a:cubicBezTo>
                  <a:cubicBezTo>
                    <a:pt x="181" y="13"/>
                    <a:pt x="181" y="13"/>
                    <a:pt x="181" y="13"/>
                  </a:cubicBezTo>
                  <a:cubicBezTo>
                    <a:pt x="146" y="27"/>
                    <a:pt x="146" y="27"/>
                    <a:pt x="146" y="27"/>
                  </a:cubicBezTo>
                  <a:cubicBezTo>
                    <a:pt x="152" y="50"/>
                    <a:pt x="152" y="50"/>
                    <a:pt x="152" y="50"/>
                  </a:cubicBezTo>
                  <a:cubicBezTo>
                    <a:pt x="159" y="67"/>
                    <a:pt x="159" y="67"/>
                    <a:pt x="159" y="67"/>
                  </a:cubicBezTo>
                  <a:cubicBezTo>
                    <a:pt x="146" y="74"/>
                    <a:pt x="135" y="82"/>
                    <a:pt x="124" y="91"/>
                  </a:cubicBezTo>
                  <a:cubicBezTo>
                    <a:pt x="110" y="77"/>
                    <a:pt x="110" y="77"/>
                    <a:pt x="110" y="77"/>
                  </a:cubicBezTo>
                  <a:cubicBezTo>
                    <a:pt x="91" y="64"/>
                    <a:pt x="91" y="64"/>
                    <a:pt x="91" y="64"/>
                  </a:cubicBezTo>
                  <a:cubicBezTo>
                    <a:pt x="65" y="90"/>
                    <a:pt x="65" y="90"/>
                    <a:pt x="65" y="90"/>
                  </a:cubicBezTo>
                  <a:cubicBezTo>
                    <a:pt x="78" y="109"/>
                    <a:pt x="78" y="109"/>
                    <a:pt x="78" y="109"/>
                  </a:cubicBezTo>
                  <a:cubicBezTo>
                    <a:pt x="92" y="123"/>
                    <a:pt x="92" y="123"/>
                    <a:pt x="92" y="123"/>
                  </a:cubicBezTo>
                  <a:cubicBezTo>
                    <a:pt x="83" y="134"/>
                    <a:pt x="75" y="145"/>
                    <a:pt x="68" y="158"/>
                  </a:cubicBezTo>
                  <a:cubicBezTo>
                    <a:pt x="51" y="151"/>
                    <a:pt x="51" y="151"/>
                    <a:pt x="51" y="151"/>
                  </a:cubicBezTo>
                  <a:cubicBezTo>
                    <a:pt x="28" y="145"/>
                    <a:pt x="28" y="145"/>
                    <a:pt x="28" y="145"/>
                  </a:cubicBezTo>
                  <a:cubicBezTo>
                    <a:pt x="13" y="180"/>
                    <a:pt x="13" y="180"/>
                    <a:pt x="13" y="180"/>
                  </a:cubicBezTo>
                  <a:cubicBezTo>
                    <a:pt x="33" y="193"/>
                    <a:pt x="33" y="193"/>
                    <a:pt x="33" y="193"/>
                  </a:cubicBezTo>
                  <a:cubicBezTo>
                    <a:pt x="51" y="200"/>
                    <a:pt x="51" y="200"/>
                    <a:pt x="51" y="200"/>
                  </a:cubicBezTo>
                  <a:cubicBezTo>
                    <a:pt x="47" y="213"/>
                    <a:pt x="44" y="227"/>
                    <a:pt x="42" y="241"/>
                  </a:cubicBezTo>
                  <a:cubicBezTo>
                    <a:pt x="24" y="241"/>
                    <a:pt x="24" y="241"/>
                    <a:pt x="24" y="241"/>
                  </a:cubicBezTo>
                  <a:cubicBezTo>
                    <a:pt x="0" y="245"/>
                    <a:pt x="0" y="245"/>
                    <a:pt x="0" y="245"/>
                  </a:cubicBezTo>
                  <a:cubicBezTo>
                    <a:pt x="0" y="283"/>
                    <a:pt x="0" y="283"/>
                    <a:pt x="0" y="283"/>
                  </a:cubicBezTo>
                  <a:cubicBezTo>
                    <a:pt x="24" y="287"/>
                    <a:pt x="24" y="287"/>
                    <a:pt x="24" y="287"/>
                  </a:cubicBezTo>
                  <a:cubicBezTo>
                    <a:pt x="42" y="287"/>
                    <a:pt x="42" y="287"/>
                    <a:pt x="42" y="287"/>
                  </a:cubicBezTo>
                  <a:cubicBezTo>
                    <a:pt x="44" y="301"/>
                    <a:pt x="47" y="315"/>
                    <a:pt x="51" y="328"/>
                  </a:cubicBezTo>
                  <a:cubicBezTo>
                    <a:pt x="33" y="335"/>
                    <a:pt x="33" y="335"/>
                    <a:pt x="33" y="335"/>
                  </a:cubicBezTo>
                  <a:cubicBezTo>
                    <a:pt x="13" y="348"/>
                    <a:pt x="13" y="348"/>
                    <a:pt x="13" y="348"/>
                  </a:cubicBezTo>
                  <a:cubicBezTo>
                    <a:pt x="28" y="383"/>
                    <a:pt x="28" y="383"/>
                    <a:pt x="28" y="383"/>
                  </a:cubicBezTo>
                  <a:cubicBezTo>
                    <a:pt x="51" y="377"/>
                    <a:pt x="51" y="377"/>
                    <a:pt x="51" y="377"/>
                  </a:cubicBezTo>
                  <a:cubicBezTo>
                    <a:pt x="68" y="370"/>
                    <a:pt x="68" y="370"/>
                    <a:pt x="68" y="370"/>
                  </a:cubicBezTo>
                  <a:cubicBezTo>
                    <a:pt x="75" y="383"/>
                    <a:pt x="83" y="394"/>
                    <a:pt x="92" y="405"/>
                  </a:cubicBezTo>
                  <a:cubicBezTo>
                    <a:pt x="78" y="419"/>
                    <a:pt x="78" y="419"/>
                    <a:pt x="78" y="419"/>
                  </a:cubicBezTo>
                  <a:cubicBezTo>
                    <a:pt x="65" y="438"/>
                    <a:pt x="65" y="438"/>
                    <a:pt x="65" y="438"/>
                  </a:cubicBezTo>
                  <a:cubicBezTo>
                    <a:pt x="91" y="464"/>
                    <a:pt x="91" y="464"/>
                    <a:pt x="91" y="464"/>
                  </a:cubicBezTo>
                  <a:cubicBezTo>
                    <a:pt x="110" y="451"/>
                    <a:pt x="110" y="451"/>
                    <a:pt x="110" y="451"/>
                  </a:cubicBezTo>
                  <a:cubicBezTo>
                    <a:pt x="124" y="437"/>
                    <a:pt x="124" y="437"/>
                    <a:pt x="124" y="437"/>
                  </a:cubicBezTo>
                  <a:cubicBezTo>
                    <a:pt x="135" y="446"/>
                    <a:pt x="146" y="454"/>
                    <a:pt x="159" y="461"/>
                  </a:cubicBezTo>
                  <a:cubicBezTo>
                    <a:pt x="152" y="478"/>
                    <a:pt x="152" y="478"/>
                    <a:pt x="152" y="478"/>
                  </a:cubicBezTo>
                  <a:cubicBezTo>
                    <a:pt x="146" y="501"/>
                    <a:pt x="146" y="501"/>
                    <a:pt x="146" y="501"/>
                  </a:cubicBezTo>
                  <a:cubicBezTo>
                    <a:pt x="181" y="516"/>
                    <a:pt x="181" y="516"/>
                    <a:pt x="181" y="516"/>
                  </a:cubicBezTo>
                  <a:cubicBezTo>
                    <a:pt x="193" y="496"/>
                    <a:pt x="193" y="496"/>
                    <a:pt x="193" y="496"/>
                  </a:cubicBezTo>
                  <a:cubicBezTo>
                    <a:pt x="201" y="478"/>
                    <a:pt x="201" y="478"/>
                    <a:pt x="201" y="478"/>
                  </a:cubicBezTo>
                  <a:cubicBezTo>
                    <a:pt x="214" y="482"/>
                    <a:pt x="228" y="485"/>
                    <a:pt x="242" y="486"/>
                  </a:cubicBezTo>
                  <a:cubicBezTo>
                    <a:pt x="242" y="505"/>
                    <a:pt x="242" y="505"/>
                    <a:pt x="242" y="505"/>
                  </a:cubicBezTo>
                  <a:cubicBezTo>
                    <a:pt x="246" y="528"/>
                    <a:pt x="246" y="528"/>
                    <a:pt x="246" y="528"/>
                  </a:cubicBezTo>
                  <a:cubicBezTo>
                    <a:pt x="284" y="528"/>
                    <a:pt x="284" y="528"/>
                    <a:pt x="284" y="528"/>
                  </a:cubicBezTo>
                  <a:cubicBezTo>
                    <a:pt x="288" y="505"/>
                    <a:pt x="288" y="505"/>
                    <a:pt x="288" y="505"/>
                  </a:cubicBezTo>
                  <a:cubicBezTo>
                    <a:pt x="288" y="486"/>
                    <a:pt x="288" y="486"/>
                    <a:pt x="288" y="486"/>
                  </a:cubicBezTo>
                  <a:cubicBezTo>
                    <a:pt x="302" y="485"/>
                    <a:pt x="316" y="482"/>
                    <a:pt x="329" y="478"/>
                  </a:cubicBezTo>
                  <a:cubicBezTo>
                    <a:pt x="336" y="496"/>
                    <a:pt x="336" y="496"/>
                    <a:pt x="336" y="496"/>
                  </a:cubicBezTo>
                  <a:cubicBezTo>
                    <a:pt x="349" y="516"/>
                    <a:pt x="349" y="516"/>
                    <a:pt x="349" y="516"/>
                  </a:cubicBezTo>
                  <a:cubicBezTo>
                    <a:pt x="383" y="501"/>
                    <a:pt x="383" y="501"/>
                    <a:pt x="383" y="501"/>
                  </a:cubicBezTo>
                  <a:cubicBezTo>
                    <a:pt x="378" y="478"/>
                    <a:pt x="378" y="478"/>
                    <a:pt x="378" y="478"/>
                  </a:cubicBezTo>
                  <a:cubicBezTo>
                    <a:pt x="371" y="461"/>
                    <a:pt x="371" y="461"/>
                    <a:pt x="371" y="461"/>
                  </a:cubicBezTo>
                  <a:cubicBezTo>
                    <a:pt x="383" y="454"/>
                    <a:pt x="395" y="446"/>
                    <a:pt x="406" y="437"/>
                  </a:cubicBezTo>
                  <a:cubicBezTo>
                    <a:pt x="420" y="451"/>
                    <a:pt x="420" y="451"/>
                    <a:pt x="420" y="451"/>
                  </a:cubicBezTo>
                  <a:cubicBezTo>
                    <a:pt x="439" y="464"/>
                    <a:pt x="439" y="464"/>
                    <a:pt x="439" y="464"/>
                  </a:cubicBezTo>
                  <a:cubicBezTo>
                    <a:pt x="465" y="438"/>
                    <a:pt x="465" y="438"/>
                    <a:pt x="465" y="438"/>
                  </a:cubicBezTo>
                  <a:cubicBezTo>
                    <a:pt x="452" y="419"/>
                    <a:pt x="452" y="419"/>
                    <a:pt x="452" y="419"/>
                  </a:cubicBezTo>
                  <a:cubicBezTo>
                    <a:pt x="438" y="405"/>
                    <a:pt x="438" y="405"/>
                    <a:pt x="438" y="405"/>
                  </a:cubicBezTo>
                  <a:cubicBezTo>
                    <a:pt x="447" y="394"/>
                    <a:pt x="455" y="383"/>
                    <a:pt x="462" y="370"/>
                  </a:cubicBezTo>
                  <a:cubicBezTo>
                    <a:pt x="479" y="377"/>
                    <a:pt x="479" y="377"/>
                    <a:pt x="479" y="377"/>
                  </a:cubicBezTo>
                  <a:cubicBezTo>
                    <a:pt x="502" y="383"/>
                    <a:pt x="502" y="383"/>
                    <a:pt x="502" y="383"/>
                  </a:cubicBezTo>
                  <a:cubicBezTo>
                    <a:pt x="516" y="348"/>
                    <a:pt x="516" y="348"/>
                    <a:pt x="516" y="348"/>
                  </a:cubicBezTo>
                  <a:cubicBezTo>
                    <a:pt x="496" y="335"/>
                    <a:pt x="496" y="335"/>
                    <a:pt x="496" y="335"/>
                  </a:cubicBezTo>
                  <a:cubicBezTo>
                    <a:pt x="479" y="328"/>
                    <a:pt x="479" y="328"/>
                    <a:pt x="479" y="328"/>
                  </a:cubicBezTo>
                  <a:cubicBezTo>
                    <a:pt x="483" y="315"/>
                    <a:pt x="486" y="301"/>
                    <a:pt x="487" y="287"/>
                  </a:cubicBezTo>
                  <a:lnTo>
                    <a:pt x="506" y="287"/>
                  </a:lnTo>
                  <a:close/>
                  <a:moveTo>
                    <a:pt x="265" y="290"/>
                  </a:moveTo>
                  <a:cubicBezTo>
                    <a:pt x="251" y="290"/>
                    <a:pt x="239" y="278"/>
                    <a:pt x="239" y="264"/>
                  </a:cubicBezTo>
                  <a:cubicBezTo>
                    <a:pt x="239" y="250"/>
                    <a:pt x="251" y="238"/>
                    <a:pt x="265" y="238"/>
                  </a:cubicBezTo>
                  <a:cubicBezTo>
                    <a:pt x="279" y="238"/>
                    <a:pt x="291" y="250"/>
                    <a:pt x="291" y="264"/>
                  </a:cubicBezTo>
                  <a:cubicBezTo>
                    <a:pt x="291" y="278"/>
                    <a:pt x="279" y="290"/>
                    <a:pt x="265" y="290"/>
                  </a:cubicBezTo>
                  <a:close/>
                </a:path>
              </a:pathLst>
            </a:custGeom>
            <a:solidFill>
              <a:srgbClr val="3CCCC7"/>
            </a:solidFill>
            <a:ln>
              <a:noFill/>
            </a:ln>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sp>
          <p:nvSpPr>
            <p:cNvPr id="61" name="Freeform 13"/>
            <p:cNvSpPr>
              <a:spLocks noEditPoints="1"/>
            </p:cNvSpPr>
            <p:nvPr/>
          </p:nvSpPr>
          <p:spPr bwMode="auto">
            <a:xfrm>
              <a:off x="5405438" y="2741613"/>
              <a:ext cx="1376363" cy="1381125"/>
            </a:xfrm>
            <a:custGeom>
              <a:avLst/>
              <a:gdLst>
                <a:gd name="T0" fmla="*/ 184 w 367"/>
                <a:gd name="T1" fmla="*/ 0 h 368"/>
                <a:gd name="T2" fmla="*/ 0 w 367"/>
                <a:gd name="T3" fmla="*/ 184 h 368"/>
                <a:gd name="T4" fmla="*/ 184 w 367"/>
                <a:gd name="T5" fmla="*/ 368 h 368"/>
                <a:gd name="T6" fmla="*/ 367 w 367"/>
                <a:gd name="T7" fmla="*/ 184 h 368"/>
                <a:gd name="T8" fmla="*/ 184 w 367"/>
                <a:gd name="T9" fmla="*/ 0 h 368"/>
                <a:gd name="T10" fmla="*/ 184 w 367"/>
                <a:gd name="T11" fmla="*/ 250 h 368"/>
                <a:gd name="T12" fmla="*/ 118 w 367"/>
                <a:gd name="T13" fmla="*/ 184 h 368"/>
                <a:gd name="T14" fmla="*/ 184 w 367"/>
                <a:gd name="T15" fmla="*/ 118 h 368"/>
                <a:gd name="T16" fmla="*/ 250 w 367"/>
                <a:gd name="T17" fmla="*/ 184 h 368"/>
                <a:gd name="T18" fmla="*/ 184 w 367"/>
                <a:gd name="T19" fmla="*/ 25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7" h="368">
                  <a:moveTo>
                    <a:pt x="184" y="0"/>
                  </a:moveTo>
                  <a:cubicBezTo>
                    <a:pt x="83" y="0"/>
                    <a:pt x="0" y="83"/>
                    <a:pt x="0" y="184"/>
                  </a:cubicBezTo>
                  <a:cubicBezTo>
                    <a:pt x="0" y="285"/>
                    <a:pt x="83" y="368"/>
                    <a:pt x="184" y="368"/>
                  </a:cubicBezTo>
                  <a:cubicBezTo>
                    <a:pt x="285" y="368"/>
                    <a:pt x="367" y="285"/>
                    <a:pt x="367" y="184"/>
                  </a:cubicBezTo>
                  <a:cubicBezTo>
                    <a:pt x="367" y="83"/>
                    <a:pt x="285" y="0"/>
                    <a:pt x="184" y="0"/>
                  </a:cubicBezTo>
                  <a:close/>
                  <a:moveTo>
                    <a:pt x="184" y="250"/>
                  </a:moveTo>
                  <a:cubicBezTo>
                    <a:pt x="148" y="250"/>
                    <a:pt x="118" y="220"/>
                    <a:pt x="118" y="184"/>
                  </a:cubicBezTo>
                  <a:cubicBezTo>
                    <a:pt x="118" y="148"/>
                    <a:pt x="148" y="118"/>
                    <a:pt x="184" y="118"/>
                  </a:cubicBezTo>
                  <a:cubicBezTo>
                    <a:pt x="220" y="118"/>
                    <a:pt x="250" y="148"/>
                    <a:pt x="250" y="184"/>
                  </a:cubicBezTo>
                  <a:cubicBezTo>
                    <a:pt x="250" y="220"/>
                    <a:pt x="220" y="250"/>
                    <a:pt x="184" y="250"/>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grpSp>
      <p:grpSp>
        <p:nvGrpSpPr>
          <p:cNvPr id="62" name="组合 61"/>
          <p:cNvGrpSpPr/>
          <p:nvPr/>
        </p:nvGrpSpPr>
        <p:grpSpPr>
          <a:xfrm>
            <a:off x="76211" y="3074597"/>
            <a:ext cx="1510304" cy="1507885"/>
            <a:chOff x="5102225" y="2441575"/>
            <a:chExt cx="1982788" cy="1979613"/>
          </a:xfrm>
          <a:solidFill>
            <a:srgbClr val="000000">
              <a:alpha val="60000"/>
            </a:srgbClr>
          </a:solidFill>
        </p:grpSpPr>
        <p:sp>
          <p:nvSpPr>
            <p:cNvPr id="63" name="Freeform 12"/>
            <p:cNvSpPr>
              <a:spLocks noEditPoints="1"/>
            </p:cNvSpPr>
            <p:nvPr/>
          </p:nvSpPr>
          <p:spPr bwMode="auto">
            <a:xfrm>
              <a:off x="5102225" y="2441575"/>
              <a:ext cx="1982788" cy="1979613"/>
            </a:xfrm>
            <a:custGeom>
              <a:avLst/>
              <a:gdLst>
                <a:gd name="T0" fmla="*/ 529 w 529"/>
                <a:gd name="T1" fmla="*/ 283 h 528"/>
                <a:gd name="T2" fmla="*/ 506 w 529"/>
                <a:gd name="T3" fmla="*/ 241 h 528"/>
                <a:gd name="T4" fmla="*/ 479 w 529"/>
                <a:gd name="T5" fmla="*/ 200 h 528"/>
                <a:gd name="T6" fmla="*/ 516 w 529"/>
                <a:gd name="T7" fmla="*/ 180 h 528"/>
                <a:gd name="T8" fmla="*/ 479 w 529"/>
                <a:gd name="T9" fmla="*/ 151 h 528"/>
                <a:gd name="T10" fmla="*/ 438 w 529"/>
                <a:gd name="T11" fmla="*/ 123 h 528"/>
                <a:gd name="T12" fmla="*/ 465 w 529"/>
                <a:gd name="T13" fmla="*/ 90 h 528"/>
                <a:gd name="T14" fmla="*/ 420 w 529"/>
                <a:gd name="T15" fmla="*/ 77 h 528"/>
                <a:gd name="T16" fmla="*/ 371 w 529"/>
                <a:gd name="T17" fmla="*/ 67 h 528"/>
                <a:gd name="T18" fmla="*/ 383 w 529"/>
                <a:gd name="T19" fmla="*/ 27 h 528"/>
                <a:gd name="T20" fmla="*/ 336 w 529"/>
                <a:gd name="T21" fmla="*/ 32 h 528"/>
                <a:gd name="T22" fmla="*/ 288 w 529"/>
                <a:gd name="T23" fmla="*/ 42 h 528"/>
                <a:gd name="T24" fmla="*/ 284 w 529"/>
                <a:gd name="T25" fmla="*/ 0 h 528"/>
                <a:gd name="T26" fmla="*/ 242 w 529"/>
                <a:gd name="T27" fmla="*/ 23 h 528"/>
                <a:gd name="T28" fmla="*/ 201 w 529"/>
                <a:gd name="T29" fmla="*/ 50 h 528"/>
                <a:gd name="T30" fmla="*/ 181 w 529"/>
                <a:gd name="T31" fmla="*/ 13 h 528"/>
                <a:gd name="T32" fmla="*/ 152 w 529"/>
                <a:gd name="T33" fmla="*/ 50 h 528"/>
                <a:gd name="T34" fmla="*/ 124 w 529"/>
                <a:gd name="T35" fmla="*/ 91 h 528"/>
                <a:gd name="T36" fmla="*/ 91 w 529"/>
                <a:gd name="T37" fmla="*/ 64 h 528"/>
                <a:gd name="T38" fmla="*/ 78 w 529"/>
                <a:gd name="T39" fmla="*/ 109 h 528"/>
                <a:gd name="T40" fmla="*/ 68 w 529"/>
                <a:gd name="T41" fmla="*/ 158 h 528"/>
                <a:gd name="T42" fmla="*/ 28 w 529"/>
                <a:gd name="T43" fmla="*/ 145 h 528"/>
                <a:gd name="T44" fmla="*/ 33 w 529"/>
                <a:gd name="T45" fmla="*/ 193 h 528"/>
                <a:gd name="T46" fmla="*/ 42 w 529"/>
                <a:gd name="T47" fmla="*/ 241 h 528"/>
                <a:gd name="T48" fmla="*/ 0 w 529"/>
                <a:gd name="T49" fmla="*/ 245 h 528"/>
                <a:gd name="T50" fmla="*/ 24 w 529"/>
                <a:gd name="T51" fmla="*/ 287 h 528"/>
                <a:gd name="T52" fmla="*/ 51 w 529"/>
                <a:gd name="T53" fmla="*/ 328 h 528"/>
                <a:gd name="T54" fmla="*/ 13 w 529"/>
                <a:gd name="T55" fmla="*/ 348 h 528"/>
                <a:gd name="T56" fmla="*/ 51 w 529"/>
                <a:gd name="T57" fmla="*/ 377 h 528"/>
                <a:gd name="T58" fmla="*/ 92 w 529"/>
                <a:gd name="T59" fmla="*/ 405 h 528"/>
                <a:gd name="T60" fmla="*/ 65 w 529"/>
                <a:gd name="T61" fmla="*/ 438 h 528"/>
                <a:gd name="T62" fmla="*/ 110 w 529"/>
                <a:gd name="T63" fmla="*/ 451 h 528"/>
                <a:gd name="T64" fmla="*/ 159 w 529"/>
                <a:gd name="T65" fmla="*/ 461 h 528"/>
                <a:gd name="T66" fmla="*/ 146 w 529"/>
                <a:gd name="T67" fmla="*/ 501 h 528"/>
                <a:gd name="T68" fmla="*/ 193 w 529"/>
                <a:gd name="T69" fmla="*/ 496 h 528"/>
                <a:gd name="T70" fmla="*/ 242 w 529"/>
                <a:gd name="T71" fmla="*/ 486 h 528"/>
                <a:gd name="T72" fmla="*/ 246 w 529"/>
                <a:gd name="T73" fmla="*/ 528 h 528"/>
                <a:gd name="T74" fmla="*/ 288 w 529"/>
                <a:gd name="T75" fmla="*/ 505 h 528"/>
                <a:gd name="T76" fmla="*/ 329 w 529"/>
                <a:gd name="T77" fmla="*/ 478 h 528"/>
                <a:gd name="T78" fmla="*/ 349 w 529"/>
                <a:gd name="T79" fmla="*/ 516 h 528"/>
                <a:gd name="T80" fmla="*/ 378 w 529"/>
                <a:gd name="T81" fmla="*/ 478 h 528"/>
                <a:gd name="T82" fmla="*/ 406 w 529"/>
                <a:gd name="T83" fmla="*/ 437 h 528"/>
                <a:gd name="T84" fmla="*/ 439 w 529"/>
                <a:gd name="T85" fmla="*/ 464 h 528"/>
                <a:gd name="T86" fmla="*/ 452 w 529"/>
                <a:gd name="T87" fmla="*/ 419 h 528"/>
                <a:gd name="T88" fmla="*/ 462 w 529"/>
                <a:gd name="T89" fmla="*/ 370 h 528"/>
                <a:gd name="T90" fmla="*/ 502 w 529"/>
                <a:gd name="T91" fmla="*/ 383 h 528"/>
                <a:gd name="T92" fmla="*/ 496 w 529"/>
                <a:gd name="T93" fmla="*/ 335 h 528"/>
                <a:gd name="T94" fmla="*/ 487 w 529"/>
                <a:gd name="T95" fmla="*/ 287 h 528"/>
                <a:gd name="T96" fmla="*/ 265 w 529"/>
                <a:gd name="T97" fmla="*/ 290 h 528"/>
                <a:gd name="T98" fmla="*/ 265 w 529"/>
                <a:gd name="T99" fmla="*/ 238 h 528"/>
                <a:gd name="T100" fmla="*/ 265 w 529"/>
                <a:gd name="T101" fmla="*/ 290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29" h="528">
                  <a:moveTo>
                    <a:pt x="506" y="287"/>
                  </a:moveTo>
                  <a:cubicBezTo>
                    <a:pt x="529" y="283"/>
                    <a:pt x="529" y="283"/>
                    <a:pt x="529" y="283"/>
                  </a:cubicBezTo>
                  <a:cubicBezTo>
                    <a:pt x="529" y="245"/>
                    <a:pt x="529" y="245"/>
                    <a:pt x="529" y="245"/>
                  </a:cubicBezTo>
                  <a:cubicBezTo>
                    <a:pt x="506" y="241"/>
                    <a:pt x="506" y="241"/>
                    <a:pt x="506" y="241"/>
                  </a:cubicBezTo>
                  <a:cubicBezTo>
                    <a:pt x="487" y="241"/>
                    <a:pt x="487" y="241"/>
                    <a:pt x="487" y="241"/>
                  </a:cubicBezTo>
                  <a:cubicBezTo>
                    <a:pt x="486" y="227"/>
                    <a:pt x="483" y="213"/>
                    <a:pt x="479" y="200"/>
                  </a:cubicBezTo>
                  <a:cubicBezTo>
                    <a:pt x="496" y="193"/>
                    <a:pt x="496" y="193"/>
                    <a:pt x="496" y="193"/>
                  </a:cubicBezTo>
                  <a:cubicBezTo>
                    <a:pt x="516" y="180"/>
                    <a:pt x="516" y="180"/>
                    <a:pt x="516" y="180"/>
                  </a:cubicBezTo>
                  <a:cubicBezTo>
                    <a:pt x="502" y="145"/>
                    <a:pt x="502" y="145"/>
                    <a:pt x="502" y="145"/>
                  </a:cubicBezTo>
                  <a:cubicBezTo>
                    <a:pt x="479" y="151"/>
                    <a:pt x="479" y="151"/>
                    <a:pt x="479" y="151"/>
                  </a:cubicBezTo>
                  <a:cubicBezTo>
                    <a:pt x="462" y="158"/>
                    <a:pt x="462" y="158"/>
                    <a:pt x="462" y="158"/>
                  </a:cubicBezTo>
                  <a:cubicBezTo>
                    <a:pt x="455" y="145"/>
                    <a:pt x="447" y="134"/>
                    <a:pt x="438" y="123"/>
                  </a:cubicBezTo>
                  <a:cubicBezTo>
                    <a:pt x="452" y="109"/>
                    <a:pt x="452" y="109"/>
                    <a:pt x="452" y="109"/>
                  </a:cubicBezTo>
                  <a:cubicBezTo>
                    <a:pt x="465" y="90"/>
                    <a:pt x="465" y="90"/>
                    <a:pt x="465" y="90"/>
                  </a:cubicBezTo>
                  <a:cubicBezTo>
                    <a:pt x="439" y="64"/>
                    <a:pt x="439" y="64"/>
                    <a:pt x="439" y="64"/>
                  </a:cubicBezTo>
                  <a:cubicBezTo>
                    <a:pt x="420" y="77"/>
                    <a:pt x="420" y="77"/>
                    <a:pt x="420" y="77"/>
                  </a:cubicBezTo>
                  <a:cubicBezTo>
                    <a:pt x="406" y="91"/>
                    <a:pt x="406" y="91"/>
                    <a:pt x="406" y="91"/>
                  </a:cubicBezTo>
                  <a:cubicBezTo>
                    <a:pt x="395" y="82"/>
                    <a:pt x="383" y="74"/>
                    <a:pt x="371" y="67"/>
                  </a:cubicBezTo>
                  <a:cubicBezTo>
                    <a:pt x="378" y="50"/>
                    <a:pt x="378" y="50"/>
                    <a:pt x="378" y="50"/>
                  </a:cubicBezTo>
                  <a:cubicBezTo>
                    <a:pt x="383" y="27"/>
                    <a:pt x="383" y="27"/>
                    <a:pt x="383" y="27"/>
                  </a:cubicBezTo>
                  <a:cubicBezTo>
                    <a:pt x="349" y="13"/>
                    <a:pt x="349" y="13"/>
                    <a:pt x="349" y="13"/>
                  </a:cubicBezTo>
                  <a:cubicBezTo>
                    <a:pt x="336" y="32"/>
                    <a:pt x="336" y="32"/>
                    <a:pt x="336" y="32"/>
                  </a:cubicBezTo>
                  <a:cubicBezTo>
                    <a:pt x="329" y="50"/>
                    <a:pt x="329" y="50"/>
                    <a:pt x="329" y="50"/>
                  </a:cubicBezTo>
                  <a:cubicBezTo>
                    <a:pt x="316" y="46"/>
                    <a:pt x="302" y="43"/>
                    <a:pt x="288" y="42"/>
                  </a:cubicBezTo>
                  <a:cubicBezTo>
                    <a:pt x="288" y="23"/>
                    <a:pt x="288" y="23"/>
                    <a:pt x="288" y="23"/>
                  </a:cubicBezTo>
                  <a:cubicBezTo>
                    <a:pt x="284" y="0"/>
                    <a:pt x="284" y="0"/>
                    <a:pt x="284" y="0"/>
                  </a:cubicBezTo>
                  <a:cubicBezTo>
                    <a:pt x="246" y="0"/>
                    <a:pt x="246" y="0"/>
                    <a:pt x="246" y="0"/>
                  </a:cubicBezTo>
                  <a:cubicBezTo>
                    <a:pt x="242" y="23"/>
                    <a:pt x="242" y="23"/>
                    <a:pt x="242" y="23"/>
                  </a:cubicBezTo>
                  <a:cubicBezTo>
                    <a:pt x="242" y="42"/>
                    <a:pt x="242" y="42"/>
                    <a:pt x="242" y="42"/>
                  </a:cubicBezTo>
                  <a:cubicBezTo>
                    <a:pt x="228" y="43"/>
                    <a:pt x="214" y="46"/>
                    <a:pt x="201" y="50"/>
                  </a:cubicBezTo>
                  <a:cubicBezTo>
                    <a:pt x="193" y="32"/>
                    <a:pt x="193" y="32"/>
                    <a:pt x="193" y="32"/>
                  </a:cubicBezTo>
                  <a:cubicBezTo>
                    <a:pt x="181" y="13"/>
                    <a:pt x="181" y="13"/>
                    <a:pt x="181" y="13"/>
                  </a:cubicBezTo>
                  <a:cubicBezTo>
                    <a:pt x="146" y="27"/>
                    <a:pt x="146" y="27"/>
                    <a:pt x="146" y="27"/>
                  </a:cubicBezTo>
                  <a:cubicBezTo>
                    <a:pt x="152" y="50"/>
                    <a:pt x="152" y="50"/>
                    <a:pt x="152" y="50"/>
                  </a:cubicBezTo>
                  <a:cubicBezTo>
                    <a:pt x="159" y="67"/>
                    <a:pt x="159" y="67"/>
                    <a:pt x="159" y="67"/>
                  </a:cubicBezTo>
                  <a:cubicBezTo>
                    <a:pt x="146" y="74"/>
                    <a:pt x="135" y="82"/>
                    <a:pt x="124" y="91"/>
                  </a:cubicBezTo>
                  <a:cubicBezTo>
                    <a:pt x="110" y="77"/>
                    <a:pt x="110" y="77"/>
                    <a:pt x="110" y="77"/>
                  </a:cubicBezTo>
                  <a:cubicBezTo>
                    <a:pt x="91" y="64"/>
                    <a:pt x="91" y="64"/>
                    <a:pt x="91" y="64"/>
                  </a:cubicBezTo>
                  <a:cubicBezTo>
                    <a:pt x="65" y="90"/>
                    <a:pt x="65" y="90"/>
                    <a:pt x="65" y="90"/>
                  </a:cubicBezTo>
                  <a:cubicBezTo>
                    <a:pt x="78" y="109"/>
                    <a:pt x="78" y="109"/>
                    <a:pt x="78" y="109"/>
                  </a:cubicBezTo>
                  <a:cubicBezTo>
                    <a:pt x="92" y="123"/>
                    <a:pt x="92" y="123"/>
                    <a:pt x="92" y="123"/>
                  </a:cubicBezTo>
                  <a:cubicBezTo>
                    <a:pt x="83" y="134"/>
                    <a:pt x="75" y="145"/>
                    <a:pt x="68" y="158"/>
                  </a:cubicBezTo>
                  <a:cubicBezTo>
                    <a:pt x="51" y="151"/>
                    <a:pt x="51" y="151"/>
                    <a:pt x="51" y="151"/>
                  </a:cubicBezTo>
                  <a:cubicBezTo>
                    <a:pt x="28" y="145"/>
                    <a:pt x="28" y="145"/>
                    <a:pt x="28" y="145"/>
                  </a:cubicBezTo>
                  <a:cubicBezTo>
                    <a:pt x="13" y="180"/>
                    <a:pt x="13" y="180"/>
                    <a:pt x="13" y="180"/>
                  </a:cubicBezTo>
                  <a:cubicBezTo>
                    <a:pt x="33" y="193"/>
                    <a:pt x="33" y="193"/>
                    <a:pt x="33" y="193"/>
                  </a:cubicBezTo>
                  <a:cubicBezTo>
                    <a:pt x="51" y="200"/>
                    <a:pt x="51" y="200"/>
                    <a:pt x="51" y="200"/>
                  </a:cubicBezTo>
                  <a:cubicBezTo>
                    <a:pt x="47" y="213"/>
                    <a:pt x="44" y="227"/>
                    <a:pt x="42" y="241"/>
                  </a:cubicBezTo>
                  <a:cubicBezTo>
                    <a:pt x="24" y="241"/>
                    <a:pt x="24" y="241"/>
                    <a:pt x="24" y="241"/>
                  </a:cubicBezTo>
                  <a:cubicBezTo>
                    <a:pt x="0" y="245"/>
                    <a:pt x="0" y="245"/>
                    <a:pt x="0" y="245"/>
                  </a:cubicBezTo>
                  <a:cubicBezTo>
                    <a:pt x="0" y="283"/>
                    <a:pt x="0" y="283"/>
                    <a:pt x="0" y="283"/>
                  </a:cubicBezTo>
                  <a:cubicBezTo>
                    <a:pt x="24" y="287"/>
                    <a:pt x="24" y="287"/>
                    <a:pt x="24" y="287"/>
                  </a:cubicBezTo>
                  <a:cubicBezTo>
                    <a:pt x="42" y="287"/>
                    <a:pt x="42" y="287"/>
                    <a:pt x="42" y="287"/>
                  </a:cubicBezTo>
                  <a:cubicBezTo>
                    <a:pt x="44" y="301"/>
                    <a:pt x="47" y="315"/>
                    <a:pt x="51" y="328"/>
                  </a:cubicBezTo>
                  <a:cubicBezTo>
                    <a:pt x="33" y="335"/>
                    <a:pt x="33" y="335"/>
                    <a:pt x="33" y="335"/>
                  </a:cubicBezTo>
                  <a:cubicBezTo>
                    <a:pt x="13" y="348"/>
                    <a:pt x="13" y="348"/>
                    <a:pt x="13" y="348"/>
                  </a:cubicBezTo>
                  <a:cubicBezTo>
                    <a:pt x="28" y="383"/>
                    <a:pt x="28" y="383"/>
                    <a:pt x="28" y="383"/>
                  </a:cubicBezTo>
                  <a:cubicBezTo>
                    <a:pt x="51" y="377"/>
                    <a:pt x="51" y="377"/>
                    <a:pt x="51" y="377"/>
                  </a:cubicBezTo>
                  <a:cubicBezTo>
                    <a:pt x="68" y="370"/>
                    <a:pt x="68" y="370"/>
                    <a:pt x="68" y="370"/>
                  </a:cubicBezTo>
                  <a:cubicBezTo>
                    <a:pt x="75" y="383"/>
                    <a:pt x="83" y="394"/>
                    <a:pt x="92" y="405"/>
                  </a:cubicBezTo>
                  <a:cubicBezTo>
                    <a:pt x="78" y="419"/>
                    <a:pt x="78" y="419"/>
                    <a:pt x="78" y="419"/>
                  </a:cubicBezTo>
                  <a:cubicBezTo>
                    <a:pt x="65" y="438"/>
                    <a:pt x="65" y="438"/>
                    <a:pt x="65" y="438"/>
                  </a:cubicBezTo>
                  <a:cubicBezTo>
                    <a:pt x="91" y="464"/>
                    <a:pt x="91" y="464"/>
                    <a:pt x="91" y="464"/>
                  </a:cubicBezTo>
                  <a:cubicBezTo>
                    <a:pt x="110" y="451"/>
                    <a:pt x="110" y="451"/>
                    <a:pt x="110" y="451"/>
                  </a:cubicBezTo>
                  <a:cubicBezTo>
                    <a:pt x="124" y="437"/>
                    <a:pt x="124" y="437"/>
                    <a:pt x="124" y="437"/>
                  </a:cubicBezTo>
                  <a:cubicBezTo>
                    <a:pt x="135" y="446"/>
                    <a:pt x="146" y="454"/>
                    <a:pt x="159" y="461"/>
                  </a:cubicBezTo>
                  <a:cubicBezTo>
                    <a:pt x="152" y="478"/>
                    <a:pt x="152" y="478"/>
                    <a:pt x="152" y="478"/>
                  </a:cubicBezTo>
                  <a:cubicBezTo>
                    <a:pt x="146" y="501"/>
                    <a:pt x="146" y="501"/>
                    <a:pt x="146" y="501"/>
                  </a:cubicBezTo>
                  <a:cubicBezTo>
                    <a:pt x="181" y="516"/>
                    <a:pt x="181" y="516"/>
                    <a:pt x="181" y="516"/>
                  </a:cubicBezTo>
                  <a:cubicBezTo>
                    <a:pt x="193" y="496"/>
                    <a:pt x="193" y="496"/>
                    <a:pt x="193" y="496"/>
                  </a:cubicBezTo>
                  <a:cubicBezTo>
                    <a:pt x="201" y="478"/>
                    <a:pt x="201" y="478"/>
                    <a:pt x="201" y="478"/>
                  </a:cubicBezTo>
                  <a:cubicBezTo>
                    <a:pt x="214" y="482"/>
                    <a:pt x="228" y="485"/>
                    <a:pt x="242" y="486"/>
                  </a:cubicBezTo>
                  <a:cubicBezTo>
                    <a:pt x="242" y="505"/>
                    <a:pt x="242" y="505"/>
                    <a:pt x="242" y="505"/>
                  </a:cubicBezTo>
                  <a:cubicBezTo>
                    <a:pt x="246" y="528"/>
                    <a:pt x="246" y="528"/>
                    <a:pt x="246" y="528"/>
                  </a:cubicBezTo>
                  <a:cubicBezTo>
                    <a:pt x="284" y="528"/>
                    <a:pt x="284" y="528"/>
                    <a:pt x="284" y="528"/>
                  </a:cubicBezTo>
                  <a:cubicBezTo>
                    <a:pt x="288" y="505"/>
                    <a:pt x="288" y="505"/>
                    <a:pt x="288" y="505"/>
                  </a:cubicBezTo>
                  <a:cubicBezTo>
                    <a:pt x="288" y="486"/>
                    <a:pt x="288" y="486"/>
                    <a:pt x="288" y="486"/>
                  </a:cubicBezTo>
                  <a:cubicBezTo>
                    <a:pt x="302" y="485"/>
                    <a:pt x="316" y="482"/>
                    <a:pt x="329" y="478"/>
                  </a:cubicBezTo>
                  <a:cubicBezTo>
                    <a:pt x="336" y="496"/>
                    <a:pt x="336" y="496"/>
                    <a:pt x="336" y="496"/>
                  </a:cubicBezTo>
                  <a:cubicBezTo>
                    <a:pt x="349" y="516"/>
                    <a:pt x="349" y="516"/>
                    <a:pt x="349" y="516"/>
                  </a:cubicBezTo>
                  <a:cubicBezTo>
                    <a:pt x="383" y="501"/>
                    <a:pt x="383" y="501"/>
                    <a:pt x="383" y="501"/>
                  </a:cubicBezTo>
                  <a:cubicBezTo>
                    <a:pt x="378" y="478"/>
                    <a:pt x="378" y="478"/>
                    <a:pt x="378" y="478"/>
                  </a:cubicBezTo>
                  <a:cubicBezTo>
                    <a:pt x="371" y="461"/>
                    <a:pt x="371" y="461"/>
                    <a:pt x="371" y="461"/>
                  </a:cubicBezTo>
                  <a:cubicBezTo>
                    <a:pt x="383" y="454"/>
                    <a:pt x="395" y="446"/>
                    <a:pt x="406" y="437"/>
                  </a:cubicBezTo>
                  <a:cubicBezTo>
                    <a:pt x="420" y="451"/>
                    <a:pt x="420" y="451"/>
                    <a:pt x="420" y="451"/>
                  </a:cubicBezTo>
                  <a:cubicBezTo>
                    <a:pt x="439" y="464"/>
                    <a:pt x="439" y="464"/>
                    <a:pt x="439" y="464"/>
                  </a:cubicBezTo>
                  <a:cubicBezTo>
                    <a:pt x="465" y="438"/>
                    <a:pt x="465" y="438"/>
                    <a:pt x="465" y="438"/>
                  </a:cubicBezTo>
                  <a:cubicBezTo>
                    <a:pt x="452" y="419"/>
                    <a:pt x="452" y="419"/>
                    <a:pt x="452" y="419"/>
                  </a:cubicBezTo>
                  <a:cubicBezTo>
                    <a:pt x="438" y="405"/>
                    <a:pt x="438" y="405"/>
                    <a:pt x="438" y="405"/>
                  </a:cubicBezTo>
                  <a:cubicBezTo>
                    <a:pt x="447" y="394"/>
                    <a:pt x="455" y="383"/>
                    <a:pt x="462" y="370"/>
                  </a:cubicBezTo>
                  <a:cubicBezTo>
                    <a:pt x="479" y="377"/>
                    <a:pt x="479" y="377"/>
                    <a:pt x="479" y="377"/>
                  </a:cubicBezTo>
                  <a:cubicBezTo>
                    <a:pt x="502" y="383"/>
                    <a:pt x="502" y="383"/>
                    <a:pt x="502" y="383"/>
                  </a:cubicBezTo>
                  <a:cubicBezTo>
                    <a:pt x="516" y="348"/>
                    <a:pt x="516" y="348"/>
                    <a:pt x="516" y="348"/>
                  </a:cubicBezTo>
                  <a:cubicBezTo>
                    <a:pt x="496" y="335"/>
                    <a:pt x="496" y="335"/>
                    <a:pt x="496" y="335"/>
                  </a:cubicBezTo>
                  <a:cubicBezTo>
                    <a:pt x="479" y="328"/>
                    <a:pt x="479" y="328"/>
                    <a:pt x="479" y="328"/>
                  </a:cubicBezTo>
                  <a:cubicBezTo>
                    <a:pt x="483" y="315"/>
                    <a:pt x="486" y="301"/>
                    <a:pt x="487" y="287"/>
                  </a:cubicBezTo>
                  <a:lnTo>
                    <a:pt x="506" y="287"/>
                  </a:lnTo>
                  <a:close/>
                  <a:moveTo>
                    <a:pt x="265" y="290"/>
                  </a:moveTo>
                  <a:cubicBezTo>
                    <a:pt x="251" y="290"/>
                    <a:pt x="239" y="278"/>
                    <a:pt x="239" y="264"/>
                  </a:cubicBezTo>
                  <a:cubicBezTo>
                    <a:pt x="239" y="250"/>
                    <a:pt x="251" y="238"/>
                    <a:pt x="265" y="238"/>
                  </a:cubicBezTo>
                  <a:cubicBezTo>
                    <a:pt x="279" y="238"/>
                    <a:pt x="291" y="250"/>
                    <a:pt x="291" y="264"/>
                  </a:cubicBezTo>
                  <a:cubicBezTo>
                    <a:pt x="291" y="278"/>
                    <a:pt x="279" y="290"/>
                    <a:pt x="265" y="290"/>
                  </a:cubicBezTo>
                  <a:close/>
                </a:path>
              </a:pathLst>
            </a:custGeom>
            <a:solidFill>
              <a:srgbClr val="3CCCC7"/>
            </a:solidFill>
            <a:ln>
              <a:noFill/>
            </a:ln>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sp>
          <p:nvSpPr>
            <p:cNvPr id="64" name="Freeform 13"/>
            <p:cNvSpPr>
              <a:spLocks noEditPoints="1"/>
            </p:cNvSpPr>
            <p:nvPr/>
          </p:nvSpPr>
          <p:spPr bwMode="auto">
            <a:xfrm>
              <a:off x="5405438" y="2741613"/>
              <a:ext cx="1376363" cy="1381125"/>
            </a:xfrm>
            <a:custGeom>
              <a:avLst/>
              <a:gdLst>
                <a:gd name="T0" fmla="*/ 184 w 367"/>
                <a:gd name="T1" fmla="*/ 0 h 368"/>
                <a:gd name="T2" fmla="*/ 0 w 367"/>
                <a:gd name="T3" fmla="*/ 184 h 368"/>
                <a:gd name="T4" fmla="*/ 184 w 367"/>
                <a:gd name="T5" fmla="*/ 368 h 368"/>
                <a:gd name="T6" fmla="*/ 367 w 367"/>
                <a:gd name="T7" fmla="*/ 184 h 368"/>
                <a:gd name="T8" fmla="*/ 184 w 367"/>
                <a:gd name="T9" fmla="*/ 0 h 368"/>
                <a:gd name="T10" fmla="*/ 184 w 367"/>
                <a:gd name="T11" fmla="*/ 250 h 368"/>
                <a:gd name="T12" fmla="*/ 118 w 367"/>
                <a:gd name="T13" fmla="*/ 184 h 368"/>
                <a:gd name="T14" fmla="*/ 184 w 367"/>
                <a:gd name="T15" fmla="*/ 118 h 368"/>
                <a:gd name="T16" fmla="*/ 250 w 367"/>
                <a:gd name="T17" fmla="*/ 184 h 368"/>
                <a:gd name="T18" fmla="*/ 184 w 367"/>
                <a:gd name="T19" fmla="*/ 25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7" h="368">
                  <a:moveTo>
                    <a:pt x="184" y="0"/>
                  </a:moveTo>
                  <a:cubicBezTo>
                    <a:pt x="83" y="0"/>
                    <a:pt x="0" y="83"/>
                    <a:pt x="0" y="184"/>
                  </a:cubicBezTo>
                  <a:cubicBezTo>
                    <a:pt x="0" y="285"/>
                    <a:pt x="83" y="368"/>
                    <a:pt x="184" y="368"/>
                  </a:cubicBezTo>
                  <a:cubicBezTo>
                    <a:pt x="285" y="368"/>
                    <a:pt x="367" y="285"/>
                    <a:pt x="367" y="184"/>
                  </a:cubicBezTo>
                  <a:cubicBezTo>
                    <a:pt x="367" y="83"/>
                    <a:pt x="285" y="0"/>
                    <a:pt x="184" y="0"/>
                  </a:cubicBezTo>
                  <a:close/>
                  <a:moveTo>
                    <a:pt x="184" y="250"/>
                  </a:moveTo>
                  <a:cubicBezTo>
                    <a:pt x="148" y="250"/>
                    <a:pt x="118" y="220"/>
                    <a:pt x="118" y="184"/>
                  </a:cubicBezTo>
                  <a:cubicBezTo>
                    <a:pt x="118" y="148"/>
                    <a:pt x="148" y="118"/>
                    <a:pt x="184" y="118"/>
                  </a:cubicBezTo>
                  <a:cubicBezTo>
                    <a:pt x="220" y="118"/>
                    <a:pt x="250" y="148"/>
                    <a:pt x="250" y="184"/>
                  </a:cubicBezTo>
                  <a:cubicBezTo>
                    <a:pt x="250" y="220"/>
                    <a:pt x="220" y="250"/>
                    <a:pt x="184" y="250"/>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grpSp>
      <p:grpSp>
        <p:nvGrpSpPr>
          <p:cNvPr id="65" name="组合 64"/>
          <p:cNvGrpSpPr/>
          <p:nvPr/>
        </p:nvGrpSpPr>
        <p:grpSpPr>
          <a:xfrm>
            <a:off x="554932" y="1196752"/>
            <a:ext cx="1226458" cy="1827058"/>
            <a:chOff x="9019433" y="154483"/>
            <a:chExt cx="693738" cy="1033463"/>
          </a:xfrm>
          <a:solidFill>
            <a:srgbClr val="3CCCC7"/>
          </a:solidFill>
        </p:grpSpPr>
        <p:sp>
          <p:nvSpPr>
            <p:cNvPr id="66" name="Freeform 43"/>
            <p:cNvSpPr/>
            <p:nvPr/>
          </p:nvSpPr>
          <p:spPr bwMode="auto">
            <a:xfrm>
              <a:off x="9041658" y="794246"/>
              <a:ext cx="277813" cy="393700"/>
            </a:xfrm>
            <a:custGeom>
              <a:avLst/>
              <a:gdLst>
                <a:gd name="T0" fmla="*/ 52 w 73"/>
                <a:gd name="T1" fmla="*/ 0 h 104"/>
                <a:gd name="T2" fmla="*/ 44 w 73"/>
                <a:gd name="T3" fmla="*/ 39 h 104"/>
                <a:gd name="T4" fmla="*/ 5 w 73"/>
                <a:gd name="T5" fmla="*/ 82 h 104"/>
                <a:gd name="T6" fmla="*/ 5 w 73"/>
                <a:gd name="T7" fmla="*/ 100 h 104"/>
                <a:gd name="T8" fmla="*/ 23 w 73"/>
                <a:gd name="T9" fmla="*/ 99 h 104"/>
                <a:gd name="T10" fmla="*/ 64 w 73"/>
                <a:gd name="T11" fmla="*/ 53 h 104"/>
                <a:gd name="T12" fmla="*/ 67 w 73"/>
                <a:gd name="T13" fmla="*/ 47 h 104"/>
                <a:gd name="T14" fmla="*/ 73 w 73"/>
                <a:gd name="T15" fmla="*/ 19 h 104"/>
                <a:gd name="T16" fmla="*/ 65 w 73"/>
                <a:gd name="T17" fmla="*/ 10 h 104"/>
                <a:gd name="T18" fmla="*/ 52 w 73"/>
                <a:gd name="T19"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104">
                  <a:moveTo>
                    <a:pt x="52" y="0"/>
                  </a:moveTo>
                  <a:cubicBezTo>
                    <a:pt x="44" y="39"/>
                    <a:pt x="44" y="39"/>
                    <a:pt x="44" y="39"/>
                  </a:cubicBezTo>
                  <a:cubicBezTo>
                    <a:pt x="5" y="82"/>
                    <a:pt x="5" y="82"/>
                    <a:pt x="5" y="82"/>
                  </a:cubicBezTo>
                  <a:cubicBezTo>
                    <a:pt x="0" y="87"/>
                    <a:pt x="0" y="95"/>
                    <a:pt x="5" y="100"/>
                  </a:cubicBezTo>
                  <a:cubicBezTo>
                    <a:pt x="11" y="104"/>
                    <a:pt x="19" y="104"/>
                    <a:pt x="23" y="99"/>
                  </a:cubicBezTo>
                  <a:cubicBezTo>
                    <a:pt x="64" y="53"/>
                    <a:pt x="64" y="53"/>
                    <a:pt x="64" y="53"/>
                  </a:cubicBezTo>
                  <a:cubicBezTo>
                    <a:pt x="66" y="51"/>
                    <a:pt x="67" y="49"/>
                    <a:pt x="67" y="47"/>
                  </a:cubicBezTo>
                  <a:cubicBezTo>
                    <a:pt x="73" y="19"/>
                    <a:pt x="73" y="19"/>
                    <a:pt x="73" y="19"/>
                  </a:cubicBezTo>
                  <a:cubicBezTo>
                    <a:pt x="71" y="16"/>
                    <a:pt x="68" y="13"/>
                    <a:pt x="65" y="10"/>
                  </a:cubicBezTo>
                  <a:cubicBezTo>
                    <a:pt x="60" y="8"/>
                    <a:pt x="55" y="3"/>
                    <a:pt x="5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7" name="Freeform 44"/>
            <p:cNvSpPr/>
            <p:nvPr/>
          </p:nvSpPr>
          <p:spPr bwMode="auto">
            <a:xfrm>
              <a:off x="9455996" y="400546"/>
              <a:ext cx="257175" cy="169863"/>
            </a:xfrm>
            <a:custGeom>
              <a:avLst/>
              <a:gdLst>
                <a:gd name="T0" fmla="*/ 3 w 68"/>
                <a:gd name="T1" fmla="*/ 26 h 45"/>
                <a:gd name="T2" fmla="*/ 0 w 68"/>
                <a:gd name="T3" fmla="*/ 36 h 45"/>
                <a:gd name="T4" fmla="*/ 23 w 68"/>
                <a:gd name="T5" fmla="*/ 44 h 45"/>
                <a:gd name="T6" fmla="*/ 32 w 68"/>
                <a:gd name="T7" fmla="*/ 42 h 45"/>
                <a:gd name="T8" fmla="*/ 62 w 68"/>
                <a:gd name="T9" fmla="*/ 20 h 45"/>
                <a:gd name="T10" fmla="*/ 65 w 68"/>
                <a:gd name="T11" fmla="*/ 6 h 45"/>
                <a:gd name="T12" fmla="*/ 50 w 68"/>
                <a:gd name="T13" fmla="*/ 4 h 45"/>
                <a:gd name="T14" fmla="*/ 24 w 68"/>
                <a:gd name="T15" fmla="*/ 22 h 45"/>
                <a:gd name="T16" fmla="*/ 1 w 68"/>
                <a:gd name="T17" fmla="*/ 15 h 45"/>
                <a:gd name="T18" fmla="*/ 3 w 68"/>
                <a:gd name="T19"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45">
                  <a:moveTo>
                    <a:pt x="3" y="26"/>
                  </a:moveTo>
                  <a:cubicBezTo>
                    <a:pt x="2" y="30"/>
                    <a:pt x="0" y="36"/>
                    <a:pt x="0" y="36"/>
                  </a:cubicBezTo>
                  <a:cubicBezTo>
                    <a:pt x="23" y="44"/>
                    <a:pt x="23" y="44"/>
                    <a:pt x="23" y="44"/>
                  </a:cubicBezTo>
                  <a:cubicBezTo>
                    <a:pt x="26" y="45"/>
                    <a:pt x="30" y="44"/>
                    <a:pt x="32" y="42"/>
                  </a:cubicBezTo>
                  <a:cubicBezTo>
                    <a:pt x="62" y="20"/>
                    <a:pt x="62" y="20"/>
                    <a:pt x="62" y="20"/>
                  </a:cubicBezTo>
                  <a:cubicBezTo>
                    <a:pt x="67" y="17"/>
                    <a:pt x="68" y="11"/>
                    <a:pt x="65" y="6"/>
                  </a:cubicBezTo>
                  <a:cubicBezTo>
                    <a:pt x="61" y="1"/>
                    <a:pt x="55" y="0"/>
                    <a:pt x="50" y="4"/>
                  </a:cubicBezTo>
                  <a:cubicBezTo>
                    <a:pt x="24" y="22"/>
                    <a:pt x="24" y="22"/>
                    <a:pt x="24" y="22"/>
                  </a:cubicBezTo>
                  <a:cubicBezTo>
                    <a:pt x="1" y="15"/>
                    <a:pt x="1" y="15"/>
                    <a:pt x="1" y="15"/>
                  </a:cubicBezTo>
                  <a:cubicBezTo>
                    <a:pt x="1" y="15"/>
                    <a:pt x="3" y="21"/>
                    <a:pt x="3"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8" name="Freeform 45"/>
            <p:cNvSpPr/>
            <p:nvPr/>
          </p:nvSpPr>
          <p:spPr bwMode="auto">
            <a:xfrm>
              <a:off x="9330583" y="154483"/>
              <a:ext cx="169863" cy="230188"/>
            </a:xfrm>
            <a:custGeom>
              <a:avLst/>
              <a:gdLst>
                <a:gd name="T0" fmla="*/ 28 w 45"/>
                <a:gd name="T1" fmla="*/ 59 h 61"/>
                <a:gd name="T2" fmla="*/ 45 w 45"/>
                <a:gd name="T3" fmla="*/ 25 h 61"/>
                <a:gd name="T4" fmla="*/ 25 w 45"/>
                <a:gd name="T5" fmla="*/ 0 h 61"/>
                <a:gd name="T6" fmla="*/ 0 w 45"/>
                <a:gd name="T7" fmla="*/ 25 h 61"/>
                <a:gd name="T8" fmla="*/ 28 w 45"/>
                <a:gd name="T9" fmla="*/ 59 h 61"/>
              </a:gdLst>
              <a:ahLst/>
              <a:cxnLst>
                <a:cxn ang="0">
                  <a:pos x="T0" y="T1"/>
                </a:cxn>
                <a:cxn ang="0">
                  <a:pos x="T2" y="T3"/>
                </a:cxn>
                <a:cxn ang="0">
                  <a:pos x="T4" y="T5"/>
                </a:cxn>
                <a:cxn ang="0">
                  <a:pos x="T6" y="T7"/>
                </a:cxn>
                <a:cxn ang="0">
                  <a:pos x="T8" y="T9"/>
                </a:cxn>
              </a:cxnLst>
              <a:rect l="0" t="0" r="r" b="b"/>
              <a:pathLst>
                <a:path w="45" h="61">
                  <a:moveTo>
                    <a:pt x="28" y="59"/>
                  </a:moveTo>
                  <a:cubicBezTo>
                    <a:pt x="41" y="57"/>
                    <a:pt x="44" y="40"/>
                    <a:pt x="45" y="25"/>
                  </a:cubicBezTo>
                  <a:cubicBezTo>
                    <a:pt x="45" y="11"/>
                    <a:pt x="35" y="1"/>
                    <a:pt x="25" y="0"/>
                  </a:cubicBezTo>
                  <a:cubicBezTo>
                    <a:pt x="11" y="0"/>
                    <a:pt x="1" y="11"/>
                    <a:pt x="0" y="25"/>
                  </a:cubicBezTo>
                  <a:cubicBezTo>
                    <a:pt x="2" y="49"/>
                    <a:pt x="18" y="61"/>
                    <a:pt x="28" y="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9" name="Freeform 46"/>
            <p:cNvSpPr/>
            <p:nvPr/>
          </p:nvSpPr>
          <p:spPr bwMode="auto">
            <a:xfrm>
              <a:off x="9019433" y="384671"/>
              <a:ext cx="477838" cy="768350"/>
            </a:xfrm>
            <a:custGeom>
              <a:avLst/>
              <a:gdLst>
                <a:gd name="T0" fmla="*/ 19 w 126"/>
                <a:gd name="T1" fmla="*/ 47 h 203"/>
                <a:gd name="T2" fmla="*/ 19 w 126"/>
                <a:gd name="T3" fmla="*/ 46 h 203"/>
                <a:gd name="T4" fmla="*/ 48 w 126"/>
                <a:gd name="T5" fmla="*/ 24 h 203"/>
                <a:gd name="T6" fmla="*/ 71 w 126"/>
                <a:gd name="T7" fmla="*/ 24 h 203"/>
                <a:gd name="T8" fmla="*/ 64 w 126"/>
                <a:gd name="T9" fmla="*/ 27 h 203"/>
                <a:gd name="T10" fmla="*/ 49 w 126"/>
                <a:gd name="T11" fmla="*/ 87 h 203"/>
                <a:gd name="T12" fmla="*/ 53 w 126"/>
                <a:gd name="T13" fmla="*/ 91 h 203"/>
                <a:gd name="T14" fmla="*/ 73 w 126"/>
                <a:gd name="T15" fmla="*/ 113 h 203"/>
                <a:gd name="T16" fmla="*/ 99 w 126"/>
                <a:gd name="T17" fmla="*/ 140 h 203"/>
                <a:gd name="T18" fmla="*/ 92 w 126"/>
                <a:gd name="T19" fmla="*/ 187 h 203"/>
                <a:gd name="T20" fmla="*/ 102 w 126"/>
                <a:gd name="T21" fmla="*/ 202 h 203"/>
                <a:gd name="T22" fmla="*/ 117 w 126"/>
                <a:gd name="T23" fmla="*/ 190 h 203"/>
                <a:gd name="T24" fmla="*/ 124 w 126"/>
                <a:gd name="T25" fmla="*/ 140 h 203"/>
                <a:gd name="T26" fmla="*/ 121 w 126"/>
                <a:gd name="T27" fmla="*/ 127 h 203"/>
                <a:gd name="T28" fmla="*/ 96 w 126"/>
                <a:gd name="T29" fmla="*/ 96 h 203"/>
                <a:gd name="T30" fmla="*/ 115 w 126"/>
                <a:gd name="T31" fmla="*/ 28 h 203"/>
                <a:gd name="T32" fmla="*/ 110 w 126"/>
                <a:gd name="T33" fmla="*/ 12 h 203"/>
                <a:gd name="T34" fmla="*/ 110 w 126"/>
                <a:gd name="T35" fmla="*/ 15 h 203"/>
                <a:gd name="T36" fmla="*/ 105 w 126"/>
                <a:gd name="T37" fmla="*/ 43 h 203"/>
                <a:gd name="T38" fmla="*/ 105 w 126"/>
                <a:gd name="T39" fmla="*/ 18 h 203"/>
                <a:gd name="T40" fmla="*/ 107 w 126"/>
                <a:gd name="T41" fmla="*/ 14 h 203"/>
                <a:gd name="T42" fmla="*/ 105 w 126"/>
                <a:gd name="T43" fmla="*/ 9 h 203"/>
                <a:gd name="T44" fmla="*/ 103 w 126"/>
                <a:gd name="T45" fmla="*/ 8 h 203"/>
                <a:gd name="T46" fmla="*/ 99 w 126"/>
                <a:gd name="T47" fmla="*/ 12 h 203"/>
                <a:gd name="T48" fmla="*/ 101 w 126"/>
                <a:gd name="T49" fmla="*/ 17 h 203"/>
                <a:gd name="T50" fmla="*/ 96 w 126"/>
                <a:gd name="T51" fmla="*/ 36 h 203"/>
                <a:gd name="T52" fmla="*/ 89 w 126"/>
                <a:gd name="T53" fmla="*/ 1 h 203"/>
                <a:gd name="T54" fmla="*/ 89 w 126"/>
                <a:gd name="T55" fmla="*/ 1 h 203"/>
                <a:gd name="T56" fmla="*/ 89 w 126"/>
                <a:gd name="T57" fmla="*/ 1 h 203"/>
                <a:gd name="T58" fmla="*/ 79 w 126"/>
                <a:gd name="T59" fmla="*/ 0 h 203"/>
                <a:gd name="T60" fmla="*/ 41 w 126"/>
                <a:gd name="T61" fmla="*/ 4 h 203"/>
                <a:gd name="T62" fmla="*/ 5 w 126"/>
                <a:gd name="T63" fmla="*/ 31 h 203"/>
                <a:gd name="T64" fmla="*/ 4 w 126"/>
                <a:gd name="T65" fmla="*/ 46 h 203"/>
                <a:gd name="T66" fmla="*/ 19 w 126"/>
                <a:gd name="T67" fmla="*/ 47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6" h="203">
                  <a:moveTo>
                    <a:pt x="19" y="47"/>
                  </a:moveTo>
                  <a:cubicBezTo>
                    <a:pt x="19" y="46"/>
                    <a:pt x="19" y="46"/>
                    <a:pt x="19" y="46"/>
                  </a:cubicBezTo>
                  <a:cubicBezTo>
                    <a:pt x="19" y="46"/>
                    <a:pt x="46" y="24"/>
                    <a:pt x="48" y="24"/>
                  </a:cubicBezTo>
                  <a:cubicBezTo>
                    <a:pt x="49" y="23"/>
                    <a:pt x="71" y="24"/>
                    <a:pt x="71" y="24"/>
                  </a:cubicBezTo>
                  <a:cubicBezTo>
                    <a:pt x="64" y="27"/>
                    <a:pt x="64" y="27"/>
                    <a:pt x="64" y="27"/>
                  </a:cubicBezTo>
                  <a:cubicBezTo>
                    <a:pt x="60" y="42"/>
                    <a:pt x="50" y="73"/>
                    <a:pt x="49" y="87"/>
                  </a:cubicBezTo>
                  <a:cubicBezTo>
                    <a:pt x="49" y="89"/>
                    <a:pt x="53" y="90"/>
                    <a:pt x="53" y="91"/>
                  </a:cubicBezTo>
                  <a:cubicBezTo>
                    <a:pt x="53" y="94"/>
                    <a:pt x="57" y="105"/>
                    <a:pt x="73" y="113"/>
                  </a:cubicBezTo>
                  <a:cubicBezTo>
                    <a:pt x="77" y="118"/>
                    <a:pt x="98" y="139"/>
                    <a:pt x="99" y="140"/>
                  </a:cubicBezTo>
                  <a:cubicBezTo>
                    <a:pt x="99" y="140"/>
                    <a:pt x="92" y="187"/>
                    <a:pt x="92" y="187"/>
                  </a:cubicBezTo>
                  <a:cubicBezTo>
                    <a:pt x="91" y="195"/>
                    <a:pt x="95" y="201"/>
                    <a:pt x="102" y="202"/>
                  </a:cubicBezTo>
                  <a:cubicBezTo>
                    <a:pt x="109" y="203"/>
                    <a:pt x="115" y="198"/>
                    <a:pt x="117" y="190"/>
                  </a:cubicBezTo>
                  <a:cubicBezTo>
                    <a:pt x="117" y="190"/>
                    <a:pt x="123" y="141"/>
                    <a:pt x="124" y="140"/>
                  </a:cubicBezTo>
                  <a:cubicBezTo>
                    <a:pt x="126" y="132"/>
                    <a:pt x="123" y="129"/>
                    <a:pt x="121" y="127"/>
                  </a:cubicBezTo>
                  <a:cubicBezTo>
                    <a:pt x="120" y="124"/>
                    <a:pt x="96" y="97"/>
                    <a:pt x="96" y="96"/>
                  </a:cubicBezTo>
                  <a:cubicBezTo>
                    <a:pt x="100" y="59"/>
                    <a:pt x="115" y="34"/>
                    <a:pt x="115" y="28"/>
                  </a:cubicBezTo>
                  <a:cubicBezTo>
                    <a:pt x="114" y="17"/>
                    <a:pt x="110" y="12"/>
                    <a:pt x="110" y="12"/>
                  </a:cubicBezTo>
                  <a:cubicBezTo>
                    <a:pt x="110" y="15"/>
                    <a:pt x="110" y="15"/>
                    <a:pt x="110" y="15"/>
                  </a:cubicBezTo>
                  <a:cubicBezTo>
                    <a:pt x="110" y="31"/>
                    <a:pt x="105" y="43"/>
                    <a:pt x="105" y="43"/>
                  </a:cubicBezTo>
                  <a:cubicBezTo>
                    <a:pt x="105" y="43"/>
                    <a:pt x="106" y="24"/>
                    <a:pt x="105" y="18"/>
                  </a:cubicBezTo>
                  <a:cubicBezTo>
                    <a:pt x="106" y="16"/>
                    <a:pt x="107" y="14"/>
                    <a:pt x="107" y="14"/>
                  </a:cubicBezTo>
                  <a:cubicBezTo>
                    <a:pt x="105" y="9"/>
                    <a:pt x="105" y="9"/>
                    <a:pt x="105" y="9"/>
                  </a:cubicBezTo>
                  <a:cubicBezTo>
                    <a:pt x="105" y="9"/>
                    <a:pt x="104" y="9"/>
                    <a:pt x="103" y="8"/>
                  </a:cubicBezTo>
                  <a:cubicBezTo>
                    <a:pt x="101" y="9"/>
                    <a:pt x="99" y="12"/>
                    <a:pt x="99" y="12"/>
                  </a:cubicBezTo>
                  <a:cubicBezTo>
                    <a:pt x="99" y="12"/>
                    <a:pt x="99" y="14"/>
                    <a:pt x="101" y="17"/>
                  </a:cubicBezTo>
                  <a:cubicBezTo>
                    <a:pt x="100" y="18"/>
                    <a:pt x="99" y="26"/>
                    <a:pt x="96" y="36"/>
                  </a:cubicBezTo>
                  <a:cubicBezTo>
                    <a:pt x="96" y="9"/>
                    <a:pt x="91" y="3"/>
                    <a:pt x="89" y="1"/>
                  </a:cubicBezTo>
                  <a:cubicBezTo>
                    <a:pt x="89" y="1"/>
                    <a:pt x="89" y="1"/>
                    <a:pt x="89" y="1"/>
                  </a:cubicBezTo>
                  <a:cubicBezTo>
                    <a:pt x="89" y="1"/>
                    <a:pt x="89" y="1"/>
                    <a:pt x="89" y="1"/>
                  </a:cubicBezTo>
                  <a:cubicBezTo>
                    <a:pt x="87" y="0"/>
                    <a:pt x="79" y="0"/>
                    <a:pt x="79" y="0"/>
                  </a:cubicBezTo>
                  <a:cubicBezTo>
                    <a:pt x="72" y="1"/>
                    <a:pt x="58" y="2"/>
                    <a:pt x="41" y="4"/>
                  </a:cubicBezTo>
                  <a:cubicBezTo>
                    <a:pt x="40" y="4"/>
                    <a:pt x="5" y="31"/>
                    <a:pt x="5" y="31"/>
                  </a:cubicBezTo>
                  <a:cubicBezTo>
                    <a:pt x="0" y="35"/>
                    <a:pt x="0" y="41"/>
                    <a:pt x="4" y="46"/>
                  </a:cubicBezTo>
                  <a:cubicBezTo>
                    <a:pt x="8" y="50"/>
                    <a:pt x="14" y="50"/>
                    <a:pt x="19"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sp>
        <p:nvSpPr>
          <p:cNvPr id="34" name="矩形 33"/>
          <p:cNvSpPr/>
          <p:nvPr/>
        </p:nvSpPr>
        <p:spPr>
          <a:xfrm flipH="1">
            <a:off x="-3" y="6525344"/>
            <a:ext cx="12195177" cy="360511"/>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0067547" y="6493142"/>
            <a:ext cx="1070600" cy="392242"/>
          </a:xfrm>
          <a:prstGeom prst="rect">
            <a:avLst/>
          </a:prstGeom>
          <a:solidFill>
            <a:srgbClr val="25B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Rectangle 4"/>
          <p:cNvSpPr txBox="1">
            <a:spLocks noChangeArrowheads="1"/>
          </p:cNvSpPr>
          <p:nvPr/>
        </p:nvSpPr>
        <p:spPr bwMode="auto">
          <a:xfrm>
            <a:off x="9986019" y="6493142"/>
            <a:ext cx="1152128" cy="392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dirty="0">
                <a:latin typeface="方正兰亭超细黑简体" panose="02000000000000000000" pitchFamily="2" charset="-122"/>
                <a:ea typeface="方正兰亭超细黑简体" panose="02000000000000000000" pitchFamily="2" charset="-122"/>
              </a:rPr>
              <a:t>０２</a:t>
            </a:r>
            <a:endParaRPr lang="zh-CN" dirty="0">
              <a:latin typeface="方正兰亭超细黑简体" panose="02000000000000000000" pitchFamily="2" charset="-122"/>
              <a:ea typeface="方正兰亭超细黑简体" panose="02000000000000000000"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par>
                                <p:cTn id="8" presetID="22" presetClass="entr" presetSubtype="8" fill="hold" nodeType="withEffect">
                                  <p:stCondLst>
                                    <p:cond delay="500"/>
                                  </p:stCondLst>
                                  <p:childTnLst>
                                    <p:set>
                                      <p:cBhvr>
                                        <p:cTn id="9" dur="1" fill="hold">
                                          <p:stCondLst>
                                            <p:cond delay="0"/>
                                          </p:stCondLst>
                                        </p:cTn>
                                        <p:tgtEl>
                                          <p:spTgt spid="37"/>
                                        </p:tgtEl>
                                        <p:attrNameLst>
                                          <p:attrName>style.visibility</p:attrName>
                                        </p:attrNameLst>
                                      </p:cBhvr>
                                      <p:to>
                                        <p:strVal val="visible"/>
                                      </p:to>
                                    </p:set>
                                    <p:animEffect transition="in" filter="wipe(left)">
                                      <p:cBhvr>
                                        <p:cTn id="10" dur="500"/>
                                        <p:tgtEl>
                                          <p:spTgt spid="37"/>
                                        </p:tgtEl>
                                      </p:cBhvr>
                                    </p:animEffect>
                                  </p:childTnLst>
                                </p:cTn>
                              </p:par>
                            </p:childTnLst>
                          </p:cTn>
                        </p:par>
                        <p:par>
                          <p:cTn id="11" fill="hold">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38"/>
                                        </p:tgtEl>
                                        <p:attrNameLst>
                                          <p:attrName>style.visibility</p:attrName>
                                        </p:attrNameLst>
                                      </p:cBhvr>
                                      <p:to>
                                        <p:strVal val="visible"/>
                                      </p:to>
                                    </p:set>
                                    <p:anim calcmode="lin" valueType="num">
                                      <p:cBhvr additive="base">
                                        <p:cTn id="14" dur="500" fill="hold"/>
                                        <p:tgtEl>
                                          <p:spTgt spid="38"/>
                                        </p:tgtEl>
                                        <p:attrNameLst>
                                          <p:attrName>ppt_x</p:attrName>
                                        </p:attrNameLst>
                                      </p:cBhvr>
                                      <p:tavLst>
                                        <p:tav tm="0">
                                          <p:val>
                                            <p:strVal val="#ppt_x"/>
                                          </p:val>
                                        </p:tav>
                                        <p:tav tm="100000">
                                          <p:val>
                                            <p:strVal val="#ppt_x"/>
                                          </p:val>
                                        </p:tav>
                                      </p:tavLst>
                                    </p:anim>
                                    <p:anim calcmode="lin" valueType="num">
                                      <p:cBhvr additive="base">
                                        <p:cTn id="15" dur="500" fill="hold"/>
                                        <p:tgtEl>
                                          <p:spTgt spid="38"/>
                                        </p:tgtEl>
                                        <p:attrNameLst>
                                          <p:attrName>ppt_y</p:attrName>
                                        </p:attrNameLst>
                                      </p:cBhvr>
                                      <p:tavLst>
                                        <p:tav tm="0">
                                          <p:val>
                                            <p:strVal val="1+#ppt_h/2"/>
                                          </p:val>
                                        </p:tav>
                                        <p:tav tm="100000">
                                          <p:val>
                                            <p:strVal val="#ppt_y"/>
                                          </p:val>
                                        </p:tav>
                                      </p:tavLst>
                                    </p:anim>
                                  </p:childTnLst>
                                </p:cTn>
                              </p:par>
                              <p:par>
                                <p:cTn id="16" presetID="41" presetClass="entr" presetSubtype="0" fill="hold" grpId="0" nodeType="withEffect">
                                  <p:stCondLst>
                                    <p:cond delay="500"/>
                                  </p:stCondLst>
                                  <p:iterate type="lt">
                                    <p:tmPct val="10000"/>
                                  </p:iterate>
                                  <p:childTnLst>
                                    <p:set>
                                      <p:cBhvr>
                                        <p:cTn id="17" dur="1" fill="hold">
                                          <p:stCondLst>
                                            <p:cond delay="0"/>
                                          </p:stCondLst>
                                        </p:cTn>
                                        <p:tgtEl>
                                          <p:spTgt spid="40"/>
                                        </p:tgtEl>
                                        <p:attrNameLst>
                                          <p:attrName>style.visibility</p:attrName>
                                        </p:attrNameLst>
                                      </p:cBhvr>
                                      <p:to>
                                        <p:strVal val="visible"/>
                                      </p:to>
                                    </p:set>
                                    <p:anim calcmode="lin" valueType="num">
                                      <p:cBhvr>
                                        <p:cTn id="18" dur="500" fill="hold"/>
                                        <p:tgtEl>
                                          <p:spTgt spid="40"/>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40"/>
                                        </p:tgtEl>
                                        <p:attrNameLst>
                                          <p:attrName>ppt_y</p:attrName>
                                        </p:attrNameLst>
                                      </p:cBhvr>
                                      <p:tavLst>
                                        <p:tav tm="0">
                                          <p:val>
                                            <p:strVal val="#ppt_y"/>
                                          </p:val>
                                        </p:tav>
                                        <p:tav tm="100000">
                                          <p:val>
                                            <p:strVal val="#ppt_y"/>
                                          </p:val>
                                        </p:tav>
                                      </p:tavLst>
                                    </p:anim>
                                    <p:anim calcmode="lin" valueType="num">
                                      <p:cBhvr>
                                        <p:cTn id="20" dur="500" fill="hold"/>
                                        <p:tgtEl>
                                          <p:spTgt spid="40"/>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40"/>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40"/>
                                        </p:tgtEl>
                                      </p:cBhvr>
                                    </p:animEffect>
                                  </p:childTnLst>
                                </p:cTn>
                              </p:par>
                              <p:par>
                                <p:cTn id="23" presetID="2" presetClass="entr" presetSubtype="1" decel="100000" fill="hold" nodeType="withEffect">
                                  <p:stCondLst>
                                    <p:cond delay="500"/>
                                  </p:stCondLst>
                                  <p:childTnLst>
                                    <p:set>
                                      <p:cBhvr>
                                        <p:cTn id="24" dur="1" fill="hold">
                                          <p:stCondLst>
                                            <p:cond delay="0"/>
                                          </p:stCondLst>
                                        </p:cTn>
                                        <p:tgtEl>
                                          <p:spTgt spid="41"/>
                                        </p:tgtEl>
                                        <p:attrNameLst>
                                          <p:attrName>style.visibility</p:attrName>
                                        </p:attrNameLst>
                                      </p:cBhvr>
                                      <p:to>
                                        <p:strVal val="visible"/>
                                      </p:to>
                                    </p:set>
                                    <p:anim calcmode="lin" valueType="num">
                                      <p:cBhvr additive="base">
                                        <p:cTn id="25" dur="500" fill="hold"/>
                                        <p:tgtEl>
                                          <p:spTgt spid="41"/>
                                        </p:tgtEl>
                                        <p:attrNameLst>
                                          <p:attrName>ppt_x</p:attrName>
                                        </p:attrNameLst>
                                      </p:cBhvr>
                                      <p:tavLst>
                                        <p:tav tm="0">
                                          <p:val>
                                            <p:strVal val="#ppt_x"/>
                                          </p:val>
                                        </p:tav>
                                        <p:tav tm="100000">
                                          <p:val>
                                            <p:strVal val="#ppt_x"/>
                                          </p:val>
                                        </p:tav>
                                      </p:tavLst>
                                    </p:anim>
                                    <p:anim calcmode="lin" valueType="num">
                                      <p:cBhvr additive="base">
                                        <p:cTn id="26" dur="500" fill="hold"/>
                                        <p:tgtEl>
                                          <p:spTgt spid="41"/>
                                        </p:tgtEl>
                                        <p:attrNameLst>
                                          <p:attrName>ppt_y</p:attrName>
                                        </p:attrNameLst>
                                      </p:cBhvr>
                                      <p:tavLst>
                                        <p:tav tm="0">
                                          <p:val>
                                            <p:strVal val="0-#ppt_h/2"/>
                                          </p:val>
                                        </p:tav>
                                        <p:tav tm="100000">
                                          <p:val>
                                            <p:strVal val="#ppt_y"/>
                                          </p:val>
                                        </p:tav>
                                      </p:tavLst>
                                    </p:anim>
                                  </p:childTnLst>
                                </p:cTn>
                              </p:par>
                              <p:par>
                                <p:cTn id="27" presetID="8" presetClass="emph" presetSubtype="0" repeatCount="indefinite" fill="hold" nodeType="withEffect">
                                  <p:stCondLst>
                                    <p:cond delay="500"/>
                                  </p:stCondLst>
                                  <p:childTnLst>
                                    <p:animRot by="76680000">
                                      <p:cBhvr>
                                        <p:cTn id="28" dur="7500" fill="hold"/>
                                        <p:tgtEl>
                                          <p:spTgt spid="41"/>
                                        </p:tgtEl>
                                        <p:attrNameLst>
                                          <p:attrName>r</p:attrName>
                                        </p:attrNameLst>
                                      </p:cBhvr>
                                    </p:animRot>
                                  </p:childTnLst>
                                </p:cTn>
                              </p:par>
                              <p:par>
                                <p:cTn id="29" presetID="2" presetClass="entr" presetSubtype="1" decel="100000" fill="hold" nodeType="withEffect">
                                  <p:stCondLst>
                                    <p:cond delay="500"/>
                                  </p:stCondLst>
                                  <p:childTnLst>
                                    <p:set>
                                      <p:cBhvr>
                                        <p:cTn id="30" dur="1" fill="hold">
                                          <p:stCondLst>
                                            <p:cond delay="0"/>
                                          </p:stCondLst>
                                        </p:cTn>
                                        <p:tgtEl>
                                          <p:spTgt spid="59"/>
                                        </p:tgtEl>
                                        <p:attrNameLst>
                                          <p:attrName>style.visibility</p:attrName>
                                        </p:attrNameLst>
                                      </p:cBhvr>
                                      <p:to>
                                        <p:strVal val="visible"/>
                                      </p:to>
                                    </p:set>
                                    <p:anim calcmode="lin" valueType="num">
                                      <p:cBhvr additive="base">
                                        <p:cTn id="31" dur="500" fill="hold"/>
                                        <p:tgtEl>
                                          <p:spTgt spid="59"/>
                                        </p:tgtEl>
                                        <p:attrNameLst>
                                          <p:attrName>ppt_x</p:attrName>
                                        </p:attrNameLst>
                                      </p:cBhvr>
                                      <p:tavLst>
                                        <p:tav tm="0">
                                          <p:val>
                                            <p:strVal val="#ppt_x"/>
                                          </p:val>
                                        </p:tav>
                                        <p:tav tm="100000">
                                          <p:val>
                                            <p:strVal val="#ppt_x"/>
                                          </p:val>
                                        </p:tav>
                                      </p:tavLst>
                                    </p:anim>
                                    <p:anim calcmode="lin" valueType="num">
                                      <p:cBhvr additive="base">
                                        <p:cTn id="32" dur="500" fill="hold"/>
                                        <p:tgtEl>
                                          <p:spTgt spid="59"/>
                                        </p:tgtEl>
                                        <p:attrNameLst>
                                          <p:attrName>ppt_y</p:attrName>
                                        </p:attrNameLst>
                                      </p:cBhvr>
                                      <p:tavLst>
                                        <p:tav tm="0">
                                          <p:val>
                                            <p:strVal val="0-#ppt_h/2"/>
                                          </p:val>
                                        </p:tav>
                                        <p:tav tm="100000">
                                          <p:val>
                                            <p:strVal val="#ppt_y"/>
                                          </p:val>
                                        </p:tav>
                                      </p:tavLst>
                                    </p:anim>
                                  </p:childTnLst>
                                </p:cTn>
                              </p:par>
                              <p:par>
                                <p:cTn id="33" presetID="8" presetClass="emph" presetSubtype="0" repeatCount="indefinite" fill="hold" nodeType="withEffect">
                                  <p:stCondLst>
                                    <p:cond delay="500"/>
                                  </p:stCondLst>
                                  <p:childTnLst>
                                    <p:animRot by="76680000">
                                      <p:cBhvr>
                                        <p:cTn id="34" dur="7500" fill="hold"/>
                                        <p:tgtEl>
                                          <p:spTgt spid="59"/>
                                        </p:tgtEl>
                                        <p:attrNameLst>
                                          <p:attrName>r</p:attrName>
                                        </p:attrNameLst>
                                      </p:cBhvr>
                                    </p:animRot>
                                  </p:childTnLst>
                                </p:cTn>
                              </p:par>
                              <p:par>
                                <p:cTn id="35" presetID="2" presetClass="entr" presetSubtype="1" decel="100000" fill="hold" nodeType="withEffect">
                                  <p:stCondLst>
                                    <p:cond delay="500"/>
                                  </p:stCondLst>
                                  <p:childTnLst>
                                    <p:set>
                                      <p:cBhvr>
                                        <p:cTn id="36" dur="1" fill="hold">
                                          <p:stCondLst>
                                            <p:cond delay="0"/>
                                          </p:stCondLst>
                                        </p:cTn>
                                        <p:tgtEl>
                                          <p:spTgt spid="62"/>
                                        </p:tgtEl>
                                        <p:attrNameLst>
                                          <p:attrName>style.visibility</p:attrName>
                                        </p:attrNameLst>
                                      </p:cBhvr>
                                      <p:to>
                                        <p:strVal val="visible"/>
                                      </p:to>
                                    </p:set>
                                    <p:anim calcmode="lin" valueType="num">
                                      <p:cBhvr additive="base">
                                        <p:cTn id="37" dur="500" fill="hold"/>
                                        <p:tgtEl>
                                          <p:spTgt spid="62"/>
                                        </p:tgtEl>
                                        <p:attrNameLst>
                                          <p:attrName>ppt_x</p:attrName>
                                        </p:attrNameLst>
                                      </p:cBhvr>
                                      <p:tavLst>
                                        <p:tav tm="0">
                                          <p:val>
                                            <p:strVal val="#ppt_x"/>
                                          </p:val>
                                        </p:tav>
                                        <p:tav tm="100000">
                                          <p:val>
                                            <p:strVal val="#ppt_x"/>
                                          </p:val>
                                        </p:tav>
                                      </p:tavLst>
                                    </p:anim>
                                    <p:anim calcmode="lin" valueType="num">
                                      <p:cBhvr additive="base">
                                        <p:cTn id="38" dur="500" fill="hold"/>
                                        <p:tgtEl>
                                          <p:spTgt spid="62"/>
                                        </p:tgtEl>
                                        <p:attrNameLst>
                                          <p:attrName>ppt_y</p:attrName>
                                        </p:attrNameLst>
                                      </p:cBhvr>
                                      <p:tavLst>
                                        <p:tav tm="0">
                                          <p:val>
                                            <p:strVal val="0-#ppt_h/2"/>
                                          </p:val>
                                        </p:tav>
                                        <p:tav tm="100000">
                                          <p:val>
                                            <p:strVal val="#ppt_y"/>
                                          </p:val>
                                        </p:tav>
                                      </p:tavLst>
                                    </p:anim>
                                  </p:childTnLst>
                                </p:cTn>
                              </p:par>
                              <p:par>
                                <p:cTn id="39" presetID="8" presetClass="emph" presetSubtype="0" repeatCount="indefinite" fill="hold" nodeType="withEffect">
                                  <p:stCondLst>
                                    <p:cond delay="500"/>
                                  </p:stCondLst>
                                  <p:childTnLst>
                                    <p:animRot by="76680000">
                                      <p:cBhvr>
                                        <p:cTn id="40" dur="7500" fill="hold"/>
                                        <p:tgtEl>
                                          <p:spTgt spid="62"/>
                                        </p:tgtEl>
                                        <p:attrNameLst>
                                          <p:attrName>r</p:attrName>
                                        </p:attrNameLst>
                                      </p:cBhvr>
                                    </p:animRot>
                                  </p:childTnLst>
                                </p:cTn>
                              </p:par>
                              <p:par>
                                <p:cTn id="41" presetID="42" presetClass="entr" presetSubtype="0" fill="hold" nodeType="withEffect">
                                  <p:stCondLst>
                                    <p:cond delay="2500"/>
                                  </p:stCondLst>
                                  <p:childTnLst>
                                    <p:set>
                                      <p:cBhvr>
                                        <p:cTn id="42" dur="1" fill="hold">
                                          <p:stCondLst>
                                            <p:cond delay="0"/>
                                          </p:stCondLst>
                                        </p:cTn>
                                        <p:tgtEl>
                                          <p:spTgt spid="65"/>
                                        </p:tgtEl>
                                        <p:attrNameLst>
                                          <p:attrName>style.visibility</p:attrName>
                                        </p:attrNameLst>
                                      </p:cBhvr>
                                      <p:to>
                                        <p:strVal val="visible"/>
                                      </p:to>
                                    </p:set>
                                    <p:animEffect transition="in" filter="fade">
                                      <p:cBhvr>
                                        <p:cTn id="43" dur="1000"/>
                                        <p:tgtEl>
                                          <p:spTgt spid="65"/>
                                        </p:tgtEl>
                                      </p:cBhvr>
                                    </p:animEffect>
                                    <p:anim calcmode="lin" valueType="num">
                                      <p:cBhvr>
                                        <p:cTn id="44" dur="1000" fill="hold"/>
                                        <p:tgtEl>
                                          <p:spTgt spid="65"/>
                                        </p:tgtEl>
                                        <p:attrNameLst>
                                          <p:attrName>ppt_x</p:attrName>
                                        </p:attrNameLst>
                                      </p:cBhvr>
                                      <p:tavLst>
                                        <p:tav tm="0">
                                          <p:val>
                                            <p:strVal val="#ppt_x"/>
                                          </p:val>
                                        </p:tav>
                                        <p:tav tm="100000">
                                          <p:val>
                                            <p:strVal val="#ppt_x"/>
                                          </p:val>
                                        </p:tav>
                                      </p:tavLst>
                                    </p:anim>
                                    <p:anim calcmode="lin" valueType="num">
                                      <p:cBhvr>
                                        <p:cTn id="45"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8" grpId="0"/>
      <p:bldP spid="4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871649" y="1834699"/>
            <a:ext cx="6120680" cy="3682533"/>
            <a:chOff x="3022028" y="1587732"/>
            <a:chExt cx="6120680" cy="3682533"/>
          </a:xfrm>
        </p:grpSpPr>
        <p:pic>
          <p:nvPicPr>
            <p:cNvPr id="19" name="Picture 2" descr="C:\Users\Administrator\Desktop\ppt展示模板-8.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022028" y="1587732"/>
              <a:ext cx="6120680" cy="3682533"/>
            </a:xfrm>
            <a:prstGeom prst="rect">
              <a:avLst/>
            </a:prstGeom>
            <a:noFill/>
            <a:extLst>
              <a:ext uri="{909E8E84-426E-40DD-AFC4-6F175D3DCCD1}">
                <a14:hiddenFill xmlns:a14="http://schemas.microsoft.com/office/drawing/2010/main">
                  <a:solidFill>
                    <a:srgbClr val="FFFFFF"/>
                  </a:solidFill>
                </a14:hiddenFill>
              </a:ext>
            </a:extLst>
          </p:spPr>
        </p:pic>
        <p:sp>
          <p:nvSpPr>
            <p:cNvPr id="20" name="矩形 19"/>
            <p:cNvSpPr/>
            <p:nvPr/>
          </p:nvSpPr>
          <p:spPr>
            <a:xfrm>
              <a:off x="3937348" y="2060861"/>
              <a:ext cx="4320480" cy="2376251"/>
            </a:xfrm>
            <a:prstGeom prst="rect">
              <a:avLst/>
            </a:prstGeom>
            <a:blipFill>
              <a:blip r:embed="rId4" cstate="screen">
                <a:extLst>
                  <a:ext uri="{28A0092B-C50C-407E-A947-70E740481C1C}">
                    <a14:useLocalDpi xmlns:a14="http://schemas.microsoft.com/office/drawing/2010/main"/>
                  </a:ext>
                </a:extLst>
              </a:blip>
              <a:srcRect/>
              <a:stretch>
                <a:fillRect/>
              </a:stretch>
            </a:blip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燕尾形 20"/>
          <p:cNvSpPr/>
          <p:nvPr/>
        </p:nvSpPr>
        <p:spPr>
          <a:xfrm rot="5400000">
            <a:off x="7105699" y="2064036"/>
            <a:ext cx="360040" cy="576064"/>
          </a:xfrm>
          <a:prstGeom prst="chevron">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cxnSp>
        <p:nvCxnSpPr>
          <p:cNvPr id="22" name="直接连接符 21"/>
          <p:cNvCxnSpPr/>
          <p:nvPr/>
        </p:nvCxnSpPr>
        <p:spPr>
          <a:xfrm>
            <a:off x="7285719" y="2640100"/>
            <a:ext cx="3636404" cy="0"/>
          </a:xfrm>
          <a:prstGeom prst="line">
            <a:avLst/>
          </a:prstGeom>
          <a:ln>
            <a:solidFill>
              <a:schemeClr val="bg1">
                <a:lumMod val="50000"/>
              </a:schemeClr>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7622717" y="1619516"/>
            <a:ext cx="1569642" cy="369324"/>
          </a:xfrm>
          <a:prstGeom prst="rect">
            <a:avLst/>
          </a:prstGeom>
        </p:spPr>
        <p:txBody>
          <a:bodyPr wrap="none" lIns="91431" tIns="45716" rIns="91431" bIns="45716">
            <a:spAutoFit/>
          </a:bodyPr>
          <a:lstStyle/>
          <a:p>
            <a:pPr>
              <a:spcBef>
                <a:spcPct val="0"/>
              </a:spcBef>
              <a:buFont typeface="Arial" panose="020B0604020202020204" pitchFamily="34" charset="0"/>
              <a:buNone/>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点击输入标题</a:t>
            </a:r>
          </a:p>
        </p:txBody>
      </p:sp>
      <p:sp>
        <p:nvSpPr>
          <p:cNvPr id="24" name="矩形 23"/>
          <p:cNvSpPr>
            <a:spLocks noChangeArrowheads="1"/>
          </p:cNvSpPr>
          <p:nvPr/>
        </p:nvSpPr>
        <p:spPr bwMode="auto">
          <a:xfrm>
            <a:off x="7609755" y="1958702"/>
            <a:ext cx="3312368" cy="60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chemeClr val="tx1">
                    <a:lumMod val="50000"/>
                    <a:lumOff val="50000"/>
                  </a:schemeClr>
                </a:solidFill>
                <a:sym typeface="微软雅黑" panose="020B0503020204020204" pitchFamily="34" charset="-122"/>
              </a:rPr>
              <a:t>在此录入上述图表的综合描述说明，在此录入上述图表的综合描述说明。</a:t>
            </a:r>
          </a:p>
        </p:txBody>
      </p:sp>
      <p:sp>
        <p:nvSpPr>
          <p:cNvPr id="25" name="燕尾形 24"/>
          <p:cNvSpPr/>
          <p:nvPr/>
        </p:nvSpPr>
        <p:spPr>
          <a:xfrm rot="5400000">
            <a:off x="7105699" y="3432188"/>
            <a:ext cx="360040" cy="576064"/>
          </a:xfrm>
          <a:prstGeom prst="chevron">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cxnSp>
        <p:nvCxnSpPr>
          <p:cNvPr id="30" name="直接连接符 29"/>
          <p:cNvCxnSpPr/>
          <p:nvPr/>
        </p:nvCxnSpPr>
        <p:spPr>
          <a:xfrm>
            <a:off x="7285719" y="4008252"/>
            <a:ext cx="3636404" cy="0"/>
          </a:xfrm>
          <a:prstGeom prst="line">
            <a:avLst/>
          </a:prstGeom>
          <a:ln>
            <a:solidFill>
              <a:schemeClr val="bg1">
                <a:lumMod val="50000"/>
              </a:schemeClr>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7622717" y="2987668"/>
            <a:ext cx="1569642" cy="369324"/>
          </a:xfrm>
          <a:prstGeom prst="rect">
            <a:avLst/>
          </a:prstGeom>
        </p:spPr>
        <p:txBody>
          <a:bodyPr wrap="none" lIns="91431" tIns="45716" rIns="91431" bIns="45716">
            <a:spAutoFit/>
          </a:bodyPr>
          <a:lstStyle/>
          <a:p>
            <a:pPr>
              <a:spcBef>
                <a:spcPct val="0"/>
              </a:spcBef>
              <a:buFont typeface="Arial" panose="020B0604020202020204" pitchFamily="34" charset="0"/>
              <a:buNone/>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点击输入标题</a:t>
            </a:r>
          </a:p>
        </p:txBody>
      </p:sp>
      <p:sp>
        <p:nvSpPr>
          <p:cNvPr id="32" name="矩形 47"/>
          <p:cNvSpPr>
            <a:spLocks noChangeArrowheads="1"/>
          </p:cNvSpPr>
          <p:nvPr/>
        </p:nvSpPr>
        <p:spPr bwMode="auto">
          <a:xfrm>
            <a:off x="7609755" y="3326854"/>
            <a:ext cx="3312368" cy="60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chemeClr val="tx1">
                    <a:lumMod val="50000"/>
                    <a:lumOff val="50000"/>
                  </a:schemeClr>
                </a:solidFill>
                <a:sym typeface="微软雅黑" panose="020B0503020204020204" pitchFamily="34" charset="-122"/>
              </a:rPr>
              <a:t>在此录入上述图表的综合描述说明，在此录入上述图表的综合描述说明。</a:t>
            </a:r>
          </a:p>
        </p:txBody>
      </p:sp>
      <p:sp>
        <p:nvSpPr>
          <p:cNvPr id="33" name="燕尾形 32"/>
          <p:cNvSpPr/>
          <p:nvPr/>
        </p:nvSpPr>
        <p:spPr>
          <a:xfrm rot="5400000">
            <a:off x="7105699" y="4872348"/>
            <a:ext cx="360040" cy="576064"/>
          </a:xfrm>
          <a:prstGeom prst="chevron">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cxnSp>
        <p:nvCxnSpPr>
          <p:cNvPr id="38" name="直接连接符 37"/>
          <p:cNvCxnSpPr/>
          <p:nvPr/>
        </p:nvCxnSpPr>
        <p:spPr>
          <a:xfrm>
            <a:off x="7285719" y="5448412"/>
            <a:ext cx="3636404" cy="0"/>
          </a:xfrm>
          <a:prstGeom prst="line">
            <a:avLst/>
          </a:prstGeom>
          <a:ln>
            <a:solidFill>
              <a:schemeClr val="bg1">
                <a:lumMod val="50000"/>
              </a:schemeClr>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7622717" y="4427828"/>
            <a:ext cx="1569642" cy="369324"/>
          </a:xfrm>
          <a:prstGeom prst="rect">
            <a:avLst/>
          </a:prstGeom>
        </p:spPr>
        <p:txBody>
          <a:bodyPr wrap="none" lIns="91431" tIns="45716" rIns="91431" bIns="45716">
            <a:spAutoFit/>
          </a:bodyPr>
          <a:lstStyle/>
          <a:p>
            <a:pPr>
              <a:spcBef>
                <a:spcPct val="0"/>
              </a:spcBef>
              <a:buFont typeface="Arial" panose="020B0604020202020204" pitchFamily="34" charset="0"/>
              <a:buNone/>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点击输入标题</a:t>
            </a:r>
          </a:p>
        </p:txBody>
      </p:sp>
      <p:sp>
        <p:nvSpPr>
          <p:cNvPr id="46" name="矩形 47"/>
          <p:cNvSpPr>
            <a:spLocks noChangeArrowheads="1"/>
          </p:cNvSpPr>
          <p:nvPr/>
        </p:nvSpPr>
        <p:spPr bwMode="auto">
          <a:xfrm>
            <a:off x="7609755" y="4767014"/>
            <a:ext cx="3312368" cy="60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chemeClr val="tx1">
                    <a:lumMod val="50000"/>
                    <a:lumOff val="50000"/>
                  </a:schemeClr>
                </a:solidFill>
                <a:sym typeface="微软雅黑" panose="020B0503020204020204" pitchFamily="34" charset="-122"/>
              </a:rPr>
              <a:t>在此录入上述图表的综合描述说明，在此录入上述图表的综合描述说明。</a:t>
            </a:r>
          </a:p>
        </p:txBody>
      </p:sp>
      <p:sp>
        <p:nvSpPr>
          <p:cNvPr id="48" name="文本框 9"/>
          <p:cNvSpPr txBox="1"/>
          <p:nvPr/>
        </p:nvSpPr>
        <p:spPr>
          <a:xfrm>
            <a:off x="985019" y="188640"/>
            <a:ext cx="1872208" cy="346249"/>
          </a:xfrm>
          <a:prstGeom prst="rect">
            <a:avLst/>
          </a:prstGeom>
          <a:noFill/>
        </p:spPr>
        <p:txBody>
          <a:bodyPr wrap="square" lIns="68580" tIns="34290" rIns="68580" bIns="34290" rtlCol="0">
            <a:spAutoFit/>
          </a:bodyPr>
          <a:lstStyle/>
          <a:p>
            <a:pPr marL="0" lvl="1"/>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开发计划</a:t>
            </a:r>
          </a:p>
        </p:txBody>
      </p:sp>
      <p:sp>
        <p:nvSpPr>
          <p:cNvPr id="49" name="六边形 48"/>
          <p:cNvSpPr/>
          <p:nvPr/>
        </p:nvSpPr>
        <p:spPr>
          <a:xfrm>
            <a:off x="241896" y="125398"/>
            <a:ext cx="481345" cy="414953"/>
          </a:xfrm>
          <a:prstGeom prst="hexagon">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连接符 49"/>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9412843" y="188639"/>
            <a:ext cx="933216"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2" name="矩形 51"/>
          <p:cNvSpPr/>
          <p:nvPr/>
        </p:nvSpPr>
        <p:spPr>
          <a:xfrm>
            <a:off x="10347503" y="187549"/>
            <a:ext cx="1582732"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3" name="六边形 52"/>
          <p:cNvSpPr/>
          <p:nvPr/>
        </p:nvSpPr>
        <p:spPr>
          <a:xfrm>
            <a:off x="669464" y="404664"/>
            <a:ext cx="171539" cy="147879"/>
          </a:xfrm>
          <a:prstGeom prst="hexagon">
            <a:avLst/>
          </a:prstGeom>
          <a:gradFill>
            <a:gsLst>
              <a:gs pos="0">
                <a:srgbClr val="92D050"/>
              </a:gs>
              <a:gs pos="52000">
                <a:srgbClr val="3CCCC7"/>
              </a:gs>
              <a:gs pos="100000">
                <a:srgbClr val="25BFF1"/>
              </a:gs>
            </a:gsLst>
            <a:lin ang="150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9"/>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第四章</a:t>
            </a:r>
          </a:p>
        </p:txBody>
      </p:sp>
      <p:sp>
        <p:nvSpPr>
          <p:cNvPr id="55" name="文本框 9"/>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发展前景</a:t>
            </a:r>
          </a:p>
        </p:txBody>
      </p:sp>
      <p:sp>
        <p:nvSpPr>
          <p:cNvPr id="57" name="KSO_Shape"/>
          <p:cNvSpPr/>
          <p:nvPr/>
        </p:nvSpPr>
        <p:spPr bwMode="auto">
          <a:xfrm>
            <a:off x="355494" y="224862"/>
            <a:ext cx="254147" cy="216024"/>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58" name="矩形 57"/>
          <p:cNvSpPr/>
          <p:nvPr/>
        </p:nvSpPr>
        <p:spPr>
          <a:xfrm flipH="1">
            <a:off x="-3" y="6525344"/>
            <a:ext cx="12195177" cy="360511"/>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10067547" y="6493142"/>
            <a:ext cx="1070600" cy="392242"/>
          </a:xfrm>
          <a:prstGeom prst="rect">
            <a:avLst/>
          </a:prstGeom>
          <a:solidFill>
            <a:srgbClr val="25B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Rectangle 4"/>
          <p:cNvSpPr txBox="1">
            <a:spLocks noChangeArrowheads="1"/>
          </p:cNvSpPr>
          <p:nvPr/>
        </p:nvSpPr>
        <p:spPr bwMode="auto">
          <a:xfrm>
            <a:off x="9986019" y="6493142"/>
            <a:ext cx="1152128" cy="392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dirty="0">
                <a:latin typeface="方正兰亭超细黑简体" panose="02000000000000000000" pitchFamily="2" charset="-122"/>
                <a:ea typeface="方正兰亭超细黑简体" panose="02000000000000000000" pitchFamily="2" charset="-122"/>
              </a:rPr>
              <a:t>２８</a:t>
            </a:r>
            <a:endParaRPr lang="zh-CN" dirty="0">
              <a:latin typeface="方正兰亭超细黑简体" panose="02000000000000000000" pitchFamily="2" charset="-122"/>
              <a:ea typeface="方正兰亭超细黑简体" panose="02000000000000000000" pitchFamily="2" charset="-122"/>
            </a:endParaRPr>
          </a:p>
        </p:txBody>
      </p:sp>
      <p:sp>
        <p:nvSpPr>
          <p:cNvPr id="63" name="TextBox 62"/>
          <p:cNvSpPr txBox="1"/>
          <p:nvPr/>
        </p:nvSpPr>
        <p:spPr>
          <a:xfrm>
            <a:off x="13514411" y="7029400"/>
            <a:ext cx="877163" cy="369332"/>
          </a:xfrm>
          <a:prstGeom prst="rect">
            <a:avLst/>
          </a:prstGeom>
          <a:noFill/>
        </p:spPr>
        <p:txBody>
          <a:bodyPr wrap="none" rtlCol="0">
            <a:spAutoFit/>
          </a:bodyPr>
          <a:lstStyle/>
          <a:p>
            <a:r>
              <a:rPr lang="zh-CN" altLang="en-US" dirty="0"/>
              <a:t>延时符</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1000"/>
                                        <p:tgtEl>
                                          <p:spTgt spid="21"/>
                                        </p:tgtEl>
                                      </p:cBhvr>
                                    </p:animEffect>
                                    <p:anim calcmode="lin" valueType="num">
                                      <p:cBhvr>
                                        <p:cTn id="14" dur="1000" fill="hold"/>
                                        <p:tgtEl>
                                          <p:spTgt spid="21"/>
                                        </p:tgtEl>
                                        <p:attrNameLst>
                                          <p:attrName>ppt_x</p:attrName>
                                        </p:attrNameLst>
                                      </p:cBhvr>
                                      <p:tavLst>
                                        <p:tav tm="0">
                                          <p:val>
                                            <p:strVal val="#ppt_x"/>
                                          </p:val>
                                        </p:tav>
                                        <p:tav tm="100000">
                                          <p:val>
                                            <p:strVal val="#ppt_x"/>
                                          </p:val>
                                        </p:tav>
                                      </p:tavLst>
                                    </p:anim>
                                    <p:anim calcmode="lin" valueType="num">
                                      <p:cBhvr>
                                        <p:cTn id="15" dur="1000" fill="hold"/>
                                        <p:tgtEl>
                                          <p:spTgt spid="21"/>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2" presetClass="entr" presetSubtype="8" fill="hold"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500"/>
                                        <p:tgtEl>
                                          <p:spTgt spid="22"/>
                                        </p:tgtEl>
                                      </p:cBhvr>
                                    </p:animEffect>
                                  </p:childTnLst>
                                </p:cTn>
                              </p:par>
                            </p:childTnLst>
                          </p:cTn>
                        </p:par>
                        <p:par>
                          <p:cTn id="20" fill="hold">
                            <p:stCondLst>
                              <p:cond delay="2500"/>
                            </p:stCondLst>
                            <p:childTnLst>
                              <p:par>
                                <p:cTn id="21" presetID="22" presetClass="entr" presetSubtype="8"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left)">
                                      <p:cBhvr>
                                        <p:cTn id="23" dur="500"/>
                                        <p:tgtEl>
                                          <p:spTgt spid="23"/>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ipe(left)">
                                      <p:cBhvr>
                                        <p:cTn id="26" dur="500"/>
                                        <p:tgtEl>
                                          <p:spTgt spid="24"/>
                                        </p:tgtEl>
                                      </p:cBhvr>
                                    </p:animEffect>
                                  </p:childTnLst>
                                </p:cTn>
                              </p:par>
                            </p:childTnLst>
                          </p:cTn>
                        </p:par>
                        <p:par>
                          <p:cTn id="27" fill="hold">
                            <p:stCondLst>
                              <p:cond delay="3000"/>
                            </p:stCondLst>
                            <p:childTnLst>
                              <p:par>
                                <p:cTn id="28" presetID="47" presetClass="entr" presetSubtype="0" fill="hold" grpId="0" nodeType="after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1000"/>
                                        <p:tgtEl>
                                          <p:spTgt spid="25"/>
                                        </p:tgtEl>
                                      </p:cBhvr>
                                    </p:animEffect>
                                    <p:anim calcmode="lin" valueType="num">
                                      <p:cBhvr>
                                        <p:cTn id="31" dur="1000" fill="hold"/>
                                        <p:tgtEl>
                                          <p:spTgt spid="25"/>
                                        </p:tgtEl>
                                        <p:attrNameLst>
                                          <p:attrName>ppt_x</p:attrName>
                                        </p:attrNameLst>
                                      </p:cBhvr>
                                      <p:tavLst>
                                        <p:tav tm="0">
                                          <p:val>
                                            <p:strVal val="#ppt_x"/>
                                          </p:val>
                                        </p:tav>
                                        <p:tav tm="100000">
                                          <p:val>
                                            <p:strVal val="#ppt_x"/>
                                          </p:val>
                                        </p:tav>
                                      </p:tavLst>
                                    </p:anim>
                                    <p:anim calcmode="lin" valueType="num">
                                      <p:cBhvr>
                                        <p:cTn id="32" dur="1000" fill="hold"/>
                                        <p:tgtEl>
                                          <p:spTgt spid="25"/>
                                        </p:tgtEl>
                                        <p:attrNameLst>
                                          <p:attrName>ppt_y</p:attrName>
                                        </p:attrNameLst>
                                      </p:cBhvr>
                                      <p:tavLst>
                                        <p:tav tm="0">
                                          <p:val>
                                            <p:strVal val="#ppt_y-.1"/>
                                          </p:val>
                                        </p:tav>
                                        <p:tav tm="100000">
                                          <p:val>
                                            <p:strVal val="#ppt_y"/>
                                          </p:val>
                                        </p:tav>
                                      </p:tavLst>
                                    </p:anim>
                                  </p:childTnLst>
                                </p:cTn>
                              </p:par>
                            </p:childTnLst>
                          </p:cTn>
                        </p:par>
                        <p:par>
                          <p:cTn id="33" fill="hold">
                            <p:stCondLst>
                              <p:cond delay="4000"/>
                            </p:stCondLst>
                            <p:childTnLst>
                              <p:par>
                                <p:cTn id="34" presetID="22" presetClass="entr" presetSubtype="8" fill="hold" nodeType="after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wipe(left)">
                                      <p:cBhvr>
                                        <p:cTn id="36" dur="500"/>
                                        <p:tgtEl>
                                          <p:spTgt spid="30"/>
                                        </p:tgtEl>
                                      </p:cBhvr>
                                    </p:animEffect>
                                  </p:childTnLst>
                                </p:cTn>
                              </p:par>
                            </p:childTnLst>
                          </p:cTn>
                        </p:par>
                        <p:par>
                          <p:cTn id="37" fill="hold">
                            <p:stCondLst>
                              <p:cond delay="4500"/>
                            </p:stCondLst>
                            <p:childTnLst>
                              <p:par>
                                <p:cTn id="38" presetID="22" presetClass="entr" presetSubtype="8" fill="hold" grpId="0" nodeType="after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wipe(left)">
                                      <p:cBhvr>
                                        <p:cTn id="40" dur="500"/>
                                        <p:tgtEl>
                                          <p:spTgt spid="31"/>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wipe(left)">
                                      <p:cBhvr>
                                        <p:cTn id="43" dur="500"/>
                                        <p:tgtEl>
                                          <p:spTgt spid="32"/>
                                        </p:tgtEl>
                                      </p:cBhvr>
                                    </p:animEffect>
                                  </p:childTnLst>
                                </p:cTn>
                              </p:par>
                            </p:childTnLst>
                          </p:cTn>
                        </p:par>
                        <p:par>
                          <p:cTn id="44" fill="hold">
                            <p:stCondLst>
                              <p:cond delay="5000"/>
                            </p:stCondLst>
                            <p:childTnLst>
                              <p:par>
                                <p:cTn id="45" presetID="47" presetClass="entr" presetSubtype="0" fill="hold" grpId="0" nodeType="after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1000"/>
                                        <p:tgtEl>
                                          <p:spTgt spid="33"/>
                                        </p:tgtEl>
                                      </p:cBhvr>
                                    </p:animEffect>
                                    <p:anim calcmode="lin" valueType="num">
                                      <p:cBhvr>
                                        <p:cTn id="48" dur="1000" fill="hold"/>
                                        <p:tgtEl>
                                          <p:spTgt spid="33"/>
                                        </p:tgtEl>
                                        <p:attrNameLst>
                                          <p:attrName>ppt_x</p:attrName>
                                        </p:attrNameLst>
                                      </p:cBhvr>
                                      <p:tavLst>
                                        <p:tav tm="0">
                                          <p:val>
                                            <p:strVal val="#ppt_x"/>
                                          </p:val>
                                        </p:tav>
                                        <p:tav tm="100000">
                                          <p:val>
                                            <p:strVal val="#ppt_x"/>
                                          </p:val>
                                        </p:tav>
                                      </p:tavLst>
                                    </p:anim>
                                    <p:anim calcmode="lin" valueType="num">
                                      <p:cBhvr>
                                        <p:cTn id="49" dur="1000" fill="hold"/>
                                        <p:tgtEl>
                                          <p:spTgt spid="33"/>
                                        </p:tgtEl>
                                        <p:attrNameLst>
                                          <p:attrName>ppt_y</p:attrName>
                                        </p:attrNameLst>
                                      </p:cBhvr>
                                      <p:tavLst>
                                        <p:tav tm="0">
                                          <p:val>
                                            <p:strVal val="#ppt_y-.1"/>
                                          </p:val>
                                        </p:tav>
                                        <p:tav tm="100000">
                                          <p:val>
                                            <p:strVal val="#ppt_y"/>
                                          </p:val>
                                        </p:tav>
                                      </p:tavLst>
                                    </p:anim>
                                  </p:childTnLst>
                                </p:cTn>
                              </p:par>
                            </p:childTnLst>
                          </p:cTn>
                        </p:par>
                        <p:par>
                          <p:cTn id="50" fill="hold">
                            <p:stCondLst>
                              <p:cond delay="6000"/>
                            </p:stCondLst>
                            <p:childTnLst>
                              <p:par>
                                <p:cTn id="51" presetID="22" presetClass="entr" presetSubtype="8" fill="hold" nodeType="afterEffect">
                                  <p:stCondLst>
                                    <p:cond delay="0"/>
                                  </p:stCondLst>
                                  <p:childTnLst>
                                    <p:set>
                                      <p:cBhvr>
                                        <p:cTn id="52" dur="1" fill="hold">
                                          <p:stCondLst>
                                            <p:cond delay="0"/>
                                          </p:stCondLst>
                                        </p:cTn>
                                        <p:tgtEl>
                                          <p:spTgt spid="38"/>
                                        </p:tgtEl>
                                        <p:attrNameLst>
                                          <p:attrName>style.visibility</p:attrName>
                                        </p:attrNameLst>
                                      </p:cBhvr>
                                      <p:to>
                                        <p:strVal val="visible"/>
                                      </p:to>
                                    </p:set>
                                    <p:animEffect transition="in" filter="wipe(left)">
                                      <p:cBhvr>
                                        <p:cTn id="53" dur="500"/>
                                        <p:tgtEl>
                                          <p:spTgt spid="38"/>
                                        </p:tgtEl>
                                      </p:cBhvr>
                                    </p:animEffect>
                                  </p:childTnLst>
                                </p:cTn>
                              </p:par>
                            </p:childTnLst>
                          </p:cTn>
                        </p:par>
                        <p:par>
                          <p:cTn id="54" fill="hold">
                            <p:stCondLst>
                              <p:cond delay="6500"/>
                            </p:stCondLst>
                            <p:childTnLst>
                              <p:par>
                                <p:cTn id="55" presetID="22" presetClass="entr" presetSubtype="8" fill="hold" grpId="0" nodeType="after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wipe(left)">
                                      <p:cBhvr>
                                        <p:cTn id="57" dur="500"/>
                                        <p:tgtEl>
                                          <p:spTgt spid="41"/>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46"/>
                                        </p:tgtEl>
                                        <p:attrNameLst>
                                          <p:attrName>style.visibility</p:attrName>
                                        </p:attrNameLst>
                                      </p:cBhvr>
                                      <p:to>
                                        <p:strVal val="visible"/>
                                      </p:to>
                                    </p:set>
                                    <p:animEffect transition="in" filter="wipe(left)">
                                      <p:cBhvr>
                                        <p:cTn id="60" dur="500"/>
                                        <p:tgtEl>
                                          <p:spTgt spid="46"/>
                                        </p:tgtEl>
                                      </p:cBhvr>
                                    </p:animEffect>
                                  </p:childTnLst>
                                </p:cTn>
                              </p:par>
                            </p:childTnLst>
                          </p:cTn>
                        </p:par>
                        <p:par>
                          <p:cTn id="61" fill="hold">
                            <p:stCondLst>
                              <p:cond delay="7000"/>
                            </p:stCondLst>
                            <p:childTnLst>
                              <p:par>
                                <p:cTn id="62" presetID="10" presetClass="entr" presetSubtype="0" fill="hold" grpId="0" nodeType="afterEffect">
                                  <p:stCondLst>
                                    <p:cond delay="0"/>
                                  </p:stCondLst>
                                  <p:childTnLst>
                                    <p:set>
                                      <p:cBhvr>
                                        <p:cTn id="63" dur="1" fill="hold">
                                          <p:stCondLst>
                                            <p:cond delay="0"/>
                                          </p:stCondLst>
                                        </p:cTn>
                                        <p:tgtEl>
                                          <p:spTgt spid="63"/>
                                        </p:tgtEl>
                                        <p:attrNameLst>
                                          <p:attrName>style.visibility</p:attrName>
                                        </p:attrNameLst>
                                      </p:cBhvr>
                                      <p:to>
                                        <p:strVal val="visible"/>
                                      </p:to>
                                    </p:set>
                                    <p:animEffect transition="in" filter="fade">
                                      <p:cBhvr>
                                        <p:cTn id="64" dur="125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p:bldP spid="24" grpId="0"/>
      <p:bldP spid="25" grpId="0" animBg="1"/>
      <p:bldP spid="31" grpId="0"/>
      <p:bldP spid="32" grpId="0"/>
      <p:bldP spid="33" grpId="0" animBg="1"/>
      <p:bldP spid="41" grpId="0"/>
      <p:bldP spid="46" grpId="0"/>
      <p:bldP spid="6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 name="直接箭头连接符 56"/>
          <p:cNvCxnSpPr/>
          <p:nvPr/>
        </p:nvCxnSpPr>
        <p:spPr>
          <a:xfrm>
            <a:off x="1990243" y="3323406"/>
            <a:ext cx="8859872" cy="0"/>
          </a:xfrm>
          <a:prstGeom prst="straightConnector1">
            <a:avLst/>
          </a:prstGeom>
          <a:ln w="152400">
            <a:solidFill>
              <a:srgbClr val="A6A6A6">
                <a:alpha val="52941"/>
              </a:srgbClr>
            </a:solidFill>
            <a:miter lim="800000"/>
            <a:tailEnd type="arrow"/>
          </a:ln>
        </p:spPr>
        <p:style>
          <a:lnRef idx="1">
            <a:schemeClr val="accent1"/>
          </a:lnRef>
          <a:fillRef idx="0">
            <a:schemeClr val="accent1"/>
          </a:fillRef>
          <a:effectRef idx="0">
            <a:schemeClr val="accent1"/>
          </a:effectRef>
          <a:fontRef idx="minor">
            <a:schemeClr val="tx1"/>
          </a:fontRef>
        </p:style>
      </p:cxnSp>
      <p:sp>
        <p:nvSpPr>
          <p:cNvPr id="58" name="Oval 4"/>
          <p:cNvSpPr/>
          <p:nvPr/>
        </p:nvSpPr>
        <p:spPr>
          <a:xfrm>
            <a:off x="2743144" y="3008791"/>
            <a:ext cx="626458" cy="629230"/>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bg1">
                  <a:lumMod val="95000"/>
                </a:schemeClr>
              </a:solidFill>
            </a:endParaRPr>
          </a:p>
        </p:txBody>
      </p:sp>
      <p:sp>
        <p:nvSpPr>
          <p:cNvPr id="59" name="Rectangle 4"/>
          <p:cNvSpPr txBox="1">
            <a:spLocks noChangeArrowheads="1"/>
          </p:cNvSpPr>
          <p:nvPr/>
        </p:nvSpPr>
        <p:spPr bwMode="auto">
          <a:xfrm>
            <a:off x="2743144" y="3158908"/>
            <a:ext cx="639384" cy="34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dirty="0">
                <a:latin typeface="方正兰亭黑简体" panose="02000000000000000000" pitchFamily="2" charset="-122"/>
                <a:ea typeface="方正兰亭黑简体" panose="02000000000000000000" pitchFamily="2" charset="-122"/>
              </a:rPr>
              <a:t>01</a:t>
            </a:r>
            <a:endParaRPr lang="zh-CN" dirty="0">
              <a:latin typeface="方正兰亭黑简体" panose="02000000000000000000" pitchFamily="2" charset="-122"/>
              <a:ea typeface="方正兰亭黑简体" panose="02000000000000000000" pitchFamily="2" charset="-122"/>
            </a:endParaRPr>
          </a:p>
        </p:txBody>
      </p:sp>
      <p:sp>
        <p:nvSpPr>
          <p:cNvPr id="60" name="矩形 59"/>
          <p:cNvSpPr/>
          <p:nvPr/>
        </p:nvSpPr>
        <p:spPr>
          <a:xfrm>
            <a:off x="1965612" y="3789040"/>
            <a:ext cx="2159566" cy="928459"/>
          </a:xfrm>
          <a:prstGeom prst="rect">
            <a:avLst/>
          </a:prstGeom>
        </p:spPr>
        <p:txBody>
          <a:bodyPr wrap="none">
            <a:spAutoFit/>
          </a:bodyPr>
          <a:lstStyle/>
          <a:p>
            <a:pPr algn="ctr">
              <a:spcBef>
                <a:spcPct val="0"/>
              </a:spcBef>
              <a:buFont typeface="Arial" panose="020B0604020202020204" pitchFamily="34" charset="0"/>
              <a:buNone/>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点击输入标题</a:t>
            </a:r>
          </a:p>
          <a:p>
            <a:pPr algn="ctr">
              <a:spcBef>
                <a:spcPts val="500"/>
              </a:spcBef>
              <a:spcAft>
                <a:spcPts val="0"/>
              </a:spcAft>
              <a:defRPr/>
            </a:pPr>
            <a:r>
              <a:rPr lang="zh-CN" altLang="en-US"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rPr>
              <a:t>在此输入详细文字介绍，</a:t>
            </a:r>
            <a:endParaRPr lang="en-US" altLang="zh-CN"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endParaRPr>
          </a:p>
          <a:p>
            <a:pPr algn="ctr">
              <a:spcBef>
                <a:spcPts val="500"/>
              </a:spcBef>
              <a:spcAft>
                <a:spcPts val="0"/>
              </a:spcAft>
              <a:defRPr/>
            </a:pPr>
            <a:r>
              <a:rPr lang="zh-CN" altLang="en-US"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rPr>
              <a:t>和详细信息。</a:t>
            </a:r>
          </a:p>
        </p:txBody>
      </p:sp>
      <p:sp>
        <p:nvSpPr>
          <p:cNvPr id="61" name="Oval 4"/>
          <p:cNvSpPr/>
          <p:nvPr/>
        </p:nvSpPr>
        <p:spPr>
          <a:xfrm>
            <a:off x="4318632" y="2996952"/>
            <a:ext cx="626458" cy="629230"/>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bg1">
                  <a:lumMod val="95000"/>
                </a:schemeClr>
              </a:solidFill>
            </a:endParaRPr>
          </a:p>
        </p:txBody>
      </p:sp>
      <p:sp>
        <p:nvSpPr>
          <p:cNvPr id="62" name="Rectangle 4"/>
          <p:cNvSpPr txBox="1">
            <a:spLocks noChangeArrowheads="1"/>
          </p:cNvSpPr>
          <p:nvPr/>
        </p:nvSpPr>
        <p:spPr bwMode="auto">
          <a:xfrm>
            <a:off x="4318632" y="3147069"/>
            <a:ext cx="639384" cy="34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dirty="0">
                <a:latin typeface="方正兰亭黑简体" panose="02000000000000000000" pitchFamily="2" charset="-122"/>
                <a:ea typeface="方正兰亭黑简体" panose="02000000000000000000" pitchFamily="2" charset="-122"/>
              </a:rPr>
              <a:t>02</a:t>
            </a:r>
            <a:endParaRPr lang="zh-CN" dirty="0">
              <a:latin typeface="方正兰亭黑简体" panose="02000000000000000000" pitchFamily="2" charset="-122"/>
              <a:ea typeface="方正兰亭黑简体" panose="02000000000000000000" pitchFamily="2" charset="-122"/>
            </a:endParaRPr>
          </a:p>
        </p:txBody>
      </p:sp>
      <p:sp>
        <p:nvSpPr>
          <p:cNvPr id="63" name="矩形 62"/>
          <p:cNvSpPr/>
          <p:nvPr/>
        </p:nvSpPr>
        <p:spPr>
          <a:xfrm>
            <a:off x="3513592" y="2027262"/>
            <a:ext cx="2159566" cy="928459"/>
          </a:xfrm>
          <a:prstGeom prst="rect">
            <a:avLst/>
          </a:prstGeom>
        </p:spPr>
        <p:txBody>
          <a:bodyPr wrap="none">
            <a:spAutoFit/>
          </a:bodyPr>
          <a:lstStyle/>
          <a:p>
            <a:pPr algn="ctr">
              <a:spcBef>
                <a:spcPct val="0"/>
              </a:spcBef>
              <a:buFont typeface="Arial" panose="020B0604020202020204" pitchFamily="34" charset="0"/>
              <a:buNone/>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点击输入标题</a:t>
            </a:r>
          </a:p>
          <a:p>
            <a:pPr algn="ctr">
              <a:spcBef>
                <a:spcPts val="500"/>
              </a:spcBef>
              <a:spcAft>
                <a:spcPts val="0"/>
              </a:spcAft>
              <a:defRPr/>
            </a:pPr>
            <a:r>
              <a:rPr lang="zh-CN" altLang="en-US"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rPr>
              <a:t>在此输入详细文字介绍，</a:t>
            </a:r>
            <a:endParaRPr lang="en-US" altLang="zh-CN"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endParaRPr>
          </a:p>
          <a:p>
            <a:pPr algn="ctr">
              <a:spcBef>
                <a:spcPts val="500"/>
              </a:spcBef>
              <a:spcAft>
                <a:spcPts val="0"/>
              </a:spcAft>
              <a:defRPr/>
            </a:pPr>
            <a:r>
              <a:rPr lang="zh-CN" altLang="en-US"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rPr>
              <a:t>和详细信息。</a:t>
            </a:r>
          </a:p>
        </p:txBody>
      </p:sp>
      <p:sp>
        <p:nvSpPr>
          <p:cNvPr id="64" name="Oval 4"/>
          <p:cNvSpPr/>
          <p:nvPr/>
        </p:nvSpPr>
        <p:spPr>
          <a:xfrm>
            <a:off x="5911496" y="3015794"/>
            <a:ext cx="626458" cy="629230"/>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bg1">
                  <a:lumMod val="95000"/>
                </a:schemeClr>
              </a:solidFill>
            </a:endParaRPr>
          </a:p>
        </p:txBody>
      </p:sp>
      <p:sp>
        <p:nvSpPr>
          <p:cNvPr id="65" name="Rectangle 4"/>
          <p:cNvSpPr txBox="1">
            <a:spLocks noChangeArrowheads="1"/>
          </p:cNvSpPr>
          <p:nvPr/>
        </p:nvSpPr>
        <p:spPr bwMode="auto">
          <a:xfrm>
            <a:off x="5911496" y="3165911"/>
            <a:ext cx="639384" cy="34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dirty="0">
                <a:latin typeface="方正兰亭黑简体" panose="02000000000000000000" pitchFamily="2" charset="-122"/>
                <a:ea typeface="方正兰亭黑简体" panose="02000000000000000000" pitchFamily="2" charset="-122"/>
              </a:rPr>
              <a:t>03</a:t>
            </a:r>
            <a:endParaRPr lang="zh-CN" dirty="0">
              <a:latin typeface="方正兰亭黑简体" panose="02000000000000000000" pitchFamily="2" charset="-122"/>
              <a:ea typeface="方正兰亭黑简体" panose="02000000000000000000" pitchFamily="2" charset="-122"/>
            </a:endParaRPr>
          </a:p>
        </p:txBody>
      </p:sp>
      <p:sp>
        <p:nvSpPr>
          <p:cNvPr id="66" name="矩形 65"/>
          <p:cNvSpPr/>
          <p:nvPr/>
        </p:nvSpPr>
        <p:spPr>
          <a:xfrm>
            <a:off x="5138999" y="3827462"/>
            <a:ext cx="2159566" cy="928459"/>
          </a:xfrm>
          <a:prstGeom prst="rect">
            <a:avLst/>
          </a:prstGeom>
        </p:spPr>
        <p:txBody>
          <a:bodyPr wrap="none">
            <a:spAutoFit/>
          </a:bodyPr>
          <a:lstStyle/>
          <a:p>
            <a:pPr algn="ctr">
              <a:spcBef>
                <a:spcPct val="0"/>
              </a:spcBef>
              <a:buFont typeface="Arial" panose="020B0604020202020204" pitchFamily="34" charset="0"/>
              <a:buNone/>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点击输入标题</a:t>
            </a:r>
          </a:p>
          <a:p>
            <a:pPr algn="ctr">
              <a:spcBef>
                <a:spcPts val="500"/>
              </a:spcBef>
              <a:spcAft>
                <a:spcPts val="0"/>
              </a:spcAft>
              <a:defRPr/>
            </a:pPr>
            <a:r>
              <a:rPr lang="zh-CN" altLang="en-US"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rPr>
              <a:t>在此输入详细文字介绍，</a:t>
            </a:r>
            <a:endParaRPr lang="en-US" altLang="zh-CN"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endParaRPr>
          </a:p>
          <a:p>
            <a:pPr algn="ctr">
              <a:spcBef>
                <a:spcPts val="500"/>
              </a:spcBef>
              <a:spcAft>
                <a:spcPts val="0"/>
              </a:spcAft>
              <a:defRPr/>
            </a:pPr>
            <a:r>
              <a:rPr lang="zh-CN" altLang="en-US"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rPr>
              <a:t>和详细信息</a:t>
            </a:r>
            <a:r>
              <a:rPr lang="zh-CN" altLang="en-US" sz="1400" kern="100" dirty="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a:t>
            </a:r>
          </a:p>
        </p:txBody>
      </p:sp>
      <p:sp>
        <p:nvSpPr>
          <p:cNvPr id="67" name="Oval 4"/>
          <p:cNvSpPr/>
          <p:nvPr/>
        </p:nvSpPr>
        <p:spPr>
          <a:xfrm>
            <a:off x="7423664" y="3015794"/>
            <a:ext cx="626458" cy="629230"/>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bg1">
                  <a:lumMod val="95000"/>
                </a:schemeClr>
              </a:solidFill>
            </a:endParaRPr>
          </a:p>
        </p:txBody>
      </p:sp>
      <p:sp>
        <p:nvSpPr>
          <p:cNvPr id="68" name="Rectangle 4"/>
          <p:cNvSpPr txBox="1">
            <a:spLocks noChangeArrowheads="1"/>
          </p:cNvSpPr>
          <p:nvPr/>
        </p:nvSpPr>
        <p:spPr bwMode="auto">
          <a:xfrm>
            <a:off x="7423664" y="3165911"/>
            <a:ext cx="639384" cy="34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dirty="0">
                <a:latin typeface="方正兰亭黑简体" panose="02000000000000000000" pitchFamily="2" charset="-122"/>
                <a:ea typeface="方正兰亭黑简体" panose="02000000000000000000" pitchFamily="2" charset="-122"/>
              </a:rPr>
              <a:t>04</a:t>
            </a:r>
            <a:endParaRPr lang="zh-CN" dirty="0">
              <a:latin typeface="方正兰亭黑简体" panose="02000000000000000000" pitchFamily="2" charset="-122"/>
              <a:ea typeface="方正兰亭黑简体" panose="02000000000000000000" pitchFamily="2" charset="-122"/>
            </a:endParaRPr>
          </a:p>
        </p:txBody>
      </p:sp>
      <p:sp>
        <p:nvSpPr>
          <p:cNvPr id="69" name="矩形 68"/>
          <p:cNvSpPr/>
          <p:nvPr/>
        </p:nvSpPr>
        <p:spPr>
          <a:xfrm>
            <a:off x="6615967" y="2027262"/>
            <a:ext cx="2159566" cy="928459"/>
          </a:xfrm>
          <a:prstGeom prst="rect">
            <a:avLst/>
          </a:prstGeom>
        </p:spPr>
        <p:txBody>
          <a:bodyPr wrap="none">
            <a:spAutoFit/>
          </a:bodyPr>
          <a:lstStyle/>
          <a:p>
            <a:pPr algn="ctr">
              <a:spcBef>
                <a:spcPct val="0"/>
              </a:spcBef>
              <a:buFont typeface="Arial" panose="020B0604020202020204" pitchFamily="34" charset="0"/>
              <a:buNone/>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点击输入标题</a:t>
            </a:r>
          </a:p>
          <a:p>
            <a:pPr algn="ctr">
              <a:spcBef>
                <a:spcPts val="500"/>
              </a:spcBef>
              <a:spcAft>
                <a:spcPts val="0"/>
              </a:spcAft>
              <a:defRPr/>
            </a:pPr>
            <a:r>
              <a:rPr lang="zh-CN" altLang="en-US"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rPr>
              <a:t>在此输入详细文字介绍，</a:t>
            </a:r>
            <a:endParaRPr lang="en-US" altLang="zh-CN"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endParaRPr>
          </a:p>
          <a:p>
            <a:pPr algn="ctr">
              <a:spcBef>
                <a:spcPts val="500"/>
              </a:spcBef>
              <a:spcAft>
                <a:spcPts val="0"/>
              </a:spcAft>
              <a:defRPr/>
            </a:pPr>
            <a:r>
              <a:rPr lang="zh-CN" altLang="en-US"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rPr>
              <a:t>和详细信息。</a:t>
            </a:r>
          </a:p>
        </p:txBody>
      </p:sp>
      <p:sp>
        <p:nvSpPr>
          <p:cNvPr id="70" name="Oval 4"/>
          <p:cNvSpPr/>
          <p:nvPr/>
        </p:nvSpPr>
        <p:spPr>
          <a:xfrm>
            <a:off x="9007840" y="3015794"/>
            <a:ext cx="626458" cy="629230"/>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bg1">
                  <a:lumMod val="95000"/>
                </a:schemeClr>
              </a:solidFill>
            </a:endParaRPr>
          </a:p>
        </p:txBody>
      </p:sp>
      <p:sp>
        <p:nvSpPr>
          <p:cNvPr id="71" name="Rectangle 4"/>
          <p:cNvSpPr txBox="1">
            <a:spLocks noChangeArrowheads="1"/>
          </p:cNvSpPr>
          <p:nvPr/>
        </p:nvSpPr>
        <p:spPr bwMode="auto">
          <a:xfrm>
            <a:off x="9007840" y="3165911"/>
            <a:ext cx="639384" cy="34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dirty="0">
                <a:latin typeface="方正兰亭黑简体" panose="02000000000000000000" pitchFamily="2" charset="-122"/>
                <a:ea typeface="方正兰亭黑简体" panose="02000000000000000000" pitchFamily="2" charset="-122"/>
              </a:rPr>
              <a:t>05</a:t>
            </a:r>
            <a:endParaRPr lang="zh-CN" dirty="0">
              <a:latin typeface="方正兰亭黑简体" panose="02000000000000000000" pitchFamily="2" charset="-122"/>
              <a:ea typeface="方正兰亭黑简体" panose="02000000000000000000" pitchFamily="2" charset="-122"/>
            </a:endParaRPr>
          </a:p>
        </p:txBody>
      </p:sp>
      <p:sp>
        <p:nvSpPr>
          <p:cNvPr id="72" name="矩形 71"/>
          <p:cNvSpPr/>
          <p:nvPr/>
        </p:nvSpPr>
        <p:spPr>
          <a:xfrm>
            <a:off x="8272151" y="3827462"/>
            <a:ext cx="2159566" cy="928459"/>
          </a:xfrm>
          <a:prstGeom prst="rect">
            <a:avLst/>
          </a:prstGeom>
        </p:spPr>
        <p:txBody>
          <a:bodyPr wrap="none">
            <a:spAutoFit/>
          </a:bodyPr>
          <a:lstStyle/>
          <a:p>
            <a:pPr algn="ctr">
              <a:spcBef>
                <a:spcPct val="0"/>
              </a:spcBef>
              <a:buFont typeface="Arial" panose="020B0604020202020204" pitchFamily="34" charset="0"/>
              <a:buNone/>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点击输入标题</a:t>
            </a:r>
          </a:p>
          <a:p>
            <a:pPr algn="ctr">
              <a:spcBef>
                <a:spcPts val="500"/>
              </a:spcBef>
              <a:spcAft>
                <a:spcPts val="0"/>
              </a:spcAft>
              <a:defRPr/>
            </a:pPr>
            <a:r>
              <a:rPr lang="zh-CN" altLang="en-US"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rPr>
              <a:t>在此输入详细文字介绍，</a:t>
            </a:r>
            <a:endParaRPr lang="en-US" altLang="zh-CN"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endParaRPr>
          </a:p>
          <a:p>
            <a:pPr algn="ctr">
              <a:spcBef>
                <a:spcPts val="500"/>
              </a:spcBef>
              <a:spcAft>
                <a:spcPts val="0"/>
              </a:spcAft>
              <a:defRPr/>
            </a:pPr>
            <a:r>
              <a:rPr lang="zh-CN" altLang="en-US"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rPr>
              <a:t>和详细信息。</a:t>
            </a:r>
          </a:p>
        </p:txBody>
      </p:sp>
      <p:sp>
        <p:nvSpPr>
          <p:cNvPr id="38" name="文本框 9"/>
          <p:cNvSpPr txBox="1"/>
          <p:nvPr/>
        </p:nvSpPr>
        <p:spPr>
          <a:xfrm>
            <a:off x="985019" y="188640"/>
            <a:ext cx="1872208" cy="346249"/>
          </a:xfrm>
          <a:prstGeom prst="rect">
            <a:avLst/>
          </a:prstGeom>
          <a:noFill/>
        </p:spPr>
        <p:txBody>
          <a:bodyPr wrap="square" lIns="68580" tIns="34290" rIns="68580" bIns="34290" rtlCol="0">
            <a:spAutoFit/>
          </a:bodyPr>
          <a:lstStyle/>
          <a:p>
            <a:pPr marL="0" lvl="1"/>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开拓计划</a:t>
            </a:r>
          </a:p>
        </p:txBody>
      </p:sp>
      <p:sp>
        <p:nvSpPr>
          <p:cNvPr id="41" name="六边形 40"/>
          <p:cNvSpPr/>
          <p:nvPr/>
        </p:nvSpPr>
        <p:spPr>
          <a:xfrm>
            <a:off x="241896" y="125398"/>
            <a:ext cx="481345" cy="414953"/>
          </a:xfrm>
          <a:prstGeom prst="hexagon">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6" name="直接连接符 45"/>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48" name="矩形 47"/>
          <p:cNvSpPr/>
          <p:nvPr/>
        </p:nvSpPr>
        <p:spPr>
          <a:xfrm>
            <a:off x="9412843" y="188639"/>
            <a:ext cx="933216"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9" name="矩形 48"/>
          <p:cNvSpPr/>
          <p:nvPr/>
        </p:nvSpPr>
        <p:spPr>
          <a:xfrm>
            <a:off x="10347503" y="187549"/>
            <a:ext cx="1582732"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0" name="六边形 49"/>
          <p:cNvSpPr/>
          <p:nvPr/>
        </p:nvSpPr>
        <p:spPr>
          <a:xfrm>
            <a:off x="669464" y="404664"/>
            <a:ext cx="171539" cy="147879"/>
          </a:xfrm>
          <a:prstGeom prst="hexagon">
            <a:avLst/>
          </a:prstGeom>
          <a:gradFill>
            <a:gsLst>
              <a:gs pos="0">
                <a:srgbClr val="92D050"/>
              </a:gs>
              <a:gs pos="52000">
                <a:srgbClr val="3CCCC7"/>
              </a:gs>
              <a:gs pos="100000">
                <a:srgbClr val="25BFF1"/>
              </a:gs>
            </a:gsLst>
            <a:lin ang="150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9"/>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第四章</a:t>
            </a:r>
          </a:p>
        </p:txBody>
      </p:sp>
      <p:sp>
        <p:nvSpPr>
          <p:cNvPr id="52" name="文本框 9"/>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发展前景</a:t>
            </a:r>
          </a:p>
        </p:txBody>
      </p:sp>
      <p:sp>
        <p:nvSpPr>
          <p:cNvPr id="53" name="KSO_Shape"/>
          <p:cNvSpPr/>
          <p:nvPr/>
        </p:nvSpPr>
        <p:spPr bwMode="auto">
          <a:xfrm>
            <a:off x="355494" y="224862"/>
            <a:ext cx="254147" cy="216024"/>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54" name="矩形 53"/>
          <p:cNvSpPr/>
          <p:nvPr/>
        </p:nvSpPr>
        <p:spPr>
          <a:xfrm flipH="1">
            <a:off x="-3" y="6525344"/>
            <a:ext cx="12195177" cy="360511"/>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p:cNvSpPr/>
          <p:nvPr/>
        </p:nvSpPr>
        <p:spPr>
          <a:xfrm>
            <a:off x="10067547" y="6493142"/>
            <a:ext cx="1070600" cy="392242"/>
          </a:xfrm>
          <a:prstGeom prst="rect">
            <a:avLst/>
          </a:prstGeom>
          <a:solidFill>
            <a:srgbClr val="25B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Rectangle 4"/>
          <p:cNvSpPr txBox="1">
            <a:spLocks noChangeArrowheads="1"/>
          </p:cNvSpPr>
          <p:nvPr/>
        </p:nvSpPr>
        <p:spPr bwMode="auto">
          <a:xfrm>
            <a:off x="9986019" y="6493142"/>
            <a:ext cx="1152128" cy="392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dirty="0">
                <a:latin typeface="方正兰亭超细黑简体" panose="02000000000000000000" pitchFamily="2" charset="-122"/>
                <a:ea typeface="方正兰亭超细黑简体" panose="02000000000000000000" pitchFamily="2" charset="-122"/>
              </a:rPr>
              <a:t>２９</a:t>
            </a:r>
            <a:endParaRPr lang="zh-CN" dirty="0">
              <a:latin typeface="方正兰亭超细黑简体" panose="02000000000000000000" pitchFamily="2" charset="-122"/>
              <a:ea typeface="方正兰亭超细黑简体" panose="02000000000000000000" pitchFamily="2" charset="-122"/>
            </a:endParaRPr>
          </a:p>
        </p:txBody>
      </p:sp>
      <p:sp>
        <p:nvSpPr>
          <p:cNvPr id="75" name="TextBox 74"/>
          <p:cNvSpPr txBox="1"/>
          <p:nvPr/>
        </p:nvSpPr>
        <p:spPr>
          <a:xfrm>
            <a:off x="13514411" y="7029400"/>
            <a:ext cx="877163" cy="369332"/>
          </a:xfrm>
          <a:prstGeom prst="rect">
            <a:avLst/>
          </a:prstGeom>
          <a:noFill/>
        </p:spPr>
        <p:txBody>
          <a:bodyPr wrap="none" rtlCol="0">
            <a:spAutoFit/>
          </a:bodyPr>
          <a:lstStyle/>
          <a:p>
            <a:r>
              <a:rPr lang="zh-CN" altLang="en-US" dirty="0"/>
              <a:t>延时符</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left)">
                                      <p:cBhvr>
                                        <p:cTn id="7" dur="500"/>
                                        <p:tgtEl>
                                          <p:spTgt spid="57"/>
                                        </p:tgtEl>
                                      </p:cBhvr>
                                    </p:animEffect>
                                  </p:childTnLst>
                                </p:cTn>
                              </p:par>
                              <p:par>
                                <p:cTn id="8" presetID="21" presetClass="entr" presetSubtype="1" fill="hold" grpId="0" nodeType="withEffect">
                                  <p:stCondLst>
                                    <p:cond delay="500"/>
                                  </p:stCondLst>
                                  <p:childTnLst>
                                    <p:set>
                                      <p:cBhvr>
                                        <p:cTn id="9" dur="1" fill="hold">
                                          <p:stCondLst>
                                            <p:cond delay="0"/>
                                          </p:stCondLst>
                                        </p:cTn>
                                        <p:tgtEl>
                                          <p:spTgt spid="58"/>
                                        </p:tgtEl>
                                        <p:attrNameLst>
                                          <p:attrName>style.visibility</p:attrName>
                                        </p:attrNameLst>
                                      </p:cBhvr>
                                      <p:to>
                                        <p:strVal val="visible"/>
                                      </p:to>
                                    </p:set>
                                    <p:animEffect transition="in" filter="wheel(1)">
                                      <p:cBhvr>
                                        <p:cTn id="10" dur="400"/>
                                        <p:tgtEl>
                                          <p:spTgt spid="58"/>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9"/>
                                        </p:tgtEl>
                                        <p:attrNameLst>
                                          <p:attrName>style.visibility</p:attrName>
                                        </p:attrNameLst>
                                      </p:cBhvr>
                                      <p:to>
                                        <p:strVal val="visible"/>
                                      </p:to>
                                    </p:set>
                                    <p:animEffect transition="in" filter="wipe(left)">
                                      <p:cBhvr>
                                        <p:cTn id="14" dur="500"/>
                                        <p:tgtEl>
                                          <p:spTgt spid="59"/>
                                        </p:tgtEl>
                                      </p:cBhvr>
                                    </p:animEffect>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60"/>
                                        </p:tgtEl>
                                        <p:attrNameLst>
                                          <p:attrName>style.visibility</p:attrName>
                                        </p:attrNameLst>
                                      </p:cBhvr>
                                      <p:to>
                                        <p:strVal val="visible"/>
                                      </p:to>
                                    </p:set>
                                    <p:animEffect transition="in" filter="wipe(up)">
                                      <p:cBhvr>
                                        <p:cTn id="18" dur="500"/>
                                        <p:tgtEl>
                                          <p:spTgt spid="60"/>
                                        </p:tgtEl>
                                      </p:cBhvr>
                                    </p:animEffect>
                                  </p:childTnLst>
                                </p:cTn>
                              </p:par>
                              <p:par>
                                <p:cTn id="19" presetID="21" presetClass="entr" presetSubtype="1" fill="hold" grpId="0" nodeType="withEffect">
                                  <p:stCondLst>
                                    <p:cond delay="500"/>
                                  </p:stCondLst>
                                  <p:childTnLst>
                                    <p:set>
                                      <p:cBhvr>
                                        <p:cTn id="20" dur="1" fill="hold">
                                          <p:stCondLst>
                                            <p:cond delay="0"/>
                                          </p:stCondLst>
                                        </p:cTn>
                                        <p:tgtEl>
                                          <p:spTgt spid="61"/>
                                        </p:tgtEl>
                                        <p:attrNameLst>
                                          <p:attrName>style.visibility</p:attrName>
                                        </p:attrNameLst>
                                      </p:cBhvr>
                                      <p:to>
                                        <p:strVal val="visible"/>
                                      </p:to>
                                    </p:set>
                                    <p:animEffect transition="in" filter="wheel(1)">
                                      <p:cBhvr>
                                        <p:cTn id="21" dur="400"/>
                                        <p:tgtEl>
                                          <p:spTgt spid="61"/>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62"/>
                                        </p:tgtEl>
                                        <p:attrNameLst>
                                          <p:attrName>style.visibility</p:attrName>
                                        </p:attrNameLst>
                                      </p:cBhvr>
                                      <p:to>
                                        <p:strVal val="visible"/>
                                      </p:to>
                                    </p:set>
                                    <p:animEffect transition="in" filter="wipe(left)">
                                      <p:cBhvr>
                                        <p:cTn id="25" dur="500"/>
                                        <p:tgtEl>
                                          <p:spTgt spid="62"/>
                                        </p:tgtEl>
                                      </p:cBhvr>
                                    </p:animEffect>
                                  </p:childTnLst>
                                </p:cTn>
                              </p:par>
                            </p:childTnLst>
                          </p:cTn>
                        </p:par>
                        <p:par>
                          <p:cTn id="26" fill="hold">
                            <p:stCondLst>
                              <p:cond delay="2000"/>
                            </p:stCondLst>
                            <p:childTnLst>
                              <p:par>
                                <p:cTn id="27" presetID="22" presetClass="entr" presetSubtype="1" fill="hold" grpId="0" nodeType="afterEffect">
                                  <p:stCondLst>
                                    <p:cond delay="0"/>
                                  </p:stCondLst>
                                  <p:childTnLst>
                                    <p:set>
                                      <p:cBhvr>
                                        <p:cTn id="28" dur="1" fill="hold">
                                          <p:stCondLst>
                                            <p:cond delay="0"/>
                                          </p:stCondLst>
                                        </p:cTn>
                                        <p:tgtEl>
                                          <p:spTgt spid="63"/>
                                        </p:tgtEl>
                                        <p:attrNameLst>
                                          <p:attrName>style.visibility</p:attrName>
                                        </p:attrNameLst>
                                      </p:cBhvr>
                                      <p:to>
                                        <p:strVal val="visible"/>
                                      </p:to>
                                    </p:set>
                                    <p:animEffect transition="in" filter="wipe(up)">
                                      <p:cBhvr>
                                        <p:cTn id="29" dur="500"/>
                                        <p:tgtEl>
                                          <p:spTgt spid="63"/>
                                        </p:tgtEl>
                                      </p:cBhvr>
                                    </p:animEffect>
                                  </p:childTnLst>
                                </p:cTn>
                              </p:par>
                              <p:par>
                                <p:cTn id="30" presetID="21" presetClass="entr" presetSubtype="1" fill="hold" grpId="0" nodeType="withEffect">
                                  <p:stCondLst>
                                    <p:cond delay="500"/>
                                  </p:stCondLst>
                                  <p:childTnLst>
                                    <p:set>
                                      <p:cBhvr>
                                        <p:cTn id="31" dur="1" fill="hold">
                                          <p:stCondLst>
                                            <p:cond delay="0"/>
                                          </p:stCondLst>
                                        </p:cTn>
                                        <p:tgtEl>
                                          <p:spTgt spid="64"/>
                                        </p:tgtEl>
                                        <p:attrNameLst>
                                          <p:attrName>style.visibility</p:attrName>
                                        </p:attrNameLst>
                                      </p:cBhvr>
                                      <p:to>
                                        <p:strVal val="visible"/>
                                      </p:to>
                                    </p:set>
                                    <p:animEffect transition="in" filter="wheel(1)">
                                      <p:cBhvr>
                                        <p:cTn id="32" dur="400"/>
                                        <p:tgtEl>
                                          <p:spTgt spid="64"/>
                                        </p:tgtEl>
                                      </p:cBhvr>
                                    </p:animEffect>
                                  </p:childTnLst>
                                </p:cTn>
                              </p:par>
                            </p:childTnLst>
                          </p:cTn>
                        </p:par>
                        <p:par>
                          <p:cTn id="33" fill="hold">
                            <p:stCondLst>
                              <p:cond delay="2500"/>
                            </p:stCondLst>
                            <p:childTnLst>
                              <p:par>
                                <p:cTn id="34" presetID="22" presetClass="entr" presetSubtype="8" fill="hold" grpId="0" nodeType="afterEffect">
                                  <p:stCondLst>
                                    <p:cond delay="0"/>
                                  </p:stCondLst>
                                  <p:childTnLst>
                                    <p:set>
                                      <p:cBhvr>
                                        <p:cTn id="35" dur="1" fill="hold">
                                          <p:stCondLst>
                                            <p:cond delay="0"/>
                                          </p:stCondLst>
                                        </p:cTn>
                                        <p:tgtEl>
                                          <p:spTgt spid="65"/>
                                        </p:tgtEl>
                                        <p:attrNameLst>
                                          <p:attrName>style.visibility</p:attrName>
                                        </p:attrNameLst>
                                      </p:cBhvr>
                                      <p:to>
                                        <p:strVal val="visible"/>
                                      </p:to>
                                    </p:set>
                                    <p:animEffect transition="in" filter="wipe(left)">
                                      <p:cBhvr>
                                        <p:cTn id="36" dur="500"/>
                                        <p:tgtEl>
                                          <p:spTgt spid="65"/>
                                        </p:tgtEl>
                                      </p:cBhvr>
                                    </p:animEffect>
                                  </p:childTnLst>
                                </p:cTn>
                              </p:par>
                            </p:childTnLst>
                          </p:cTn>
                        </p:par>
                        <p:par>
                          <p:cTn id="37" fill="hold">
                            <p:stCondLst>
                              <p:cond delay="3000"/>
                            </p:stCondLst>
                            <p:childTnLst>
                              <p:par>
                                <p:cTn id="38" presetID="22" presetClass="entr" presetSubtype="1" fill="hold" grpId="0" nodeType="afterEffect">
                                  <p:stCondLst>
                                    <p:cond delay="0"/>
                                  </p:stCondLst>
                                  <p:childTnLst>
                                    <p:set>
                                      <p:cBhvr>
                                        <p:cTn id="39" dur="1" fill="hold">
                                          <p:stCondLst>
                                            <p:cond delay="0"/>
                                          </p:stCondLst>
                                        </p:cTn>
                                        <p:tgtEl>
                                          <p:spTgt spid="66"/>
                                        </p:tgtEl>
                                        <p:attrNameLst>
                                          <p:attrName>style.visibility</p:attrName>
                                        </p:attrNameLst>
                                      </p:cBhvr>
                                      <p:to>
                                        <p:strVal val="visible"/>
                                      </p:to>
                                    </p:set>
                                    <p:animEffect transition="in" filter="wipe(up)">
                                      <p:cBhvr>
                                        <p:cTn id="40" dur="500"/>
                                        <p:tgtEl>
                                          <p:spTgt spid="66"/>
                                        </p:tgtEl>
                                      </p:cBhvr>
                                    </p:animEffect>
                                  </p:childTnLst>
                                </p:cTn>
                              </p:par>
                              <p:par>
                                <p:cTn id="41" presetID="21" presetClass="entr" presetSubtype="1" fill="hold" grpId="0" nodeType="withEffect">
                                  <p:stCondLst>
                                    <p:cond delay="500"/>
                                  </p:stCondLst>
                                  <p:childTnLst>
                                    <p:set>
                                      <p:cBhvr>
                                        <p:cTn id="42" dur="1" fill="hold">
                                          <p:stCondLst>
                                            <p:cond delay="0"/>
                                          </p:stCondLst>
                                        </p:cTn>
                                        <p:tgtEl>
                                          <p:spTgt spid="67"/>
                                        </p:tgtEl>
                                        <p:attrNameLst>
                                          <p:attrName>style.visibility</p:attrName>
                                        </p:attrNameLst>
                                      </p:cBhvr>
                                      <p:to>
                                        <p:strVal val="visible"/>
                                      </p:to>
                                    </p:set>
                                    <p:animEffect transition="in" filter="wheel(1)">
                                      <p:cBhvr>
                                        <p:cTn id="43" dur="400"/>
                                        <p:tgtEl>
                                          <p:spTgt spid="67"/>
                                        </p:tgtEl>
                                      </p:cBhvr>
                                    </p:animEffect>
                                  </p:childTnLst>
                                </p:cTn>
                              </p:par>
                            </p:childTnLst>
                          </p:cTn>
                        </p:par>
                        <p:par>
                          <p:cTn id="44" fill="hold">
                            <p:stCondLst>
                              <p:cond delay="3500"/>
                            </p:stCondLst>
                            <p:childTnLst>
                              <p:par>
                                <p:cTn id="45" presetID="22" presetClass="entr" presetSubtype="8" fill="hold" grpId="0" nodeType="afterEffect">
                                  <p:stCondLst>
                                    <p:cond delay="0"/>
                                  </p:stCondLst>
                                  <p:childTnLst>
                                    <p:set>
                                      <p:cBhvr>
                                        <p:cTn id="46" dur="1" fill="hold">
                                          <p:stCondLst>
                                            <p:cond delay="0"/>
                                          </p:stCondLst>
                                        </p:cTn>
                                        <p:tgtEl>
                                          <p:spTgt spid="68"/>
                                        </p:tgtEl>
                                        <p:attrNameLst>
                                          <p:attrName>style.visibility</p:attrName>
                                        </p:attrNameLst>
                                      </p:cBhvr>
                                      <p:to>
                                        <p:strVal val="visible"/>
                                      </p:to>
                                    </p:set>
                                    <p:animEffect transition="in" filter="wipe(left)">
                                      <p:cBhvr>
                                        <p:cTn id="47" dur="500"/>
                                        <p:tgtEl>
                                          <p:spTgt spid="68"/>
                                        </p:tgtEl>
                                      </p:cBhvr>
                                    </p:animEffect>
                                  </p:childTnLst>
                                </p:cTn>
                              </p:par>
                            </p:childTnLst>
                          </p:cTn>
                        </p:par>
                        <p:par>
                          <p:cTn id="48" fill="hold">
                            <p:stCondLst>
                              <p:cond delay="4000"/>
                            </p:stCondLst>
                            <p:childTnLst>
                              <p:par>
                                <p:cTn id="49" presetID="22" presetClass="entr" presetSubtype="1" fill="hold" grpId="0" nodeType="afterEffect">
                                  <p:stCondLst>
                                    <p:cond delay="0"/>
                                  </p:stCondLst>
                                  <p:childTnLst>
                                    <p:set>
                                      <p:cBhvr>
                                        <p:cTn id="50" dur="1" fill="hold">
                                          <p:stCondLst>
                                            <p:cond delay="0"/>
                                          </p:stCondLst>
                                        </p:cTn>
                                        <p:tgtEl>
                                          <p:spTgt spid="69"/>
                                        </p:tgtEl>
                                        <p:attrNameLst>
                                          <p:attrName>style.visibility</p:attrName>
                                        </p:attrNameLst>
                                      </p:cBhvr>
                                      <p:to>
                                        <p:strVal val="visible"/>
                                      </p:to>
                                    </p:set>
                                    <p:animEffect transition="in" filter="wipe(up)">
                                      <p:cBhvr>
                                        <p:cTn id="51" dur="500"/>
                                        <p:tgtEl>
                                          <p:spTgt spid="69"/>
                                        </p:tgtEl>
                                      </p:cBhvr>
                                    </p:animEffect>
                                  </p:childTnLst>
                                </p:cTn>
                              </p:par>
                              <p:par>
                                <p:cTn id="52" presetID="21" presetClass="entr" presetSubtype="1" fill="hold" grpId="0" nodeType="withEffect">
                                  <p:stCondLst>
                                    <p:cond delay="500"/>
                                  </p:stCondLst>
                                  <p:childTnLst>
                                    <p:set>
                                      <p:cBhvr>
                                        <p:cTn id="53" dur="1" fill="hold">
                                          <p:stCondLst>
                                            <p:cond delay="0"/>
                                          </p:stCondLst>
                                        </p:cTn>
                                        <p:tgtEl>
                                          <p:spTgt spid="70"/>
                                        </p:tgtEl>
                                        <p:attrNameLst>
                                          <p:attrName>style.visibility</p:attrName>
                                        </p:attrNameLst>
                                      </p:cBhvr>
                                      <p:to>
                                        <p:strVal val="visible"/>
                                      </p:to>
                                    </p:set>
                                    <p:animEffect transition="in" filter="wheel(1)">
                                      <p:cBhvr>
                                        <p:cTn id="54" dur="400"/>
                                        <p:tgtEl>
                                          <p:spTgt spid="70"/>
                                        </p:tgtEl>
                                      </p:cBhvr>
                                    </p:animEffect>
                                  </p:childTnLst>
                                </p:cTn>
                              </p:par>
                            </p:childTnLst>
                          </p:cTn>
                        </p:par>
                        <p:par>
                          <p:cTn id="55" fill="hold">
                            <p:stCondLst>
                              <p:cond delay="4500"/>
                            </p:stCondLst>
                            <p:childTnLst>
                              <p:par>
                                <p:cTn id="56" presetID="22" presetClass="entr" presetSubtype="8" fill="hold" grpId="0" nodeType="afterEffect">
                                  <p:stCondLst>
                                    <p:cond delay="0"/>
                                  </p:stCondLst>
                                  <p:childTnLst>
                                    <p:set>
                                      <p:cBhvr>
                                        <p:cTn id="57" dur="1" fill="hold">
                                          <p:stCondLst>
                                            <p:cond delay="0"/>
                                          </p:stCondLst>
                                        </p:cTn>
                                        <p:tgtEl>
                                          <p:spTgt spid="71"/>
                                        </p:tgtEl>
                                        <p:attrNameLst>
                                          <p:attrName>style.visibility</p:attrName>
                                        </p:attrNameLst>
                                      </p:cBhvr>
                                      <p:to>
                                        <p:strVal val="visible"/>
                                      </p:to>
                                    </p:set>
                                    <p:animEffect transition="in" filter="wipe(left)">
                                      <p:cBhvr>
                                        <p:cTn id="58" dur="500"/>
                                        <p:tgtEl>
                                          <p:spTgt spid="71"/>
                                        </p:tgtEl>
                                      </p:cBhvr>
                                    </p:animEffect>
                                  </p:childTnLst>
                                </p:cTn>
                              </p:par>
                            </p:childTnLst>
                          </p:cTn>
                        </p:par>
                        <p:par>
                          <p:cTn id="59" fill="hold">
                            <p:stCondLst>
                              <p:cond delay="5000"/>
                            </p:stCondLst>
                            <p:childTnLst>
                              <p:par>
                                <p:cTn id="60" presetID="22" presetClass="entr" presetSubtype="1" fill="hold" grpId="0" nodeType="afterEffect">
                                  <p:stCondLst>
                                    <p:cond delay="0"/>
                                  </p:stCondLst>
                                  <p:childTnLst>
                                    <p:set>
                                      <p:cBhvr>
                                        <p:cTn id="61" dur="1" fill="hold">
                                          <p:stCondLst>
                                            <p:cond delay="0"/>
                                          </p:stCondLst>
                                        </p:cTn>
                                        <p:tgtEl>
                                          <p:spTgt spid="72"/>
                                        </p:tgtEl>
                                        <p:attrNameLst>
                                          <p:attrName>style.visibility</p:attrName>
                                        </p:attrNameLst>
                                      </p:cBhvr>
                                      <p:to>
                                        <p:strVal val="visible"/>
                                      </p:to>
                                    </p:set>
                                    <p:animEffect transition="in" filter="wipe(up)">
                                      <p:cBhvr>
                                        <p:cTn id="62" dur="500"/>
                                        <p:tgtEl>
                                          <p:spTgt spid="72"/>
                                        </p:tgtEl>
                                      </p:cBhvr>
                                    </p:animEffect>
                                  </p:childTnLst>
                                </p:cTn>
                              </p:par>
                            </p:childTnLst>
                          </p:cTn>
                        </p:par>
                        <p:par>
                          <p:cTn id="63" fill="hold">
                            <p:stCondLst>
                              <p:cond delay="5500"/>
                            </p:stCondLst>
                            <p:childTnLst>
                              <p:par>
                                <p:cTn id="64" presetID="10" presetClass="entr" presetSubtype="0" fill="hold" grpId="0" nodeType="afterEffect">
                                  <p:stCondLst>
                                    <p:cond delay="0"/>
                                  </p:stCondLst>
                                  <p:childTnLst>
                                    <p:set>
                                      <p:cBhvr>
                                        <p:cTn id="65" dur="1" fill="hold">
                                          <p:stCondLst>
                                            <p:cond delay="0"/>
                                          </p:stCondLst>
                                        </p:cTn>
                                        <p:tgtEl>
                                          <p:spTgt spid="75"/>
                                        </p:tgtEl>
                                        <p:attrNameLst>
                                          <p:attrName>style.visibility</p:attrName>
                                        </p:attrNameLst>
                                      </p:cBhvr>
                                      <p:to>
                                        <p:strVal val="visible"/>
                                      </p:to>
                                    </p:set>
                                    <p:animEffect transition="in" filter="fade">
                                      <p:cBhvr>
                                        <p:cTn id="66" dur="125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p:bldP spid="60" grpId="0"/>
      <p:bldP spid="61" grpId="0" animBg="1"/>
      <p:bldP spid="62" grpId="0"/>
      <p:bldP spid="63" grpId="0"/>
      <p:bldP spid="64" grpId="0" animBg="1"/>
      <p:bldP spid="65" grpId="0"/>
      <p:bldP spid="66" grpId="0"/>
      <p:bldP spid="67" grpId="0" animBg="1"/>
      <p:bldP spid="68" grpId="0"/>
      <p:bldP spid="69" grpId="0"/>
      <p:bldP spid="70" grpId="0" animBg="1"/>
      <p:bldP spid="71" grpId="0"/>
      <p:bldP spid="72" grpId="0"/>
      <p:bldP spid="7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17"/>
          <p:cNvSpPr/>
          <p:nvPr/>
        </p:nvSpPr>
        <p:spPr>
          <a:xfrm>
            <a:off x="-32084" y="2826234"/>
            <a:ext cx="12240125" cy="1866148"/>
          </a:xfrm>
          <a:custGeom>
            <a:avLst/>
            <a:gdLst>
              <a:gd name="connsiteX0" fmla="*/ 0 w 12721389"/>
              <a:gd name="connsiteY0" fmla="*/ 532365 h 1078137"/>
              <a:gd name="connsiteX1" fmla="*/ 3593431 w 12721389"/>
              <a:gd name="connsiteY1" fmla="*/ 51102 h 1078137"/>
              <a:gd name="connsiteX2" fmla="*/ 7908758 w 12721389"/>
              <a:gd name="connsiteY2" fmla="*/ 1077797 h 1078137"/>
              <a:gd name="connsiteX3" fmla="*/ 11774905 w 12721389"/>
              <a:gd name="connsiteY3" fmla="*/ 163397 h 1078137"/>
              <a:gd name="connsiteX4" fmla="*/ 12721389 w 12721389"/>
              <a:gd name="connsiteY4" fmla="*/ 35060 h 1078137"/>
              <a:gd name="connsiteX0-1" fmla="*/ 0 w 12721389"/>
              <a:gd name="connsiteY0-2" fmla="*/ 532365 h 1078137"/>
              <a:gd name="connsiteX1-3" fmla="*/ 3593431 w 12721389"/>
              <a:gd name="connsiteY1-4" fmla="*/ 51102 h 1078137"/>
              <a:gd name="connsiteX2-5" fmla="*/ 7908758 w 12721389"/>
              <a:gd name="connsiteY2-6" fmla="*/ 1077797 h 1078137"/>
              <a:gd name="connsiteX3-7" fmla="*/ 11774905 w 12721389"/>
              <a:gd name="connsiteY3-8" fmla="*/ 163397 h 1078137"/>
              <a:gd name="connsiteX4-9" fmla="*/ 12721389 w 12721389"/>
              <a:gd name="connsiteY4-10" fmla="*/ 35060 h 1078137"/>
              <a:gd name="connsiteX0-11" fmla="*/ 0 w 12721389"/>
              <a:gd name="connsiteY0-12" fmla="*/ 503854 h 1049626"/>
              <a:gd name="connsiteX1-13" fmla="*/ 3593431 w 12721389"/>
              <a:gd name="connsiteY1-14" fmla="*/ 22591 h 1049626"/>
              <a:gd name="connsiteX2-15" fmla="*/ 7908758 w 12721389"/>
              <a:gd name="connsiteY2-16" fmla="*/ 1049286 h 1049626"/>
              <a:gd name="connsiteX3-17" fmla="*/ 11774905 w 12721389"/>
              <a:gd name="connsiteY3-18" fmla="*/ 134886 h 1049626"/>
              <a:gd name="connsiteX4-19" fmla="*/ 12721389 w 12721389"/>
              <a:gd name="connsiteY4-20" fmla="*/ 6549 h 1049626"/>
              <a:gd name="connsiteX0-21" fmla="*/ 0 w 12368463"/>
              <a:gd name="connsiteY0-22" fmla="*/ 498433 h 1044197"/>
              <a:gd name="connsiteX1-23" fmla="*/ 3593431 w 12368463"/>
              <a:gd name="connsiteY1-24" fmla="*/ 17170 h 1044197"/>
              <a:gd name="connsiteX2-25" fmla="*/ 7908758 w 12368463"/>
              <a:gd name="connsiteY2-26" fmla="*/ 1043865 h 1044197"/>
              <a:gd name="connsiteX3-27" fmla="*/ 11774905 w 12368463"/>
              <a:gd name="connsiteY3-28" fmla="*/ 129465 h 1044197"/>
              <a:gd name="connsiteX4-29" fmla="*/ 12368463 w 12368463"/>
              <a:gd name="connsiteY4-30" fmla="*/ 113423 h 1044197"/>
              <a:gd name="connsiteX0-31" fmla="*/ 0 w 12368463"/>
              <a:gd name="connsiteY0-32" fmla="*/ 498433 h 1044197"/>
              <a:gd name="connsiteX1-33" fmla="*/ 3593431 w 12368463"/>
              <a:gd name="connsiteY1-34" fmla="*/ 17170 h 1044197"/>
              <a:gd name="connsiteX2-35" fmla="*/ 7908758 w 12368463"/>
              <a:gd name="connsiteY2-36" fmla="*/ 1043865 h 1044197"/>
              <a:gd name="connsiteX3-37" fmla="*/ 11774905 w 12368463"/>
              <a:gd name="connsiteY3-38" fmla="*/ 129465 h 1044197"/>
              <a:gd name="connsiteX4-39" fmla="*/ 12368463 w 12368463"/>
              <a:gd name="connsiteY4-40" fmla="*/ 113423 h 1044197"/>
              <a:gd name="connsiteX0-41" fmla="*/ 0 w 12368463"/>
              <a:gd name="connsiteY0-42" fmla="*/ 498433 h 1045860"/>
              <a:gd name="connsiteX1-43" fmla="*/ 3593431 w 12368463"/>
              <a:gd name="connsiteY1-44" fmla="*/ 17170 h 1045860"/>
              <a:gd name="connsiteX2-45" fmla="*/ 7908758 w 12368463"/>
              <a:gd name="connsiteY2-46" fmla="*/ 1043865 h 1045860"/>
              <a:gd name="connsiteX3-47" fmla="*/ 11357810 w 12368463"/>
              <a:gd name="connsiteY3-48" fmla="*/ 273844 h 1045860"/>
              <a:gd name="connsiteX4-49" fmla="*/ 12368463 w 12368463"/>
              <a:gd name="connsiteY4-50" fmla="*/ 113423 h 1045860"/>
              <a:gd name="connsiteX0-51" fmla="*/ 0 w 12368463"/>
              <a:gd name="connsiteY0-52" fmla="*/ 503294 h 1146765"/>
              <a:gd name="connsiteX1-53" fmla="*/ 3593431 w 12368463"/>
              <a:gd name="connsiteY1-54" fmla="*/ 22031 h 1146765"/>
              <a:gd name="connsiteX2-55" fmla="*/ 8855242 w 12368463"/>
              <a:gd name="connsiteY2-56" fmla="*/ 1144979 h 1146765"/>
              <a:gd name="connsiteX3-57" fmla="*/ 11357810 w 12368463"/>
              <a:gd name="connsiteY3-58" fmla="*/ 278705 h 1146765"/>
              <a:gd name="connsiteX4-59" fmla="*/ 12368463 w 12368463"/>
              <a:gd name="connsiteY4-60" fmla="*/ 118284 h 1146765"/>
              <a:gd name="connsiteX0-61" fmla="*/ 0 w 12368463"/>
              <a:gd name="connsiteY0-62" fmla="*/ 503294 h 1157827"/>
              <a:gd name="connsiteX1-63" fmla="*/ 3593431 w 12368463"/>
              <a:gd name="connsiteY1-64" fmla="*/ 22031 h 1157827"/>
              <a:gd name="connsiteX2-65" fmla="*/ 8855242 w 12368463"/>
              <a:gd name="connsiteY2-66" fmla="*/ 1144979 h 1157827"/>
              <a:gd name="connsiteX3-67" fmla="*/ 11357810 w 12368463"/>
              <a:gd name="connsiteY3-68" fmla="*/ 599547 h 1157827"/>
              <a:gd name="connsiteX4-69" fmla="*/ 12368463 w 12368463"/>
              <a:gd name="connsiteY4-70" fmla="*/ 118284 h 1157827"/>
              <a:gd name="connsiteX0-71" fmla="*/ 0 w 12368463"/>
              <a:gd name="connsiteY0-72" fmla="*/ 503294 h 1161527"/>
              <a:gd name="connsiteX1-73" fmla="*/ 3593431 w 12368463"/>
              <a:gd name="connsiteY1-74" fmla="*/ 22031 h 1161527"/>
              <a:gd name="connsiteX2-75" fmla="*/ 8855242 w 12368463"/>
              <a:gd name="connsiteY2-76" fmla="*/ 1144979 h 1161527"/>
              <a:gd name="connsiteX3-77" fmla="*/ 11357810 w 12368463"/>
              <a:gd name="connsiteY3-78" fmla="*/ 599547 h 1161527"/>
              <a:gd name="connsiteX4-79" fmla="*/ 12368463 w 12368463"/>
              <a:gd name="connsiteY4-80" fmla="*/ 118284 h 1161527"/>
              <a:gd name="connsiteX0-81" fmla="*/ 0 w 12609094"/>
              <a:gd name="connsiteY0-82" fmla="*/ 503294 h 1157530"/>
              <a:gd name="connsiteX1-83" fmla="*/ 3593431 w 12609094"/>
              <a:gd name="connsiteY1-84" fmla="*/ 22031 h 1157530"/>
              <a:gd name="connsiteX2-85" fmla="*/ 8855242 w 12609094"/>
              <a:gd name="connsiteY2-86" fmla="*/ 1144979 h 1157530"/>
              <a:gd name="connsiteX3-87" fmla="*/ 11357810 w 12609094"/>
              <a:gd name="connsiteY3-88" fmla="*/ 599547 h 1157530"/>
              <a:gd name="connsiteX4-89" fmla="*/ 12609094 w 12609094"/>
              <a:gd name="connsiteY4-90" fmla="*/ 198494 h 1157530"/>
              <a:gd name="connsiteX0-91" fmla="*/ 0 w 12609094"/>
              <a:gd name="connsiteY0-92" fmla="*/ 503294 h 1157530"/>
              <a:gd name="connsiteX1-93" fmla="*/ 3593431 w 12609094"/>
              <a:gd name="connsiteY1-94" fmla="*/ 22031 h 1157530"/>
              <a:gd name="connsiteX2-95" fmla="*/ 8855242 w 12609094"/>
              <a:gd name="connsiteY2-96" fmla="*/ 1144979 h 1157530"/>
              <a:gd name="connsiteX3-97" fmla="*/ 11357810 w 12609094"/>
              <a:gd name="connsiteY3-98" fmla="*/ 599547 h 1157530"/>
              <a:gd name="connsiteX4-99" fmla="*/ 12609094 w 12609094"/>
              <a:gd name="connsiteY4-100" fmla="*/ 198494 h 1157530"/>
              <a:gd name="connsiteX0-101" fmla="*/ 0 w 12609094"/>
              <a:gd name="connsiteY0-102" fmla="*/ 503294 h 1157530"/>
              <a:gd name="connsiteX1-103" fmla="*/ 3593431 w 12609094"/>
              <a:gd name="connsiteY1-104" fmla="*/ 22031 h 1157530"/>
              <a:gd name="connsiteX2-105" fmla="*/ 8678779 w 12609094"/>
              <a:gd name="connsiteY2-106" fmla="*/ 1144979 h 1157530"/>
              <a:gd name="connsiteX3-107" fmla="*/ 11357810 w 12609094"/>
              <a:gd name="connsiteY3-108" fmla="*/ 599547 h 1157530"/>
              <a:gd name="connsiteX4-109" fmla="*/ 12609094 w 12609094"/>
              <a:gd name="connsiteY4-110" fmla="*/ 198494 h 1157530"/>
              <a:gd name="connsiteX0-111" fmla="*/ 0 w 12609094"/>
              <a:gd name="connsiteY0-112" fmla="*/ 503294 h 1145790"/>
              <a:gd name="connsiteX1-113" fmla="*/ 3593431 w 12609094"/>
              <a:gd name="connsiteY1-114" fmla="*/ 22031 h 1145790"/>
              <a:gd name="connsiteX2-115" fmla="*/ 8678779 w 12609094"/>
              <a:gd name="connsiteY2-116" fmla="*/ 1144979 h 1145790"/>
              <a:gd name="connsiteX3-117" fmla="*/ 12609094 w 12609094"/>
              <a:gd name="connsiteY3-118" fmla="*/ 198494 h 1145790"/>
              <a:gd name="connsiteX0-119" fmla="*/ 0 w 12609094"/>
              <a:gd name="connsiteY0-120" fmla="*/ 458098 h 1100219"/>
              <a:gd name="connsiteX1-121" fmla="*/ 4010526 w 12609094"/>
              <a:gd name="connsiteY1-122" fmla="*/ 24961 h 1100219"/>
              <a:gd name="connsiteX2-123" fmla="*/ 8678779 w 12609094"/>
              <a:gd name="connsiteY2-124" fmla="*/ 1099783 h 1100219"/>
              <a:gd name="connsiteX3-125" fmla="*/ 12609094 w 12609094"/>
              <a:gd name="connsiteY3-126" fmla="*/ 153298 h 1100219"/>
              <a:gd name="connsiteX0-127" fmla="*/ 0 w 12609094"/>
              <a:gd name="connsiteY0-128" fmla="*/ 459006 h 1117160"/>
              <a:gd name="connsiteX1-129" fmla="*/ 4010526 w 12609094"/>
              <a:gd name="connsiteY1-130" fmla="*/ 25869 h 1117160"/>
              <a:gd name="connsiteX2-131" fmla="*/ 8999621 w 12609094"/>
              <a:gd name="connsiteY2-132" fmla="*/ 1116733 h 1117160"/>
              <a:gd name="connsiteX3-133" fmla="*/ 12609094 w 12609094"/>
              <a:gd name="connsiteY3-134" fmla="*/ 154206 h 1117160"/>
              <a:gd name="connsiteX0-135" fmla="*/ 0 w 12288251"/>
              <a:gd name="connsiteY0-136" fmla="*/ 459006 h 1118949"/>
              <a:gd name="connsiteX1-137" fmla="*/ 4010526 w 12288251"/>
              <a:gd name="connsiteY1-138" fmla="*/ 25869 h 1118949"/>
              <a:gd name="connsiteX2-139" fmla="*/ 8999621 w 12288251"/>
              <a:gd name="connsiteY2-140" fmla="*/ 1116733 h 1118949"/>
              <a:gd name="connsiteX3-141" fmla="*/ 12288251 w 12288251"/>
              <a:gd name="connsiteY3-142" fmla="*/ 298585 h 1118949"/>
              <a:gd name="connsiteX0-143" fmla="*/ 0 w 12288251"/>
              <a:gd name="connsiteY0-144" fmla="*/ 459006 h 1119678"/>
              <a:gd name="connsiteX1-145" fmla="*/ 4010526 w 12288251"/>
              <a:gd name="connsiteY1-146" fmla="*/ 25869 h 1119678"/>
              <a:gd name="connsiteX2-147" fmla="*/ 8999621 w 12288251"/>
              <a:gd name="connsiteY2-148" fmla="*/ 1116733 h 1119678"/>
              <a:gd name="connsiteX3-149" fmla="*/ 12288251 w 12288251"/>
              <a:gd name="connsiteY3-150" fmla="*/ 298585 h 1119678"/>
              <a:gd name="connsiteX0-151" fmla="*/ 0 w 12336378"/>
              <a:gd name="connsiteY0-152" fmla="*/ 459006 h 1119678"/>
              <a:gd name="connsiteX1-153" fmla="*/ 4010526 w 12336378"/>
              <a:gd name="connsiteY1-154" fmla="*/ 25869 h 1119678"/>
              <a:gd name="connsiteX2-155" fmla="*/ 8999621 w 12336378"/>
              <a:gd name="connsiteY2-156" fmla="*/ 1116733 h 1119678"/>
              <a:gd name="connsiteX3-157" fmla="*/ 12336378 w 12336378"/>
              <a:gd name="connsiteY3-158" fmla="*/ 298585 h 1119678"/>
              <a:gd name="connsiteX0-159" fmla="*/ 0 w 12336378"/>
              <a:gd name="connsiteY0-160" fmla="*/ 459006 h 1119864"/>
              <a:gd name="connsiteX1-161" fmla="*/ 4010526 w 12336378"/>
              <a:gd name="connsiteY1-162" fmla="*/ 25869 h 1119864"/>
              <a:gd name="connsiteX2-163" fmla="*/ 8999621 w 12336378"/>
              <a:gd name="connsiteY2-164" fmla="*/ 1116733 h 1119864"/>
              <a:gd name="connsiteX3-165" fmla="*/ 12336378 w 12336378"/>
              <a:gd name="connsiteY3-166" fmla="*/ 298585 h 1119864"/>
              <a:gd name="connsiteX0-167" fmla="*/ 0 w 12336378"/>
              <a:gd name="connsiteY0-168" fmla="*/ 459920 h 1136723"/>
              <a:gd name="connsiteX1-169" fmla="*/ 4010526 w 12336378"/>
              <a:gd name="connsiteY1-170" fmla="*/ 26783 h 1136723"/>
              <a:gd name="connsiteX2-171" fmla="*/ 9160042 w 12336378"/>
              <a:gd name="connsiteY2-172" fmla="*/ 1133689 h 1136723"/>
              <a:gd name="connsiteX3-173" fmla="*/ 12336378 w 12336378"/>
              <a:gd name="connsiteY3-174" fmla="*/ 299499 h 1136723"/>
              <a:gd name="connsiteX0-175" fmla="*/ 0 w 12336378"/>
              <a:gd name="connsiteY0-176" fmla="*/ 489883 h 1167372"/>
              <a:gd name="connsiteX1-177" fmla="*/ 3930315 w 12336378"/>
              <a:gd name="connsiteY1-178" fmla="*/ 24662 h 1167372"/>
              <a:gd name="connsiteX2-179" fmla="*/ 9160042 w 12336378"/>
              <a:gd name="connsiteY2-180" fmla="*/ 1163652 h 1167372"/>
              <a:gd name="connsiteX3-181" fmla="*/ 12336378 w 12336378"/>
              <a:gd name="connsiteY3-182" fmla="*/ 329462 h 1167372"/>
              <a:gd name="connsiteX0-183" fmla="*/ 0 w 12336378"/>
              <a:gd name="connsiteY0-184" fmla="*/ 489883 h 1167372"/>
              <a:gd name="connsiteX1-185" fmla="*/ 3930315 w 12336378"/>
              <a:gd name="connsiteY1-186" fmla="*/ 24662 h 1167372"/>
              <a:gd name="connsiteX2-187" fmla="*/ 9160042 w 12336378"/>
              <a:gd name="connsiteY2-188" fmla="*/ 1163652 h 1167372"/>
              <a:gd name="connsiteX3-189" fmla="*/ 12336378 w 12336378"/>
              <a:gd name="connsiteY3-190" fmla="*/ 329462 h 1167372"/>
              <a:gd name="connsiteX0-191" fmla="*/ 0 w 12336378"/>
              <a:gd name="connsiteY0-192" fmla="*/ 489883 h 1166384"/>
              <a:gd name="connsiteX1-193" fmla="*/ 3930315 w 12336378"/>
              <a:gd name="connsiteY1-194" fmla="*/ 24662 h 1166384"/>
              <a:gd name="connsiteX2-195" fmla="*/ 9160042 w 12336378"/>
              <a:gd name="connsiteY2-196" fmla="*/ 1163652 h 1166384"/>
              <a:gd name="connsiteX3-197" fmla="*/ 12336378 w 12336378"/>
              <a:gd name="connsiteY3-198" fmla="*/ 329462 h 1166384"/>
              <a:gd name="connsiteX0-199" fmla="*/ 0 w 12256167"/>
              <a:gd name="connsiteY0-200" fmla="*/ 489883 h 1168885"/>
              <a:gd name="connsiteX1-201" fmla="*/ 3930315 w 12256167"/>
              <a:gd name="connsiteY1-202" fmla="*/ 24662 h 1168885"/>
              <a:gd name="connsiteX2-203" fmla="*/ 9160042 w 12256167"/>
              <a:gd name="connsiteY2-204" fmla="*/ 1163652 h 1168885"/>
              <a:gd name="connsiteX3-205" fmla="*/ 12256167 w 12256167"/>
              <a:gd name="connsiteY3-206" fmla="*/ 425715 h 1168885"/>
              <a:gd name="connsiteX0-207" fmla="*/ 0 w 12240125"/>
              <a:gd name="connsiteY0-208" fmla="*/ 238646 h 1254532"/>
              <a:gd name="connsiteX1-209" fmla="*/ 3914273 w 12240125"/>
              <a:gd name="connsiteY1-210" fmla="*/ 110309 h 1254532"/>
              <a:gd name="connsiteX2-211" fmla="*/ 9144000 w 12240125"/>
              <a:gd name="connsiteY2-212" fmla="*/ 1249299 h 1254532"/>
              <a:gd name="connsiteX3-213" fmla="*/ 12240125 w 12240125"/>
              <a:gd name="connsiteY3-214" fmla="*/ 511362 h 1254532"/>
              <a:gd name="connsiteX0-215" fmla="*/ 0 w 12240125"/>
              <a:gd name="connsiteY0-216" fmla="*/ 259219 h 1275890"/>
              <a:gd name="connsiteX1-217" fmla="*/ 3978441 w 12240125"/>
              <a:gd name="connsiteY1-218" fmla="*/ 98798 h 1275890"/>
              <a:gd name="connsiteX2-219" fmla="*/ 9144000 w 12240125"/>
              <a:gd name="connsiteY2-220" fmla="*/ 1269872 h 1275890"/>
              <a:gd name="connsiteX3-221" fmla="*/ 12240125 w 12240125"/>
              <a:gd name="connsiteY3-222" fmla="*/ 531935 h 1275890"/>
              <a:gd name="connsiteX0-223" fmla="*/ 0 w 12240125"/>
              <a:gd name="connsiteY0-224" fmla="*/ 259219 h 1271902"/>
              <a:gd name="connsiteX1-225" fmla="*/ 3978441 w 12240125"/>
              <a:gd name="connsiteY1-226" fmla="*/ 98798 h 1271902"/>
              <a:gd name="connsiteX2-227" fmla="*/ 9144000 w 12240125"/>
              <a:gd name="connsiteY2-228" fmla="*/ 1269872 h 1271902"/>
              <a:gd name="connsiteX3-229" fmla="*/ 12240125 w 12240125"/>
              <a:gd name="connsiteY3-230" fmla="*/ 531935 h 1271902"/>
              <a:gd name="connsiteX0-231" fmla="*/ 0 w 12240125"/>
              <a:gd name="connsiteY0-232" fmla="*/ 259219 h 1271902"/>
              <a:gd name="connsiteX1-233" fmla="*/ 3978441 w 12240125"/>
              <a:gd name="connsiteY1-234" fmla="*/ 98798 h 1271902"/>
              <a:gd name="connsiteX2-235" fmla="*/ 8999621 w 12240125"/>
              <a:gd name="connsiteY2-236" fmla="*/ 1269872 h 1271902"/>
              <a:gd name="connsiteX3-237" fmla="*/ 12240125 w 12240125"/>
              <a:gd name="connsiteY3-238" fmla="*/ 531935 h 1271902"/>
            </a:gdLst>
            <a:ahLst/>
            <a:cxnLst>
              <a:cxn ang="0">
                <a:pos x="connsiteX0-1" y="connsiteY0-2"/>
              </a:cxn>
              <a:cxn ang="0">
                <a:pos x="connsiteX1-3" y="connsiteY1-4"/>
              </a:cxn>
              <a:cxn ang="0">
                <a:pos x="connsiteX2-5" y="connsiteY2-6"/>
              </a:cxn>
              <a:cxn ang="0">
                <a:pos x="connsiteX3-7" y="connsiteY3-8"/>
              </a:cxn>
            </a:cxnLst>
            <a:rect l="l" t="t" r="r" b="b"/>
            <a:pathLst>
              <a:path w="12240125" h="1271902">
                <a:moveTo>
                  <a:pt x="0" y="259219"/>
                </a:moveTo>
                <a:cubicBezTo>
                  <a:pt x="1137652" y="-26865"/>
                  <a:pt x="2478504" y="-69644"/>
                  <a:pt x="3978441" y="98798"/>
                </a:cubicBezTo>
                <a:cubicBezTo>
                  <a:pt x="5478378" y="267240"/>
                  <a:pt x="7606632" y="1229768"/>
                  <a:pt x="8999621" y="1269872"/>
                </a:cubicBezTo>
                <a:cubicBezTo>
                  <a:pt x="10392610" y="1309976"/>
                  <a:pt x="11902573" y="745162"/>
                  <a:pt x="12240125" y="531935"/>
                </a:cubicBezTo>
              </a:path>
            </a:pathLst>
          </a:custGeom>
          <a:noFill/>
          <a:ln w="9525">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73725" y="3147915"/>
            <a:ext cx="2159566" cy="1248547"/>
          </a:xfrm>
          <a:prstGeom prst="rect">
            <a:avLst/>
          </a:prstGeom>
        </p:spPr>
        <p:txBody>
          <a:bodyPr wrap="none">
            <a:spAutoFit/>
          </a:bodyPr>
          <a:lstStyle/>
          <a:p>
            <a:pPr algn="ctr">
              <a:lnSpc>
                <a:spcPct val="130000"/>
              </a:lnSpc>
              <a:spcAft>
                <a:spcPts val="0"/>
              </a:spcAft>
              <a:defRPr/>
            </a:pPr>
            <a:r>
              <a:rPr lang="en-US" altLang="zh-CN" sz="1600" kern="100" dirty="0">
                <a:solidFill>
                  <a:srgbClr val="3CCCC7"/>
                </a:solidFill>
                <a:latin typeface="Impact MT Std" pitchFamily="34" charset="0"/>
                <a:ea typeface="微软雅黑" panose="020B0503020204020204" pitchFamily="34" charset="-122"/>
                <a:cs typeface="Times New Roman" panose="02020603050405020304" pitchFamily="18" charset="0"/>
              </a:rPr>
              <a:t>2016</a:t>
            </a:r>
          </a:p>
          <a:p>
            <a:pPr algn="ctr">
              <a:spcBef>
                <a:spcPct val="0"/>
              </a:spcBef>
              <a:buFont typeface="Arial" panose="020B0604020202020204" pitchFamily="34" charset="0"/>
              <a:buNone/>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点击输入标题</a:t>
            </a:r>
          </a:p>
          <a:p>
            <a:pPr algn="ctr">
              <a:spcBef>
                <a:spcPts val="500"/>
              </a:spcBef>
              <a:spcAft>
                <a:spcPts val="0"/>
              </a:spcAft>
              <a:defRPr/>
            </a:pPr>
            <a:r>
              <a:rPr lang="zh-CN" altLang="en-US"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rPr>
              <a:t>在此输入详细文字介绍，</a:t>
            </a:r>
            <a:endParaRPr lang="en-US" altLang="zh-CN"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endParaRPr>
          </a:p>
          <a:p>
            <a:pPr algn="ctr">
              <a:spcBef>
                <a:spcPts val="500"/>
              </a:spcBef>
              <a:spcAft>
                <a:spcPts val="0"/>
              </a:spcAft>
              <a:defRPr/>
            </a:pPr>
            <a:r>
              <a:rPr lang="zh-CN" altLang="en-US"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rPr>
              <a:t>和详细信息。</a:t>
            </a:r>
          </a:p>
        </p:txBody>
      </p:sp>
      <p:sp>
        <p:nvSpPr>
          <p:cNvPr id="20" name="矩形 19"/>
          <p:cNvSpPr/>
          <p:nvPr/>
        </p:nvSpPr>
        <p:spPr>
          <a:xfrm>
            <a:off x="3283970" y="3435947"/>
            <a:ext cx="2159566" cy="1248547"/>
          </a:xfrm>
          <a:prstGeom prst="rect">
            <a:avLst/>
          </a:prstGeom>
        </p:spPr>
        <p:txBody>
          <a:bodyPr wrap="none">
            <a:spAutoFit/>
          </a:bodyPr>
          <a:lstStyle/>
          <a:p>
            <a:pPr algn="ctr">
              <a:lnSpc>
                <a:spcPct val="130000"/>
              </a:lnSpc>
              <a:spcAft>
                <a:spcPts val="0"/>
              </a:spcAft>
              <a:defRPr/>
            </a:pPr>
            <a:r>
              <a:rPr lang="en-US" altLang="zh-CN" sz="1600" kern="100" dirty="0">
                <a:solidFill>
                  <a:srgbClr val="3CCCC7"/>
                </a:solidFill>
                <a:latin typeface="Impact MT Std" pitchFamily="34" charset="0"/>
                <a:ea typeface="微软雅黑" panose="020B0503020204020204" pitchFamily="34" charset="-122"/>
                <a:cs typeface="Times New Roman" panose="02020603050405020304" pitchFamily="18" charset="0"/>
              </a:rPr>
              <a:t>2017</a:t>
            </a:r>
          </a:p>
          <a:p>
            <a:pPr algn="ctr">
              <a:spcBef>
                <a:spcPct val="0"/>
              </a:spcBef>
              <a:buFont typeface="Arial" panose="020B0604020202020204" pitchFamily="34" charset="0"/>
              <a:buNone/>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点击输入标题</a:t>
            </a:r>
          </a:p>
          <a:p>
            <a:pPr algn="ctr">
              <a:spcBef>
                <a:spcPts val="500"/>
              </a:spcBef>
              <a:spcAft>
                <a:spcPts val="0"/>
              </a:spcAft>
              <a:defRPr/>
            </a:pPr>
            <a:r>
              <a:rPr lang="zh-CN" altLang="en-US"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rPr>
              <a:t>在此输入详细文字介绍，</a:t>
            </a:r>
            <a:endParaRPr lang="en-US" altLang="zh-CN"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endParaRPr>
          </a:p>
          <a:p>
            <a:pPr algn="ctr">
              <a:spcBef>
                <a:spcPts val="500"/>
              </a:spcBef>
              <a:spcAft>
                <a:spcPts val="0"/>
              </a:spcAft>
              <a:defRPr/>
            </a:pPr>
            <a:r>
              <a:rPr lang="zh-CN" altLang="en-US"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rPr>
              <a:t>和详细信息。</a:t>
            </a:r>
          </a:p>
        </p:txBody>
      </p:sp>
      <p:sp>
        <p:nvSpPr>
          <p:cNvPr id="21" name="矩形 20"/>
          <p:cNvSpPr/>
          <p:nvPr/>
        </p:nvSpPr>
        <p:spPr>
          <a:xfrm>
            <a:off x="5306173" y="4268685"/>
            <a:ext cx="2159566" cy="1248547"/>
          </a:xfrm>
          <a:prstGeom prst="rect">
            <a:avLst/>
          </a:prstGeom>
        </p:spPr>
        <p:txBody>
          <a:bodyPr wrap="none">
            <a:spAutoFit/>
          </a:bodyPr>
          <a:lstStyle/>
          <a:p>
            <a:pPr algn="ctr">
              <a:lnSpc>
                <a:spcPct val="130000"/>
              </a:lnSpc>
              <a:spcAft>
                <a:spcPts val="0"/>
              </a:spcAft>
              <a:defRPr/>
            </a:pPr>
            <a:r>
              <a:rPr lang="en-US" altLang="zh-CN" sz="1600" kern="100" dirty="0">
                <a:solidFill>
                  <a:srgbClr val="3CCCC7"/>
                </a:solidFill>
                <a:latin typeface="Impact MT Std" pitchFamily="34" charset="0"/>
                <a:ea typeface="微软雅黑" panose="020B0503020204020204" pitchFamily="34" charset="-122"/>
                <a:cs typeface="Times New Roman" panose="02020603050405020304" pitchFamily="18" charset="0"/>
              </a:rPr>
              <a:t>2018</a:t>
            </a:r>
          </a:p>
          <a:p>
            <a:pPr algn="ctr">
              <a:spcBef>
                <a:spcPct val="0"/>
              </a:spcBef>
              <a:buFont typeface="Arial" panose="020B0604020202020204" pitchFamily="34" charset="0"/>
              <a:buNone/>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点击输入标题</a:t>
            </a:r>
          </a:p>
          <a:p>
            <a:pPr algn="ctr">
              <a:spcBef>
                <a:spcPts val="500"/>
              </a:spcBef>
              <a:spcAft>
                <a:spcPts val="0"/>
              </a:spcAft>
              <a:defRPr/>
            </a:pPr>
            <a:r>
              <a:rPr lang="zh-CN" altLang="en-US"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rPr>
              <a:t>在此输入详细文字介绍，</a:t>
            </a:r>
            <a:endParaRPr lang="en-US" altLang="zh-CN"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endParaRPr>
          </a:p>
          <a:p>
            <a:pPr algn="ctr">
              <a:spcBef>
                <a:spcPts val="500"/>
              </a:spcBef>
              <a:spcAft>
                <a:spcPts val="0"/>
              </a:spcAft>
              <a:defRPr/>
            </a:pPr>
            <a:r>
              <a:rPr lang="zh-CN" altLang="en-US"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rPr>
              <a:t>和详细信息。</a:t>
            </a:r>
          </a:p>
        </p:txBody>
      </p:sp>
      <p:sp>
        <p:nvSpPr>
          <p:cNvPr id="22" name="矩形 21"/>
          <p:cNvSpPr/>
          <p:nvPr/>
        </p:nvSpPr>
        <p:spPr>
          <a:xfrm>
            <a:off x="7226250" y="2888664"/>
            <a:ext cx="2159566" cy="1248547"/>
          </a:xfrm>
          <a:prstGeom prst="rect">
            <a:avLst/>
          </a:prstGeom>
        </p:spPr>
        <p:txBody>
          <a:bodyPr wrap="none">
            <a:spAutoFit/>
          </a:bodyPr>
          <a:lstStyle/>
          <a:p>
            <a:pPr algn="ctr">
              <a:lnSpc>
                <a:spcPct val="130000"/>
              </a:lnSpc>
              <a:spcAft>
                <a:spcPts val="0"/>
              </a:spcAft>
              <a:defRPr/>
            </a:pPr>
            <a:r>
              <a:rPr lang="en-US" altLang="zh-CN" sz="1600" kern="100" dirty="0">
                <a:solidFill>
                  <a:srgbClr val="3CCCC7"/>
                </a:solidFill>
                <a:latin typeface="Impact MT Std" pitchFamily="34" charset="0"/>
                <a:ea typeface="微软雅黑" panose="020B0503020204020204" pitchFamily="34" charset="-122"/>
                <a:cs typeface="Times New Roman" panose="02020603050405020304" pitchFamily="18" charset="0"/>
              </a:rPr>
              <a:t>2019</a:t>
            </a:r>
          </a:p>
          <a:p>
            <a:pPr algn="ctr">
              <a:spcBef>
                <a:spcPct val="0"/>
              </a:spcBef>
              <a:buFont typeface="Arial" panose="020B0604020202020204" pitchFamily="34" charset="0"/>
              <a:buNone/>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点击输入标题</a:t>
            </a:r>
          </a:p>
          <a:p>
            <a:pPr algn="ctr">
              <a:spcBef>
                <a:spcPts val="500"/>
              </a:spcBef>
              <a:spcAft>
                <a:spcPts val="0"/>
              </a:spcAft>
              <a:defRPr/>
            </a:pPr>
            <a:r>
              <a:rPr lang="zh-CN" altLang="en-US"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rPr>
              <a:t>在此输入详细文字介绍，</a:t>
            </a:r>
            <a:endParaRPr lang="en-US" altLang="zh-CN"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endParaRPr>
          </a:p>
          <a:p>
            <a:pPr algn="ctr">
              <a:spcBef>
                <a:spcPts val="500"/>
              </a:spcBef>
              <a:spcAft>
                <a:spcPts val="0"/>
              </a:spcAft>
              <a:defRPr/>
            </a:pPr>
            <a:r>
              <a:rPr lang="zh-CN" altLang="en-US"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rPr>
              <a:t>和详细信息。</a:t>
            </a:r>
          </a:p>
        </p:txBody>
      </p:sp>
      <p:sp>
        <p:nvSpPr>
          <p:cNvPr id="23" name="矩形 22"/>
          <p:cNvSpPr/>
          <p:nvPr/>
        </p:nvSpPr>
        <p:spPr>
          <a:xfrm>
            <a:off x="9337947" y="2676158"/>
            <a:ext cx="2159566" cy="1248547"/>
          </a:xfrm>
          <a:prstGeom prst="rect">
            <a:avLst/>
          </a:prstGeom>
        </p:spPr>
        <p:txBody>
          <a:bodyPr wrap="none">
            <a:spAutoFit/>
          </a:bodyPr>
          <a:lstStyle/>
          <a:p>
            <a:pPr algn="ctr">
              <a:lnSpc>
                <a:spcPct val="130000"/>
              </a:lnSpc>
              <a:spcAft>
                <a:spcPts val="0"/>
              </a:spcAft>
              <a:defRPr/>
            </a:pPr>
            <a:r>
              <a:rPr lang="en-US" altLang="zh-CN" sz="1600" kern="100" dirty="0">
                <a:solidFill>
                  <a:srgbClr val="3CCCC7"/>
                </a:solidFill>
                <a:latin typeface="Impact MT Std" pitchFamily="34" charset="0"/>
                <a:ea typeface="微软雅黑" panose="020B0503020204020204" pitchFamily="34" charset="-122"/>
                <a:cs typeface="Times New Roman" panose="02020603050405020304" pitchFamily="18" charset="0"/>
              </a:rPr>
              <a:t>2020</a:t>
            </a:r>
          </a:p>
          <a:p>
            <a:pPr algn="ctr">
              <a:spcBef>
                <a:spcPct val="0"/>
              </a:spcBef>
              <a:buFont typeface="Arial" panose="020B0604020202020204" pitchFamily="34" charset="0"/>
              <a:buNone/>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点击输入标题</a:t>
            </a:r>
          </a:p>
          <a:p>
            <a:pPr algn="ctr">
              <a:spcBef>
                <a:spcPts val="500"/>
              </a:spcBef>
              <a:spcAft>
                <a:spcPts val="0"/>
              </a:spcAft>
              <a:defRPr/>
            </a:pPr>
            <a:r>
              <a:rPr lang="zh-CN" altLang="en-US"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rPr>
              <a:t>在此输入详细文字介绍，</a:t>
            </a:r>
            <a:endParaRPr lang="en-US" altLang="zh-CN"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endParaRPr>
          </a:p>
          <a:p>
            <a:pPr algn="ctr">
              <a:spcBef>
                <a:spcPts val="500"/>
              </a:spcBef>
              <a:spcAft>
                <a:spcPts val="0"/>
              </a:spcAft>
              <a:defRPr/>
            </a:pPr>
            <a:r>
              <a:rPr lang="zh-CN" altLang="en-US"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rPr>
              <a:t>和详细信息。</a:t>
            </a:r>
          </a:p>
        </p:txBody>
      </p:sp>
      <p:grpSp>
        <p:nvGrpSpPr>
          <p:cNvPr id="24" name="组合 23"/>
          <p:cNvGrpSpPr/>
          <p:nvPr/>
        </p:nvGrpSpPr>
        <p:grpSpPr>
          <a:xfrm>
            <a:off x="2032939" y="2460134"/>
            <a:ext cx="663125" cy="663125"/>
            <a:chOff x="8077071" y="845254"/>
            <a:chExt cx="2036801" cy="2036802"/>
          </a:xfrm>
        </p:grpSpPr>
        <p:sp>
          <p:nvSpPr>
            <p:cNvPr id="25" name="椭圆 24"/>
            <p:cNvSpPr/>
            <p:nvPr/>
          </p:nvSpPr>
          <p:spPr>
            <a:xfrm>
              <a:off x="8077071" y="845254"/>
              <a:ext cx="2036801" cy="2036802"/>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30" name="Freeform 126"/>
            <p:cNvSpPr>
              <a:spLocks noChangeAspect="1" noEditPoints="1"/>
            </p:cNvSpPr>
            <p:nvPr/>
          </p:nvSpPr>
          <p:spPr bwMode="auto">
            <a:xfrm>
              <a:off x="8639337" y="1292885"/>
              <a:ext cx="912278" cy="1141540"/>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grpSp>
      <p:grpSp>
        <p:nvGrpSpPr>
          <p:cNvPr id="31" name="组合 30"/>
          <p:cNvGrpSpPr/>
          <p:nvPr/>
        </p:nvGrpSpPr>
        <p:grpSpPr>
          <a:xfrm>
            <a:off x="4043184" y="2748166"/>
            <a:ext cx="663125" cy="663125"/>
            <a:chOff x="8125599" y="1434035"/>
            <a:chExt cx="2036802" cy="2036802"/>
          </a:xfrm>
        </p:grpSpPr>
        <p:sp>
          <p:nvSpPr>
            <p:cNvPr id="32" name="椭圆 31"/>
            <p:cNvSpPr/>
            <p:nvPr/>
          </p:nvSpPr>
          <p:spPr>
            <a:xfrm>
              <a:off x="8125599" y="1434035"/>
              <a:ext cx="2036802" cy="2036802"/>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33" name="Freeform 261"/>
            <p:cNvSpPr/>
            <p:nvPr/>
          </p:nvSpPr>
          <p:spPr bwMode="auto">
            <a:xfrm>
              <a:off x="8628544" y="1966960"/>
              <a:ext cx="1000932" cy="1000932"/>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grpSp>
      <p:grpSp>
        <p:nvGrpSpPr>
          <p:cNvPr id="38" name="组合 37"/>
          <p:cNvGrpSpPr/>
          <p:nvPr/>
        </p:nvGrpSpPr>
        <p:grpSpPr>
          <a:xfrm>
            <a:off x="6065390" y="3580904"/>
            <a:ext cx="663125" cy="663125"/>
            <a:chOff x="8125599" y="1434035"/>
            <a:chExt cx="2036802" cy="2036802"/>
          </a:xfrm>
        </p:grpSpPr>
        <p:sp>
          <p:nvSpPr>
            <p:cNvPr id="41" name="椭圆 40"/>
            <p:cNvSpPr/>
            <p:nvPr/>
          </p:nvSpPr>
          <p:spPr>
            <a:xfrm>
              <a:off x="8125599" y="1434035"/>
              <a:ext cx="2036802" cy="2036802"/>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nvGrpSpPr>
            <p:cNvPr id="46" name="组合 45"/>
            <p:cNvGrpSpPr>
              <a:grpSpLocks noChangeAspect="1"/>
            </p:cNvGrpSpPr>
            <p:nvPr/>
          </p:nvGrpSpPr>
          <p:grpSpPr>
            <a:xfrm>
              <a:off x="8518659" y="1890295"/>
              <a:ext cx="1310642" cy="1124283"/>
              <a:chOff x="5084763" y="971548"/>
              <a:chExt cx="323865" cy="277813"/>
            </a:xfrm>
            <a:solidFill>
              <a:schemeClr val="bg1">
                <a:lumMod val="95000"/>
              </a:schemeClr>
            </a:solidFill>
          </p:grpSpPr>
          <p:sp>
            <p:nvSpPr>
              <p:cNvPr id="48"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49" name="Freeform 302"/>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50"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grpSp>
      <p:grpSp>
        <p:nvGrpSpPr>
          <p:cNvPr id="51" name="组合 50"/>
          <p:cNvGrpSpPr/>
          <p:nvPr/>
        </p:nvGrpSpPr>
        <p:grpSpPr>
          <a:xfrm>
            <a:off x="7985466" y="4245281"/>
            <a:ext cx="663125" cy="663125"/>
            <a:chOff x="8125599" y="1434035"/>
            <a:chExt cx="2036802" cy="2036802"/>
          </a:xfrm>
        </p:grpSpPr>
        <p:sp>
          <p:nvSpPr>
            <p:cNvPr id="52" name="椭圆 51"/>
            <p:cNvSpPr/>
            <p:nvPr/>
          </p:nvSpPr>
          <p:spPr>
            <a:xfrm>
              <a:off x="8125599" y="1434035"/>
              <a:ext cx="2036802" cy="2036802"/>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53" name="Freeform 9"/>
            <p:cNvSpPr>
              <a:spLocks noEditPoints="1"/>
            </p:cNvSpPr>
            <p:nvPr/>
          </p:nvSpPr>
          <p:spPr bwMode="auto">
            <a:xfrm rot="19469485">
              <a:off x="8577909" y="1818269"/>
              <a:ext cx="1162163" cy="1238355"/>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grpSp>
      <p:grpSp>
        <p:nvGrpSpPr>
          <p:cNvPr id="54" name="组合 53"/>
          <p:cNvGrpSpPr/>
          <p:nvPr/>
        </p:nvGrpSpPr>
        <p:grpSpPr>
          <a:xfrm>
            <a:off x="10097162" y="4098685"/>
            <a:ext cx="663125" cy="663125"/>
            <a:chOff x="8125599" y="1434035"/>
            <a:chExt cx="2036802" cy="2036802"/>
          </a:xfrm>
        </p:grpSpPr>
        <p:sp>
          <p:nvSpPr>
            <p:cNvPr id="55" name="椭圆 54"/>
            <p:cNvSpPr/>
            <p:nvPr/>
          </p:nvSpPr>
          <p:spPr>
            <a:xfrm>
              <a:off x="8125599" y="1434035"/>
              <a:ext cx="2036802" cy="2036802"/>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56" name="Freeform 206"/>
            <p:cNvSpPr>
              <a:spLocks noChangeAspect="1" noEditPoints="1"/>
            </p:cNvSpPr>
            <p:nvPr/>
          </p:nvSpPr>
          <p:spPr bwMode="auto">
            <a:xfrm>
              <a:off x="8691164" y="1871942"/>
              <a:ext cx="935653" cy="1131009"/>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grpSp>
      <p:sp>
        <p:nvSpPr>
          <p:cNvPr id="57" name="文本框 9"/>
          <p:cNvSpPr txBox="1"/>
          <p:nvPr/>
        </p:nvSpPr>
        <p:spPr>
          <a:xfrm>
            <a:off x="985019" y="188640"/>
            <a:ext cx="1872208" cy="346249"/>
          </a:xfrm>
          <a:prstGeom prst="rect">
            <a:avLst/>
          </a:prstGeom>
          <a:noFill/>
        </p:spPr>
        <p:txBody>
          <a:bodyPr wrap="square" lIns="68580" tIns="34290" rIns="68580" bIns="34290" rtlCol="0">
            <a:spAutoFit/>
          </a:bodyPr>
          <a:lstStyle/>
          <a:p>
            <a:pPr marL="0" lvl="1"/>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五年发展</a:t>
            </a:r>
          </a:p>
        </p:txBody>
      </p:sp>
      <p:sp>
        <p:nvSpPr>
          <p:cNvPr id="58" name="六边形 57"/>
          <p:cNvSpPr/>
          <p:nvPr/>
        </p:nvSpPr>
        <p:spPr>
          <a:xfrm>
            <a:off x="241896" y="125398"/>
            <a:ext cx="481345" cy="414953"/>
          </a:xfrm>
          <a:prstGeom prst="hexagon">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9" name="直接连接符 58"/>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9412843" y="188639"/>
            <a:ext cx="933216"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1" name="矩形 60"/>
          <p:cNvSpPr/>
          <p:nvPr/>
        </p:nvSpPr>
        <p:spPr>
          <a:xfrm>
            <a:off x="10347503" y="187549"/>
            <a:ext cx="1582732"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2" name="六边形 61"/>
          <p:cNvSpPr/>
          <p:nvPr/>
        </p:nvSpPr>
        <p:spPr>
          <a:xfrm>
            <a:off x="669464" y="404664"/>
            <a:ext cx="171539" cy="147879"/>
          </a:xfrm>
          <a:prstGeom prst="hexagon">
            <a:avLst/>
          </a:prstGeom>
          <a:gradFill>
            <a:gsLst>
              <a:gs pos="0">
                <a:srgbClr val="92D050"/>
              </a:gs>
              <a:gs pos="52000">
                <a:srgbClr val="3CCCC7"/>
              </a:gs>
              <a:gs pos="100000">
                <a:srgbClr val="25BFF1"/>
              </a:gs>
            </a:gsLst>
            <a:lin ang="150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文本框 9"/>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第四章</a:t>
            </a:r>
          </a:p>
        </p:txBody>
      </p:sp>
      <p:sp>
        <p:nvSpPr>
          <p:cNvPr id="64" name="文本框 9"/>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发展前景</a:t>
            </a:r>
          </a:p>
        </p:txBody>
      </p:sp>
      <p:sp>
        <p:nvSpPr>
          <p:cNvPr id="65" name="KSO_Shape"/>
          <p:cNvSpPr/>
          <p:nvPr/>
        </p:nvSpPr>
        <p:spPr bwMode="auto">
          <a:xfrm>
            <a:off x="355494" y="224862"/>
            <a:ext cx="254147" cy="216024"/>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66" name="矩形 65"/>
          <p:cNvSpPr/>
          <p:nvPr/>
        </p:nvSpPr>
        <p:spPr>
          <a:xfrm flipH="1">
            <a:off x="-3" y="6525344"/>
            <a:ext cx="12195177" cy="360511"/>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10067547" y="6493142"/>
            <a:ext cx="1070600" cy="392242"/>
          </a:xfrm>
          <a:prstGeom prst="rect">
            <a:avLst/>
          </a:prstGeom>
          <a:solidFill>
            <a:srgbClr val="25B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Rectangle 4"/>
          <p:cNvSpPr txBox="1">
            <a:spLocks noChangeArrowheads="1"/>
          </p:cNvSpPr>
          <p:nvPr/>
        </p:nvSpPr>
        <p:spPr bwMode="auto">
          <a:xfrm>
            <a:off x="9986019" y="6493142"/>
            <a:ext cx="1152128" cy="392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dirty="0">
                <a:latin typeface="方正兰亭超细黑简体" panose="02000000000000000000" pitchFamily="2" charset="-122"/>
                <a:ea typeface="方正兰亭超细黑简体" panose="02000000000000000000" pitchFamily="2" charset="-122"/>
              </a:rPr>
              <a:t>３０</a:t>
            </a:r>
            <a:endParaRPr lang="zh-CN" dirty="0">
              <a:latin typeface="方正兰亭超细黑简体" panose="02000000000000000000" pitchFamily="2" charset="-122"/>
              <a:ea typeface="方正兰亭超细黑简体" panose="02000000000000000000" pitchFamily="2" charset="-122"/>
            </a:endParaRPr>
          </a:p>
        </p:txBody>
      </p:sp>
      <p:sp>
        <p:nvSpPr>
          <p:cNvPr id="71" name="TextBox 70"/>
          <p:cNvSpPr txBox="1"/>
          <p:nvPr/>
        </p:nvSpPr>
        <p:spPr>
          <a:xfrm>
            <a:off x="13514411" y="7029400"/>
            <a:ext cx="877163" cy="369332"/>
          </a:xfrm>
          <a:prstGeom prst="rect">
            <a:avLst/>
          </a:prstGeom>
          <a:noFill/>
        </p:spPr>
        <p:txBody>
          <a:bodyPr wrap="none" rtlCol="0">
            <a:spAutoFit/>
          </a:bodyPr>
          <a:lstStyle/>
          <a:p>
            <a:r>
              <a:rPr lang="zh-CN" altLang="en-US" dirty="0"/>
              <a:t>延时符</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1000"/>
                                            <p:tgtEl>
                                              <p:spTgt spid="18"/>
                                            </p:tgtEl>
                                          </p:cBhvr>
                                        </p:animEffect>
                                      </p:childTnLst>
                                    </p:cTn>
                                  </p:par>
                                </p:childTnLst>
                              </p:cTn>
                            </p:par>
                            <p:par>
                              <p:cTn id="8" fill="hold">
                                <p:stCondLst>
                                  <p:cond delay="1000"/>
                                </p:stCondLst>
                                <p:childTnLst>
                                  <p:par>
                                    <p:cTn id="9" presetID="2" presetClass="entr" presetSubtype="1" fill="hold" nodeType="afterEffect" p14:presetBounceEnd="53000">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14:bounceEnd="53000">
                                          <p:cBhvr additive="base">
                                            <p:cTn id="11" dur="750" fill="hold"/>
                                            <p:tgtEl>
                                              <p:spTgt spid="24"/>
                                            </p:tgtEl>
                                            <p:attrNameLst>
                                              <p:attrName>ppt_x</p:attrName>
                                            </p:attrNameLst>
                                          </p:cBhvr>
                                          <p:tavLst>
                                            <p:tav tm="0">
                                              <p:val>
                                                <p:strVal val="#ppt_x"/>
                                              </p:val>
                                            </p:tav>
                                            <p:tav tm="100000">
                                              <p:val>
                                                <p:strVal val="#ppt_x"/>
                                              </p:val>
                                            </p:tav>
                                          </p:tavLst>
                                        </p:anim>
                                        <p:anim calcmode="lin" valueType="num" p14:bounceEnd="53000">
                                          <p:cBhvr additive="base">
                                            <p:cTn id="12" dur="750" fill="hold"/>
                                            <p:tgtEl>
                                              <p:spTgt spid="24"/>
                                            </p:tgtEl>
                                            <p:attrNameLst>
                                              <p:attrName>ppt_y</p:attrName>
                                            </p:attrNameLst>
                                          </p:cBhvr>
                                          <p:tavLst>
                                            <p:tav tm="0">
                                              <p:val>
                                                <p:strVal val="0-#ppt_h/2"/>
                                              </p:val>
                                            </p:tav>
                                            <p:tav tm="100000">
                                              <p:val>
                                                <p:strVal val="#ppt_y"/>
                                              </p:val>
                                            </p:tav>
                                          </p:tavLst>
                                        </p:anim>
                                      </p:childTnLst>
                                    </p:cTn>
                                  </p:par>
                                  <p:par>
                                    <p:cTn id="13" presetID="22" presetClass="entr" presetSubtype="1"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Effect transition="in" filter="wipe(up)">
                                          <p:cBhvr>
                                            <p:cTn id="15" dur="500"/>
                                            <p:tgtEl>
                                              <p:spTgt spid="19"/>
                                            </p:tgtEl>
                                          </p:cBhvr>
                                        </p:animEffect>
                                      </p:childTnLst>
                                    </p:cTn>
                                  </p:par>
                                </p:childTnLst>
                              </p:cTn>
                            </p:par>
                            <p:par>
                              <p:cTn id="16" fill="hold">
                                <p:stCondLst>
                                  <p:cond delay="2000"/>
                                </p:stCondLst>
                                <p:childTnLst>
                                  <p:par>
                                    <p:cTn id="17" presetID="2" presetClass="entr" presetSubtype="1" fill="hold" nodeType="afterEffect" p14:presetBounceEnd="53000">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14:bounceEnd="53000">
                                          <p:cBhvr additive="base">
                                            <p:cTn id="19" dur="750" fill="hold"/>
                                            <p:tgtEl>
                                              <p:spTgt spid="31"/>
                                            </p:tgtEl>
                                            <p:attrNameLst>
                                              <p:attrName>ppt_x</p:attrName>
                                            </p:attrNameLst>
                                          </p:cBhvr>
                                          <p:tavLst>
                                            <p:tav tm="0">
                                              <p:val>
                                                <p:strVal val="#ppt_x"/>
                                              </p:val>
                                            </p:tav>
                                            <p:tav tm="100000">
                                              <p:val>
                                                <p:strVal val="#ppt_x"/>
                                              </p:val>
                                            </p:tav>
                                          </p:tavLst>
                                        </p:anim>
                                        <p:anim calcmode="lin" valueType="num" p14:bounceEnd="53000">
                                          <p:cBhvr additive="base">
                                            <p:cTn id="20" dur="750" fill="hold"/>
                                            <p:tgtEl>
                                              <p:spTgt spid="31"/>
                                            </p:tgtEl>
                                            <p:attrNameLst>
                                              <p:attrName>ppt_y</p:attrName>
                                            </p:attrNameLst>
                                          </p:cBhvr>
                                          <p:tavLst>
                                            <p:tav tm="0">
                                              <p:val>
                                                <p:strVal val="0-#ppt_h/2"/>
                                              </p:val>
                                            </p:tav>
                                            <p:tav tm="100000">
                                              <p:val>
                                                <p:strVal val="#ppt_y"/>
                                              </p:val>
                                            </p:tav>
                                          </p:tavLst>
                                        </p:anim>
                                      </p:childTnLst>
                                    </p:cTn>
                                  </p:par>
                                  <p:par>
                                    <p:cTn id="21" presetID="22" presetClass="entr" presetSubtype="1" fill="hold" grpId="0" nodeType="withEffect">
                                      <p:stCondLst>
                                        <p:cond delay="250"/>
                                      </p:stCondLst>
                                      <p:childTnLst>
                                        <p:set>
                                          <p:cBhvr>
                                            <p:cTn id="22" dur="1" fill="hold">
                                              <p:stCondLst>
                                                <p:cond delay="0"/>
                                              </p:stCondLst>
                                            </p:cTn>
                                            <p:tgtEl>
                                              <p:spTgt spid="20"/>
                                            </p:tgtEl>
                                            <p:attrNameLst>
                                              <p:attrName>style.visibility</p:attrName>
                                            </p:attrNameLst>
                                          </p:cBhvr>
                                          <p:to>
                                            <p:strVal val="visible"/>
                                          </p:to>
                                        </p:set>
                                        <p:animEffect transition="in" filter="wipe(up)">
                                          <p:cBhvr>
                                            <p:cTn id="23" dur="500"/>
                                            <p:tgtEl>
                                              <p:spTgt spid="20"/>
                                            </p:tgtEl>
                                          </p:cBhvr>
                                        </p:animEffect>
                                      </p:childTnLst>
                                    </p:cTn>
                                  </p:par>
                                </p:childTnLst>
                              </p:cTn>
                            </p:par>
                            <p:par>
                              <p:cTn id="24" fill="hold">
                                <p:stCondLst>
                                  <p:cond delay="3000"/>
                                </p:stCondLst>
                                <p:childTnLst>
                                  <p:par>
                                    <p:cTn id="25" presetID="2" presetClass="entr" presetSubtype="1" fill="hold" nodeType="afterEffect" p14:presetBounceEnd="53000">
                                      <p:stCondLst>
                                        <p:cond delay="0"/>
                                      </p:stCondLst>
                                      <p:childTnLst>
                                        <p:set>
                                          <p:cBhvr>
                                            <p:cTn id="26" dur="1" fill="hold">
                                              <p:stCondLst>
                                                <p:cond delay="0"/>
                                              </p:stCondLst>
                                            </p:cTn>
                                            <p:tgtEl>
                                              <p:spTgt spid="38"/>
                                            </p:tgtEl>
                                            <p:attrNameLst>
                                              <p:attrName>style.visibility</p:attrName>
                                            </p:attrNameLst>
                                          </p:cBhvr>
                                          <p:to>
                                            <p:strVal val="visible"/>
                                          </p:to>
                                        </p:set>
                                        <p:anim calcmode="lin" valueType="num" p14:bounceEnd="53000">
                                          <p:cBhvr additive="base">
                                            <p:cTn id="27" dur="750" fill="hold"/>
                                            <p:tgtEl>
                                              <p:spTgt spid="38"/>
                                            </p:tgtEl>
                                            <p:attrNameLst>
                                              <p:attrName>ppt_x</p:attrName>
                                            </p:attrNameLst>
                                          </p:cBhvr>
                                          <p:tavLst>
                                            <p:tav tm="0">
                                              <p:val>
                                                <p:strVal val="#ppt_x"/>
                                              </p:val>
                                            </p:tav>
                                            <p:tav tm="100000">
                                              <p:val>
                                                <p:strVal val="#ppt_x"/>
                                              </p:val>
                                            </p:tav>
                                          </p:tavLst>
                                        </p:anim>
                                        <p:anim calcmode="lin" valueType="num" p14:bounceEnd="53000">
                                          <p:cBhvr additive="base">
                                            <p:cTn id="28" dur="750" fill="hold"/>
                                            <p:tgtEl>
                                              <p:spTgt spid="38"/>
                                            </p:tgtEl>
                                            <p:attrNameLst>
                                              <p:attrName>ppt_y</p:attrName>
                                            </p:attrNameLst>
                                          </p:cBhvr>
                                          <p:tavLst>
                                            <p:tav tm="0">
                                              <p:val>
                                                <p:strVal val="0-#ppt_h/2"/>
                                              </p:val>
                                            </p:tav>
                                            <p:tav tm="100000">
                                              <p:val>
                                                <p:strVal val="#ppt_y"/>
                                              </p:val>
                                            </p:tav>
                                          </p:tavLst>
                                        </p:anim>
                                      </p:childTnLst>
                                    </p:cTn>
                                  </p:par>
                                  <p:par>
                                    <p:cTn id="29" presetID="22" presetClass="entr" presetSubtype="1" fill="hold" grpId="0" nodeType="withEffect">
                                      <p:stCondLst>
                                        <p:cond delay="250"/>
                                      </p:stCondLst>
                                      <p:childTnLst>
                                        <p:set>
                                          <p:cBhvr>
                                            <p:cTn id="30" dur="1" fill="hold">
                                              <p:stCondLst>
                                                <p:cond delay="0"/>
                                              </p:stCondLst>
                                            </p:cTn>
                                            <p:tgtEl>
                                              <p:spTgt spid="21"/>
                                            </p:tgtEl>
                                            <p:attrNameLst>
                                              <p:attrName>style.visibility</p:attrName>
                                            </p:attrNameLst>
                                          </p:cBhvr>
                                          <p:to>
                                            <p:strVal val="visible"/>
                                          </p:to>
                                        </p:set>
                                        <p:animEffect transition="in" filter="wipe(up)">
                                          <p:cBhvr>
                                            <p:cTn id="31" dur="500"/>
                                            <p:tgtEl>
                                              <p:spTgt spid="21"/>
                                            </p:tgtEl>
                                          </p:cBhvr>
                                        </p:animEffect>
                                      </p:childTnLst>
                                    </p:cTn>
                                  </p:par>
                                </p:childTnLst>
                              </p:cTn>
                            </p:par>
                            <p:par>
                              <p:cTn id="32" fill="hold">
                                <p:stCondLst>
                                  <p:cond delay="4000"/>
                                </p:stCondLst>
                                <p:childTnLst>
                                  <p:par>
                                    <p:cTn id="33" presetID="2" presetClass="entr" presetSubtype="1" fill="hold" nodeType="afterEffect" p14:presetBounceEnd="53000">
                                      <p:stCondLst>
                                        <p:cond delay="0"/>
                                      </p:stCondLst>
                                      <p:childTnLst>
                                        <p:set>
                                          <p:cBhvr>
                                            <p:cTn id="34" dur="1" fill="hold">
                                              <p:stCondLst>
                                                <p:cond delay="0"/>
                                              </p:stCondLst>
                                            </p:cTn>
                                            <p:tgtEl>
                                              <p:spTgt spid="51"/>
                                            </p:tgtEl>
                                            <p:attrNameLst>
                                              <p:attrName>style.visibility</p:attrName>
                                            </p:attrNameLst>
                                          </p:cBhvr>
                                          <p:to>
                                            <p:strVal val="visible"/>
                                          </p:to>
                                        </p:set>
                                        <p:anim calcmode="lin" valueType="num" p14:bounceEnd="53000">
                                          <p:cBhvr additive="base">
                                            <p:cTn id="35" dur="750" fill="hold"/>
                                            <p:tgtEl>
                                              <p:spTgt spid="51"/>
                                            </p:tgtEl>
                                            <p:attrNameLst>
                                              <p:attrName>ppt_x</p:attrName>
                                            </p:attrNameLst>
                                          </p:cBhvr>
                                          <p:tavLst>
                                            <p:tav tm="0">
                                              <p:val>
                                                <p:strVal val="#ppt_x"/>
                                              </p:val>
                                            </p:tav>
                                            <p:tav tm="100000">
                                              <p:val>
                                                <p:strVal val="#ppt_x"/>
                                              </p:val>
                                            </p:tav>
                                          </p:tavLst>
                                        </p:anim>
                                        <p:anim calcmode="lin" valueType="num" p14:bounceEnd="53000">
                                          <p:cBhvr additive="base">
                                            <p:cTn id="36" dur="750" fill="hold"/>
                                            <p:tgtEl>
                                              <p:spTgt spid="51"/>
                                            </p:tgtEl>
                                            <p:attrNameLst>
                                              <p:attrName>ppt_y</p:attrName>
                                            </p:attrNameLst>
                                          </p:cBhvr>
                                          <p:tavLst>
                                            <p:tav tm="0">
                                              <p:val>
                                                <p:strVal val="0-#ppt_h/2"/>
                                              </p:val>
                                            </p:tav>
                                            <p:tav tm="100000">
                                              <p:val>
                                                <p:strVal val="#ppt_y"/>
                                              </p:val>
                                            </p:tav>
                                          </p:tavLst>
                                        </p:anim>
                                      </p:childTnLst>
                                    </p:cTn>
                                  </p:par>
                                  <p:par>
                                    <p:cTn id="37" presetID="22" presetClass="entr" presetSubtype="1" fill="hold" grpId="0" nodeType="withEffect">
                                      <p:stCondLst>
                                        <p:cond delay="250"/>
                                      </p:stCondLst>
                                      <p:childTnLst>
                                        <p:set>
                                          <p:cBhvr>
                                            <p:cTn id="38" dur="1" fill="hold">
                                              <p:stCondLst>
                                                <p:cond delay="0"/>
                                              </p:stCondLst>
                                            </p:cTn>
                                            <p:tgtEl>
                                              <p:spTgt spid="22"/>
                                            </p:tgtEl>
                                            <p:attrNameLst>
                                              <p:attrName>style.visibility</p:attrName>
                                            </p:attrNameLst>
                                          </p:cBhvr>
                                          <p:to>
                                            <p:strVal val="visible"/>
                                          </p:to>
                                        </p:set>
                                        <p:animEffect transition="in" filter="wipe(up)">
                                          <p:cBhvr>
                                            <p:cTn id="39" dur="500"/>
                                            <p:tgtEl>
                                              <p:spTgt spid="22"/>
                                            </p:tgtEl>
                                          </p:cBhvr>
                                        </p:animEffect>
                                      </p:childTnLst>
                                    </p:cTn>
                                  </p:par>
                                </p:childTnLst>
                              </p:cTn>
                            </p:par>
                            <p:par>
                              <p:cTn id="40" fill="hold">
                                <p:stCondLst>
                                  <p:cond delay="5000"/>
                                </p:stCondLst>
                                <p:childTnLst>
                                  <p:par>
                                    <p:cTn id="41" presetID="2" presetClass="entr" presetSubtype="1" fill="hold" nodeType="afterEffect" p14:presetBounceEnd="53000">
                                      <p:stCondLst>
                                        <p:cond delay="0"/>
                                      </p:stCondLst>
                                      <p:childTnLst>
                                        <p:set>
                                          <p:cBhvr>
                                            <p:cTn id="42" dur="1" fill="hold">
                                              <p:stCondLst>
                                                <p:cond delay="0"/>
                                              </p:stCondLst>
                                            </p:cTn>
                                            <p:tgtEl>
                                              <p:spTgt spid="54"/>
                                            </p:tgtEl>
                                            <p:attrNameLst>
                                              <p:attrName>style.visibility</p:attrName>
                                            </p:attrNameLst>
                                          </p:cBhvr>
                                          <p:to>
                                            <p:strVal val="visible"/>
                                          </p:to>
                                        </p:set>
                                        <p:anim calcmode="lin" valueType="num" p14:bounceEnd="53000">
                                          <p:cBhvr additive="base">
                                            <p:cTn id="43" dur="750" fill="hold"/>
                                            <p:tgtEl>
                                              <p:spTgt spid="54"/>
                                            </p:tgtEl>
                                            <p:attrNameLst>
                                              <p:attrName>ppt_x</p:attrName>
                                            </p:attrNameLst>
                                          </p:cBhvr>
                                          <p:tavLst>
                                            <p:tav tm="0">
                                              <p:val>
                                                <p:strVal val="#ppt_x"/>
                                              </p:val>
                                            </p:tav>
                                            <p:tav tm="100000">
                                              <p:val>
                                                <p:strVal val="#ppt_x"/>
                                              </p:val>
                                            </p:tav>
                                          </p:tavLst>
                                        </p:anim>
                                        <p:anim calcmode="lin" valueType="num" p14:bounceEnd="53000">
                                          <p:cBhvr additive="base">
                                            <p:cTn id="44" dur="750" fill="hold"/>
                                            <p:tgtEl>
                                              <p:spTgt spid="54"/>
                                            </p:tgtEl>
                                            <p:attrNameLst>
                                              <p:attrName>ppt_y</p:attrName>
                                            </p:attrNameLst>
                                          </p:cBhvr>
                                          <p:tavLst>
                                            <p:tav tm="0">
                                              <p:val>
                                                <p:strVal val="0-#ppt_h/2"/>
                                              </p:val>
                                            </p:tav>
                                            <p:tav tm="100000">
                                              <p:val>
                                                <p:strVal val="#ppt_y"/>
                                              </p:val>
                                            </p:tav>
                                          </p:tavLst>
                                        </p:anim>
                                      </p:childTnLst>
                                    </p:cTn>
                                  </p:par>
                                  <p:par>
                                    <p:cTn id="45" presetID="22" presetClass="entr" presetSubtype="1" fill="hold" grpId="0" nodeType="withEffect">
                                      <p:stCondLst>
                                        <p:cond delay="250"/>
                                      </p:stCondLst>
                                      <p:childTnLst>
                                        <p:set>
                                          <p:cBhvr>
                                            <p:cTn id="46" dur="1" fill="hold">
                                              <p:stCondLst>
                                                <p:cond delay="0"/>
                                              </p:stCondLst>
                                            </p:cTn>
                                            <p:tgtEl>
                                              <p:spTgt spid="23"/>
                                            </p:tgtEl>
                                            <p:attrNameLst>
                                              <p:attrName>style.visibility</p:attrName>
                                            </p:attrNameLst>
                                          </p:cBhvr>
                                          <p:to>
                                            <p:strVal val="visible"/>
                                          </p:to>
                                        </p:set>
                                        <p:animEffect transition="in" filter="wipe(up)">
                                          <p:cBhvr>
                                            <p:cTn id="47" dur="500"/>
                                            <p:tgtEl>
                                              <p:spTgt spid="23"/>
                                            </p:tgtEl>
                                          </p:cBhvr>
                                        </p:animEffect>
                                      </p:childTnLst>
                                    </p:cTn>
                                  </p:par>
                                </p:childTnLst>
                              </p:cTn>
                            </p:par>
                            <p:par>
                              <p:cTn id="48" fill="hold">
                                <p:stCondLst>
                                  <p:cond delay="6000"/>
                                </p:stCondLst>
                                <p:childTnLst>
                                  <p:par>
                                    <p:cTn id="49" presetID="10" presetClass="entr" presetSubtype="0" fill="hold" grpId="0" nodeType="afterEffect">
                                      <p:stCondLst>
                                        <p:cond delay="0"/>
                                      </p:stCondLst>
                                      <p:childTnLst>
                                        <p:set>
                                          <p:cBhvr>
                                            <p:cTn id="50" dur="1" fill="hold">
                                              <p:stCondLst>
                                                <p:cond delay="0"/>
                                              </p:stCondLst>
                                            </p:cTn>
                                            <p:tgtEl>
                                              <p:spTgt spid="71"/>
                                            </p:tgtEl>
                                            <p:attrNameLst>
                                              <p:attrName>style.visibility</p:attrName>
                                            </p:attrNameLst>
                                          </p:cBhvr>
                                          <p:to>
                                            <p:strVal val="visible"/>
                                          </p:to>
                                        </p:set>
                                        <p:animEffect transition="in" filter="fade">
                                          <p:cBhvr>
                                            <p:cTn id="51" dur="125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0" grpId="0"/>
          <p:bldP spid="21" grpId="0"/>
          <p:bldP spid="22" grpId="0"/>
          <p:bldP spid="23" grpId="0"/>
          <p:bldP spid="7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1000"/>
                                            <p:tgtEl>
                                              <p:spTgt spid="18"/>
                                            </p:tgtEl>
                                          </p:cBhvr>
                                        </p:animEffect>
                                      </p:childTnLst>
                                    </p:cTn>
                                  </p:par>
                                </p:childTnLst>
                              </p:cTn>
                            </p:par>
                            <p:par>
                              <p:cTn id="8" fill="hold">
                                <p:stCondLst>
                                  <p:cond delay="1000"/>
                                </p:stCondLst>
                                <p:childTnLst>
                                  <p:par>
                                    <p:cTn id="9" presetID="2" presetClass="entr" presetSubtype="1"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750" fill="hold"/>
                                            <p:tgtEl>
                                              <p:spTgt spid="24"/>
                                            </p:tgtEl>
                                            <p:attrNameLst>
                                              <p:attrName>ppt_x</p:attrName>
                                            </p:attrNameLst>
                                          </p:cBhvr>
                                          <p:tavLst>
                                            <p:tav tm="0">
                                              <p:val>
                                                <p:strVal val="#ppt_x"/>
                                              </p:val>
                                            </p:tav>
                                            <p:tav tm="100000">
                                              <p:val>
                                                <p:strVal val="#ppt_x"/>
                                              </p:val>
                                            </p:tav>
                                          </p:tavLst>
                                        </p:anim>
                                        <p:anim calcmode="lin" valueType="num">
                                          <p:cBhvr additive="base">
                                            <p:cTn id="12" dur="750" fill="hold"/>
                                            <p:tgtEl>
                                              <p:spTgt spid="24"/>
                                            </p:tgtEl>
                                            <p:attrNameLst>
                                              <p:attrName>ppt_y</p:attrName>
                                            </p:attrNameLst>
                                          </p:cBhvr>
                                          <p:tavLst>
                                            <p:tav tm="0">
                                              <p:val>
                                                <p:strVal val="0-#ppt_h/2"/>
                                              </p:val>
                                            </p:tav>
                                            <p:tav tm="100000">
                                              <p:val>
                                                <p:strVal val="#ppt_y"/>
                                              </p:val>
                                            </p:tav>
                                          </p:tavLst>
                                        </p:anim>
                                      </p:childTnLst>
                                    </p:cTn>
                                  </p:par>
                                  <p:par>
                                    <p:cTn id="13" presetID="22" presetClass="entr" presetSubtype="1"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Effect transition="in" filter="wipe(up)">
                                          <p:cBhvr>
                                            <p:cTn id="15" dur="500"/>
                                            <p:tgtEl>
                                              <p:spTgt spid="19"/>
                                            </p:tgtEl>
                                          </p:cBhvr>
                                        </p:animEffect>
                                      </p:childTnLst>
                                    </p:cTn>
                                  </p:par>
                                </p:childTnLst>
                              </p:cTn>
                            </p:par>
                            <p:par>
                              <p:cTn id="16" fill="hold">
                                <p:stCondLst>
                                  <p:cond delay="2000"/>
                                </p:stCondLst>
                                <p:childTnLst>
                                  <p:par>
                                    <p:cTn id="17" presetID="2" presetClass="entr" presetSubtype="1"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750" fill="hold"/>
                                            <p:tgtEl>
                                              <p:spTgt spid="31"/>
                                            </p:tgtEl>
                                            <p:attrNameLst>
                                              <p:attrName>ppt_x</p:attrName>
                                            </p:attrNameLst>
                                          </p:cBhvr>
                                          <p:tavLst>
                                            <p:tav tm="0">
                                              <p:val>
                                                <p:strVal val="#ppt_x"/>
                                              </p:val>
                                            </p:tav>
                                            <p:tav tm="100000">
                                              <p:val>
                                                <p:strVal val="#ppt_x"/>
                                              </p:val>
                                            </p:tav>
                                          </p:tavLst>
                                        </p:anim>
                                        <p:anim calcmode="lin" valueType="num">
                                          <p:cBhvr additive="base">
                                            <p:cTn id="20" dur="750" fill="hold"/>
                                            <p:tgtEl>
                                              <p:spTgt spid="31"/>
                                            </p:tgtEl>
                                            <p:attrNameLst>
                                              <p:attrName>ppt_y</p:attrName>
                                            </p:attrNameLst>
                                          </p:cBhvr>
                                          <p:tavLst>
                                            <p:tav tm="0">
                                              <p:val>
                                                <p:strVal val="0-#ppt_h/2"/>
                                              </p:val>
                                            </p:tav>
                                            <p:tav tm="100000">
                                              <p:val>
                                                <p:strVal val="#ppt_y"/>
                                              </p:val>
                                            </p:tav>
                                          </p:tavLst>
                                        </p:anim>
                                      </p:childTnLst>
                                    </p:cTn>
                                  </p:par>
                                  <p:par>
                                    <p:cTn id="21" presetID="22" presetClass="entr" presetSubtype="1" fill="hold" grpId="0" nodeType="withEffect">
                                      <p:stCondLst>
                                        <p:cond delay="250"/>
                                      </p:stCondLst>
                                      <p:childTnLst>
                                        <p:set>
                                          <p:cBhvr>
                                            <p:cTn id="22" dur="1" fill="hold">
                                              <p:stCondLst>
                                                <p:cond delay="0"/>
                                              </p:stCondLst>
                                            </p:cTn>
                                            <p:tgtEl>
                                              <p:spTgt spid="20"/>
                                            </p:tgtEl>
                                            <p:attrNameLst>
                                              <p:attrName>style.visibility</p:attrName>
                                            </p:attrNameLst>
                                          </p:cBhvr>
                                          <p:to>
                                            <p:strVal val="visible"/>
                                          </p:to>
                                        </p:set>
                                        <p:animEffect transition="in" filter="wipe(up)">
                                          <p:cBhvr>
                                            <p:cTn id="23" dur="500"/>
                                            <p:tgtEl>
                                              <p:spTgt spid="20"/>
                                            </p:tgtEl>
                                          </p:cBhvr>
                                        </p:animEffect>
                                      </p:childTnLst>
                                    </p:cTn>
                                  </p:par>
                                </p:childTnLst>
                              </p:cTn>
                            </p:par>
                            <p:par>
                              <p:cTn id="24" fill="hold">
                                <p:stCondLst>
                                  <p:cond delay="3000"/>
                                </p:stCondLst>
                                <p:childTnLst>
                                  <p:par>
                                    <p:cTn id="25" presetID="2" presetClass="entr" presetSubtype="1" fill="hold" nodeType="afterEffect">
                                      <p:stCondLst>
                                        <p:cond delay="0"/>
                                      </p:stCondLst>
                                      <p:childTnLst>
                                        <p:set>
                                          <p:cBhvr>
                                            <p:cTn id="26" dur="1" fill="hold">
                                              <p:stCondLst>
                                                <p:cond delay="0"/>
                                              </p:stCondLst>
                                            </p:cTn>
                                            <p:tgtEl>
                                              <p:spTgt spid="38"/>
                                            </p:tgtEl>
                                            <p:attrNameLst>
                                              <p:attrName>style.visibility</p:attrName>
                                            </p:attrNameLst>
                                          </p:cBhvr>
                                          <p:to>
                                            <p:strVal val="visible"/>
                                          </p:to>
                                        </p:set>
                                        <p:anim calcmode="lin" valueType="num">
                                          <p:cBhvr additive="base">
                                            <p:cTn id="27" dur="750" fill="hold"/>
                                            <p:tgtEl>
                                              <p:spTgt spid="38"/>
                                            </p:tgtEl>
                                            <p:attrNameLst>
                                              <p:attrName>ppt_x</p:attrName>
                                            </p:attrNameLst>
                                          </p:cBhvr>
                                          <p:tavLst>
                                            <p:tav tm="0">
                                              <p:val>
                                                <p:strVal val="#ppt_x"/>
                                              </p:val>
                                            </p:tav>
                                            <p:tav tm="100000">
                                              <p:val>
                                                <p:strVal val="#ppt_x"/>
                                              </p:val>
                                            </p:tav>
                                          </p:tavLst>
                                        </p:anim>
                                        <p:anim calcmode="lin" valueType="num">
                                          <p:cBhvr additive="base">
                                            <p:cTn id="28" dur="750" fill="hold"/>
                                            <p:tgtEl>
                                              <p:spTgt spid="38"/>
                                            </p:tgtEl>
                                            <p:attrNameLst>
                                              <p:attrName>ppt_y</p:attrName>
                                            </p:attrNameLst>
                                          </p:cBhvr>
                                          <p:tavLst>
                                            <p:tav tm="0">
                                              <p:val>
                                                <p:strVal val="0-#ppt_h/2"/>
                                              </p:val>
                                            </p:tav>
                                            <p:tav tm="100000">
                                              <p:val>
                                                <p:strVal val="#ppt_y"/>
                                              </p:val>
                                            </p:tav>
                                          </p:tavLst>
                                        </p:anim>
                                      </p:childTnLst>
                                    </p:cTn>
                                  </p:par>
                                  <p:par>
                                    <p:cTn id="29" presetID="22" presetClass="entr" presetSubtype="1" fill="hold" grpId="0" nodeType="withEffect">
                                      <p:stCondLst>
                                        <p:cond delay="250"/>
                                      </p:stCondLst>
                                      <p:childTnLst>
                                        <p:set>
                                          <p:cBhvr>
                                            <p:cTn id="30" dur="1" fill="hold">
                                              <p:stCondLst>
                                                <p:cond delay="0"/>
                                              </p:stCondLst>
                                            </p:cTn>
                                            <p:tgtEl>
                                              <p:spTgt spid="21"/>
                                            </p:tgtEl>
                                            <p:attrNameLst>
                                              <p:attrName>style.visibility</p:attrName>
                                            </p:attrNameLst>
                                          </p:cBhvr>
                                          <p:to>
                                            <p:strVal val="visible"/>
                                          </p:to>
                                        </p:set>
                                        <p:animEffect transition="in" filter="wipe(up)">
                                          <p:cBhvr>
                                            <p:cTn id="31" dur="500"/>
                                            <p:tgtEl>
                                              <p:spTgt spid="21"/>
                                            </p:tgtEl>
                                          </p:cBhvr>
                                        </p:animEffect>
                                      </p:childTnLst>
                                    </p:cTn>
                                  </p:par>
                                </p:childTnLst>
                              </p:cTn>
                            </p:par>
                            <p:par>
                              <p:cTn id="32" fill="hold">
                                <p:stCondLst>
                                  <p:cond delay="4000"/>
                                </p:stCondLst>
                                <p:childTnLst>
                                  <p:par>
                                    <p:cTn id="33" presetID="2" presetClass="entr" presetSubtype="1" fill="hold" nodeType="afterEffect">
                                      <p:stCondLst>
                                        <p:cond delay="0"/>
                                      </p:stCondLst>
                                      <p:childTnLst>
                                        <p:set>
                                          <p:cBhvr>
                                            <p:cTn id="34" dur="1" fill="hold">
                                              <p:stCondLst>
                                                <p:cond delay="0"/>
                                              </p:stCondLst>
                                            </p:cTn>
                                            <p:tgtEl>
                                              <p:spTgt spid="51"/>
                                            </p:tgtEl>
                                            <p:attrNameLst>
                                              <p:attrName>style.visibility</p:attrName>
                                            </p:attrNameLst>
                                          </p:cBhvr>
                                          <p:to>
                                            <p:strVal val="visible"/>
                                          </p:to>
                                        </p:set>
                                        <p:anim calcmode="lin" valueType="num">
                                          <p:cBhvr additive="base">
                                            <p:cTn id="35" dur="750" fill="hold"/>
                                            <p:tgtEl>
                                              <p:spTgt spid="51"/>
                                            </p:tgtEl>
                                            <p:attrNameLst>
                                              <p:attrName>ppt_x</p:attrName>
                                            </p:attrNameLst>
                                          </p:cBhvr>
                                          <p:tavLst>
                                            <p:tav tm="0">
                                              <p:val>
                                                <p:strVal val="#ppt_x"/>
                                              </p:val>
                                            </p:tav>
                                            <p:tav tm="100000">
                                              <p:val>
                                                <p:strVal val="#ppt_x"/>
                                              </p:val>
                                            </p:tav>
                                          </p:tavLst>
                                        </p:anim>
                                        <p:anim calcmode="lin" valueType="num">
                                          <p:cBhvr additive="base">
                                            <p:cTn id="36" dur="750" fill="hold"/>
                                            <p:tgtEl>
                                              <p:spTgt spid="51"/>
                                            </p:tgtEl>
                                            <p:attrNameLst>
                                              <p:attrName>ppt_y</p:attrName>
                                            </p:attrNameLst>
                                          </p:cBhvr>
                                          <p:tavLst>
                                            <p:tav tm="0">
                                              <p:val>
                                                <p:strVal val="0-#ppt_h/2"/>
                                              </p:val>
                                            </p:tav>
                                            <p:tav tm="100000">
                                              <p:val>
                                                <p:strVal val="#ppt_y"/>
                                              </p:val>
                                            </p:tav>
                                          </p:tavLst>
                                        </p:anim>
                                      </p:childTnLst>
                                    </p:cTn>
                                  </p:par>
                                  <p:par>
                                    <p:cTn id="37" presetID="22" presetClass="entr" presetSubtype="1" fill="hold" grpId="0" nodeType="withEffect">
                                      <p:stCondLst>
                                        <p:cond delay="250"/>
                                      </p:stCondLst>
                                      <p:childTnLst>
                                        <p:set>
                                          <p:cBhvr>
                                            <p:cTn id="38" dur="1" fill="hold">
                                              <p:stCondLst>
                                                <p:cond delay="0"/>
                                              </p:stCondLst>
                                            </p:cTn>
                                            <p:tgtEl>
                                              <p:spTgt spid="22"/>
                                            </p:tgtEl>
                                            <p:attrNameLst>
                                              <p:attrName>style.visibility</p:attrName>
                                            </p:attrNameLst>
                                          </p:cBhvr>
                                          <p:to>
                                            <p:strVal val="visible"/>
                                          </p:to>
                                        </p:set>
                                        <p:animEffect transition="in" filter="wipe(up)">
                                          <p:cBhvr>
                                            <p:cTn id="39" dur="500"/>
                                            <p:tgtEl>
                                              <p:spTgt spid="22"/>
                                            </p:tgtEl>
                                          </p:cBhvr>
                                        </p:animEffect>
                                      </p:childTnLst>
                                    </p:cTn>
                                  </p:par>
                                </p:childTnLst>
                              </p:cTn>
                            </p:par>
                            <p:par>
                              <p:cTn id="40" fill="hold">
                                <p:stCondLst>
                                  <p:cond delay="5000"/>
                                </p:stCondLst>
                                <p:childTnLst>
                                  <p:par>
                                    <p:cTn id="41" presetID="2" presetClass="entr" presetSubtype="1" fill="hold" nodeType="afterEffect">
                                      <p:stCondLst>
                                        <p:cond delay="0"/>
                                      </p:stCondLst>
                                      <p:childTnLst>
                                        <p:set>
                                          <p:cBhvr>
                                            <p:cTn id="42" dur="1" fill="hold">
                                              <p:stCondLst>
                                                <p:cond delay="0"/>
                                              </p:stCondLst>
                                            </p:cTn>
                                            <p:tgtEl>
                                              <p:spTgt spid="54"/>
                                            </p:tgtEl>
                                            <p:attrNameLst>
                                              <p:attrName>style.visibility</p:attrName>
                                            </p:attrNameLst>
                                          </p:cBhvr>
                                          <p:to>
                                            <p:strVal val="visible"/>
                                          </p:to>
                                        </p:set>
                                        <p:anim calcmode="lin" valueType="num">
                                          <p:cBhvr additive="base">
                                            <p:cTn id="43" dur="750" fill="hold"/>
                                            <p:tgtEl>
                                              <p:spTgt spid="54"/>
                                            </p:tgtEl>
                                            <p:attrNameLst>
                                              <p:attrName>ppt_x</p:attrName>
                                            </p:attrNameLst>
                                          </p:cBhvr>
                                          <p:tavLst>
                                            <p:tav tm="0">
                                              <p:val>
                                                <p:strVal val="#ppt_x"/>
                                              </p:val>
                                            </p:tav>
                                            <p:tav tm="100000">
                                              <p:val>
                                                <p:strVal val="#ppt_x"/>
                                              </p:val>
                                            </p:tav>
                                          </p:tavLst>
                                        </p:anim>
                                        <p:anim calcmode="lin" valueType="num">
                                          <p:cBhvr additive="base">
                                            <p:cTn id="44" dur="750" fill="hold"/>
                                            <p:tgtEl>
                                              <p:spTgt spid="54"/>
                                            </p:tgtEl>
                                            <p:attrNameLst>
                                              <p:attrName>ppt_y</p:attrName>
                                            </p:attrNameLst>
                                          </p:cBhvr>
                                          <p:tavLst>
                                            <p:tav tm="0">
                                              <p:val>
                                                <p:strVal val="0-#ppt_h/2"/>
                                              </p:val>
                                            </p:tav>
                                            <p:tav tm="100000">
                                              <p:val>
                                                <p:strVal val="#ppt_y"/>
                                              </p:val>
                                            </p:tav>
                                          </p:tavLst>
                                        </p:anim>
                                      </p:childTnLst>
                                    </p:cTn>
                                  </p:par>
                                  <p:par>
                                    <p:cTn id="45" presetID="22" presetClass="entr" presetSubtype="1" fill="hold" grpId="0" nodeType="withEffect">
                                      <p:stCondLst>
                                        <p:cond delay="250"/>
                                      </p:stCondLst>
                                      <p:childTnLst>
                                        <p:set>
                                          <p:cBhvr>
                                            <p:cTn id="46" dur="1" fill="hold">
                                              <p:stCondLst>
                                                <p:cond delay="0"/>
                                              </p:stCondLst>
                                            </p:cTn>
                                            <p:tgtEl>
                                              <p:spTgt spid="23"/>
                                            </p:tgtEl>
                                            <p:attrNameLst>
                                              <p:attrName>style.visibility</p:attrName>
                                            </p:attrNameLst>
                                          </p:cBhvr>
                                          <p:to>
                                            <p:strVal val="visible"/>
                                          </p:to>
                                        </p:set>
                                        <p:animEffect transition="in" filter="wipe(up)">
                                          <p:cBhvr>
                                            <p:cTn id="47" dur="500"/>
                                            <p:tgtEl>
                                              <p:spTgt spid="23"/>
                                            </p:tgtEl>
                                          </p:cBhvr>
                                        </p:animEffect>
                                      </p:childTnLst>
                                    </p:cTn>
                                  </p:par>
                                </p:childTnLst>
                              </p:cTn>
                            </p:par>
                            <p:par>
                              <p:cTn id="48" fill="hold">
                                <p:stCondLst>
                                  <p:cond delay="6000"/>
                                </p:stCondLst>
                                <p:childTnLst>
                                  <p:par>
                                    <p:cTn id="49" presetID="10" presetClass="entr" presetSubtype="0" fill="hold" grpId="0" nodeType="afterEffect">
                                      <p:stCondLst>
                                        <p:cond delay="0"/>
                                      </p:stCondLst>
                                      <p:childTnLst>
                                        <p:set>
                                          <p:cBhvr>
                                            <p:cTn id="50" dur="1" fill="hold">
                                              <p:stCondLst>
                                                <p:cond delay="0"/>
                                              </p:stCondLst>
                                            </p:cTn>
                                            <p:tgtEl>
                                              <p:spTgt spid="71"/>
                                            </p:tgtEl>
                                            <p:attrNameLst>
                                              <p:attrName>style.visibility</p:attrName>
                                            </p:attrNameLst>
                                          </p:cBhvr>
                                          <p:to>
                                            <p:strVal val="visible"/>
                                          </p:to>
                                        </p:set>
                                        <p:animEffect transition="in" filter="fade">
                                          <p:cBhvr>
                                            <p:cTn id="51" dur="125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0" grpId="0"/>
          <p:bldP spid="21" grpId="0"/>
          <p:bldP spid="22" grpId="0"/>
          <p:bldP spid="23" grpId="0"/>
          <p:bldP spid="71" grpId="0"/>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Freeform 609"/>
          <p:cNvSpPr>
            <a:spLocks noEditPoints="1"/>
          </p:cNvSpPr>
          <p:nvPr/>
        </p:nvSpPr>
        <p:spPr bwMode="auto">
          <a:xfrm>
            <a:off x="3143985" y="1242558"/>
            <a:ext cx="6864323" cy="3410578"/>
          </a:xfrm>
          <a:custGeom>
            <a:avLst/>
            <a:gdLst>
              <a:gd name="T0" fmla="*/ 42 w 1779"/>
              <a:gd name="T1" fmla="*/ 140 h 895"/>
              <a:gd name="T2" fmla="*/ 155 w 1779"/>
              <a:gd name="T3" fmla="*/ 148 h 895"/>
              <a:gd name="T4" fmla="*/ 327 w 1779"/>
              <a:gd name="T5" fmla="*/ 46 h 895"/>
              <a:gd name="T6" fmla="*/ 337 w 1779"/>
              <a:gd name="T7" fmla="*/ 74 h 895"/>
              <a:gd name="T8" fmla="*/ 382 w 1779"/>
              <a:gd name="T9" fmla="*/ 79 h 895"/>
              <a:gd name="T10" fmla="*/ 161 w 1779"/>
              <a:gd name="T11" fmla="*/ 328 h 895"/>
              <a:gd name="T12" fmla="*/ 431 w 1779"/>
              <a:gd name="T13" fmla="*/ 71 h 895"/>
              <a:gd name="T14" fmla="*/ 414 w 1779"/>
              <a:gd name="T15" fmla="*/ 103 h 895"/>
              <a:gd name="T16" fmla="*/ 488 w 1779"/>
              <a:gd name="T17" fmla="*/ 57 h 895"/>
              <a:gd name="T18" fmla="*/ 433 w 1779"/>
              <a:gd name="T19" fmla="*/ 121 h 895"/>
              <a:gd name="T20" fmla="*/ 466 w 1779"/>
              <a:gd name="T21" fmla="*/ 106 h 895"/>
              <a:gd name="T22" fmla="*/ 287 w 1779"/>
              <a:gd name="T23" fmla="*/ 329 h 895"/>
              <a:gd name="T24" fmla="*/ 507 w 1779"/>
              <a:gd name="T25" fmla="*/ 132 h 895"/>
              <a:gd name="T26" fmla="*/ 476 w 1779"/>
              <a:gd name="T27" fmla="*/ 193 h 895"/>
              <a:gd name="T28" fmla="*/ 468 w 1779"/>
              <a:gd name="T29" fmla="*/ 231 h 895"/>
              <a:gd name="T30" fmla="*/ 583 w 1779"/>
              <a:gd name="T31" fmla="*/ 125 h 895"/>
              <a:gd name="T32" fmla="*/ 643 w 1779"/>
              <a:gd name="T33" fmla="*/ 97 h 895"/>
              <a:gd name="T34" fmla="*/ 305 w 1779"/>
              <a:gd name="T35" fmla="*/ 463 h 895"/>
              <a:gd name="T36" fmla="*/ 333 w 1779"/>
              <a:gd name="T37" fmla="*/ 478 h 895"/>
              <a:gd name="T38" fmla="*/ 324 w 1779"/>
              <a:gd name="T39" fmla="*/ 552 h 895"/>
              <a:gd name="T40" fmla="*/ 751 w 1779"/>
              <a:gd name="T41" fmla="*/ 184 h 895"/>
              <a:gd name="T42" fmla="*/ 797 w 1779"/>
              <a:gd name="T43" fmla="*/ 160 h 895"/>
              <a:gd name="T44" fmla="*/ 851 w 1779"/>
              <a:gd name="T45" fmla="*/ 147 h 895"/>
              <a:gd name="T46" fmla="*/ 380 w 1779"/>
              <a:gd name="T47" fmla="*/ 639 h 895"/>
              <a:gd name="T48" fmla="*/ 911 w 1779"/>
              <a:gd name="T49" fmla="*/ 138 h 895"/>
              <a:gd name="T50" fmla="*/ 941 w 1779"/>
              <a:gd name="T51" fmla="*/ 127 h 895"/>
              <a:gd name="T52" fmla="*/ 1002 w 1779"/>
              <a:gd name="T53" fmla="*/ 80 h 895"/>
              <a:gd name="T54" fmla="*/ 708 w 1779"/>
              <a:gd name="T55" fmla="*/ 410 h 895"/>
              <a:gd name="T56" fmla="*/ 399 w 1779"/>
              <a:gd name="T57" fmla="*/ 743 h 895"/>
              <a:gd name="T58" fmla="*/ 1157 w 1779"/>
              <a:gd name="T59" fmla="*/ 18 h 895"/>
              <a:gd name="T60" fmla="*/ 591 w 1779"/>
              <a:gd name="T61" fmla="*/ 592 h 895"/>
              <a:gd name="T62" fmla="*/ 1152 w 1779"/>
              <a:gd name="T63" fmla="*/ 50 h 895"/>
              <a:gd name="T64" fmla="*/ 980 w 1779"/>
              <a:gd name="T65" fmla="*/ 242 h 895"/>
              <a:gd name="T66" fmla="*/ 928 w 1779"/>
              <a:gd name="T67" fmla="*/ 308 h 895"/>
              <a:gd name="T68" fmla="*/ 1246 w 1779"/>
              <a:gd name="T69" fmla="*/ 41 h 895"/>
              <a:gd name="T70" fmla="*/ 1065 w 1779"/>
              <a:gd name="T71" fmla="*/ 245 h 895"/>
              <a:gd name="T72" fmla="*/ 1087 w 1779"/>
              <a:gd name="T73" fmla="*/ 265 h 895"/>
              <a:gd name="T74" fmla="*/ 1337 w 1779"/>
              <a:gd name="T75" fmla="*/ 38 h 895"/>
              <a:gd name="T76" fmla="*/ 865 w 1779"/>
              <a:gd name="T77" fmla="*/ 557 h 895"/>
              <a:gd name="T78" fmla="*/ 1027 w 1779"/>
              <a:gd name="T79" fmla="*/ 418 h 895"/>
              <a:gd name="T80" fmla="*/ 1057 w 1779"/>
              <a:gd name="T81" fmla="*/ 449 h 895"/>
              <a:gd name="T82" fmla="*/ 1191 w 1779"/>
              <a:gd name="T83" fmla="*/ 371 h 895"/>
              <a:gd name="T84" fmla="*/ 890 w 1779"/>
              <a:gd name="T85" fmla="*/ 717 h 895"/>
              <a:gd name="T86" fmla="*/ 1001 w 1779"/>
              <a:gd name="T87" fmla="*/ 659 h 895"/>
              <a:gd name="T88" fmla="*/ 1597 w 1779"/>
              <a:gd name="T89" fmla="*/ 91 h 895"/>
              <a:gd name="T90" fmla="*/ 1457 w 1779"/>
              <a:gd name="T91" fmla="*/ 277 h 895"/>
              <a:gd name="T92" fmla="*/ 1342 w 1779"/>
              <a:gd name="T93" fmla="*/ 397 h 895"/>
              <a:gd name="T94" fmla="*/ 1546 w 1779"/>
              <a:gd name="T95" fmla="*/ 221 h 895"/>
              <a:gd name="T96" fmla="*/ 1576 w 1779"/>
              <a:gd name="T97" fmla="*/ 242 h 895"/>
              <a:gd name="T98" fmla="*/ 1348 w 1779"/>
              <a:gd name="T99" fmla="*/ 482 h 895"/>
              <a:gd name="T100" fmla="*/ 1535 w 1779"/>
              <a:gd name="T101" fmla="*/ 317 h 895"/>
              <a:gd name="T102" fmla="*/ 1380 w 1779"/>
              <a:gd name="T103" fmla="*/ 520 h 895"/>
              <a:gd name="T104" fmla="*/ 1393 w 1779"/>
              <a:gd name="T105" fmla="*/ 547 h 895"/>
              <a:gd name="T106" fmla="*/ 1532 w 1779"/>
              <a:gd name="T107" fmla="*/ 459 h 895"/>
              <a:gd name="T108" fmla="*/ 1482 w 1779"/>
              <a:gd name="T109" fmla="*/ 537 h 895"/>
              <a:gd name="T110" fmla="*/ 1500 w 1779"/>
              <a:gd name="T111" fmla="*/ 561 h 895"/>
              <a:gd name="T112" fmla="*/ 1590 w 1779"/>
              <a:gd name="T113" fmla="*/ 535 h 895"/>
              <a:gd name="T114" fmla="*/ 1578 w 1779"/>
              <a:gd name="T115" fmla="*/ 599 h 895"/>
              <a:gd name="T116" fmla="*/ 1597 w 1779"/>
              <a:gd name="T117" fmla="*/ 632 h 895"/>
              <a:gd name="T118" fmla="*/ 1680 w 1779"/>
              <a:gd name="T119" fmla="*/ 599 h 895"/>
              <a:gd name="T120" fmla="*/ 1739 w 1779"/>
              <a:gd name="T121" fmla="*/ 588 h 895"/>
              <a:gd name="T122" fmla="*/ 1692 w 1779"/>
              <a:gd name="T123" fmla="*/ 817 h 895"/>
              <a:gd name="T124" fmla="*/ 997 w 1779"/>
              <a:gd name="T125" fmla="*/ 69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79" h="895">
                <a:moveTo>
                  <a:pt x="33" y="74"/>
                </a:moveTo>
                <a:cubicBezTo>
                  <a:pt x="32" y="73"/>
                  <a:pt x="30" y="73"/>
                  <a:pt x="29" y="74"/>
                </a:cubicBezTo>
                <a:cubicBezTo>
                  <a:pt x="8" y="95"/>
                  <a:pt x="8" y="95"/>
                  <a:pt x="8" y="95"/>
                </a:cubicBezTo>
                <a:cubicBezTo>
                  <a:pt x="7" y="96"/>
                  <a:pt x="7" y="98"/>
                  <a:pt x="8" y="99"/>
                </a:cubicBezTo>
                <a:cubicBezTo>
                  <a:pt x="9" y="100"/>
                  <a:pt x="10" y="100"/>
                  <a:pt x="11" y="100"/>
                </a:cubicBezTo>
                <a:cubicBezTo>
                  <a:pt x="11" y="100"/>
                  <a:pt x="12" y="100"/>
                  <a:pt x="13" y="99"/>
                </a:cubicBezTo>
                <a:cubicBezTo>
                  <a:pt x="33" y="78"/>
                  <a:pt x="33" y="78"/>
                  <a:pt x="33" y="78"/>
                </a:cubicBezTo>
                <a:cubicBezTo>
                  <a:pt x="35" y="77"/>
                  <a:pt x="35" y="75"/>
                  <a:pt x="33" y="74"/>
                </a:cubicBezTo>
                <a:close/>
                <a:moveTo>
                  <a:pt x="55" y="70"/>
                </a:moveTo>
                <a:cubicBezTo>
                  <a:pt x="55" y="70"/>
                  <a:pt x="56" y="70"/>
                  <a:pt x="57" y="69"/>
                </a:cubicBezTo>
                <a:cubicBezTo>
                  <a:pt x="62" y="64"/>
                  <a:pt x="62" y="64"/>
                  <a:pt x="62" y="64"/>
                </a:cubicBezTo>
                <a:cubicBezTo>
                  <a:pt x="63" y="63"/>
                  <a:pt x="63" y="61"/>
                  <a:pt x="62" y="59"/>
                </a:cubicBezTo>
                <a:cubicBezTo>
                  <a:pt x="61" y="58"/>
                  <a:pt x="59" y="58"/>
                  <a:pt x="58" y="59"/>
                </a:cubicBezTo>
                <a:cubicBezTo>
                  <a:pt x="52" y="65"/>
                  <a:pt x="52" y="65"/>
                  <a:pt x="52" y="65"/>
                </a:cubicBezTo>
                <a:cubicBezTo>
                  <a:pt x="51" y="66"/>
                  <a:pt x="51" y="68"/>
                  <a:pt x="52" y="69"/>
                </a:cubicBezTo>
                <a:cubicBezTo>
                  <a:pt x="53" y="70"/>
                  <a:pt x="54" y="70"/>
                  <a:pt x="55" y="70"/>
                </a:cubicBezTo>
                <a:close/>
                <a:moveTo>
                  <a:pt x="20" y="105"/>
                </a:moveTo>
                <a:cubicBezTo>
                  <a:pt x="21" y="105"/>
                  <a:pt x="21" y="104"/>
                  <a:pt x="22" y="104"/>
                </a:cubicBezTo>
                <a:cubicBezTo>
                  <a:pt x="42" y="84"/>
                  <a:pt x="42" y="84"/>
                  <a:pt x="42" y="84"/>
                </a:cubicBezTo>
                <a:cubicBezTo>
                  <a:pt x="43" y="83"/>
                  <a:pt x="43" y="81"/>
                  <a:pt x="42" y="80"/>
                </a:cubicBezTo>
                <a:cubicBezTo>
                  <a:pt x="41" y="78"/>
                  <a:pt x="39" y="78"/>
                  <a:pt x="38" y="80"/>
                </a:cubicBezTo>
                <a:cubicBezTo>
                  <a:pt x="18" y="100"/>
                  <a:pt x="18" y="100"/>
                  <a:pt x="18" y="100"/>
                </a:cubicBezTo>
                <a:cubicBezTo>
                  <a:pt x="16" y="101"/>
                  <a:pt x="16" y="103"/>
                  <a:pt x="18" y="104"/>
                </a:cubicBezTo>
                <a:cubicBezTo>
                  <a:pt x="18" y="104"/>
                  <a:pt x="19" y="105"/>
                  <a:pt x="20" y="105"/>
                </a:cubicBezTo>
                <a:close/>
                <a:moveTo>
                  <a:pt x="30" y="106"/>
                </a:moveTo>
                <a:cubicBezTo>
                  <a:pt x="29" y="105"/>
                  <a:pt x="27" y="105"/>
                  <a:pt x="25" y="106"/>
                </a:cubicBezTo>
                <a:cubicBezTo>
                  <a:pt x="24" y="107"/>
                  <a:pt x="24" y="107"/>
                  <a:pt x="24" y="107"/>
                </a:cubicBezTo>
                <a:cubicBezTo>
                  <a:pt x="23" y="108"/>
                  <a:pt x="23" y="110"/>
                  <a:pt x="24" y="112"/>
                </a:cubicBezTo>
                <a:cubicBezTo>
                  <a:pt x="24" y="112"/>
                  <a:pt x="25" y="112"/>
                  <a:pt x="26" y="112"/>
                </a:cubicBezTo>
                <a:cubicBezTo>
                  <a:pt x="27" y="112"/>
                  <a:pt x="28" y="112"/>
                  <a:pt x="28" y="112"/>
                </a:cubicBezTo>
                <a:cubicBezTo>
                  <a:pt x="30" y="110"/>
                  <a:pt x="30" y="110"/>
                  <a:pt x="30" y="110"/>
                </a:cubicBezTo>
                <a:cubicBezTo>
                  <a:pt x="31" y="109"/>
                  <a:pt x="31" y="107"/>
                  <a:pt x="30" y="106"/>
                </a:cubicBezTo>
                <a:close/>
                <a:moveTo>
                  <a:pt x="37" y="99"/>
                </a:moveTo>
                <a:cubicBezTo>
                  <a:pt x="37" y="99"/>
                  <a:pt x="38" y="100"/>
                  <a:pt x="39" y="100"/>
                </a:cubicBezTo>
                <a:cubicBezTo>
                  <a:pt x="40" y="100"/>
                  <a:pt x="41" y="99"/>
                  <a:pt x="41" y="99"/>
                </a:cubicBezTo>
                <a:cubicBezTo>
                  <a:pt x="50" y="90"/>
                  <a:pt x="50" y="90"/>
                  <a:pt x="50" y="90"/>
                </a:cubicBezTo>
                <a:cubicBezTo>
                  <a:pt x="51" y="89"/>
                  <a:pt x="51" y="87"/>
                  <a:pt x="50" y="86"/>
                </a:cubicBezTo>
                <a:cubicBezTo>
                  <a:pt x="48" y="85"/>
                  <a:pt x="46" y="85"/>
                  <a:pt x="45" y="86"/>
                </a:cubicBezTo>
                <a:cubicBezTo>
                  <a:pt x="37" y="94"/>
                  <a:pt x="37" y="94"/>
                  <a:pt x="37" y="94"/>
                </a:cubicBezTo>
                <a:cubicBezTo>
                  <a:pt x="36" y="95"/>
                  <a:pt x="36" y="97"/>
                  <a:pt x="37" y="99"/>
                </a:cubicBezTo>
                <a:close/>
                <a:moveTo>
                  <a:pt x="20" y="133"/>
                </a:moveTo>
                <a:cubicBezTo>
                  <a:pt x="21" y="133"/>
                  <a:pt x="21" y="132"/>
                  <a:pt x="22" y="132"/>
                </a:cubicBezTo>
                <a:cubicBezTo>
                  <a:pt x="25" y="129"/>
                  <a:pt x="25" y="129"/>
                  <a:pt x="25" y="129"/>
                </a:cubicBezTo>
                <a:cubicBezTo>
                  <a:pt x="26" y="128"/>
                  <a:pt x="26" y="126"/>
                  <a:pt x="25" y="125"/>
                </a:cubicBezTo>
                <a:cubicBezTo>
                  <a:pt x="24" y="123"/>
                  <a:pt x="22" y="123"/>
                  <a:pt x="20" y="125"/>
                </a:cubicBezTo>
                <a:cubicBezTo>
                  <a:pt x="18" y="127"/>
                  <a:pt x="18" y="127"/>
                  <a:pt x="18" y="127"/>
                </a:cubicBezTo>
                <a:cubicBezTo>
                  <a:pt x="16" y="129"/>
                  <a:pt x="16" y="131"/>
                  <a:pt x="18" y="132"/>
                </a:cubicBezTo>
                <a:cubicBezTo>
                  <a:pt x="18" y="132"/>
                  <a:pt x="19" y="133"/>
                  <a:pt x="20" y="133"/>
                </a:cubicBezTo>
                <a:close/>
                <a:moveTo>
                  <a:pt x="54" y="110"/>
                </a:moveTo>
                <a:cubicBezTo>
                  <a:pt x="52" y="109"/>
                  <a:pt x="50" y="109"/>
                  <a:pt x="49" y="110"/>
                </a:cubicBezTo>
                <a:cubicBezTo>
                  <a:pt x="31" y="128"/>
                  <a:pt x="31" y="128"/>
                  <a:pt x="31" y="128"/>
                </a:cubicBezTo>
                <a:cubicBezTo>
                  <a:pt x="30" y="130"/>
                  <a:pt x="30" y="131"/>
                  <a:pt x="31" y="133"/>
                </a:cubicBezTo>
                <a:cubicBezTo>
                  <a:pt x="31" y="133"/>
                  <a:pt x="32" y="134"/>
                  <a:pt x="33" y="134"/>
                </a:cubicBezTo>
                <a:cubicBezTo>
                  <a:pt x="34" y="134"/>
                  <a:pt x="35" y="133"/>
                  <a:pt x="35" y="133"/>
                </a:cubicBezTo>
                <a:cubicBezTo>
                  <a:pt x="54" y="114"/>
                  <a:pt x="54" y="114"/>
                  <a:pt x="54" y="114"/>
                </a:cubicBezTo>
                <a:cubicBezTo>
                  <a:pt x="55" y="113"/>
                  <a:pt x="55" y="111"/>
                  <a:pt x="54" y="110"/>
                </a:cubicBezTo>
                <a:close/>
                <a:moveTo>
                  <a:pt x="59" y="105"/>
                </a:moveTo>
                <a:cubicBezTo>
                  <a:pt x="59" y="105"/>
                  <a:pt x="60" y="106"/>
                  <a:pt x="61" y="106"/>
                </a:cubicBezTo>
                <a:cubicBezTo>
                  <a:pt x="62" y="106"/>
                  <a:pt x="62" y="105"/>
                  <a:pt x="63" y="105"/>
                </a:cubicBezTo>
                <a:cubicBezTo>
                  <a:pt x="72" y="96"/>
                  <a:pt x="72" y="96"/>
                  <a:pt x="72" y="96"/>
                </a:cubicBezTo>
                <a:cubicBezTo>
                  <a:pt x="73" y="94"/>
                  <a:pt x="73" y="92"/>
                  <a:pt x="72" y="91"/>
                </a:cubicBezTo>
                <a:cubicBezTo>
                  <a:pt x="71" y="90"/>
                  <a:pt x="69" y="90"/>
                  <a:pt x="68" y="91"/>
                </a:cubicBezTo>
                <a:cubicBezTo>
                  <a:pt x="59" y="100"/>
                  <a:pt x="59" y="100"/>
                  <a:pt x="59" y="100"/>
                </a:cubicBezTo>
                <a:cubicBezTo>
                  <a:pt x="57" y="102"/>
                  <a:pt x="57" y="104"/>
                  <a:pt x="59" y="105"/>
                </a:cubicBezTo>
                <a:close/>
                <a:moveTo>
                  <a:pt x="3" y="156"/>
                </a:moveTo>
                <a:cubicBezTo>
                  <a:pt x="1" y="158"/>
                  <a:pt x="1" y="158"/>
                  <a:pt x="1" y="158"/>
                </a:cubicBezTo>
                <a:cubicBezTo>
                  <a:pt x="0" y="159"/>
                  <a:pt x="0" y="161"/>
                  <a:pt x="1" y="162"/>
                </a:cubicBezTo>
                <a:cubicBezTo>
                  <a:pt x="2" y="163"/>
                  <a:pt x="2" y="163"/>
                  <a:pt x="3" y="163"/>
                </a:cubicBezTo>
                <a:cubicBezTo>
                  <a:pt x="4" y="163"/>
                  <a:pt x="5" y="163"/>
                  <a:pt x="5" y="162"/>
                </a:cubicBezTo>
                <a:cubicBezTo>
                  <a:pt x="8" y="160"/>
                  <a:pt x="8" y="160"/>
                  <a:pt x="8" y="160"/>
                </a:cubicBezTo>
                <a:cubicBezTo>
                  <a:pt x="9" y="159"/>
                  <a:pt x="9" y="157"/>
                  <a:pt x="8" y="156"/>
                </a:cubicBezTo>
                <a:cubicBezTo>
                  <a:pt x="6" y="155"/>
                  <a:pt x="4" y="155"/>
                  <a:pt x="3" y="156"/>
                </a:cubicBezTo>
                <a:close/>
                <a:moveTo>
                  <a:pt x="23" y="150"/>
                </a:moveTo>
                <a:cubicBezTo>
                  <a:pt x="18" y="155"/>
                  <a:pt x="18" y="155"/>
                  <a:pt x="18" y="155"/>
                </a:cubicBezTo>
                <a:cubicBezTo>
                  <a:pt x="16" y="157"/>
                  <a:pt x="16" y="159"/>
                  <a:pt x="18" y="160"/>
                </a:cubicBezTo>
                <a:cubicBezTo>
                  <a:pt x="18" y="160"/>
                  <a:pt x="19" y="161"/>
                  <a:pt x="20" y="161"/>
                </a:cubicBezTo>
                <a:cubicBezTo>
                  <a:pt x="21" y="161"/>
                  <a:pt x="21" y="160"/>
                  <a:pt x="22" y="160"/>
                </a:cubicBezTo>
                <a:cubicBezTo>
                  <a:pt x="28" y="154"/>
                  <a:pt x="28" y="154"/>
                  <a:pt x="28" y="154"/>
                </a:cubicBezTo>
                <a:cubicBezTo>
                  <a:pt x="29" y="153"/>
                  <a:pt x="29" y="151"/>
                  <a:pt x="28" y="150"/>
                </a:cubicBezTo>
                <a:cubicBezTo>
                  <a:pt x="27" y="148"/>
                  <a:pt x="25" y="148"/>
                  <a:pt x="23" y="150"/>
                </a:cubicBezTo>
                <a:close/>
                <a:moveTo>
                  <a:pt x="42" y="140"/>
                </a:moveTo>
                <a:cubicBezTo>
                  <a:pt x="79" y="103"/>
                  <a:pt x="79" y="103"/>
                  <a:pt x="79" y="103"/>
                </a:cubicBezTo>
                <a:cubicBezTo>
                  <a:pt x="85" y="96"/>
                  <a:pt x="85" y="96"/>
                  <a:pt x="85" y="96"/>
                </a:cubicBezTo>
                <a:cubicBezTo>
                  <a:pt x="87" y="95"/>
                  <a:pt x="87" y="93"/>
                  <a:pt x="85" y="92"/>
                </a:cubicBezTo>
                <a:cubicBezTo>
                  <a:pt x="84" y="91"/>
                  <a:pt x="82" y="91"/>
                  <a:pt x="81" y="92"/>
                </a:cubicBezTo>
                <a:cubicBezTo>
                  <a:pt x="77" y="96"/>
                  <a:pt x="77" y="96"/>
                  <a:pt x="77" y="96"/>
                </a:cubicBezTo>
                <a:cubicBezTo>
                  <a:pt x="38" y="135"/>
                  <a:pt x="38" y="135"/>
                  <a:pt x="38" y="135"/>
                </a:cubicBezTo>
                <a:cubicBezTo>
                  <a:pt x="37" y="137"/>
                  <a:pt x="37" y="139"/>
                  <a:pt x="38" y="140"/>
                </a:cubicBezTo>
                <a:cubicBezTo>
                  <a:pt x="38" y="140"/>
                  <a:pt x="39" y="141"/>
                  <a:pt x="40" y="141"/>
                </a:cubicBezTo>
                <a:cubicBezTo>
                  <a:pt x="41" y="141"/>
                  <a:pt x="41" y="140"/>
                  <a:pt x="42" y="140"/>
                </a:cubicBezTo>
                <a:close/>
                <a:moveTo>
                  <a:pt x="89" y="91"/>
                </a:moveTo>
                <a:cubicBezTo>
                  <a:pt x="90" y="91"/>
                  <a:pt x="91" y="91"/>
                  <a:pt x="92" y="90"/>
                </a:cubicBezTo>
                <a:cubicBezTo>
                  <a:pt x="102" y="79"/>
                  <a:pt x="102" y="79"/>
                  <a:pt x="102" y="79"/>
                </a:cubicBezTo>
                <a:cubicBezTo>
                  <a:pt x="104" y="78"/>
                  <a:pt x="104" y="76"/>
                  <a:pt x="102" y="75"/>
                </a:cubicBezTo>
                <a:cubicBezTo>
                  <a:pt x="101" y="74"/>
                  <a:pt x="99" y="74"/>
                  <a:pt x="98" y="75"/>
                </a:cubicBezTo>
                <a:cubicBezTo>
                  <a:pt x="87" y="86"/>
                  <a:pt x="87" y="86"/>
                  <a:pt x="87" y="86"/>
                </a:cubicBezTo>
                <a:cubicBezTo>
                  <a:pt x="86" y="87"/>
                  <a:pt x="86" y="89"/>
                  <a:pt x="87" y="90"/>
                </a:cubicBezTo>
                <a:cubicBezTo>
                  <a:pt x="88" y="91"/>
                  <a:pt x="89" y="91"/>
                  <a:pt x="89" y="91"/>
                </a:cubicBezTo>
                <a:close/>
                <a:moveTo>
                  <a:pt x="125" y="66"/>
                </a:moveTo>
                <a:cubicBezTo>
                  <a:pt x="124" y="65"/>
                  <a:pt x="122" y="65"/>
                  <a:pt x="121" y="66"/>
                </a:cubicBezTo>
                <a:cubicBezTo>
                  <a:pt x="52" y="135"/>
                  <a:pt x="52" y="135"/>
                  <a:pt x="52" y="135"/>
                </a:cubicBezTo>
                <a:cubicBezTo>
                  <a:pt x="46" y="141"/>
                  <a:pt x="46" y="141"/>
                  <a:pt x="46" y="141"/>
                </a:cubicBezTo>
                <a:cubicBezTo>
                  <a:pt x="46" y="141"/>
                  <a:pt x="45" y="142"/>
                  <a:pt x="45" y="142"/>
                </a:cubicBezTo>
                <a:cubicBezTo>
                  <a:pt x="45" y="142"/>
                  <a:pt x="45" y="142"/>
                  <a:pt x="45" y="142"/>
                </a:cubicBezTo>
                <a:cubicBezTo>
                  <a:pt x="39" y="148"/>
                  <a:pt x="39" y="148"/>
                  <a:pt x="39" y="148"/>
                </a:cubicBezTo>
                <a:cubicBezTo>
                  <a:pt x="38" y="149"/>
                  <a:pt x="38" y="151"/>
                  <a:pt x="39" y="152"/>
                </a:cubicBezTo>
                <a:cubicBezTo>
                  <a:pt x="40" y="153"/>
                  <a:pt x="40" y="153"/>
                  <a:pt x="41" y="153"/>
                </a:cubicBezTo>
                <a:cubicBezTo>
                  <a:pt x="42" y="153"/>
                  <a:pt x="43" y="153"/>
                  <a:pt x="43" y="152"/>
                </a:cubicBezTo>
                <a:cubicBezTo>
                  <a:pt x="49" y="147"/>
                  <a:pt x="49" y="147"/>
                  <a:pt x="49" y="147"/>
                </a:cubicBezTo>
                <a:cubicBezTo>
                  <a:pt x="49" y="147"/>
                  <a:pt x="49" y="146"/>
                  <a:pt x="49" y="146"/>
                </a:cubicBezTo>
                <a:cubicBezTo>
                  <a:pt x="50" y="146"/>
                  <a:pt x="50" y="146"/>
                  <a:pt x="50" y="146"/>
                </a:cubicBezTo>
                <a:cubicBezTo>
                  <a:pt x="56" y="140"/>
                  <a:pt x="56" y="140"/>
                  <a:pt x="56" y="140"/>
                </a:cubicBezTo>
                <a:cubicBezTo>
                  <a:pt x="125" y="71"/>
                  <a:pt x="125" y="71"/>
                  <a:pt x="125" y="71"/>
                </a:cubicBezTo>
                <a:cubicBezTo>
                  <a:pt x="126" y="69"/>
                  <a:pt x="126" y="67"/>
                  <a:pt x="125" y="66"/>
                </a:cubicBezTo>
                <a:close/>
                <a:moveTo>
                  <a:pt x="141" y="64"/>
                </a:moveTo>
                <a:cubicBezTo>
                  <a:pt x="140" y="63"/>
                  <a:pt x="138" y="63"/>
                  <a:pt x="137" y="64"/>
                </a:cubicBezTo>
                <a:cubicBezTo>
                  <a:pt x="62" y="139"/>
                  <a:pt x="62" y="139"/>
                  <a:pt x="62" y="139"/>
                </a:cubicBezTo>
                <a:cubicBezTo>
                  <a:pt x="61" y="140"/>
                  <a:pt x="61" y="142"/>
                  <a:pt x="62" y="143"/>
                </a:cubicBezTo>
                <a:cubicBezTo>
                  <a:pt x="63" y="144"/>
                  <a:pt x="63" y="144"/>
                  <a:pt x="64" y="144"/>
                </a:cubicBezTo>
                <a:cubicBezTo>
                  <a:pt x="65" y="144"/>
                  <a:pt x="66" y="144"/>
                  <a:pt x="66" y="143"/>
                </a:cubicBezTo>
                <a:cubicBezTo>
                  <a:pt x="141" y="68"/>
                  <a:pt x="141" y="68"/>
                  <a:pt x="141" y="68"/>
                </a:cubicBezTo>
                <a:cubicBezTo>
                  <a:pt x="142" y="67"/>
                  <a:pt x="142" y="65"/>
                  <a:pt x="141" y="64"/>
                </a:cubicBezTo>
                <a:close/>
                <a:moveTo>
                  <a:pt x="157" y="66"/>
                </a:moveTo>
                <a:cubicBezTo>
                  <a:pt x="159" y="65"/>
                  <a:pt x="159" y="63"/>
                  <a:pt x="157" y="62"/>
                </a:cubicBezTo>
                <a:cubicBezTo>
                  <a:pt x="156" y="61"/>
                  <a:pt x="154" y="61"/>
                  <a:pt x="153" y="62"/>
                </a:cubicBezTo>
                <a:cubicBezTo>
                  <a:pt x="98" y="117"/>
                  <a:pt x="98" y="117"/>
                  <a:pt x="98" y="117"/>
                </a:cubicBezTo>
                <a:cubicBezTo>
                  <a:pt x="92" y="123"/>
                  <a:pt x="92" y="123"/>
                  <a:pt x="92" y="123"/>
                </a:cubicBezTo>
                <a:cubicBezTo>
                  <a:pt x="83" y="132"/>
                  <a:pt x="83" y="132"/>
                  <a:pt x="83" y="132"/>
                </a:cubicBezTo>
                <a:cubicBezTo>
                  <a:pt x="82" y="133"/>
                  <a:pt x="82" y="135"/>
                  <a:pt x="83" y="137"/>
                </a:cubicBezTo>
                <a:cubicBezTo>
                  <a:pt x="83" y="137"/>
                  <a:pt x="84" y="137"/>
                  <a:pt x="85" y="137"/>
                </a:cubicBezTo>
                <a:cubicBezTo>
                  <a:pt x="86" y="137"/>
                  <a:pt x="87" y="137"/>
                  <a:pt x="87" y="137"/>
                </a:cubicBezTo>
                <a:cubicBezTo>
                  <a:pt x="102" y="122"/>
                  <a:pt x="102" y="122"/>
                  <a:pt x="102" y="122"/>
                </a:cubicBezTo>
                <a:lnTo>
                  <a:pt x="157" y="66"/>
                </a:lnTo>
                <a:close/>
                <a:moveTo>
                  <a:pt x="168" y="65"/>
                </a:moveTo>
                <a:cubicBezTo>
                  <a:pt x="167" y="64"/>
                  <a:pt x="165" y="64"/>
                  <a:pt x="164" y="65"/>
                </a:cubicBezTo>
                <a:cubicBezTo>
                  <a:pt x="101" y="127"/>
                  <a:pt x="101" y="127"/>
                  <a:pt x="101" y="127"/>
                </a:cubicBezTo>
                <a:cubicBezTo>
                  <a:pt x="100" y="129"/>
                  <a:pt x="100" y="131"/>
                  <a:pt x="101" y="132"/>
                </a:cubicBezTo>
                <a:cubicBezTo>
                  <a:pt x="102" y="132"/>
                  <a:pt x="103" y="133"/>
                  <a:pt x="104" y="133"/>
                </a:cubicBezTo>
                <a:cubicBezTo>
                  <a:pt x="104" y="133"/>
                  <a:pt x="105" y="132"/>
                  <a:pt x="106" y="132"/>
                </a:cubicBezTo>
                <a:cubicBezTo>
                  <a:pt x="168" y="70"/>
                  <a:pt x="168" y="70"/>
                  <a:pt x="168" y="70"/>
                </a:cubicBezTo>
                <a:cubicBezTo>
                  <a:pt x="169" y="68"/>
                  <a:pt x="169" y="67"/>
                  <a:pt x="168" y="65"/>
                </a:cubicBezTo>
                <a:close/>
                <a:moveTo>
                  <a:pt x="181" y="66"/>
                </a:moveTo>
                <a:cubicBezTo>
                  <a:pt x="180" y="65"/>
                  <a:pt x="178" y="65"/>
                  <a:pt x="177" y="66"/>
                </a:cubicBezTo>
                <a:cubicBezTo>
                  <a:pt x="119" y="124"/>
                  <a:pt x="119" y="124"/>
                  <a:pt x="119" y="124"/>
                </a:cubicBezTo>
                <a:cubicBezTo>
                  <a:pt x="117" y="125"/>
                  <a:pt x="117" y="127"/>
                  <a:pt x="119" y="129"/>
                </a:cubicBezTo>
                <a:cubicBezTo>
                  <a:pt x="119" y="129"/>
                  <a:pt x="120" y="130"/>
                  <a:pt x="121" y="130"/>
                </a:cubicBezTo>
                <a:cubicBezTo>
                  <a:pt x="122" y="130"/>
                  <a:pt x="122" y="129"/>
                  <a:pt x="123" y="129"/>
                </a:cubicBezTo>
                <a:cubicBezTo>
                  <a:pt x="181" y="71"/>
                  <a:pt x="181" y="71"/>
                  <a:pt x="181" y="71"/>
                </a:cubicBezTo>
                <a:cubicBezTo>
                  <a:pt x="182" y="70"/>
                  <a:pt x="182" y="68"/>
                  <a:pt x="181" y="66"/>
                </a:cubicBezTo>
                <a:close/>
                <a:moveTo>
                  <a:pt x="130" y="131"/>
                </a:moveTo>
                <a:cubicBezTo>
                  <a:pt x="131" y="132"/>
                  <a:pt x="132" y="132"/>
                  <a:pt x="132" y="132"/>
                </a:cubicBezTo>
                <a:cubicBezTo>
                  <a:pt x="133" y="132"/>
                  <a:pt x="134" y="132"/>
                  <a:pt x="135" y="131"/>
                </a:cubicBezTo>
                <a:cubicBezTo>
                  <a:pt x="193" y="73"/>
                  <a:pt x="193" y="73"/>
                  <a:pt x="193" y="73"/>
                </a:cubicBezTo>
                <a:cubicBezTo>
                  <a:pt x="194" y="72"/>
                  <a:pt x="194" y="70"/>
                  <a:pt x="193" y="69"/>
                </a:cubicBezTo>
                <a:cubicBezTo>
                  <a:pt x="192" y="67"/>
                  <a:pt x="190" y="67"/>
                  <a:pt x="188" y="69"/>
                </a:cubicBezTo>
                <a:cubicBezTo>
                  <a:pt x="130" y="127"/>
                  <a:pt x="130" y="127"/>
                  <a:pt x="130" y="127"/>
                </a:cubicBezTo>
                <a:cubicBezTo>
                  <a:pt x="129" y="128"/>
                  <a:pt x="129" y="130"/>
                  <a:pt x="130" y="131"/>
                </a:cubicBezTo>
                <a:close/>
                <a:moveTo>
                  <a:pt x="141" y="134"/>
                </a:moveTo>
                <a:cubicBezTo>
                  <a:pt x="142" y="135"/>
                  <a:pt x="142" y="135"/>
                  <a:pt x="143" y="135"/>
                </a:cubicBezTo>
                <a:cubicBezTo>
                  <a:pt x="144" y="135"/>
                  <a:pt x="145" y="135"/>
                  <a:pt x="145" y="134"/>
                </a:cubicBezTo>
                <a:cubicBezTo>
                  <a:pt x="205" y="75"/>
                  <a:pt x="205" y="75"/>
                  <a:pt x="205" y="75"/>
                </a:cubicBezTo>
                <a:cubicBezTo>
                  <a:pt x="206" y="73"/>
                  <a:pt x="206" y="71"/>
                  <a:pt x="205" y="70"/>
                </a:cubicBezTo>
                <a:cubicBezTo>
                  <a:pt x="204" y="69"/>
                  <a:pt x="202" y="69"/>
                  <a:pt x="201" y="70"/>
                </a:cubicBezTo>
                <a:cubicBezTo>
                  <a:pt x="141" y="130"/>
                  <a:pt x="141" y="130"/>
                  <a:pt x="141" y="130"/>
                </a:cubicBezTo>
                <a:cubicBezTo>
                  <a:pt x="140" y="131"/>
                  <a:pt x="140" y="133"/>
                  <a:pt x="141" y="134"/>
                </a:cubicBezTo>
                <a:close/>
                <a:moveTo>
                  <a:pt x="148" y="141"/>
                </a:moveTo>
                <a:cubicBezTo>
                  <a:pt x="149" y="142"/>
                  <a:pt x="149" y="142"/>
                  <a:pt x="150" y="142"/>
                </a:cubicBezTo>
                <a:cubicBezTo>
                  <a:pt x="151" y="142"/>
                  <a:pt x="152" y="142"/>
                  <a:pt x="152" y="141"/>
                </a:cubicBezTo>
                <a:cubicBezTo>
                  <a:pt x="216" y="78"/>
                  <a:pt x="216" y="78"/>
                  <a:pt x="216" y="78"/>
                </a:cubicBezTo>
                <a:cubicBezTo>
                  <a:pt x="217" y="76"/>
                  <a:pt x="217" y="74"/>
                  <a:pt x="216" y="73"/>
                </a:cubicBezTo>
                <a:cubicBezTo>
                  <a:pt x="215" y="72"/>
                  <a:pt x="213" y="72"/>
                  <a:pt x="212" y="73"/>
                </a:cubicBezTo>
                <a:cubicBezTo>
                  <a:pt x="148" y="137"/>
                  <a:pt x="148" y="137"/>
                  <a:pt x="148" y="137"/>
                </a:cubicBezTo>
                <a:cubicBezTo>
                  <a:pt x="147" y="138"/>
                  <a:pt x="147" y="140"/>
                  <a:pt x="148" y="141"/>
                </a:cubicBezTo>
                <a:close/>
                <a:moveTo>
                  <a:pt x="164" y="135"/>
                </a:moveTo>
                <a:cubicBezTo>
                  <a:pt x="164" y="135"/>
                  <a:pt x="164" y="135"/>
                  <a:pt x="164" y="135"/>
                </a:cubicBezTo>
                <a:cubicBezTo>
                  <a:pt x="158" y="141"/>
                  <a:pt x="158" y="141"/>
                  <a:pt x="158" y="141"/>
                </a:cubicBezTo>
                <a:cubicBezTo>
                  <a:pt x="158" y="141"/>
                  <a:pt x="158" y="141"/>
                  <a:pt x="158" y="141"/>
                </a:cubicBezTo>
                <a:cubicBezTo>
                  <a:pt x="158" y="141"/>
                  <a:pt x="157" y="141"/>
                  <a:pt x="157" y="142"/>
                </a:cubicBezTo>
                <a:cubicBezTo>
                  <a:pt x="155" y="144"/>
                  <a:pt x="155" y="144"/>
                  <a:pt x="155" y="144"/>
                </a:cubicBezTo>
                <a:cubicBezTo>
                  <a:pt x="154" y="145"/>
                  <a:pt x="154" y="147"/>
                  <a:pt x="155" y="148"/>
                </a:cubicBezTo>
                <a:cubicBezTo>
                  <a:pt x="156" y="149"/>
                  <a:pt x="156" y="149"/>
                  <a:pt x="157" y="149"/>
                </a:cubicBezTo>
                <a:cubicBezTo>
                  <a:pt x="158" y="149"/>
                  <a:pt x="159" y="149"/>
                  <a:pt x="159" y="148"/>
                </a:cubicBezTo>
                <a:cubicBezTo>
                  <a:pt x="162" y="146"/>
                  <a:pt x="162" y="146"/>
                  <a:pt x="162" y="146"/>
                </a:cubicBezTo>
                <a:cubicBezTo>
                  <a:pt x="162" y="146"/>
                  <a:pt x="162" y="146"/>
                  <a:pt x="162" y="146"/>
                </a:cubicBezTo>
                <a:cubicBezTo>
                  <a:pt x="162" y="145"/>
                  <a:pt x="162" y="145"/>
                  <a:pt x="162" y="145"/>
                </a:cubicBezTo>
                <a:cubicBezTo>
                  <a:pt x="168" y="139"/>
                  <a:pt x="168" y="139"/>
                  <a:pt x="168" y="139"/>
                </a:cubicBezTo>
                <a:cubicBezTo>
                  <a:pt x="168" y="139"/>
                  <a:pt x="168" y="139"/>
                  <a:pt x="168" y="139"/>
                </a:cubicBezTo>
                <a:cubicBezTo>
                  <a:pt x="232" y="75"/>
                  <a:pt x="232" y="75"/>
                  <a:pt x="232" y="75"/>
                </a:cubicBezTo>
                <a:cubicBezTo>
                  <a:pt x="233" y="74"/>
                  <a:pt x="233" y="72"/>
                  <a:pt x="232" y="71"/>
                </a:cubicBezTo>
                <a:cubicBezTo>
                  <a:pt x="231" y="70"/>
                  <a:pt x="229" y="70"/>
                  <a:pt x="228" y="71"/>
                </a:cubicBezTo>
                <a:cubicBezTo>
                  <a:pt x="164" y="135"/>
                  <a:pt x="164" y="135"/>
                  <a:pt x="164" y="135"/>
                </a:cubicBezTo>
                <a:close/>
                <a:moveTo>
                  <a:pt x="153" y="160"/>
                </a:moveTo>
                <a:cubicBezTo>
                  <a:pt x="152" y="161"/>
                  <a:pt x="152" y="161"/>
                  <a:pt x="152" y="161"/>
                </a:cubicBezTo>
                <a:cubicBezTo>
                  <a:pt x="144" y="169"/>
                  <a:pt x="144" y="169"/>
                  <a:pt x="144" y="169"/>
                </a:cubicBezTo>
                <a:cubicBezTo>
                  <a:pt x="144" y="169"/>
                  <a:pt x="144" y="169"/>
                  <a:pt x="144" y="169"/>
                </a:cubicBezTo>
                <a:cubicBezTo>
                  <a:pt x="143" y="170"/>
                  <a:pt x="143" y="170"/>
                  <a:pt x="143" y="170"/>
                </a:cubicBezTo>
                <a:cubicBezTo>
                  <a:pt x="141" y="172"/>
                  <a:pt x="141" y="172"/>
                  <a:pt x="141" y="172"/>
                </a:cubicBezTo>
                <a:cubicBezTo>
                  <a:pt x="140" y="173"/>
                  <a:pt x="140" y="175"/>
                  <a:pt x="141" y="176"/>
                </a:cubicBezTo>
                <a:cubicBezTo>
                  <a:pt x="141" y="177"/>
                  <a:pt x="142" y="177"/>
                  <a:pt x="143" y="177"/>
                </a:cubicBezTo>
                <a:cubicBezTo>
                  <a:pt x="144" y="177"/>
                  <a:pt x="145" y="177"/>
                  <a:pt x="145" y="176"/>
                </a:cubicBezTo>
                <a:cubicBezTo>
                  <a:pt x="147" y="174"/>
                  <a:pt x="147" y="174"/>
                  <a:pt x="147" y="174"/>
                </a:cubicBezTo>
                <a:cubicBezTo>
                  <a:pt x="148" y="174"/>
                  <a:pt x="148" y="174"/>
                  <a:pt x="148" y="174"/>
                </a:cubicBezTo>
                <a:cubicBezTo>
                  <a:pt x="148" y="174"/>
                  <a:pt x="148" y="173"/>
                  <a:pt x="148" y="173"/>
                </a:cubicBezTo>
                <a:cubicBezTo>
                  <a:pt x="156" y="165"/>
                  <a:pt x="156" y="165"/>
                  <a:pt x="156" y="165"/>
                </a:cubicBezTo>
                <a:cubicBezTo>
                  <a:pt x="157" y="165"/>
                  <a:pt x="157" y="165"/>
                  <a:pt x="157" y="164"/>
                </a:cubicBezTo>
                <a:cubicBezTo>
                  <a:pt x="161" y="160"/>
                  <a:pt x="161" y="160"/>
                  <a:pt x="161" y="160"/>
                </a:cubicBezTo>
                <a:cubicBezTo>
                  <a:pt x="161" y="160"/>
                  <a:pt x="161" y="160"/>
                  <a:pt x="161" y="160"/>
                </a:cubicBezTo>
                <a:cubicBezTo>
                  <a:pt x="168" y="154"/>
                  <a:pt x="168" y="154"/>
                  <a:pt x="168" y="154"/>
                </a:cubicBezTo>
                <a:cubicBezTo>
                  <a:pt x="169" y="153"/>
                  <a:pt x="169" y="153"/>
                  <a:pt x="169" y="153"/>
                </a:cubicBezTo>
                <a:cubicBezTo>
                  <a:pt x="250" y="72"/>
                  <a:pt x="250" y="72"/>
                  <a:pt x="250" y="72"/>
                </a:cubicBezTo>
                <a:cubicBezTo>
                  <a:pt x="251" y="71"/>
                  <a:pt x="251" y="69"/>
                  <a:pt x="250" y="68"/>
                </a:cubicBezTo>
                <a:cubicBezTo>
                  <a:pt x="248" y="67"/>
                  <a:pt x="246" y="67"/>
                  <a:pt x="245" y="68"/>
                </a:cubicBezTo>
                <a:cubicBezTo>
                  <a:pt x="242" y="71"/>
                  <a:pt x="242" y="71"/>
                  <a:pt x="242" y="71"/>
                </a:cubicBezTo>
                <a:cubicBezTo>
                  <a:pt x="163" y="150"/>
                  <a:pt x="163" y="150"/>
                  <a:pt x="163" y="150"/>
                </a:cubicBezTo>
                <a:lnTo>
                  <a:pt x="153" y="160"/>
                </a:lnTo>
                <a:close/>
                <a:moveTo>
                  <a:pt x="158" y="173"/>
                </a:moveTo>
                <a:cubicBezTo>
                  <a:pt x="159" y="173"/>
                  <a:pt x="160" y="174"/>
                  <a:pt x="161" y="174"/>
                </a:cubicBezTo>
                <a:cubicBezTo>
                  <a:pt x="161" y="174"/>
                  <a:pt x="162" y="173"/>
                  <a:pt x="163" y="173"/>
                </a:cubicBezTo>
                <a:cubicBezTo>
                  <a:pt x="262" y="74"/>
                  <a:pt x="262" y="74"/>
                  <a:pt x="262" y="74"/>
                </a:cubicBezTo>
                <a:cubicBezTo>
                  <a:pt x="263" y="72"/>
                  <a:pt x="263" y="70"/>
                  <a:pt x="262" y="69"/>
                </a:cubicBezTo>
                <a:cubicBezTo>
                  <a:pt x="261" y="68"/>
                  <a:pt x="259" y="68"/>
                  <a:pt x="258" y="69"/>
                </a:cubicBezTo>
                <a:cubicBezTo>
                  <a:pt x="158" y="168"/>
                  <a:pt x="158" y="168"/>
                  <a:pt x="158" y="168"/>
                </a:cubicBezTo>
                <a:cubicBezTo>
                  <a:pt x="157" y="170"/>
                  <a:pt x="157" y="172"/>
                  <a:pt x="158" y="173"/>
                </a:cubicBezTo>
                <a:close/>
                <a:moveTo>
                  <a:pt x="156" y="184"/>
                </a:moveTo>
                <a:cubicBezTo>
                  <a:pt x="151" y="190"/>
                  <a:pt x="151" y="190"/>
                  <a:pt x="151" y="190"/>
                </a:cubicBezTo>
                <a:cubicBezTo>
                  <a:pt x="150" y="191"/>
                  <a:pt x="150" y="193"/>
                  <a:pt x="151" y="194"/>
                </a:cubicBezTo>
                <a:cubicBezTo>
                  <a:pt x="152" y="195"/>
                  <a:pt x="152" y="195"/>
                  <a:pt x="153" y="195"/>
                </a:cubicBezTo>
                <a:cubicBezTo>
                  <a:pt x="154" y="195"/>
                  <a:pt x="155" y="195"/>
                  <a:pt x="155" y="194"/>
                </a:cubicBezTo>
                <a:cubicBezTo>
                  <a:pt x="161" y="189"/>
                  <a:pt x="161" y="189"/>
                  <a:pt x="161" y="189"/>
                </a:cubicBezTo>
                <a:cubicBezTo>
                  <a:pt x="166" y="184"/>
                  <a:pt x="166" y="184"/>
                  <a:pt x="166" y="184"/>
                </a:cubicBezTo>
                <a:cubicBezTo>
                  <a:pt x="277" y="72"/>
                  <a:pt x="277" y="72"/>
                  <a:pt x="277" y="72"/>
                </a:cubicBezTo>
                <a:cubicBezTo>
                  <a:pt x="278" y="71"/>
                  <a:pt x="278" y="69"/>
                  <a:pt x="277" y="68"/>
                </a:cubicBezTo>
                <a:cubicBezTo>
                  <a:pt x="276" y="67"/>
                  <a:pt x="274" y="67"/>
                  <a:pt x="273" y="68"/>
                </a:cubicBezTo>
                <a:cubicBezTo>
                  <a:pt x="161" y="179"/>
                  <a:pt x="161" y="179"/>
                  <a:pt x="161" y="179"/>
                </a:cubicBezTo>
                <a:lnTo>
                  <a:pt x="156" y="184"/>
                </a:lnTo>
                <a:close/>
                <a:moveTo>
                  <a:pt x="295" y="67"/>
                </a:moveTo>
                <a:cubicBezTo>
                  <a:pt x="296" y="67"/>
                  <a:pt x="297" y="67"/>
                  <a:pt x="298" y="66"/>
                </a:cubicBezTo>
                <a:cubicBezTo>
                  <a:pt x="316" y="48"/>
                  <a:pt x="316" y="48"/>
                  <a:pt x="316" y="48"/>
                </a:cubicBezTo>
                <a:cubicBezTo>
                  <a:pt x="317" y="47"/>
                  <a:pt x="317" y="45"/>
                  <a:pt x="316" y="44"/>
                </a:cubicBezTo>
                <a:cubicBezTo>
                  <a:pt x="314" y="42"/>
                  <a:pt x="312" y="42"/>
                  <a:pt x="311" y="44"/>
                </a:cubicBezTo>
                <a:cubicBezTo>
                  <a:pt x="293" y="62"/>
                  <a:pt x="293" y="62"/>
                  <a:pt x="293" y="62"/>
                </a:cubicBezTo>
                <a:cubicBezTo>
                  <a:pt x="292" y="63"/>
                  <a:pt x="292" y="65"/>
                  <a:pt x="293" y="66"/>
                </a:cubicBezTo>
                <a:cubicBezTo>
                  <a:pt x="294" y="67"/>
                  <a:pt x="295" y="67"/>
                  <a:pt x="295" y="67"/>
                </a:cubicBezTo>
                <a:close/>
                <a:moveTo>
                  <a:pt x="166" y="189"/>
                </a:moveTo>
                <a:cubicBezTo>
                  <a:pt x="157" y="198"/>
                  <a:pt x="157" y="198"/>
                  <a:pt x="157" y="198"/>
                </a:cubicBezTo>
                <a:cubicBezTo>
                  <a:pt x="156" y="199"/>
                  <a:pt x="156" y="201"/>
                  <a:pt x="157" y="202"/>
                </a:cubicBezTo>
                <a:cubicBezTo>
                  <a:pt x="158" y="203"/>
                  <a:pt x="158" y="203"/>
                  <a:pt x="159" y="203"/>
                </a:cubicBezTo>
                <a:cubicBezTo>
                  <a:pt x="160" y="203"/>
                  <a:pt x="161" y="203"/>
                  <a:pt x="162" y="202"/>
                </a:cubicBezTo>
                <a:cubicBezTo>
                  <a:pt x="178" y="187"/>
                  <a:pt x="178" y="187"/>
                  <a:pt x="178" y="187"/>
                </a:cubicBezTo>
                <a:cubicBezTo>
                  <a:pt x="178" y="187"/>
                  <a:pt x="178" y="187"/>
                  <a:pt x="178" y="187"/>
                </a:cubicBezTo>
                <a:cubicBezTo>
                  <a:pt x="290" y="74"/>
                  <a:pt x="290" y="74"/>
                  <a:pt x="290" y="74"/>
                </a:cubicBezTo>
                <a:cubicBezTo>
                  <a:pt x="292" y="72"/>
                  <a:pt x="291" y="71"/>
                  <a:pt x="290" y="69"/>
                </a:cubicBezTo>
                <a:cubicBezTo>
                  <a:pt x="289" y="68"/>
                  <a:pt x="287" y="68"/>
                  <a:pt x="286" y="69"/>
                </a:cubicBezTo>
                <a:cubicBezTo>
                  <a:pt x="166" y="189"/>
                  <a:pt x="166" y="189"/>
                  <a:pt x="166" y="189"/>
                </a:cubicBezTo>
                <a:close/>
                <a:moveTo>
                  <a:pt x="296" y="73"/>
                </a:moveTo>
                <a:cubicBezTo>
                  <a:pt x="169" y="199"/>
                  <a:pt x="169" y="199"/>
                  <a:pt x="169" y="199"/>
                </a:cubicBezTo>
                <a:cubicBezTo>
                  <a:pt x="169" y="199"/>
                  <a:pt x="169" y="199"/>
                  <a:pt x="169" y="199"/>
                </a:cubicBezTo>
                <a:cubicBezTo>
                  <a:pt x="151" y="217"/>
                  <a:pt x="151" y="217"/>
                  <a:pt x="151" y="217"/>
                </a:cubicBezTo>
                <a:cubicBezTo>
                  <a:pt x="150" y="219"/>
                  <a:pt x="150" y="221"/>
                  <a:pt x="151" y="222"/>
                </a:cubicBezTo>
                <a:cubicBezTo>
                  <a:pt x="152" y="222"/>
                  <a:pt x="153" y="223"/>
                  <a:pt x="154" y="223"/>
                </a:cubicBezTo>
                <a:cubicBezTo>
                  <a:pt x="154" y="223"/>
                  <a:pt x="155" y="222"/>
                  <a:pt x="155" y="222"/>
                </a:cubicBezTo>
                <a:cubicBezTo>
                  <a:pt x="178" y="198"/>
                  <a:pt x="178" y="198"/>
                  <a:pt x="178" y="198"/>
                </a:cubicBezTo>
                <a:cubicBezTo>
                  <a:pt x="300" y="77"/>
                  <a:pt x="300" y="77"/>
                  <a:pt x="300" y="77"/>
                </a:cubicBezTo>
                <a:cubicBezTo>
                  <a:pt x="301" y="76"/>
                  <a:pt x="301" y="74"/>
                  <a:pt x="300" y="73"/>
                </a:cubicBezTo>
                <a:cubicBezTo>
                  <a:pt x="299" y="72"/>
                  <a:pt x="297" y="72"/>
                  <a:pt x="296" y="73"/>
                </a:cubicBezTo>
                <a:close/>
                <a:moveTo>
                  <a:pt x="316" y="57"/>
                </a:moveTo>
                <a:cubicBezTo>
                  <a:pt x="317" y="58"/>
                  <a:pt x="317" y="58"/>
                  <a:pt x="318" y="58"/>
                </a:cubicBezTo>
                <a:cubicBezTo>
                  <a:pt x="319" y="58"/>
                  <a:pt x="320" y="58"/>
                  <a:pt x="320" y="57"/>
                </a:cubicBezTo>
                <a:cubicBezTo>
                  <a:pt x="327" y="50"/>
                  <a:pt x="327" y="50"/>
                  <a:pt x="327" y="50"/>
                </a:cubicBezTo>
                <a:cubicBezTo>
                  <a:pt x="328" y="49"/>
                  <a:pt x="328" y="47"/>
                  <a:pt x="327" y="46"/>
                </a:cubicBezTo>
                <a:cubicBezTo>
                  <a:pt x="326" y="45"/>
                  <a:pt x="324" y="45"/>
                  <a:pt x="323" y="46"/>
                </a:cubicBezTo>
                <a:cubicBezTo>
                  <a:pt x="316" y="53"/>
                  <a:pt x="316" y="53"/>
                  <a:pt x="316" y="53"/>
                </a:cubicBezTo>
                <a:cubicBezTo>
                  <a:pt x="315" y="54"/>
                  <a:pt x="315" y="56"/>
                  <a:pt x="316" y="57"/>
                </a:cubicBezTo>
                <a:close/>
                <a:moveTo>
                  <a:pt x="334" y="43"/>
                </a:moveTo>
                <a:cubicBezTo>
                  <a:pt x="334" y="43"/>
                  <a:pt x="335" y="42"/>
                  <a:pt x="336" y="42"/>
                </a:cubicBezTo>
                <a:cubicBezTo>
                  <a:pt x="342" y="36"/>
                  <a:pt x="342" y="36"/>
                  <a:pt x="342" y="36"/>
                </a:cubicBezTo>
                <a:cubicBezTo>
                  <a:pt x="343" y="34"/>
                  <a:pt x="343" y="32"/>
                  <a:pt x="342" y="31"/>
                </a:cubicBezTo>
                <a:cubicBezTo>
                  <a:pt x="341" y="30"/>
                  <a:pt x="339" y="30"/>
                  <a:pt x="338" y="31"/>
                </a:cubicBezTo>
                <a:cubicBezTo>
                  <a:pt x="331" y="37"/>
                  <a:pt x="331" y="37"/>
                  <a:pt x="331" y="37"/>
                </a:cubicBezTo>
                <a:cubicBezTo>
                  <a:pt x="330" y="39"/>
                  <a:pt x="330" y="41"/>
                  <a:pt x="331" y="42"/>
                </a:cubicBezTo>
                <a:cubicBezTo>
                  <a:pt x="332" y="42"/>
                  <a:pt x="333" y="43"/>
                  <a:pt x="334" y="43"/>
                </a:cubicBezTo>
                <a:close/>
                <a:moveTo>
                  <a:pt x="130" y="260"/>
                </a:moveTo>
                <a:cubicBezTo>
                  <a:pt x="131" y="260"/>
                  <a:pt x="132" y="260"/>
                  <a:pt x="132" y="259"/>
                </a:cubicBezTo>
                <a:cubicBezTo>
                  <a:pt x="308" y="84"/>
                  <a:pt x="308" y="84"/>
                  <a:pt x="308" y="84"/>
                </a:cubicBezTo>
                <a:cubicBezTo>
                  <a:pt x="308" y="83"/>
                  <a:pt x="308" y="83"/>
                  <a:pt x="308" y="83"/>
                </a:cubicBezTo>
                <a:cubicBezTo>
                  <a:pt x="309" y="83"/>
                  <a:pt x="309" y="83"/>
                  <a:pt x="309" y="83"/>
                </a:cubicBezTo>
                <a:cubicBezTo>
                  <a:pt x="315" y="76"/>
                  <a:pt x="315" y="76"/>
                  <a:pt x="315" y="76"/>
                </a:cubicBezTo>
                <a:cubicBezTo>
                  <a:pt x="319" y="72"/>
                  <a:pt x="319" y="72"/>
                  <a:pt x="319" y="72"/>
                </a:cubicBezTo>
                <a:cubicBezTo>
                  <a:pt x="322" y="70"/>
                  <a:pt x="322" y="70"/>
                  <a:pt x="322" y="70"/>
                </a:cubicBezTo>
                <a:cubicBezTo>
                  <a:pt x="335" y="57"/>
                  <a:pt x="335" y="57"/>
                  <a:pt x="335" y="57"/>
                </a:cubicBezTo>
                <a:cubicBezTo>
                  <a:pt x="338" y="54"/>
                  <a:pt x="338" y="54"/>
                  <a:pt x="338" y="54"/>
                </a:cubicBezTo>
                <a:cubicBezTo>
                  <a:pt x="339" y="52"/>
                  <a:pt x="339" y="52"/>
                  <a:pt x="339" y="52"/>
                </a:cubicBezTo>
                <a:cubicBezTo>
                  <a:pt x="341" y="51"/>
                  <a:pt x="341" y="49"/>
                  <a:pt x="339" y="48"/>
                </a:cubicBezTo>
                <a:cubicBezTo>
                  <a:pt x="338" y="47"/>
                  <a:pt x="336" y="47"/>
                  <a:pt x="335" y="48"/>
                </a:cubicBezTo>
                <a:cubicBezTo>
                  <a:pt x="333" y="50"/>
                  <a:pt x="333" y="50"/>
                  <a:pt x="333" y="50"/>
                </a:cubicBezTo>
                <a:cubicBezTo>
                  <a:pt x="330" y="53"/>
                  <a:pt x="330" y="53"/>
                  <a:pt x="330" y="53"/>
                </a:cubicBezTo>
                <a:cubicBezTo>
                  <a:pt x="305" y="78"/>
                  <a:pt x="305" y="78"/>
                  <a:pt x="305" y="78"/>
                </a:cubicBezTo>
                <a:cubicBezTo>
                  <a:pt x="304" y="78"/>
                  <a:pt x="304" y="79"/>
                  <a:pt x="304" y="79"/>
                </a:cubicBezTo>
                <a:cubicBezTo>
                  <a:pt x="304" y="79"/>
                  <a:pt x="304" y="79"/>
                  <a:pt x="303" y="79"/>
                </a:cubicBezTo>
                <a:cubicBezTo>
                  <a:pt x="128" y="255"/>
                  <a:pt x="128" y="255"/>
                  <a:pt x="128" y="255"/>
                </a:cubicBezTo>
                <a:cubicBezTo>
                  <a:pt x="127" y="256"/>
                  <a:pt x="127" y="258"/>
                  <a:pt x="128" y="259"/>
                </a:cubicBezTo>
                <a:cubicBezTo>
                  <a:pt x="129" y="260"/>
                  <a:pt x="129" y="260"/>
                  <a:pt x="130" y="260"/>
                </a:cubicBezTo>
                <a:close/>
                <a:moveTo>
                  <a:pt x="342" y="45"/>
                </a:moveTo>
                <a:cubicBezTo>
                  <a:pt x="342" y="46"/>
                  <a:pt x="343" y="46"/>
                  <a:pt x="344" y="46"/>
                </a:cubicBezTo>
                <a:cubicBezTo>
                  <a:pt x="345" y="46"/>
                  <a:pt x="346" y="46"/>
                  <a:pt x="346" y="45"/>
                </a:cubicBezTo>
                <a:cubicBezTo>
                  <a:pt x="352" y="40"/>
                  <a:pt x="352" y="40"/>
                  <a:pt x="352" y="40"/>
                </a:cubicBezTo>
                <a:cubicBezTo>
                  <a:pt x="352" y="40"/>
                  <a:pt x="352" y="40"/>
                  <a:pt x="352" y="40"/>
                </a:cubicBezTo>
                <a:cubicBezTo>
                  <a:pt x="358" y="33"/>
                  <a:pt x="358" y="33"/>
                  <a:pt x="358" y="33"/>
                </a:cubicBezTo>
                <a:cubicBezTo>
                  <a:pt x="360" y="32"/>
                  <a:pt x="360" y="30"/>
                  <a:pt x="358" y="29"/>
                </a:cubicBezTo>
                <a:cubicBezTo>
                  <a:pt x="357" y="28"/>
                  <a:pt x="355" y="28"/>
                  <a:pt x="354" y="29"/>
                </a:cubicBezTo>
                <a:cubicBezTo>
                  <a:pt x="352" y="30"/>
                  <a:pt x="352" y="30"/>
                  <a:pt x="352" y="30"/>
                </a:cubicBezTo>
                <a:cubicBezTo>
                  <a:pt x="352" y="30"/>
                  <a:pt x="352" y="30"/>
                  <a:pt x="352" y="31"/>
                </a:cubicBezTo>
                <a:cubicBezTo>
                  <a:pt x="342" y="41"/>
                  <a:pt x="342" y="41"/>
                  <a:pt x="342" y="41"/>
                </a:cubicBezTo>
                <a:cubicBezTo>
                  <a:pt x="341" y="42"/>
                  <a:pt x="341" y="44"/>
                  <a:pt x="342" y="45"/>
                </a:cubicBezTo>
                <a:close/>
                <a:moveTo>
                  <a:pt x="324" y="82"/>
                </a:moveTo>
                <a:cubicBezTo>
                  <a:pt x="333" y="73"/>
                  <a:pt x="333" y="73"/>
                  <a:pt x="333" y="73"/>
                </a:cubicBezTo>
                <a:cubicBezTo>
                  <a:pt x="333" y="73"/>
                  <a:pt x="333" y="72"/>
                  <a:pt x="333" y="72"/>
                </a:cubicBezTo>
                <a:cubicBezTo>
                  <a:pt x="334" y="72"/>
                  <a:pt x="334" y="72"/>
                  <a:pt x="334" y="71"/>
                </a:cubicBezTo>
                <a:cubicBezTo>
                  <a:pt x="349" y="57"/>
                  <a:pt x="349" y="57"/>
                  <a:pt x="349" y="57"/>
                </a:cubicBezTo>
                <a:cubicBezTo>
                  <a:pt x="350" y="56"/>
                  <a:pt x="350" y="54"/>
                  <a:pt x="349" y="53"/>
                </a:cubicBezTo>
                <a:cubicBezTo>
                  <a:pt x="347" y="51"/>
                  <a:pt x="345" y="51"/>
                  <a:pt x="344" y="53"/>
                </a:cubicBezTo>
                <a:cubicBezTo>
                  <a:pt x="330" y="67"/>
                  <a:pt x="330" y="67"/>
                  <a:pt x="330" y="67"/>
                </a:cubicBezTo>
                <a:cubicBezTo>
                  <a:pt x="329" y="67"/>
                  <a:pt x="329" y="68"/>
                  <a:pt x="329" y="68"/>
                </a:cubicBezTo>
                <a:cubicBezTo>
                  <a:pt x="329" y="68"/>
                  <a:pt x="329" y="68"/>
                  <a:pt x="328" y="68"/>
                </a:cubicBezTo>
                <a:cubicBezTo>
                  <a:pt x="320" y="77"/>
                  <a:pt x="320" y="77"/>
                  <a:pt x="320" y="77"/>
                </a:cubicBezTo>
                <a:cubicBezTo>
                  <a:pt x="319" y="78"/>
                  <a:pt x="318" y="79"/>
                  <a:pt x="319" y="81"/>
                </a:cubicBezTo>
                <a:cubicBezTo>
                  <a:pt x="318" y="80"/>
                  <a:pt x="316" y="80"/>
                  <a:pt x="316" y="81"/>
                </a:cubicBezTo>
                <a:cubicBezTo>
                  <a:pt x="130" y="267"/>
                  <a:pt x="130" y="267"/>
                  <a:pt x="130" y="267"/>
                </a:cubicBezTo>
                <a:cubicBezTo>
                  <a:pt x="128" y="268"/>
                  <a:pt x="128" y="270"/>
                  <a:pt x="130" y="272"/>
                </a:cubicBezTo>
                <a:cubicBezTo>
                  <a:pt x="130" y="272"/>
                  <a:pt x="131" y="273"/>
                  <a:pt x="132" y="273"/>
                </a:cubicBezTo>
                <a:cubicBezTo>
                  <a:pt x="133" y="273"/>
                  <a:pt x="133" y="272"/>
                  <a:pt x="134" y="272"/>
                </a:cubicBezTo>
                <a:cubicBezTo>
                  <a:pt x="320" y="86"/>
                  <a:pt x="320" y="86"/>
                  <a:pt x="320" y="86"/>
                </a:cubicBezTo>
                <a:cubicBezTo>
                  <a:pt x="321" y="85"/>
                  <a:pt x="321" y="83"/>
                  <a:pt x="321" y="82"/>
                </a:cubicBezTo>
                <a:cubicBezTo>
                  <a:pt x="321" y="82"/>
                  <a:pt x="321" y="83"/>
                  <a:pt x="322" y="83"/>
                </a:cubicBezTo>
                <a:cubicBezTo>
                  <a:pt x="323" y="83"/>
                  <a:pt x="323" y="82"/>
                  <a:pt x="324" y="82"/>
                </a:cubicBezTo>
                <a:close/>
                <a:moveTo>
                  <a:pt x="352" y="49"/>
                </a:moveTo>
                <a:cubicBezTo>
                  <a:pt x="353" y="50"/>
                  <a:pt x="354" y="50"/>
                  <a:pt x="354" y="50"/>
                </a:cubicBezTo>
                <a:cubicBezTo>
                  <a:pt x="355" y="50"/>
                  <a:pt x="356" y="50"/>
                  <a:pt x="357" y="49"/>
                </a:cubicBezTo>
                <a:cubicBezTo>
                  <a:pt x="367" y="39"/>
                  <a:pt x="367" y="39"/>
                  <a:pt x="367" y="39"/>
                </a:cubicBezTo>
                <a:cubicBezTo>
                  <a:pt x="368" y="38"/>
                  <a:pt x="368" y="36"/>
                  <a:pt x="367" y="35"/>
                </a:cubicBezTo>
                <a:cubicBezTo>
                  <a:pt x="365" y="33"/>
                  <a:pt x="363" y="33"/>
                  <a:pt x="362" y="35"/>
                </a:cubicBezTo>
                <a:cubicBezTo>
                  <a:pt x="352" y="45"/>
                  <a:pt x="352" y="45"/>
                  <a:pt x="352" y="45"/>
                </a:cubicBezTo>
                <a:cubicBezTo>
                  <a:pt x="351" y="46"/>
                  <a:pt x="351" y="48"/>
                  <a:pt x="352" y="49"/>
                </a:cubicBezTo>
                <a:close/>
                <a:moveTo>
                  <a:pt x="333" y="87"/>
                </a:moveTo>
                <a:cubicBezTo>
                  <a:pt x="334" y="86"/>
                  <a:pt x="334" y="84"/>
                  <a:pt x="333" y="82"/>
                </a:cubicBezTo>
                <a:cubicBezTo>
                  <a:pt x="332" y="81"/>
                  <a:pt x="330" y="81"/>
                  <a:pt x="328" y="82"/>
                </a:cubicBezTo>
                <a:cubicBezTo>
                  <a:pt x="129" y="282"/>
                  <a:pt x="129" y="282"/>
                  <a:pt x="129" y="282"/>
                </a:cubicBezTo>
                <a:cubicBezTo>
                  <a:pt x="127" y="283"/>
                  <a:pt x="127" y="285"/>
                  <a:pt x="129" y="287"/>
                </a:cubicBezTo>
                <a:cubicBezTo>
                  <a:pt x="129" y="287"/>
                  <a:pt x="130" y="287"/>
                  <a:pt x="131" y="287"/>
                </a:cubicBezTo>
                <a:cubicBezTo>
                  <a:pt x="132" y="287"/>
                  <a:pt x="132" y="287"/>
                  <a:pt x="133" y="287"/>
                </a:cubicBezTo>
                <a:lnTo>
                  <a:pt x="333" y="87"/>
                </a:lnTo>
                <a:close/>
                <a:moveTo>
                  <a:pt x="335" y="83"/>
                </a:moveTo>
                <a:cubicBezTo>
                  <a:pt x="336" y="83"/>
                  <a:pt x="337" y="83"/>
                  <a:pt x="337" y="82"/>
                </a:cubicBezTo>
                <a:cubicBezTo>
                  <a:pt x="341" y="78"/>
                  <a:pt x="341" y="78"/>
                  <a:pt x="341" y="78"/>
                </a:cubicBezTo>
                <a:cubicBezTo>
                  <a:pt x="344" y="76"/>
                  <a:pt x="344" y="76"/>
                  <a:pt x="344" y="76"/>
                </a:cubicBezTo>
                <a:cubicBezTo>
                  <a:pt x="361" y="58"/>
                  <a:pt x="361" y="58"/>
                  <a:pt x="361" y="58"/>
                </a:cubicBezTo>
                <a:cubicBezTo>
                  <a:pt x="362" y="57"/>
                  <a:pt x="362" y="55"/>
                  <a:pt x="361" y="54"/>
                </a:cubicBezTo>
                <a:cubicBezTo>
                  <a:pt x="360" y="53"/>
                  <a:pt x="358" y="53"/>
                  <a:pt x="357" y="54"/>
                </a:cubicBezTo>
                <a:cubicBezTo>
                  <a:pt x="339" y="71"/>
                  <a:pt x="339" y="71"/>
                  <a:pt x="339" y="71"/>
                </a:cubicBezTo>
                <a:cubicBezTo>
                  <a:pt x="337" y="74"/>
                  <a:pt x="337" y="74"/>
                  <a:pt x="337" y="74"/>
                </a:cubicBezTo>
                <a:cubicBezTo>
                  <a:pt x="333" y="78"/>
                  <a:pt x="333" y="78"/>
                  <a:pt x="333" y="78"/>
                </a:cubicBezTo>
                <a:cubicBezTo>
                  <a:pt x="332" y="79"/>
                  <a:pt x="332" y="81"/>
                  <a:pt x="333" y="82"/>
                </a:cubicBezTo>
                <a:cubicBezTo>
                  <a:pt x="333" y="83"/>
                  <a:pt x="334" y="83"/>
                  <a:pt x="335" y="83"/>
                </a:cubicBezTo>
                <a:close/>
                <a:moveTo>
                  <a:pt x="372" y="46"/>
                </a:moveTo>
                <a:cubicBezTo>
                  <a:pt x="373" y="46"/>
                  <a:pt x="374" y="46"/>
                  <a:pt x="374" y="45"/>
                </a:cubicBezTo>
                <a:cubicBezTo>
                  <a:pt x="386" y="34"/>
                  <a:pt x="386" y="34"/>
                  <a:pt x="386" y="34"/>
                </a:cubicBezTo>
                <a:cubicBezTo>
                  <a:pt x="386" y="34"/>
                  <a:pt x="386" y="34"/>
                  <a:pt x="386" y="34"/>
                </a:cubicBezTo>
                <a:cubicBezTo>
                  <a:pt x="388" y="32"/>
                  <a:pt x="388" y="32"/>
                  <a:pt x="388" y="32"/>
                </a:cubicBezTo>
                <a:cubicBezTo>
                  <a:pt x="391" y="29"/>
                  <a:pt x="391" y="29"/>
                  <a:pt x="391" y="29"/>
                </a:cubicBezTo>
                <a:cubicBezTo>
                  <a:pt x="394" y="26"/>
                  <a:pt x="394" y="26"/>
                  <a:pt x="394" y="26"/>
                </a:cubicBezTo>
                <a:cubicBezTo>
                  <a:pt x="395" y="24"/>
                  <a:pt x="395" y="22"/>
                  <a:pt x="394" y="21"/>
                </a:cubicBezTo>
                <a:cubicBezTo>
                  <a:pt x="394" y="21"/>
                  <a:pt x="393" y="21"/>
                  <a:pt x="393" y="20"/>
                </a:cubicBezTo>
                <a:cubicBezTo>
                  <a:pt x="392" y="20"/>
                  <a:pt x="391" y="20"/>
                  <a:pt x="391" y="21"/>
                </a:cubicBezTo>
                <a:cubicBezTo>
                  <a:pt x="390" y="21"/>
                  <a:pt x="390" y="21"/>
                  <a:pt x="390" y="21"/>
                </a:cubicBezTo>
                <a:cubicBezTo>
                  <a:pt x="387" y="24"/>
                  <a:pt x="387" y="24"/>
                  <a:pt x="387" y="24"/>
                </a:cubicBezTo>
                <a:cubicBezTo>
                  <a:pt x="387" y="24"/>
                  <a:pt x="387" y="24"/>
                  <a:pt x="387" y="24"/>
                </a:cubicBezTo>
                <a:cubicBezTo>
                  <a:pt x="385" y="26"/>
                  <a:pt x="385" y="26"/>
                  <a:pt x="385" y="26"/>
                </a:cubicBezTo>
                <a:cubicBezTo>
                  <a:pt x="385" y="26"/>
                  <a:pt x="385" y="26"/>
                  <a:pt x="385" y="26"/>
                </a:cubicBezTo>
                <a:cubicBezTo>
                  <a:pt x="382" y="29"/>
                  <a:pt x="382" y="29"/>
                  <a:pt x="382" y="29"/>
                </a:cubicBezTo>
                <a:cubicBezTo>
                  <a:pt x="379" y="32"/>
                  <a:pt x="379" y="32"/>
                  <a:pt x="379" y="32"/>
                </a:cubicBezTo>
                <a:cubicBezTo>
                  <a:pt x="376" y="36"/>
                  <a:pt x="376" y="36"/>
                  <a:pt x="376" y="36"/>
                </a:cubicBezTo>
                <a:cubicBezTo>
                  <a:pt x="376" y="36"/>
                  <a:pt x="376" y="36"/>
                  <a:pt x="376" y="36"/>
                </a:cubicBezTo>
                <a:cubicBezTo>
                  <a:pt x="370" y="41"/>
                  <a:pt x="370" y="41"/>
                  <a:pt x="370" y="41"/>
                </a:cubicBezTo>
                <a:cubicBezTo>
                  <a:pt x="369" y="42"/>
                  <a:pt x="369" y="44"/>
                  <a:pt x="370" y="45"/>
                </a:cubicBezTo>
                <a:cubicBezTo>
                  <a:pt x="371" y="46"/>
                  <a:pt x="371" y="46"/>
                  <a:pt x="372" y="46"/>
                </a:cubicBezTo>
                <a:close/>
                <a:moveTo>
                  <a:pt x="390" y="44"/>
                </a:moveTo>
                <a:cubicBezTo>
                  <a:pt x="393" y="40"/>
                  <a:pt x="393" y="40"/>
                  <a:pt x="393" y="40"/>
                </a:cubicBezTo>
                <a:cubicBezTo>
                  <a:pt x="394" y="39"/>
                  <a:pt x="394" y="37"/>
                  <a:pt x="393" y="36"/>
                </a:cubicBezTo>
                <a:cubicBezTo>
                  <a:pt x="392" y="35"/>
                  <a:pt x="390" y="35"/>
                  <a:pt x="389" y="36"/>
                </a:cubicBezTo>
                <a:cubicBezTo>
                  <a:pt x="385" y="40"/>
                  <a:pt x="385" y="40"/>
                  <a:pt x="385" y="40"/>
                </a:cubicBezTo>
                <a:cubicBezTo>
                  <a:pt x="384" y="41"/>
                  <a:pt x="384" y="43"/>
                  <a:pt x="385" y="44"/>
                </a:cubicBezTo>
                <a:cubicBezTo>
                  <a:pt x="386" y="45"/>
                  <a:pt x="387" y="45"/>
                  <a:pt x="387" y="45"/>
                </a:cubicBezTo>
                <a:cubicBezTo>
                  <a:pt x="388" y="45"/>
                  <a:pt x="389" y="45"/>
                  <a:pt x="390" y="44"/>
                </a:cubicBezTo>
                <a:close/>
                <a:moveTo>
                  <a:pt x="381" y="52"/>
                </a:moveTo>
                <a:cubicBezTo>
                  <a:pt x="383" y="51"/>
                  <a:pt x="383" y="49"/>
                  <a:pt x="381" y="48"/>
                </a:cubicBezTo>
                <a:cubicBezTo>
                  <a:pt x="380" y="46"/>
                  <a:pt x="378" y="46"/>
                  <a:pt x="377" y="48"/>
                </a:cubicBezTo>
                <a:cubicBezTo>
                  <a:pt x="370" y="54"/>
                  <a:pt x="370" y="54"/>
                  <a:pt x="370" y="54"/>
                </a:cubicBezTo>
                <a:cubicBezTo>
                  <a:pt x="351" y="73"/>
                  <a:pt x="351" y="73"/>
                  <a:pt x="351" y="73"/>
                </a:cubicBezTo>
                <a:cubicBezTo>
                  <a:pt x="351" y="73"/>
                  <a:pt x="351" y="73"/>
                  <a:pt x="351" y="73"/>
                </a:cubicBezTo>
                <a:cubicBezTo>
                  <a:pt x="348" y="77"/>
                  <a:pt x="348" y="77"/>
                  <a:pt x="348" y="77"/>
                </a:cubicBezTo>
                <a:cubicBezTo>
                  <a:pt x="132" y="292"/>
                  <a:pt x="132" y="292"/>
                  <a:pt x="132" y="292"/>
                </a:cubicBezTo>
                <a:cubicBezTo>
                  <a:pt x="131" y="294"/>
                  <a:pt x="131" y="295"/>
                  <a:pt x="132" y="297"/>
                </a:cubicBezTo>
                <a:cubicBezTo>
                  <a:pt x="133" y="297"/>
                  <a:pt x="134" y="298"/>
                  <a:pt x="135" y="298"/>
                </a:cubicBezTo>
                <a:cubicBezTo>
                  <a:pt x="135" y="298"/>
                  <a:pt x="136" y="297"/>
                  <a:pt x="137" y="297"/>
                </a:cubicBezTo>
                <a:cubicBezTo>
                  <a:pt x="353" y="81"/>
                  <a:pt x="353" y="81"/>
                  <a:pt x="353" y="81"/>
                </a:cubicBezTo>
                <a:lnTo>
                  <a:pt x="381" y="52"/>
                </a:lnTo>
                <a:close/>
                <a:moveTo>
                  <a:pt x="388" y="59"/>
                </a:moveTo>
                <a:cubicBezTo>
                  <a:pt x="391" y="56"/>
                  <a:pt x="391" y="56"/>
                  <a:pt x="391" y="56"/>
                </a:cubicBezTo>
                <a:cubicBezTo>
                  <a:pt x="392" y="55"/>
                  <a:pt x="392" y="53"/>
                  <a:pt x="391" y="52"/>
                </a:cubicBezTo>
                <a:cubicBezTo>
                  <a:pt x="390" y="51"/>
                  <a:pt x="388" y="51"/>
                  <a:pt x="387" y="52"/>
                </a:cubicBezTo>
                <a:cubicBezTo>
                  <a:pt x="384" y="55"/>
                  <a:pt x="384" y="55"/>
                  <a:pt x="384" y="55"/>
                </a:cubicBezTo>
                <a:cubicBezTo>
                  <a:pt x="383" y="56"/>
                  <a:pt x="383" y="58"/>
                  <a:pt x="384" y="59"/>
                </a:cubicBezTo>
                <a:cubicBezTo>
                  <a:pt x="385" y="60"/>
                  <a:pt x="385" y="60"/>
                  <a:pt x="386" y="60"/>
                </a:cubicBezTo>
                <a:cubicBezTo>
                  <a:pt x="387" y="60"/>
                  <a:pt x="388" y="60"/>
                  <a:pt x="388" y="59"/>
                </a:cubicBezTo>
                <a:close/>
                <a:moveTo>
                  <a:pt x="416" y="30"/>
                </a:moveTo>
                <a:cubicBezTo>
                  <a:pt x="417" y="30"/>
                  <a:pt x="417" y="30"/>
                  <a:pt x="418" y="30"/>
                </a:cubicBezTo>
                <a:cubicBezTo>
                  <a:pt x="424" y="24"/>
                  <a:pt x="424" y="24"/>
                  <a:pt x="424" y="24"/>
                </a:cubicBezTo>
                <a:cubicBezTo>
                  <a:pt x="425" y="23"/>
                  <a:pt x="425" y="21"/>
                  <a:pt x="424" y="20"/>
                </a:cubicBezTo>
                <a:cubicBezTo>
                  <a:pt x="422" y="18"/>
                  <a:pt x="420" y="18"/>
                  <a:pt x="419" y="20"/>
                </a:cubicBezTo>
                <a:cubicBezTo>
                  <a:pt x="414" y="25"/>
                  <a:pt x="414" y="25"/>
                  <a:pt x="414" y="25"/>
                </a:cubicBezTo>
                <a:cubicBezTo>
                  <a:pt x="412" y="26"/>
                  <a:pt x="412" y="28"/>
                  <a:pt x="414" y="30"/>
                </a:cubicBezTo>
                <a:cubicBezTo>
                  <a:pt x="414" y="30"/>
                  <a:pt x="415" y="30"/>
                  <a:pt x="416" y="30"/>
                </a:cubicBezTo>
                <a:close/>
                <a:moveTo>
                  <a:pt x="403" y="44"/>
                </a:moveTo>
                <a:cubicBezTo>
                  <a:pt x="403" y="44"/>
                  <a:pt x="404" y="43"/>
                  <a:pt x="405" y="43"/>
                </a:cubicBezTo>
                <a:cubicBezTo>
                  <a:pt x="407" y="41"/>
                  <a:pt x="407" y="41"/>
                  <a:pt x="407" y="41"/>
                </a:cubicBezTo>
                <a:cubicBezTo>
                  <a:pt x="408" y="40"/>
                  <a:pt x="408" y="38"/>
                  <a:pt x="407" y="36"/>
                </a:cubicBezTo>
                <a:cubicBezTo>
                  <a:pt x="406" y="35"/>
                  <a:pt x="404" y="35"/>
                  <a:pt x="402" y="36"/>
                </a:cubicBezTo>
                <a:cubicBezTo>
                  <a:pt x="400" y="38"/>
                  <a:pt x="400" y="38"/>
                  <a:pt x="400" y="38"/>
                </a:cubicBezTo>
                <a:cubicBezTo>
                  <a:pt x="399" y="40"/>
                  <a:pt x="399" y="42"/>
                  <a:pt x="400" y="43"/>
                </a:cubicBezTo>
                <a:cubicBezTo>
                  <a:pt x="401" y="43"/>
                  <a:pt x="402" y="44"/>
                  <a:pt x="403" y="44"/>
                </a:cubicBezTo>
                <a:close/>
                <a:moveTo>
                  <a:pt x="372" y="66"/>
                </a:moveTo>
                <a:cubicBezTo>
                  <a:pt x="369" y="69"/>
                  <a:pt x="369" y="69"/>
                  <a:pt x="369" y="69"/>
                </a:cubicBezTo>
                <a:cubicBezTo>
                  <a:pt x="365" y="74"/>
                  <a:pt x="365" y="74"/>
                  <a:pt x="365" y="74"/>
                </a:cubicBezTo>
                <a:cubicBezTo>
                  <a:pt x="364" y="75"/>
                  <a:pt x="364" y="77"/>
                  <a:pt x="365" y="78"/>
                </a:cubicBezTo>
                <a:cubicBezTo>
                  <a:pt x="366" y="79"/>
                  <a:pt x="366" y="79"/>
                  <a:pt x="367" y="79"/>
                </a:cubicBezTo>
                <a:cubicBezTo>
                  <a:pt x="368" y="79"/>
                  <a:pt x="369" y="79"/>
                  <a:pt x="369" y="78"/>
                </a:cubicBezTo>
                <a:cubicBezTo>
                  <a:pt x="374" y="74"/>
                  <a:pt x="374" y="74"/>
                  <a:pt x="374" y="74"/>
                </a:cubicBezTo>
                <a:cubicBezTo>
                  <a:pt x="377" y="71"/>
                  <a:pt x="377" y="71"/>
                  <a:pt x="377" y="71"/>
                </a:cubicBezTo>
                <a:cubicBezTo>
                  <a:pt x="378" y="70"/>
                  <a:pt x="378" y="68"/>
                  <a:pt x="377" y="66"/>
                </a:cubicBezTo>
                <a:cubicBezTo>
                  <a:pt x="375" y="65"/>
                  <a:pt x="374" y="65"/>
                  <a:pt x="372" y="66"/>
                </a:cubicBezTo>
                <a:close/>
                <a:moveTo>
                  <a:pt x="362" y="86"/>
                </a:moveTo>
                <a:cubicBezTo>
                  <a:pt x="363" y="84"/>
                  <a:pt x="363" y="82"/>
                  <a:pt x="362" y="81"/>
                </a:cubicBezTo>
                <a:cubicBezTo>
                  <a:pt x="361" y="80"/>
                  <a:pt x="359" y="80"/>
                  <a:pt x="358" y="81"/>
                </a:cubicBezTo>
                <a:cubicBezTo>
                  <a:pt x="142" y="297"/>
                  <a:pt x="142" y="297"/>
                  <a:pt x="142" y="297"/>
                </a:cubicBezTo>
                <a:cubicBezTo>
                  <a:pt x="141" y="298"/>
                  <a:pt x="141" y="300"/>
                  <a:pt x="142" y="301"/>
                </a:cubicBezTo>
                <a:cubicBezTo>
                  <a:pt x="143" y="302"/>
                  <a:pt x="143" y="302"/>
                  <a:pt x="144" y="302"/>
                </a:cubicBezTo>
                <a:cubicBezTo>
                  <a:pt x="145" y="302"/>
                  <a:pt x="146" y="302"/>
                  <a:pt x="146" y="301"/>
                </a:cubicBezTo>
                <a:lnTo>
                  <a:pt x="362" y="86"/>
                </a:lnTo>
                <a:close/>
                <a:moveTo>
                  <a:pt x="380" y="80"/>
                </a:moveTo>
                <a:cubicBezTo>
                  <a:pt x="381" y="80"/>
                  <a:pt x="381" y="80"/>
                  <a:pt x="382" y="79"/>
                </a:cubicBezTo>
                <a:cubicBezTo>
                  <a:pt x="384" y="77"/>
                  <a:pt x="384" y="77"/>
                  <a:pt x="384" y="77"/>
                </a:cubicBezTo>
                <a:cubicBezTo>
                  <a:pt x="386" y="76"/>
                  <a:pt x="386" y="74"/>
                  <a:pt x="384" y="73"/>
                </a:cubicBezTo>
                <a:cubicBezTo>
                  <a:pt x="383" y="72"/>
                  <a:pt x="381" y="72"/>
                  <a:pt x="380" y="73"/>
                </a:cubicBezTo>
                <a:cubicBezTo>
                  <a:pt x="378" y="75"/>
                  <a:pt x="378" y="75"/>
                  <a:pt x="378" y="75"/>
                </a:cubicBezTo>
                <a:cubicBezTo>
                  <a:pt x="376" y="76"/>
                  <a:pt x="376" y="78"/>
                  <a:pt x="378" y="79"/>
                </a:cubicBezTo>
                <a:cubicBezTo>
                  <a:pt x="378" y="80"/>
                  <a:pt x="379" y="80"/>
                  <a:pt x="380" y="80"/>
                </a:cubicBezTo>
                <a:close/>
                <a:moveTo>
                  <a:pt x="429" y="31"/>
                </a:moveTo>
                <a:cubicBezTo>
                  <a:pt x="430" y="31"/>
                  <a:pt x="430" y="31"/>
                  <a:pt x="431" y="30"/>
                </a:cubicBezTo>
                <a:cubicBezTo>
                  <a:pt x="433" y="29"/>
                  <a:pt x="433" y="29"/>
                  <a:pt x="433" y="29"/>
                </a:cubicBezTo>
                <a:cubicBezTo>
                  <a:pt x="434" y="27"/>
                  <a:pt x="434" y="25"/>
                  <a:pt x="433" y="24"/>
                </a:cubicBezTo>
                <a:cubicBezTo>
                  <a:pt x="432" y="23"/>
                  <a:pt x="430" y="23"/>
                  <a:pt x="429" y="24"/>
                </a:cubicBezTo>
                <a:cubicBezTo>
                  <a:pt x="427" y="26"/>
                  <a:pt x="427" y="26"/>
                  <a:pt x="427" y="26"/>
                </a:cubicBezTo>
                <a:cubicBezTo>
                  <a:pt x="426" y="27"/>
                  <a:pt x="426" y="29"/>
                  <a:pt x="427" y="30"/>
                </a:cubicBezTo>
                <a:cubicBezTo>
                  <a:pt x="427" y="31"/>
                  <a:pt x="428" y="31"/>
                  <a:pt x="429" y="31"/>
                </a:cubicBezTo>
                <a:close/>
                <a:moveTo>
                  <a:pt x="414" y="47"/>
                </a:moveTo>
                <a:cubicBezTo>
                  <a:pt x="414" y="47"/>
                  <a:pt x="415" y="46"/>
                  <a:pt x="416" y="46"/>
                </a:cubicBezTo>
                <a:cubicBezTo>
                  <a:pt x="423" y="38"/>
                  <a:pt x="423" y="38"/>
                  <a:pt x="423" y="38"/>
                </a:cubicBezTo>
                <a:cubicBezTo>
                  <a:pt x="424" y="37"/>
                  <a:pt x="424" y="35"/>
                  <a:pt x="423" y="34"/>
                </a:cubicBezTo>
                <a:cubicBezTo>
                  <a:pt x="422" y="33"/>
                  <a:pt x="420" y="33"/>
                  <a:pt x="419" y="34"/>
                </a:cubicBezTo>
                <a:cubicBezTo>
                  <a:pt x="411" y="41"/>
                  <a:pt x="411" y="41"/>
                  <a:pt x="411" y="41"/>
                </a:cubicBezTo>
                <a:cubicBezTo>
                  <a:pt x="410" y="43"/>
                  <a:pt x="410" y="45"/>
                  <a:pt x="411" y="46"/>
                </a:cubicBezTo>
                <a:cubicBezTo>
                  <a:pt x="412" y="46"/>
                  <a:pt x="413" y="47"/>
                  <a:pt x="414" y="47"/>
                </a:cubicBezTo>
                <a:close/>
                <a:moveTo>
                  <a:pt x="405" y="48"/>
                </a:moveTo>
                <a:cubicBezTo>
                  <a:pt x="392" y="61"/>
                  <a:pt x="392" y="61"/>
                  <a:pt x="392" y="61"/>
                </a:cubicBezTo>
                <a:cubicBezTo>
                  <a:pt x="391" y="62"/>
                  <a:pt x="391" y="64"/>
                  <a:pt x="392" y="65"/>
                </a:cubicBezTo>
                <a:cubicBezTo>
                  <a:pt x="392" y="66"/>
                  <a:pt x="393" y="66"/>
                  <a:pt x="394" y="66"/>
                </a:cubicBezTo>
                <a:cubicBezTo>
                  <a:pt x="395" y="66"/>
                  <a:pt x="396" y="66"/>
                  <a:pt x="396" y="65"/>
                </a:cubicBezTo>
                <a:cubicBezTo>
                  <a:pt x="409" y="52"/>
                  <a:pt x="409" y="52"/>
                  <a:pt x="409" y="52"/>
                </a:cubicBezTo>
                <a:cubicBezTo>
                  <a:pt x="410" y="51"/>
                  <a:pt x="410" y="49"/>
                  <a:pt x="409" y="48"/>
                </a:cubicBezTo>
                <a:cubicBezTo>
                  <a:pt x="408" y="47"/>
                  <a:pt x="406" y="47"/>
                  <a:pt x="405" y="48"/>
                </a:cubicBezTo>
                <a:close/>
                <a:moveTo>
                  <a:pt x="151" y="311"/>
                </a:moveTo>
                <a:cubicBezTo>
                  <a:pt x="375" y="86"/>
                  <a:pt x="375" y="86"/>
                  <a:pt x="375" y="86"/>
                </a:cubicBezTo>
                <a:cubicBezTo>
                  <a:pt x="377" y="85"/>
                  <a:pt x="377" y="83"/>
                  <a:pt x="375" y="82"/>
                </a:cubicBezTo>
                <a:cubicBezTo>
                  <a:pt x="374" y="80"/>
                  <a:pt x="372" y="80"/>
                  <a:pt x="371" y="82"/>
                </a:cubicBezTo>
                <a:cubicBezTo>
                  <a:pt x="146" y="307"/>
                  <a:pt x="146" y="307"/>
                  <a:pt x="146" y="307"/>
                </a:cubicBezTo>
                <a:cubicBezTo>
                  <a:pt x="145" y="308"/>
                  <a:pt x="145" y="310"/>
                  <a:pt x="146" y="311"/>
                </a:cubicBezTo>
                <a:cubicBezTo>
                  <a:pt x="147" y="311"/>
                  <a:pt x="148" y="312"/>
                  <a:pt x="148" y="312"/>
                </a:cubicBezTo>
                <a:cubicBezTo>
                  <a:pt x="149" y="312"/>
                  <a:pt x="150" y="311"/>
                  <a:pt x="151" y="311"/>
                </a:cubicBezTo>
                <a:close/>
                <a:moveTo>
                  <a:pt x="432" y="39"/>
                </a:moveTo>
                <a:cubicBezTo>
                  <a:pt x="433" y="39"/>
                  <a:pt x="434" y="40"/>
                  <a:pt x="434" y="40"/>
                </a:cubicBezTo>
                <a:cubicBezTo>
                  <a:pt x="435" y="40"/>
                  <a:pt x="436" y="39"/>
                  <a:pt x="437" y="39"/>
                </a:cubicBezTo>
                <a:cubicBezTo>
                  <a:pt x="445" y="31"/>
                  <a:pt x="445" y="31"/>
                  <a:pt x="445" y="31"/>
                </a:cubicBezTo>
                <a:cubicBezTo>
                  <a:pt x="448" y="27"/>
                  <a:pt x="448" y="27"/>
                  <a:pt x="448" y="27"/>
                </a:cubicBezTo>
                <a:cubicBezTo>
                  <a:pt x="449" y="26"/>
                  <a:pt x="449" y="24"/>
                  <a:pt x="448" y="23"/>
                </a:cubicBezTo>
                <a:cubicBezTo>
                  <a:pt x="447" y="22"/>
                  <a:pt x="445" y="22"/>
                  <a:pt x="444" y="23"/>
                </a:cubicBezTo>
                <a:cubicBezTo>
                  <a:pt x="440" y="26"/>
                  <a:pt x="440" y="26"/>
                  <a:pt x="440" y="26"/>
                </a:cubicBezTo>
                <a:cubicBezTo>
                  <a:pt x="439" y="28"/>
                  <a:pt x="439" y="28"/>
                  <a:pt x="439" y="28"/>
                </a:cubicBezTo>
                <a:cubicBezTo>
                  <a:pt x="438" y="29"/>
                  <a:pt x="438" y="29"/>
                  <a:pt x="438" y="29"/>
                </a:cubicBezTo>
                <a:cubicBezTo>
                  <a:pt x="432" y="35"/>
                  <a:pt x="432" y="35"/>
                  <a:pt x="432" y="35"/>
                </a:cubicBezTo>
                <a:cubicBezTo>
                  <a:pt x="431" y="36"/>
                  <a:pt x="431" y="38"/>
                  <a:pt x="432" y="39"/>
                </a:cubicBezTo>
                <a:close/>
                <a:moveTo>
                  <a:pt x="428" y="39"/>
                </a:moveTo>
                <a:cubicBezTo>
                  <a:pt x="423" y="43"/>
                  <a:pt x="423" y="43"/>
                  <a:pt x="423" y="43"/>
                </a:cubicBezTo>
                <a:cubicBezTo>
                  <a:pt x="422" y="44"/>
                  <a:pt x="422" y="46"/>
                  <a:pt x="423" y="48"/>
                </a:cubicBezTo>
                <a:cubicBezTo>
                  <a:pt x="424" y="48"/>
                  <a:pt x="425" y="49"/>
                  <a:pt x="426" y="49"/>
                </a:cubicBezTo>
                <a:cubicBezTo>
                  <a:pt x="426" y="49"/>
                  <a:pt x="427" y="48"/>
                  <a:pt x="428" y="48"/>
                </a:cubicBezTo>
                <a:cubicBezTo>
                  <a:pt x="432" y="43"/>
                  <a:pt x="432" y="43"/>
                  <a:pt x="432" y="43"/>
                </a:cubicBezTo>
                <a:cubicBezTo>
                  <a:pt x="433" y="42"/>
                  <a:pt x="433" y="40"/>
                  <a:pt x="432" y="39"/>
                </a:cubicBezTo>
                <a:cubicBezTo>
                  <a:pt x="431" y="38"/>
                  <a:pt x="429" y="38"/>
                  <a:pt x="428" y="39"/>
                </a:cubicBezTo>
                <a:close/>
                <a:moveTo>
                  <a:pt x="153" y="323"/>
                </a:moveTo>
                <a:cubicBezTo>
                  <a:pt x="388" y="88"/>
                  <a:pt x="388" y="88"/>
                  <a:pt x="388" y="88"/>
                </a:cubicBezTo>
                <a:cubicBezTo>
                  <a:pt x="389" y="87"/>
                  <a:pt x="389" y="85"/>
                  <a:pt x="388" y="83"/>
                </a:cubicBezTo>
                <a:cubicBezTo>
                  <a:pt x="386" y="82"/>
                  <a:pt x="384" y="82"/>
                  <a:pt x="383" y="83"/>
                </a:cubicBezTo>
                <a:cubicBezTo>
                  <a:pt x="148" y="318"/>
                  <a:pt x="148" y="318"/>
                  <a:pt x="148" y="318"/>
                </a:cubicBezTo>
                <a:cubicBezTo>
                  <a:pt x="147" y="319"/>
                  <a:pt x="147" y="321"/>
                  <a:pt x="148" y="323"/>
                </a:cubicBezTo>
                <a:cubicBezTo>
                  <a:pt x="149" y="323"/>
                  <a:pt x="150" y="323"/>
                  <a:pt x="151" y="323"/>
                </a:cubicBezTo>
                <a:cubicBezTo>
                  <a:pt x="151" y="323"/>
                  <a:pt x="152" y="323"/>
                  <a:pt x="153" y="323"/>
                </a:cubicBezTo>
                <a:close/>
                <a:moveTo>
                  <a:pt x="419" y="48"/>
                </a:moveTo>
                <a:cubicBezTo>
                  <a:pt x="411" y="56"/>
                  <a:pt x="411" y="56"/>
                  <a:pt x="411" y="56"/>
                </a:cubicBezTo>
                <a:cubicBezTo>
                  <a:pt x="397" y="69"/>
                  <a:pt x="397" y="69"/>
                  <a:pt x="397" y="69"/>
                </a:cubicBezTo>
                <a:cubicBezTo>
                  <a:pt x="396" y="71"/>
                  <a:pt x="396" y="73"/>
                  <a:pt x="397" y="74"/>
                </a:cubicBezTo>
                <a:cubicBezTo>
                  <a:pt x="398" y="74"/>
                  <a:pt x="399" y="75"/>
                  <a:pt x="399" y="75"/>
                </a:cubicBezTo>
                <a:cubicBezTo>
                  <a:pt x="400" y="75"/>
                  <a:pt x="401" y="74"/>
                  <a:pt x="402" y="74"/>
                </a:cubicBezTo>
                <a:cubicBezTo>
                  <a:pt x="415" y="60"/>
                  <a:pt x="415" y="60"/>
                  <a:pt x="415" y="60"/>
                </a:cubicBezTo>
                <a:cubicBezTo>
                  <a:pt x="423" y="52"/>
                  <a:pt x="423" y="52"/>
                  <a:pt x="423" y="52"/>
                </a:cubicBezTo>
                <a:cubicBezTo>
                  <a:pt x="424" y="51"/>
                  <a:pt x="424" y="49"/>
                  <a:pt x="423" y="48"/>
                </a:cubicBezTo>
                <a:cubicBezTo>
                  <a:pt x="422" y="47"/>
                  <a:pt x="420" y="47"/>
                  <a:pt x="419" y="48"/>
                </a:cubicBezTo>
                <a:close/>
                <a:moveTo>
                  <a:pt x="452" y="23"/>
                </a:moveTo>
                <a:cubicBezTo>
                  <a:pt x="452" y="23"/>
                  <a:pt x="453" y="22"/>
                  <a:pt x="454" y="22"/>
                </a:cubicBezTo>
                <a:cubicBezTo>
                  <a:pt x="456" y="20"/>
                  <a:pt x="456" y="20"/>
                  <a:pt x="456" y="20"/>
                </a:cubicBezTo>
                <a:cubicBezTo>
                  <a:pt x="457" y="18"/>
                  <a:pt x="457" y="16"/>
                  <a:pt x="456" y="15"/>
                </a:cubicBezTo>
                <a:cubicBezTo>
                  <a:pt x="455" y="14"/>
                  <a:pt x="453" y="14"/>
                  <a:pt x="451" y="15"/>
                </a:cubicBezTo>
                <a:cubicBezTo>
                  <a:pt x="449" y="17"/>
                  <a:pt x="449" y="17"/>
                  <a:pt x="449" y="17"/>
                </a:cubicBezTo>
                <a:cubicBezTo>
                  <a:pt x="448" y="19"/>
                  <a:pt x="448" y="21"/>
                  <a:pt x="449" y="22"/>
                </a:cubicBezTo>
                <a:cubicBezTo>
                  <a:pt x="450" y="22"/>
                  <a:pt x="451" y="23"/>
                  <a:pt x="452" y="23"/>
                </a:cubicBezTo>
                <a:close/>
                <a:moveTo>
                  <a:pt x="157" y="324"/>
                </a:moveTo>
                <a:cubicBezTo>
                  <a:pt x="152" y="328"/>
                  <a:pt x="152" y="328"/>
                  <a:pt x="152" y="328"/>
                </a:cubicBezTo>
                <a:cubicBezTo>
                  <a:pt x="151" y="330"/>
                  <a:pt x="151" y="331"/>
                  <a:pt x="152" y="333"/>
                </a:cubicBezTo>
                <a:cubicBezTo>
                  <a:pt x="153" y="333"/>
                  <a:pt x="154" y="334"/>
                  <a:pt x="155" y="334"/>
                </a:cubicBezTo>
                <a:cubicBezTo>
                  <a:pt x="155" y="334"/>
                  <a:pt x="156" y="333"/>
                  <a:pt x="157" y="333"/>
                </a:cubicBezTo>
                <a:cubicBezTo>
                  <a:pt x="161" y="328"/>
                  <a:pt x="161" y="328"/>
                  <a:pt x="161" y="328"/>
                </a:cubicBezTo>
                <a:cubicBezTo>
                  <a:pt x="162" y="327"/>
                  <a:pt x="162" y="325"/>
                  <a:pt x="161" y="324"/>
                </a:cubicBezTo>
                <a:cubicBezTo>
                  <a:pt x="160" y="323"/>
                  <a:pt x="158" y="323"/>
                  <a:pt x="157" y="324"/>
                </a:cubicBezTo>
                <a:close/>
                <a:moveTo>
                  <a:pt x="419" y="66"/>
                </a:moveTo>
                <a:cubicBezTo>
                  <a:pt x="418" y="65"/>
                  <a:pt x="416" y="65"/>
                  <a:pt x="415" y="66"/>
                </a:cubicBezTo>
                <a:cubicBezTo>
                  <a:pt x="413" y="68"/>
                  <a:pt x="413" y="68"/>
                  <a:pt x="413" y="68"/>
                </a:cubicBezTo>
                <a:cubicBezTo>
                  <a:pt x="166" y="315"/>
                  <a:pt x="166" y="315"/>
                  <a:pt x="166" y="315"/>
                </a:cubicBezTo>
                <a:cubicBezTo>
                  <a:pt x="164" y="316"/>
                  <a:pt x="164" y="318"/>
                  <a:pt x="166" y="320"/>
                </a:cubicBezTo>
                <a:cubicBezTo>
                  <a:pt x="166" y="320"/>
                  <a:pt x="167" y="320"/>
                  <a:pt x="168" y="320"/>
                </a:cubicBezTo>
                <a:cubicBezTo>
                  <a:pt x="169" y="320"/>
                  <a:pt x="169" y="320"/>
                  <a:pt x="170" y="320"/>
                </a:cubicBezTo>
                <a:cubicBezTo>
                  <a:pt x="419" y="70"/>
                  <a:pt x="419" y="70"/>
                  <a:pt x="419" y="70"/>
                </a:cubicBezTo>
                <a:cubicBezTo>
                  <a:pt x="421" y="69"/>
                  <a:pt x="421" y="67"/>
                  <a:pt x="419" y="66"/>
                </a:cubicBezTo>
                <a:close/>
                <a:moveTo>
                  <a:pt x="434" y="46"/>
                </a:moveTo>
                <a:cubicBezTo>
                  <a:pt x="427" y="53"/>
                  <a:pt x="427" y="53"/>
                  <a:pt x="427" y="53"/>
                </a:cubicBezTo>
                <a:cubicBezTo>
                  <a:pt x="426" y="55"/>
                  <a:pt x="426" y="57"/>
                  <a:pt x="427" y="58"/>
                </a:cubicBezTo>
                <a:cubicBezTo>
                  <a:pt x="428" y="58"/>
                  <a:pt x="429" y="59"/>
                  <a:pt x="429" y="59"/>
                </a:cubicBezTo>
                <a:cubicBezTo>
                  <a:pt x="430" y="59"/>
                  <a:pt x="431" y="58"/>
                  <a:pt x="432" y="58"/>
                </a:cubicBezTo>
                <a:cubicBezTo>
                  <a:pt x="439" y="51"/>
                  <a:pt x="439" y="51"/>
                  <a:pt x="439" y="51"/>
                </a:cubicBezTo>
                <a:cubicBezTo>
                  <a:pt x="440" y="50"/>
                  <a:pt x="440" y="48"/>
                  <a:pt x="439" y="47"/>
                </a:cubicBezTo>
                <a:cubicBezTo>
                  <a:pt x="440" y="47"/>
                  <a:pt x="440" y="48"/>
                  <a:pt x="441" y="48"/>
                </a:cubicBezTo>
                <a:cubicBezTo>
                  <a:pt x="441" y="48"/>
                  <a:pt x="442" y="47"/>
                  <a:pt x="443" y="47"/>
                </a:cubicBezTo>
                <a:cubicBezTo>
                  <a:pt x="453" y="37"/>
                  <a:pt x="453" y="37"/>
                  <a:pt x="453" y="37"/>
                </a:cubicBezTo>
                <a:cubicBezTo>
                  <a:pt x="454" y="36"/>
                  <a:pt x="454" y="34"/>
                  <a:pt x="453" y="32"/>
                </a:cubicBezTo>
                <a:cubicBezTo>
                  <a:pt x="451" y="31"/>
                  <a:pt x="449" y="31"/>
                  <a:pt x="448" y="32"/>
                </a:cubicBezTo>
                <a:cubicBezTo>
                  <a:pt x="438" y="42"/>
                  <a:pt x="438" y="42"/>
                  <a:pt x="438" y="42"/>
                </a:cubicBezTo>
                <a:cubicBezTo>
                  <a:pt x="437" y="43"/>
                  <a:pt x="437" y="45"/>
                  <a:pt x="438" y="46"/>
                </a:cubicBezTo>
                <a:cubicBezTo>
                  <a:pt x="437" y="45"/>
                  <a:pt x="435" y="45"/>
                  <a:pt x="434" y="46"/>
                </a:cubicBezTo>
                <a:close/>
                <a:moveTo>
                  <a:pt x="455" y="30"/>
                </a:moveTo>
                <a:cubicBezTo>
                  <a:pt x="456" y="30"/>
                  <a:pt x="457" y="31"/>
                  <a:pt x="458" y="31"/>
                </a:cubicBezTo>
                <a:cubicBezTo>
                  <a:pt x="458" y="31"/>
                  <a:pt x="459" y="30"/>
                  <a:pt x="460" y="30"/>
                </a:cubicBezTo>
                <a:cubicBezTo>
                  <a:pt x="465" y="24"/>
                  <a:pt x="465" y="24"/>
                  <a:pt x="465" y="24"/>
                </a:cubicBezTo>
                <a:cubicBezTo>
                  <a:pt x="475" y="15"/>
                  <a:pt x="475" y="15"/>
                  <a:pt x="475" y="15"/>
                </a:cubicBezTo>
                <a:cubicBezTo>
                  <a:pt x="476" y="13"/>
                  <a:pt x="476" y="11"/>
                  <a:pt x="475" y="10"/>
                </a:cubicBezTo>
                <a:cubicBezTo>
                  <a:pt x="474" y="9"/>
                  <a:pt x="472" y="9"/>
                  <a:pt x="470" y="10"/>
                </a:cubicBezTo>
                <a:cubicBezTo>
                  <a:pt x="455" y="25"/>
                  <a:pt x="455" y="25"/>
                  <a:pt x="455" y="25"/>
                </a:cubicBezTo>
                <a:cubicBezTo>
                  <a:pt x="454" y="26"/>
                  <a:pt x="454" y="28"/>
                  <a:pt x="455" y="30"/>
                </a:cubicBezTo>
                <a:close/>
                <a:moveTo>
                  <a:pt x="471" y="28"/>
                </a:moveTo>
                <a:cubicBezTo>
                  <a:pt x="472" y="28"/>
                  <a:pt x="473" y="29"/>
                  <a:pt x="474" y="29"/>
                </a:cubicBezTo>
                <a:cubicBezTo>
                  <a:pt x="474" y="29"/>
                  <a:pt x="475" y="28"/>
                  <a:pt x="476" y="28"/>
                </a:cubicBezTo>
                <a:cubicBezTo>
                  <a:pt x="484" y="20"/>
                  <a:pt x="484" y="20"/>
                  <a:pt x="484" y="20"/>
                </a:cubicBezTo>
                <a:cubicBezTo>
                  <a:pt x="484" y="20"/>
                  <a:pt x="484" y="19"/>
                  <a:pt x="484" y="19"/>
                </a:cubicBezTo>
                <a:cubicBezTo>
                  <a:pt x="485" y="19"/>
                  <a:pt x="485" y="18"/>
                  <a:pt x="485" y="18"/>
                </a:cubicBezTo>
                <a:cubicBezTo>
                  <a:pt x="490" y="13"/>
                  <a:pt x="490" y="13"/>
                  <a:pt x="490" y="13"/>
                </a:cubicBezTo>
                <a:cubicBezTo>
                  <a:pt x="491" y="12"/>
                  <a:pt x="491" y="10"/>
                  <a:pt x="490" y="9"/>
                </a:cubicBezTo>
                <a:cubicBezTo>
                  <a:pt x="489" y="8"/>
                  <a:pt x="487" y="8"/>
                  <a:pt x="486" y="9"/>
                </a:cubicBezTo>
                <a:cubicBezTo>
                  <a:pt x="481" y="14"/>
                  <a:pt x="481" y="14"/>
                  <a:pt x="481" y="14"/>
                </a:cubicBezTo>
                <a:cubicBezTo>
                  <a:pt x="481" y="14"/>
                  <a:pt x="480" y="14"/>
                  <a:pt x="480" y="15"/>
                </a:cubicBezTo>
                <a:cubicBezTo>
                  <a:pt x="480" y="15"/>
                  <a:pt x="480" y="15"/>
                  <a:pt x="479" y="15"/>
                </a:cubicBezTo>
                <a:cubicBezTo>
                  <a:pt x="471" y="23"/>
                  <a:pt x="471" y="23"/>
                  <a:pt x="471" y="23"/>
                </a:cubicBezTo>
                <a:cubicBezTo>
                  <a:pt x="470" y="25"/>
                  <a:pt x="470" y="26"/>
                  <a:pt x="471" y="28"/>
                </a:cubicBezTo>
                <a:close/>
                <a:moveTo>
                  <a:pt x="388" y="114"/>
                </a:moveTo>
                <a:cubicBezTo>
                  <a:pt x="389" y="114"/>
                  <a:pt x="390" y="114"/>
                  <a:pt x="390" y="113"/>
                </a:cubicBezTo>
                <a:cubicBezTo>
                  <a:pt x="393" y="111"/>
                  <a:pt x="393" y="111"/>
                  <a:pt x="393" y="111"/>
                </a:cubicBezTo>
                <a:cubicBezTo>
                  <a:pt x="393" y="110"/>
                  <a:pt x="393" y="110"/>
                  <a:pt x="393" y="110"/>
                </a:cubicBezTo>
                <a:cubicBezTo>
                  <a:pt x="394" y="110"/>
                  <a:pt x="394" y="109"/>
                  <a:pt x="394" y="109"/>
                </a:cubicBezTo>
                <a:cubicBezTo>
                  <a:pt x="427" y="77"/>
                  <a:pt x="427" y="77"/>
                  <a:pt x="427" y="77"/>
                </a:cubicBezTo>
                <a:cubicBezTo>
                  <a:pt x="428" y="76"/>
                  <a:pt x="428" y="74"/>
                  <a:pt x="427" y="72"/>
                </a:cubicBezTo>
                <a:cubicBezTo>
                  <a:pt x="425" y="71"/>
                  <a:pt x="423" y="71"/>
                  <a:pt x="422" y="72"/>
                </a:cubicBezTo>
                <a:cubicBezTo>
                  <a:pt x="390" y="105"/>
                  <a:pt x="390" y="105"/>
                  <a:pt x="390" y="105"/>
                </a:cubicBezTo>
                <a:cubicBezTo>
                  <a:pt x="390" y="105"/>
                  <a:pt x="389" y="105"/>
                  <a:pt x="389" y="106"/>
                </a:cubicBezTo>
                <a:cubicBezTo>
                  <a:pt x="389" y="106"/>
                  <a:pt x="389" y="106"/>
                  <a:pt x="388" y="106"/>
                </a:cubicBezTo>
                <a:cubicBezTo>
                  <a:pt x="386" y="109"/>
                  <a:pt x="386" y="109"/>
                  <a:pt x="386" y="109"/>
                </a:cubicBezTo>
                <a:cubicBezTo>
                  <a:pt x="385" y="110"/>
                  <a:pt x="385" y="112"/>
                  <a:pt x="386" y="113"/>
                </a:cubicBezTo>
                <a:cubicBezTo>
                  <a:pt x="387" y="114"/>
                  <a:pt x="387" y="114"/>
                  <a:pt x="388" y="114"/>
                </a:cubicBezTo>
                <a:close/>
                <a:moveTo>
                  <a:pt x="363" y="136"/>
                </a:moveTo>
                <a:cubicBezTo>
                  <a:pt x="362" y="135"/>
                  <a:pt x="360" y="135"/>
                  <a:pt x="358" y="136"/>
                </a:cubicBezTo>
                <a:cubicBezTo>
                  <a:pt x="167" y="328"/>
                  <a:pt x="167" y="328"/>
                  <a:pt x="167" y="328"/>
                </a:cubicBezTo>
                <a:cubicBezTo>
                  <a:pt x="166" y="329"/>
                  <a:pt x="166" y="331"/>
                  <a:pt x="167" y="332"/>
                </a:cubicBezTo>
                <a:cubicBezTo>
                  <a:pt x="168" y="333"/>
                  <a:pt x="168" y="333"/>
                  <a:pt x="169" y="333"/>
                </a:cubicBezTo>
                <a:cubicBezTo>
                  <a:pt x="170" y="333"/>
                  <a:pt x="171" y="333"/>
                  <a:pt x="171" y="332"/>
                </a:cubicBezTo>
                <a:cubicBezTo>
                  <a:pt x="363" y="141"/>
                  <a:pt x="363" y="141"/>
                  <a:pt x="363" y="141"/>
                </a:cubicBezTo>
                <a:cubicBezTo>
                  <a:pt x="364" y="139"/>
                  <a:pt x="364" y="137"/>
                  <a:pt x="363" y="136"/>
                </a:cubicBezTo>
                <a:close/>
                <a:moveTo>
                  <a:pt x="166" y="333"/>
                </a:moveTo>
                <a:cubicBezTo>
                  <a:pt x="165" y="332"/>
                  <a:pt x="163" y="332"/>
                  <a:pt x="161" y="333"/>
                </a:cubicBezTo>
                <a:cubicBezTo>
                  <a:pt x="151" y="343"/>
                  <a:pt x="151" y="343"/>
                  <a:pt x="151" y="343"/>
                </a:cubicBezTo>
                <a:cubicBezTo>
                  <a:pt x="150" y="344"/>
                  <a:pt x="150" y="346"/>
                  <a:pt x="151" y="348"/>
                </a:cubicBezTo>
                <a:cubicBezTo>
                  <a:pt x="152" y="348"/>
                  <a:pt x="153" y="349"/>
                  <a:pt x="154" y="349"/>
                </a:cubicBezTo>
                <a:cubicBezTo>
                  <a:pt x="154" y="349"/>
                  <a:pt x="155" y="348"/>
                  <a:pt x="156" y="348"/>
                </a:cubicBezTo>
                <a:cubicBezTo>
                  <a:pt x="166" y="338"/>
                  <a:pt x="166" y="338"/>
                  <a:pt x="166" y="338"/>
                </a:cubicBezTo>
                <a:cubicBezTo>
                  <a:pt x="167" y="336"/>
                  <a:pt x="167" y="334"/>
                  <a:pt x="166" y="333"/>
                </a:cubicBezTo>
                <a:close/>
                <a:moveTo>
                  <a:pt x="465" y="30"/>
                </a:moveTo>
                <a:cubicBezTo>
                  <a:pt x="459" y="35"/>
                  <a:pt x="459" y="35"/>
                  <a:pt x="459" y="35"/>
                </a:cubicBezTo>
                <a:cubicBezTo>
                  <a:pt x="459" y="35"/>
                  <a:pt x="459" y="35"/>
                  <a:pt x="459" y="35"/>
                </a:cubicBezTo>
                <a:cubicBezTo>
                  <a:pt x="449" y="45"/>
                  <a:pt x="449" y="45"/>
                  <a:pt x="449" y="45"/>
                </a:cubicBezTo>
                <a:cubicBezTo>
                  <a:pt x="448" y="46"/>
                  <a:pt x="448" y="48"/>
                  <a:pt x="449" y="49"/>
                </a:cubicBezTo>
                <a:cubicBezTo>
                  <a:pt x="448" y="48"/>
                  <a:pt x="446" y="48"/>
                  <a:pt x="445" y="49"/>
                </a:cubicBezTo>
                <a:cubicBezTo>
                  <a:pt x="434" y="61"/>
                  <a:pt x="434" y="61"/>
                  <a:pt x="434" y="61"/>
                </a:cubicBezTo>
                <a:cubicBezTo>
                  <a:pt x="434" y="61"/>
                  <a:pt x="434" y="61"/>
                  <a:pt x="434" y="61"/>
                </a:cubicBezTo>
                <a:cubicBezTo>
                  <a:pt x="429" y="66"/>
                  <a:pt x="429" y="66"/>
                  <a:pt x="429" y="66"/>
                </a:cubicBezTo>
                <a:cubicBezTo>
                  <a:pt x="428" y="67"/>
                  <a:pt x="428" y="69"/>
                  <a:pt x="429" y="70"/>
                </a:cubicBezTo>
                <a:cubicBezTo>
                  <a:pt x="430" y="71"/>
                  <a:pt x="430" y="71"/>
                  <a:pt x="431" y="71"/>
                </a:cubicBezTo>
                <a:cubicBezTo>
                  <a:pt x="432" y="71"/>
                  <a:pt x="433" y="71"/>
                  <a:pt x="433" y="70"/>
                </a:cubicBezTo>
                <a:cubicBezTo>
                  <a:pt x="449" y="54"/>
                  <a:pt x="449" y="54"/>
                  <a:pt x="449" y="54"/>
                </a:cubicBezTo>
                <a:cubicBezTo>
                  <a:pt x="450" y="54"/>
                  <a:pt x="450" y="54"/>
                  <a:pt x="450" y="54"/>
                </a:cubicBezTo>
                <a:cubicBezTo>
                  <a:pt x="451" y="52"/>
                  <a:pt x="451" y="51"/>
                  <a:pt x="450" y="49"/>
                </a:cubicBezTo>
                <a:cubicBezTo>
                  <a:pt x="451" y="50"/>
                  <a:pt x="451" y="50"/>
                  <a:pt x="452" y="50"/>
                </a:cubicBezTo>
                <a:cubicBezTo>
                  <a:pt x="453" y="50"/>
                  <a:pt x="454" y="50"/>
                  <a:pt x="454" y="49"/>
                </a:cubicBezTo>
                <a:cubicBezTo>
                  <a:pt x="469" y="34"/>
                  <a:pt x="469" y="34"/>
                  <a:pt x="469" y="34"/>
                </a:cubicBezTo>
                <a:cubicBezTo>
                  <a:pt x="470" y="33"/>
                  <a:pt x="470" y="33"/>
                  <a:pt x="470" y="32"/>
                </a:cubicBezTo>
                <a:cubicBezTo>
                  <a:pt x="470" y="31"/>
                  <a:pt x="470" y="30"/>
                  <a:pt x="469" y="30"/>
                </a:cubicBezTo>
                <a:cubicBezTo>
                  <a:pt x="468" y="28"/>
                  <a:pt x="466" y="28"/>
                  <a:pt x="465" y="30"/>
                </a:cubicBezTo>
                <a:close/>
                <a:moveTo>
                  <a:pt x="165" y="352"/>
                </a:moveTo>
                <a:cubicBezTo>
                  <a:pt x="169" y="348"/>
                  <a:pt x="169" y="348"/>
                  <a:pt x="169" y="348"/>
                </a:cubicBezTo>
                <a:cubicBezTo>
                  <a:pt x="170" y="347"/>
                  <a:pt x="170" y="345"/>
                  <a:pt x="169" y="344"/>
                </a:cubicBezTo>
                <a:cubicBezTo>
                  <a:pt x="168" y="343"/>
                  <a:pt x="166" y="343"/>
                  <a:pt x="165" y="344"/>
                </a:cubicBezTo>
                <a:cubicBezTo>
                  <a:pt x="161" y="348"/>
                  <a:pt x="161" y="348"/>
                  <a:pt x="161" y="348"/>
                </a:cubicBezTo>
                <a:cubicBezTo>
                  <a:pt x="160" y="349"/>
                  <a:pt x="160" y="351"/>
                  <a:pt x="161" y="352"/>
                </a:cubicBezTo>
                <a:cubicBezTo>
                  <a:pt x="161" y="353"/>
                  <a:pt x="162" y="353"/>
                  <a:pt x="163" y="353"/>
                </a:cubicBezTo>
                <a:cubicBezTo>
                  <a:pt x="164" y="353"/>
                  <a:pt x="164" y="353"/>
                  <a:pt x="165" y="352"/>
                </a:cubicBezTo>
                <a:close/>
                <a:moveTo>
                  <a:pt x="174" y="342"/>
                </a:moveTo>
                <a:cubicBezTo>
                  <a:pt x="175" y="342"/>
                  <a:pt x="176" y="342"/>
                  <a:pt x="176" y="341"/>
                </a:cubicBezTo>
                <a:cubicBezTo>
                  <a:pt x="370" y="148"/>
                  <a:pt x="370" y="148"/>
                  <a:pt x="370" y="148"/>
                </a:cubicBezTo>
                <a:cubicBezTo>
                  <a:pt x="371" y="147"/>
                  <a:pt x="371" y="145"/>
                  <a:pt x="370" y="143"/>
                </a:cubicBezTo>
                <a:cubicBezTo>
                  <a:pt x="368" y="142"/>
                  <a:pt x="366" y="142"/>
                  <a:pt x="365" y="143"/>
                </a:cubicBezTo>
                <a:cubicBezTo>
                  <a:pt x="172" y="337"/>
                  <a:pt x="172" y="337"/>
                  <a:pt x="172" y="337"/>
                </a:cubicBezTo>
                <a:cubicBezTo>
                  <a:pt x="171" y="338"/>
                  <a:pt x="171" y="340"/>
                  <a:pt x="172" y="341"/>
                </a:cubicBezTo>
                <a:cubicBezTo>
                  <a:pt x="172" y="342"/>
                  <a:pt x="173" y="342"/>
                  <a:pt x="174" y="342"/>
                </a:cubicBezTo>
                <a:close/>
                <a:moveTo>
                  <a:pt x="478" y="38"/>
                </a:moveTo>
                <a:cubicBezTo>
                  <a:pt x="479" y="38"/>
                  <a:pt x="479" y="38"/>
                  <a:pt x="480" y="37"/>
                </a:cubicBezTo>
                <a:cubicBezTo>
                  <a:pt x="490" y="28"/>
                  <a:pt x="490" y="28"/>
                  <a:pt x="490" y="28"/>
                </a:cubicBezTo>
                <a:cubicBezTo>
                  <a:pt x="491" y="26"/>
                  <a:pt x="491" y="24"/>
                  <a:pt x="490" y="23"/>
                </a:cubicBezTo>
                <a:cubicBezTo>
                  <a:pt x="489" y="22"/>
                  <a:pt x="487" y="22"/>
                  <a:pt x="485" y="23"/>
                </a:cubicBezTo>
                <a:cubicBezTo>
                  <a:pt x="476" y="33"/>
                  <a:pt x="476" y="33"/>
                  <a:pt x="476" y="33"/>
                </a:cubicBezTo>
                <a:cubicBezTo>
                  <a:pt x="474" y="34"/>
                  <a:pt x="474" y="36"/>
                  <a:pt x="476" y="37"/>
                </a:cubicBezTo>
                <a:cubicBezTo>
                  <a:pt x="476" y="38"/>
                  <a:pt x="477" y="38"/>
                  <a:pt x="478" y="38"/>
                </a:cubicBezTo>
                <a:close/>
                <a:moveTo>
                  <a:pt x="471" y="37"/>
                </a:moveTo>
                <a:cubicBezTo>
                  <a:pt x="466" y="43"/>
                  <a:pt x="466" y="43"/>
                  <a:pt x="466" y="43"/>
                </a:cubicBezTo>
                <a:cubicBezTo>
                  <a:pt x="465" y="44"/>
                  <a:pt x="465" y="46"/>
                  <a:pt x="466" y="47"/>
                </a:cubicBezTo>
                <a:cubicBezTo>
                  <a:pt x="466" y="48"/>
                  <a:pt x="467" y="48"/>
                  <a:pt x="468" y="48"/>
                </a:cubicBezTo>
                <a:cubicBezTo>
                  <a:pt x="469" y="48"/>
                  <a:pt x="470" y="48"/>
                  <a:pt x="470" y="47"/>
                </a:cubicBezTo>
                <a:cubicBezTo>
                  <a:pt x="476" y="42"/>
                  <a:pt x="476" y="42"/>
                  <a:pt x="476" y="42"/>
                </a:cubicBezTo>
                <a:cubicBezTo>
                  <a:pt x="477" y="41"/>
                  <a:pt x="477" y="39"/>
                  <a:pt x="476" y="37"/>
                </a:cubicBezTo>
                <a:cubicBezTo>
                  <a:pt x="474" y="36"/>
                  <a:pt x="472" y="36"/>
                  <a:pt x="471" y="37"/>
                </a:cubicBezTo>
                <a:close/>
                <a:moveTo>
                  <a:pt x="464" y="50"/>
                </a:moveTo>
                <a:cubicBezTo>
                  <a:pt x="464" y="50"/>
                  <a:pt x="464" y="50"/>
                  <a:pt x="464" y="50"/>
                </a:cubicBezTo>
                <a:cubicBezTo>
                  <a:pt x="464" y="50"/>
                  <a:pt x="464" y="50"/>
                  <a:pt x="463" y="50"/>
                </a:cubicBezTo>
                <a:cubicBezTo>
                  <a:pt x="463" y="50"/>
                  <a:pt x="463" y="50"/>
                  <a:pt x="463" y="50"/>
                </a:cubicBezTo>
                <a:cubicBezTo>
                  <a:pt x="463" y="50"/>
                  <a:pt x="463" y="50"/>
                  <a:pt x="463" y="49"/>
                </a:cubicBezTo>
                <a:cubicBezTo>
                  <a:pt x="463" y="49"/>
                  <a:pt x="463" y="49"/>
                  <a:pt x="463" y="49"/>
                </a:cubicBezTo>
                <a:cubicBezTo>
                  <a:pt x="462" y="49"/>
                  <a:pt x="462" y="49"/>
                  <a:pt x="462" y="49"/>
                </a:cubicBezTo>
                <a:cubicBezTo>
                  <a:pt x="462" y="49"/>
                  <a:pt x="462" y="49"/>
                  <a:pt x="461" y="49"/>
                </a:cubicBezTo>
                <a:cubicBezTo>
                  <a:pt x="461" y="49"/>
                  <a:pt x="461" y="49"/>
                  <a:pt x="461" y="49"/>
                </a:cubicBezTo>
                <a:cubicBezTo>
                  <a:pt x="461" y="49"/>
                  <a:pt x="460" y="49"/>
                  <a:pt x="460" y="49"/>
                </a:cubicBezTo>
                <a:cubicBezTo>
                  <a:pt x="460" y="49"/>
                  <a:pt x="460" y="49"/>
                  <a:pt x="460" y="49"/>
                </a:cubicBezTo>
                <a:cubicBezTo>
                  <a:pt x="460" y="49"/>
                  <a:pt x="459" y="49"/>
                  <a:pt x="459" y="49"/>
                </a:cubicBezTo>
                <a:cubicBezTo>
                  <a:pt x="459" y="49"/>
                  <a:pt x="459" y="49"/>
                  <a:pt x="459" y="50"/>
                </a:cubicBezTo>
                <a:cubicBezTo>
                  <a:pt x="459" y="50"/>
                  <a:pt x="459" y="50"/>
                  <a:pt x="459" y="50"/>
                </a:cubicBezTo>
                <a:cubicBezTo>
                  <a:pt x="459" y="50"/>
                  <a:pt x="459" y="50"/>
                  <a:pt x="459" y="50"/>
                </a:cubicBezTo>
                <a:cubicBezTo>
                  <a:pt x="457" y="52"/>
                  <a:pt x="457" y="52"/>
                  <a:pt x="457" y="52"/>
                </a:cubicBezTo>
                <a:cubicBezTo>
                  <a:pt x="450" y="59"/>
                  <a:pt x="450" y="59"/>
                  <a:pt x="450" y="59"/>
                </a:cubicBezTo>
                <a:cubicBezTo>
                  <a:pt x="450" y="59"/>
                  <a:pt x="450" y="59"/>
                  <a:pt x="450" y="59"/>
                </a:cubicBezTo>
                <a:cubicBezTo>
                  <a:pt x="441" y="68"/>
                  <a:pt x="441" y="68"/>
                  <a:pt x="441" y="68"/>
                </a:cubicBezTo>
                <a:cubicBezTo>
                  <a:pt x="439" y="69"/>
                  <a:pt x="439" y="71"/>
                  <a:pt x="441" y="72"/>
                </a:cubicBezTo>
                <a:cubicBezTo>
                  <a:pt x="441" y="73"/>
                  <a:pt x="442" y="73"/>
                  <a:pt x="443" y="73"/>
                </a:cubicBezTo>
                <a:cubicBezTo>
                  <a:pt x="444" y="73"/>
                  <a:pt x="444" y="73"/>
                  <a:pt x="445" y="72"/>
                </a:cubicBezTo>
                <a:cubicBezTo>
                  <a:pt x="463" y="54"/>
                  <a:pt x="463" y="54"/>
                  <a:pt x="463" y="54"/>
                </a:cubicBezTo>
                <a:cubicBezTo>
                  <a:pt x="463" y="54"/>
                  <a:pt x="463" y="54"/>
                  <a:pt x="463" y="54"/>
                </a:cubicBezTo>
                <a:cubicBezTo>
                  <a:pt x="463" y="54"/>
                  <a:pt x="463" y="54"/>
                  <a:pt x="464" y="54"/>
                </a:cubicBezTo>
                <a:cubicBezTo>
                  <a:pt x="464" y="54"/>
                  <a:pt x="464" y="53"/>
                  <a:pt x="464" y="53"/>
                </a:cubicBezTo>
                <a:cubicBezTo>
                  <a:pt x="464" y="53"/>
                  <a:pt x="464" y="53"/>
                  <a:pt x="464" y="53"/>
                </a:cubicBezTo>
                <a:cubicBezTo>
                  <a:pt x="464" y="52"/>
                  <a:pt x="464" y="52"/>
                  <a:pt x="464" y="52"/>
                </a:cubicBezTo>
                <a:cubicBezTo>
                  <a:pt x="464" y="52"/>
                  <a:pt x="464" y="52"/>
                  <a:pt x="464" y="52"/>
                </a:cubicBezTo>
                <a:cubicBezTo>
                  <a:pt x="464" y="51"/>
                  <a:pt x="464" y="51"/>
                  <a:pt x="464" y="51"/>
                </a:cubicBezTo>
                <a:cubicBezTo>
                  <a:pt x="464" y="51"/>
                  <a:pt x="464" y="51"/>
                  <a:pt x="464" y="50"/>
                </a:cubicBezTo>
                <a:close/>
                <a:moveTo>
                  <a:pt x="490" y="23"/>
                </a:moveTo>
                <a:cubicBezTo>
                  <a:pt x="491" y="23"/>
                  <a:pt x="492" y="24"/>
                  <a:pt x="492" y="24"/>
                </a:cubicBezTo>
                <a:cubicBezTo>
                  <a:pt x="493" y="24"/>
                  <a:pt x="494" y="23"/>
                  <a:pt x="495" y="23"/>
                </a:cubicBezTo>
                <a:cubicBezTo>
                  <a:pt x="502" y="15"/>
                  <a:pt x="502" y="15"/>
                  <a:pt x="502" y="15"/>
                </a:cubicBezTo>
                <a:cubicBezTo>
                  <a:pt x="506" y="11"/>
                  <a:pt x="506" y="11"/>
                  <a:pt x="506" y="11"/>
                </a:cubicBezTo>
                <a:cubicBezTo>
                  <a:pt x="508" y="10"/>
                  <a:pt x="508" y="8"/>
                  <a:pt x="506" y="7"/>
                </a:cubicBezTo>
                <a:cubicBezTo>
                  <a:pt x="505" y="5"/>
                  <a:pt x="503" y="5"/>
                  <a:pt x="502" y="7"/>
                </a:cubicBezTo>
                <a:cubicBezTo>
                  <a:pt x="495" y="14"/>
                  <a:pt x="495" y="14"/>
                  <a:pt x="495" y="14"/>
                </a:cubicBezTo>
                <a:cubicBezTo>
                  <a:pt x="490" y="18"/>
                  <a:pt x="490" y="18"/>
                  <a:pt x="490" y="18"/>
                </a:cubicBezTo>
                <a:cubicBezTo>
                  <a:pt x="489" y="20"/>
                  <a:pt x="489" y="22"/>
                  <a:pt x="490" y="23"/>
                </a:cubicBezTo>
                <a:close/>
                <a:moveTo>
                  <a:pt x="429" y="80"/>
                </a:moveTo>
                <a:cubicBezTo>
                  <a:pt x="415" y="93"/>
                  <a:pt x="415" y="93"/>
                  <a:pt x="415" y="93"/>
                </a:cubicBezTo>
                <a:cubicBezTo>
                  <a:pt x="415" y="93"/>
                  <a:pt x="415" y="94"/>
                  <a:pt x="415" y="94"/>
                </a:cubicBezTo>
                <a:cubicBezTo>
                  <a:pt x="414" y="94"/>
                  <a:pt x="414" y="95"/>
                  <a:pt x="414" y="95"/>
                </a:cubicBezTo>
                <a:cubicBezTo>
                  <a:pt x="411" y="97"/>
                  <a:pt x="411" y="97"/>
                  <a:pt x="411" y="97"/>
                </a:cubicBezTo>
                <a:cubicBezTo>
                  <a:pt x="410" y="99"/>
                  <a:pt x="410" y="100"/>
                  <a:pt x="411" y="102"/>
                </a:cubicBezTo>
                <a:cubicBezTo>
                  <a:pt x="412" y="102"/>
                  <a:pt x="413" y="103"/>
                  <a:pt x="414" y="103"/>
                </a:cubicBezTo>
                <a:cubicBezTo>
                  <a:pt x="414" y="103"/>
                  <a:pt x="415" y="102"/>
                  <a:pt x="416" y="102"/>
                </a:cubicBezTo>
                <a:cubicBezTo>
                  <a:pt x="418" y="99"/>
                  <a:pt x="418" y="99"/>
                  <a:pt x="418" y="99"/>
                </a:cubicBezTo>
                <a:cubicBezTo>
                  <a:pt x="418" y="99"/>
                  <a:pt x="419" y="99"/>
                  <a:pt x="419" y="98"/>
                </a:cubicBezTo>
                <a:cubicBezTo>
                  <a:pt x="419" y="98"/>
                  <a:pt x="420" y="98"/>
                  <a:pt x="420" y="98"/>
                </a:cubicBezTo>
                <a:cubicBezTo>
                  <a:pt x="433" y="84"/>
                  <a:pt x="433" y="84"/>
                  <a:pt x="433" y="84"/>
                </a:cubicBezTo>
                <a:cubicBezTo>
                  <a:pt x="434" y="83"/>
                  <a:pt x="434" y="81"/>
                  <a:pt x="433" y="80"/>
                </a:cubicBezTo>
                <a:cubicBezTo>
                  <a:pt x="432" y="79"/>
                  <a:pt x="430" y="79"/>
                  <a:pt x="429" y="80"/>
                </a:cubicBezTo>
                <a:close/>
                <a:moveTo>
                  <a:pt x="432" y="95"/>
                </a:moveTo>
                <a:cubicBezTo>
                  <a:pt x="431" y="94"/>
                  <a:pt x="429" y="94"/>
                  <a:pt x="428" y="95"/>
                </a:cubicBezTo>
                <a:cubicBezTo>
                  <a:pt x="415" y="108"/>
                  <a:pt x="415" y="108"/>
                  <a:pt x="415" y="108"/>
                </a:cubicBezTo>
                <a:cubicBezTo>
                  <a:pt x="413" y="109"/>
                  <a:pt x="413" y="111"/>
                  <a:pt x="415" y="112"/>
                </a:cubicBezTo>
                <a:cubicBezTo>
                  <a:pt x="415" y="113"/>
                  <a:pt x="416" y="113"/>
                  <a:pt x="417" y="113"/>
                </a:cubicBezTo>
                <a:cubicBezTo>
                  <a:pt x="418" y="113"/>
                  <a:pt x="418" y="113"/>
                  <a:pt x="419" y="112"/>
                </a:cubicBezTo>
                <a:cubicBezTo>
                  <a:pt x="432" y="99"/>
                  <a:pt x="432" y="99"/>
                  <a:pt x="432" y="99"/>
                </a:cubicBezTo>
                <a:cubicBezTo>
                  <a:pt x="433" y="98"/>
                  <a:pt x="433" y="96"/>
                  <a:pt x="432" y="95"/>
                </a:cubicBezTo>
                <a:close/>
                <a:moveTo>
                  <a:pt x="212" y="319"/>
                </a:moveTo>
                <a:cubicBezTo>
                  <a:pt x="212" y="319"/>
                  <a:pt x="212" y="319"/>
                  <a:pt x="212" y="319"/>
                </a:cubicBezTo>
                <a:cubicBezTo>
                  <a:pt x="379" y="152"/>
                  <a:pt x="379" y="152"/>
                  <a:pt x="379" y="152"/>
                </a:cubicBezTo>
                <a:cubicBezTo>
                  <a:pt x="380" y="151"/>
                  <a:pt x="380" y="149"/>
                  <a:pt x="379" y="148"/>
                </a:cubicBezTo>
                <a:cubicBezTo>
                  <a:pt x="378" y="147"/>
                  <a:pt x="376" y="147"/>
                  <a:pt x="375" y="148"/>
                </a:cubicBezTo>
                <a:cubicBezTo>
                  <a:pt x="208" y="315"/>
                  <a:pt x="208" y="315"/>
                  <a:pt x="208" y="315"/>
                </a:cubicBezTo>
                <a:cubicBezTo>
                  <a:pt x="208" y="315"/>
                  <a:pt x="208" y="315"/>
                  <a:pt x="208" y="315"/>
                </a:cubicBezTo>
                <a:cubicBezTo>
                  <a:pt x="178" y="345"/>
                  <a:pt x="178" y="345"/>
                  <a:pt x="178" y="345"/>
                </a:cubicBezTo>
                <a:cubicBezTo>
                  <a:pt x="176" y="346"/>
                  <a:pt x="176" y="348"/>
                  <a:pt x="178" y="349"/>
                </a:cubicBezTo>
                <a:cubicBezTo>
                  <a:pt x="178" y="350"/>
                  <a:pt x="179" y="350"/>
                  <a:pt x="180" y="350"/>
                </a:cubicBezTo>
                <a:cubicBezTo>
                  <a:pt x="181" y="350"/>
                  <a:pt x="181" y="350"/>
                  <a:pt x="182" y="349"/>
                </a:cubicBezTo>
                <a:lnTo>
                  <a:pt x="212" y="319"/>
                </a:lnTo>
                <a:close/>
                <a:moveTo>
                  <a:pt x="172" y="360"/>
                </a:moveTo>
                <a:cubicBezTo>
                  <a:pt x="173" y="358"/>
                  <a:pt x="173" y="357"/>
                  <a:pt x="172" y="355"/>
                </a:cubicBezTo>
                <a:cubicBezTo>
                  <a:pt x="171" y="354"/>
                  <a:pt x="169" y="354"/>
                  <a:pt x="167" y="355"/>
                </a:cubicBezTo>
                <a:cubicBezTo>
                  <a:pt x="163" y="360"/>
                  <a:pt x="163" y="360"/>
                  <a:pt x="163" y="360"/>
                </a:cubicBezTo>
                <a:cubicBezTo>
                  <a:pt x="161" y="361"/>
                  <a:pt x="161" y="363"/>
                  <a:pt x="163" y="364"/>
                </a:cubicBezTo>
                <a:cubicBezTo>
                  <a:pt x="163" y="365"/>
                  <a:pt x="164" y="365"/>
                  <a:pt x="165" y="365"/>
                </a:cubicBezTo>
                <a:cubicBezTo>
                  <a:pt x="166" y="365"/>
                  <a:pt x="166" y="365"/>
                  <a:pt x="167" y="364"/>
                </a:cubicBezTo>
                <a:lnTo>
                  <a:pt x="172" y="360"/>
                </a:lnTo>
                <a:close/>
                <a:moveTo>
                  <a:pt x="486" y="37"/>
                </a:moveTo>
                <a:cubicBezTo>
                  <a:pt x="486" y="37"/>
                  <a:pt x="486" y="37"/>
                  <a:pt x="486" y="37"/>
                </a:cubicBezTo>
                <a:cubicBezTo>
                  <a:pt x="478" y="45"/>
                  <a:pt x="478" y="45"/>
                  <a:pt x="478" y="45"/>
                </a:cubicBezTo>
                <a:cubicBezTo>
                  <a:pt x="477" y="46"/>
                  <a:pt x="477" y="47"/>
                  <a:pt x="477" y="48"/>
                </a:cubicBezTo>
                <a:cubicBezTo>
                  <a:pt x="476" y="48"/>
                  <a:pt x="475" y="48"/>
                  <a:pt x="474" y="49"/>
                </a:cubicBezTo>
                <a:cubicBezTo>
                  <a:pt x="464" y="58"/>
                  <a:pt x="464" y="58"/>
                  <a:pt x="464" y="58"/>
                </a:cubicBezTo>
                <a:cubicBezTo>
                  <a:pt x="435" y="87"/>
                  <a:pt x="435" y="87"/>
                  <a:pt x="435" y="87"/>
                </a:cubicBezTo>
                <a:cubicBezTo>
                  <a:pt x="434" y="89"/>
                  <a:pt x="434" y="90"/>
                  <a:pt x="435" y="92"/>
                </a:cubicBezTo>
                <a:cubicBezTo>
                  <a:pt x="436" y="92"/>
                  <a:pt x="437" y="93"/>
                  <a:pt x="438" y="93"/>
                </a:cubicBezTo>
                <a:cubicBezTo>
                  <a:pt x="438" y="93"/>
                  <a:pt x="439" y="92"/>
                  <a:pt x="440" y="92"/>
                </a:cubicBezTo>
                <a:cubicBezTo>
                  <a:pt x="458" y="74"/>
                  <a:pt x="458" y="74"/>
                  <a:pt x="458" y="74"/>
                </a:cubicBezTo>
                <a:cubicBezTo>
                  <a:pt x="469" y="63"/>
                  <a:pt x="469" y="63"/>
                  <a:pt x="469" y="63"/>
                </a:cubicBezTo>
                <a:cubicBezTo>
                  <a:pt x="478" y="53"/>
                  <a:pt x="478" y="53"/>
                  <a:pt x="478" y="53"/>
                </a:cubicBezTo>
                <a:cubicBezTo>
                  <a:pt x="479" y="52"/>
                  <a:pt x="479" y="51"/>
                  <a:pt x="479" y="50"/>
                </a:cubicBezTo>
                <a:cubicBezTo>
                  <a:pt x="479" y="50"/>
                  <a:pt x="480" y="50"/>
                  <a:pt x="480" y="50"/>
                </a:cubicBezTo>
                <a:cubicBezTo>
                  <a:pt x="481" y="50"/>
                  <a:pt x="481" y="50"/>
                  <a:pt x="482" y="49"/>
                </a:cubicBezTo>
                <a:cubicBezTo>
                  <a:pt x="490" y="41"/>
                  <a:pt x="490" y="41"/>
                  <a:pt x="490" y="41"/>
                </a:cubicBezTo>
                <a:cubicBezTo>
                  <a:pt x="490" y="41"/>
                  <a:pt x="490" y="41"/>
                  <a:pt x="490" y="41"/>
                </a:cubicBezTo>
                <a:cubicBezTo>
                  <a:pt x="490" y="41"/>
                  <a:pt x="490" y="41"/>
                  <a:pt x="491" y="41"/>
                </a:cubicBezTo>
                <a:cubicBezTo>
                  <a:pt x="523" y="9"/>
                  <a:pt x="523" y="9"/>
                  <a:pt x="523" y="9"/>
                </a:cubicBezTo>
                <a:cubicBezTo>
                  <a:pt x="524" y="8"/>
                  <a:pt x="524" y="6"/>
                  <a:pt x="523" y="4"/>
                </a:cubicBezTo>
                <a:cubicBezTo>
                  <a:pt x="521" y="3"/>
                  <a:pt x="519" y="3"/>
                  <a:pt x="518" y="4"/>
                </a:cubicBezTo>
                <a:cubicBezTo>
                  <a:pt x="486" y="36"/>
                  <a:pt x="486" y="36"/>
                  <a:pt x="486" y="36"/>
                </a:cubicBezTo>
                <a:cubicBezTo>
                  <a:pt x="486" y="37"/>
                  <a:pt x="486" y="37"/>
                  <a:pt x="486" y="37"/>
                </a:cubicBezTo>
                <a:close/>
                <a:moveTo>
                  <a:pt x="510" y="31"/>
                </a:moveTo>
                <a:cubicBezTo>
                  <a:pt x="511" y="31"/>
                  <a:pt x="512" y="31"/>
                  <a:pt x="513" y="31"/>
                </a:cubicBezTo>
                <a:cubicBezTo>
                  <a:pt x="513" y="31"/>
                  <a:pt x="514" y="31"/>
                  <a:pt x="515" y="31"/>
                </a:cubicBezTo>
                <a:cubicBezTo>
                  <a:pt x="537" y="8"/>
                  <a:pt x="537" y="8"/>
                  <a:pt x="537" y="8"/>
                </a:cubicBezTo>
                <a:cubicBezTo>
                  <a:pt x="539" y="7"/>
                  <a:pt x="539" y="5"/>
                  <a:pt x="537" y="4"/>
                </a:cubicBezTo>
                <a:cubicBezTo>
                  <a:pt x="536" y="2"/>
                  <a:pt x="534" y="2"/>
                  <a:pt x="533" y="4"/>
                </a:cubicBezTo>
                <a:cubicBezTo>
                  <a:pt x="510" y="26"/>
                  <a:pt x="510" y="26"/>
                  <a:pt x="510" y="26"/>
                </a:cubicBezTo>
                <a:cubicBezTo>
                  <a:pt x="509" y="27"/>
                  <a:pt x="509" y="29"/>
                  <a:pt x="510" y="31"/>
                </a:cubicBezTo>
                <a:close/>
                <a:moveTo>
                  <a:pt x="389" y="152"/>
                </a:moveTo>
                <a:cubicBezTo>
                  <a:pt x="388" y="151"/>
                  <a:pt x="386" y="151"/>
                  <a:pt x="384" y="152"/>
                </a:cubicBezTo>
                <a:cubicBezTo>
                  <a:pt x="181" y="356"/>
                  <a:pt x="181" y="356"/>
                  <a:pt x="181" y="356"/>
                </a:cubicBezTo>
                <a:cubicBezTo>
                  <a:pt x="179" y="357"/>
                  <a:pt x="179" y="359"/>
                  <a:pt x="181" y="360"/>
                </a:cubicBezTo>
                <a:cubicBezTo>
                  <a:pt x="181" y="361"/>
                  <a:pt x="182" y="361"/>
                  <a:pt x="183" y="361"/>
                </a:cubicBezTo>
                <a:cubicBezTo>
                  <a:pt x="184" y="361"/>
                  <a:pt x="184" y="361"/>
                  <a:pt x="185" y="360"/>
                </a:cubicBezTo>
                <a:cubicBezTo>
                  <a:pt x="389" y="157"/>
                  <a:pt x="389" y="157"/>
                  <a:pt x="389" y="157"/>
                </a:cubicBezTo>
                <a:cubicBezTo>
                  <a:pt x="390" y="155"/>
                  <a:pt x="390" y="153"/>
                  <a:pt x="389" y="152"/>
                </a:cubicBezTo>
                <a:close/>
                <a:moveTo>
                  <a:pt x="492" y="48"/>
                </a:moveTo>
                <a:cubicBezTo>
                  <a:pt x="491" y="47"/>
                  <a:pt x="491" y="47"/>
                  <a:pt x="490" y="47"/>
                </a:cubicBezTo>
                <a:cubicBezTo>
                  <a:pt x="489" y="48"/>
                  <a:pt x="489" y="48"/>
                  <a:pt x="488" y="48"/>
                </a:cubicBezTo>
                <a:cubicBezTo>
                  <a:pt x="485" y="51"/>
                  <a:pt x="485" y="51"/>
                  <a:pt x="485" y="51"/>
                </a:cubicBezTo>
                <a:cubicBezTo>
                  <a:pt x="485" y="51"/>
                  <a:pt x="485" y="51"/>
                  <a:pt x="485" y="51"/>
                </a:cubicBezTo>
                <a:cubicBezTo>
                  <a:pt x="468" y="68"/>
                  <a:pt x="468" y="68"/>
                  <a:pt x="468" y="68"/>
                </a:cubicBezTo>
                <a:cubicBezTo>
                  <a:pt x="467" y="69"/>
                  <a:pt x="467" y="71"/>
                  <a:pt x="468" y="73"/>
                </a:cubicBezTo>
                <a:cubicBezTo>
                  <a:pt x="469" y="73"/>
                  <a:pt x="470" y="73"/>
                  <a:pt x="471" y="73"/>
                </a:cubicBezTo>
                <a:cubicBezTo>
                  <a:pt x="471" y="73"/>
                  <a:pt x="472" y="73"/>
                  <a:pt x="473" y="73"/>
                </a:cubicBezTo>
                <a:cubicBezTo>
                  <a:pt x="475" y="70"/>
                  <a:pt x="475" y="70"/>
                  <a:pt x="475" y="70"/>
                </a:cubicBezTo>
                <a:cubicBezTo>
                  <a:pt x="485" y="60"/>
                  <a:pt x="485" y="60"/>
                  <a:pt x="485" y="60"/>
                </a:cubicBezTo>
                <a:cubicBezTo>
                  <a:pt x="485" y="60"/>
                  <a:pt x="485" y="60"/>
                  <a:pt x="485" y="60"/>
                </a:cubicBezTo>
                <a:cubicBezTo>
                  <a:pt x="485" y="60"/>
                  <a:pt x="486" y="60"/>
                  <a:pt x="486" y="60"/>
                </a:cubicBezTo>
                <a:cubicBezTo>
                  <a:pt x="486" y="60"/>
                  <a:pt x="486" y="59"/>
                  <a:pt x="486" y="59"/>
                </a:cubicBezTo>
                <a:cubicBezTo>
                  <a:pt x="488" y="57"/>
                  <a:pt x="488" y="57"/>
                  <a:pt x="488" y="57"/>
                </a:cubicBezTo>
                <a:cubicBezTo>
                  <a:pt x="488" y="57"/>
                  <a:pt x="488" y="57"/>
                  <a:pt x="488" y="57"/>
                </a:cubicBezTo>
                <a:cubicBezTo>
                  <a:pt x="490" y="56"/>
                  <a:pt x="490" y="56"/>
                  <a:pt x="490" y="56"/>
                </a:cubicBezTo>
                <a:cubicBezTo>
                  <a:pt x="490" y="56"/>
                  <a:pt x="490" y="56"/>
                  <a:pt x="490" y="56"/>
                </a:cubicBezTo>
                <a:cubicBezTo>
                  <a:pt x="493" y="53"/>
                  <a:pt x="493" y="53"/>
                  <a:pt x="493" y="53"/>
                </a:cubicBezTo>
                <a:cubicBezTo>
                  <a:pt x="494" y="51"/>
                  <a:pt x="494" y="49"/>
                  <a:pt x="493" y="48"/>
                </a:cubicBezTo>
                <a:cubicBezTo>
                  <a:pt x="493" y="48"/>
                  <a:pt x="492" y="48"/>
                  <a:pt x="492" y="48"/>
                </a:cubicBezTo>
                <a:close/>
                <a:moveTo>
                  <a:pt x="172" y="364"/>
                </a:moveTo>
                <a:cubicBezTo>
                  <a:pt x="168" y="369"/>
                  <a:pt x="168" y="369"/>
                  <a:pt x="168" y="369"/>
                </a:cubicBezTo>
                <a:cubicBezTo>
                  <a:pt x="166" y="370"/>
                  <a:pt x="166" y="372"/>
                  <a:pt x="168" y="373"/>
                </a:cubicBezTo>
                <a:cubicBezTo>
                  <a:pt x="168" y="374"/>
                  <a:pt x="169" y="374"/>
                  <a:pt x="170" y="374"/>
                </a:cubicBezTo>
                <a:cubicBezTo>
                  <a:pt x="171" y="374"/>
                  <a:pt x="171" y="374"/>
                  <a:pt x="172" y="373"/>
                </a:cubicBezTo>
                <a:cubicBezTo>
                  <a:pt x="177" y="369"/>
                  <a:pt x="177" y="369"/>
                  <a:pt x="177" y="369"/>
                </a:cubicBezTo>
                <a:cubicBezTo>
                  <a:pt x="178" y="367"/>
                  <a:pt x="178" y="365"/>
                  <a:pt x="177" y="364"/>
                </a:cubicBezTo>
                <a:cubicBezTo>
                  <a:pt x="176" y="363"/>
                  <a:pt x="174" y="363"/>
                  <a:pt x="172" y="364"/>
                </a:cubicBezTo>
                <a:close/>
                <a:moveTo>
                  <a:pt x="464" y="73"/>
                </a:moveTo>
                <a:cubicBezTo>
                  <a:pt x="462" y="75"/>
                  <a:pt x="462" y="75"/>
                  <a:pt x="462" y="75"/>
                </a:cubicBezTo>
                <a:cubicBezTo>
                  <a:pt x="461" y="76"/>
                  <a:pt x="461" y="78"/>
                  <a:pt x="462" y="79"/>
                </a:cubicBezTo>
                <a:cubicBezTo>
                  <a:pt x="463" y="79"/>
                  <a:pt x="464" y="80"/>
                  <a:pt x="464" y="80"/>
                </a:cubicBezTo>
                <a:cubicBezTo>
                  <a:pt x="465" y="80"/>
                  <a:pt x="466" y="79"/>
                  <a:pt x="466" y="79"/>
                </a:cubicBezTo>
                <a:cubicBezTo>
                  <a:pt x="468" y="77"/>
                  <a:pt x="468" y="77"/>
                  <a:pt x="468" y="77"/>
                </a:cubicBezTo>
                <a:cubicBezTo>
                  <a:pt x="470" y="76"/>
                  <a:pt x="470" y="74"/>
                  <a:pt x="468" y="73"/>
                </a:cubicBezTo>
                <a:cubicBezTo>
                  <a:pt x="467" y="71"/>
                  <a:pt x="465" y="71"/>
                  <a:pt x="464" y="73"/>
                </a:cubicBezTo>
                <a:close/>
                <a:moveTo>
                  <a:pt x="435" y="102"/>
                </a:moveTo>
                <a:cubicBezTo>
                  <a:pt x="431" y="106"/>
                  <a:pt x="431" y="106"/>
                  <a:pt x="431" y="106"/>
                </a:cubicBezTo>
                <a:cubicBezTo>
                  <a:pt x="424" y="112"/>
                  <a:pt x="424" y="112"/>
                  <a:pt x="424" y="112"/>
                </a:cubicBezTo>
                <a:cubicBezTo>
                  <a:pt x="423" y="114"/>
                  <a:pt x="423" y="115"/>
                  <a:pt x="424" y="117"/>
                </a:cubicBezTo>
                <a:cubicBezTo>
                  <a:pt x="425" y="117"/>
                  <a:pt x="426" y="118"/>
                  <a:pt x="426" y="118"/>
                </a:cubicBezTo>
                <a:cubicBezTo>
                  <a:pt x="427" y="118"/>
                  <a:pt x="428" y="117"/>
                  <a:pt x="429" y="117"/>
                </a:cubicBezTo>
                <a:cubicBezTo>
                  <a:pt x="435" y="110"/>
                  <a:pt x="435" y="110"/>
                  <a:pt x="435" y="110"/>
                </a:cubicBezTo>
                <a:cubicBezTo>
                  <a:pt x="439" y="106"/>
                  <a:pt x="439" y="106"/>
                  <a:pt x="439" y="106"/>
                </a:cubicBezTo>
                <a:cubicBezTo>
                  <a:pt x="441" y="105"/>
                  <a:pt x="441" y="103"/>
                  <a:pt x="439" y="102"/>
                </a:cubicBezTo>
                <a:cubicBezTo>
                  <a:pt x="438" y="100"/>
                  <a:pt x="436" y="100"/>
                  <a:pt x="435" y="102"/>
                </a:cubicBezTo>
                <a:close/>
                <a:moveTo>
                  <a:pt x="533" y="22"/>
                </a:moveTo>
                <a:cubicBezTo>
                  <a:pt x="534" y="22"/>
                  <a:pt x="535" y="23"/>
                  <a:pt x="535" y="23"/>
                </a:cubicBezTo>
                <a:cubicBezTo>
                  <a:pt x="536" y="23"/>
                  <a:pt x="537" y="22"/>
                  <a:pt x="538" y="22"/>
                </a:cubicBezTo>
                <a:cubicBezTo>
                  <a:pt x="551" y="8"/>
                  <a:pt x="551" y="8"/>
                  <a:pt x="551" y="8"/>
                </a:cubicBezTo>
                <a:cubicBezTo>
                  <a:pt x="552" y="7"/>
                  <a:pt x="552" y="5"/>
                  <a:pt x="551" y="4"/>
                </a:cubicBezTo>
                <a:cubicBezTo>
                  <a:pt x="550" y="3"/>
                  <a:pt x="548" y="3"/>
                  <a:pt x="547" y="4"/>
                </a:cubicBezTo>
                <a:cubicBezTo>
                  <a:pt x="533" y="17"/>
                  <a:pt x="533" y="17"/>
                  <a:pt x="533" y="17"/>
                </a:cubicBezTo>
                <a:cubicBezTo>
                  <a:pt x="532" y="19"/>
                  <a:pt x="532" y="21"/>
                  <a:pt x="533" y="22"/>
                </a:cubicBezTo>
                <a:close/>
                <a:moveTo>
                  <a:pt x="399" y="161"/>
                </a:moveTo>
                <a:cubicBezTo>
                  <a:pt x="400" y="159"/>
                  <a:pt x="400" y="157"/>
                  <a:pt x="399" y="156"/>
                </a:cubicBezTo>
                <a:cubicBezTo>
                  <a:pt x="398" y="155"/>
                  <a:pt x="396" y="155"/>
                  <a:pt x="394" y="156"/>
                </a:cubicBezTo>
                <a:cubicBezTo>
                  <a:pt x="188" y="363"/>
                  <a:pt x="188" y="363"/>
                  <a:pt x="188" y="363"/>
                </a:cubicBezTo>
                <a:cubicBezTo>
                  <a:pt x="187" y="364"/>
                  <a:pt x="187" y="366"/>
                  <a:pt x="188" y="367"/>
                </a:cubicBezTo>
                <a:cubicBezTo>
                  <a:pt x="188" y="368"/>
                  <a:pt x="189" y="368"/>
                  <a:pt x="190" y="368"/>
                </a:cubicBezTo>
                <a:cubicBezTo>
                  <a:pt x="191" y="368"/>
                  <a:pt x="192" y="368"/>
                  <a:pt x="192" y="367"/>
                </a:cubicBezTo>
                <a:lnTo>
                  <a:pt x="399" y="161"/>
                </a:lnTo>
                <a:close/>
                <a:moveTo>
                  <a:pt x="495" y="55"/>
                </a:moveTo>
                <a:cubicBezTo>
                  <a:pt x="479" y="72"/>
                  <a:pt x="479" y="72"/>
                  <a:pt x="479" y="72"/>
                </a:cubicBezTo>
                <a:cubicBezTo>
                  <a:pt x="479" y="72"/>
                  <a:pt x="479" y="72"/>
                  <a:pt x="478" y="72"/>
                </a:cubicBezTo>
                <a:cubicBezTo>
                  <a:pt x="478" y="72"/>
                  <a:pt x="478" y="73"/>
                  <a:pt x="478" y="73"/>
                </a:cubicBezTo>
                <a:cubicBezTo>
                  <a:pt x="474" y="77"/>
                  <a:pt x="474" y="77"/>
                  <a:pt x="474" y="77"/>
                </a:cubicBezTo>
                <a:cubicBezTo>
                  <a:pt x="474" y="77"/>
                  <a:pt x="474" y="77"/>
                  <a:pt x="473" y="77"/>
                </a:cubicBezTo>
                <a:cubicBezTo>
                  <a:pt x="473" y="77"/>
                  <a:pt x="473" y="78"/>
                  <a:pt x="473" y="78"/>
                </a:cubicBezTo>
                <a:cubicBezTo>
                  <a:pt x="467" y="84"/>
                  <a:pt x="467" y="84"/>
                  <a:pt x="467" y="84"/>
                </a:cubicBezTo>
                <a:cubicBezTo>
                  <a:pt x="466" y="85"/>
                  <a:pt x="466" y="87"/>
                  <a:pt x="467" y="88"/>
                </a:cubicBezTo>
                <a:cubicBezTo>
                  <a:pt x="468" y="89"/>
                  <a:pt x="468" y="89"/>
                  <a:pt x="469" y="89"/>
                </a:cubicBezTo>
                <a:cubicBezTo>
                  <a:pt x="470" y="89"/>
                  <a:pt x="471" y="89"/>
                  <a:pt x="471" y="88"/>
                </a:cubicBezTo>
                <a:cubicBezTo>
                  <a:pt x="477" y="82"/>
                  <a:pt x="477" y="82"/>
                  <a:pt x="477" y="82"/>
                </a:cubicBezTo>
                <a:cubicBezTo>
                  <a:pt x="477" y="82"/>
                  <a:pt x="478" y="82"/>
                  <a:pt x="478" y="81"/>
                </a:cubicBezTo>
                <a:cubicBezTo>
                  <a:pt x="478" y="81"/>
                  <a:pt x="478" y="81"/>
                  <a:pt x="478" y="81"/>
                </a:cubicBezTo>
                <a:cubicBezTo>
                  <a:pt x="482" y="77"/>
                  <a:pt x="482" y="77"/>
                  <a:pt x="482" y="77"/>
                </a:cubicBezTo>
                <a:cubicBezTo>
                  <a:pt x="482" y="77"/>
                  <a:pt x="482" y="77"/>
                  <a:pt x="483" y="77"/>
                </a:cubicBezTo>
                <a:cubicBezTo>
                  <a:pt x="483" y="76"/>
                  <a:pt x="483" y="76"/>
                  <a:pt x="483" y="76"/>
                </a:cubicBezTo>
                <a:cubicBezTo>
                  <a:pt x="500" y="60"/>
                  <a:pt x="500" y="60"/>
                  <a:pt x="500" y="60"/>
                </a:cubicBezTo>
                <a:cubicBezTo>
                  <a:pt x="501" y="58"/>
                  <a:pt x="501" y="56"/>
                  <a:pt x="500" y="55"/>
                </a:cubicBezTo>
                <a:cubicBezTo>
                  <a:pt x="499" y="54"/>
                  <a:pt x="497" y="54"/>
                  <a:pt x="495" y="55"/>
                </a:cubicBezTo>
                <a:close/>
                <a:moveTo>
                  <a:pt x="454" y="96"/>
                </a:moveTo>
                <a:cubicBezTo>
                  <a:pt x="452" y="99"/>
                  <a:pt x="452" y="99"/>
                  <a:pt x="452" y="99"/>
                </a:cubicBezTo>
                <a:cubicBezTo>
                  <a:pt x="451" y="100"/>
                  <a:pt x="451" y="102"/>
                  <a:pt x="452" y="103"/>
                </a:cubicBezTo>
                <a:cubicBezTo>
                  <a:pt x="453" y="103"/>
                  <a:pt x="453" y="104"/>
                  <a:pt x="454" y="104"/>
                </a:cubicBezTo>
                <a:cubicBezTo>
                  <a:pt x="455" y="104"/>
                  <a:pt x="456" y="103"/>
                  <a:pt x="456" y="103"/>
                </a:cubicBezTo>
                <a:cubicBezTo>
                  <a:pt x="459" y="101"/>
                  <a:pt x="459" y="101"/>
                  <a:pt x="459" y="101"/>
                </a:cubicBezTo>
                <a:cubicBezTo>
                  <a:pt x="460" y="100"/>
                  <a:pt x="460" y="98"/>
                  <a:pt x="459" y="96"/>
                </a:cubicBezTo>
                <a:cubicBezTo>
                  <a:pt x="457" y="95"/>
                  <a:pt x="455" y="95"/>
                  <a:pt x="454" y="96"/>
                </a:cubicBezTo>
                <a:close/>
                <a:moveTo>
                  <a:pt x="437" y="114"/>
                </a:moveTo>
                <a:cubicBezTo>
                  <a:pt x="435" y="116"/>
                  <a:pt x="435" y="116"/>
                  <a:pt x="435" y="116"/>
                </a:cubicBezTo>
                <a:cubicBezTo>
                  <a:pt x="435" y="116"/>
                  <a:pt x="434" y="116"/>
                  <a:pt x="434" y="117"/>
                </a:cubicBezTo>
                <a:cubicBezTo>
                  <a:pt x="434" y="117"/>
                  <a:pt x="434" y="117"/>
                  <a:pt x="434" y="117"/>
                </a:cubicBezTo>
                <a:cubicBezTo>
                  <a:pt x="434" y="117"/>
                  <a:pt x="434" y="117"/>
                  <a:pt x="434" y="117"/>
                </a:cubicBezTo>
                <a:cubicBezTo>
                  <a:pt x="433" y="117"/>
                  <a:pt x="433" y="117"/>
                  <a:pt x="433" y="117"/>
                </a:cubicBezTo>
                <a:cubicBezTo>
                  <a:pt x="433" y="117"/>
                  <a:pt x="433" y="117"/>
                  <a:pt x="433" y="118"/>
                </a:cubicBezTo>
                <a:cubicBezTo>
                  <a:pt x="433" y="118"/>
                  <a:pt x="433" y="118"/>
                  <a:pt x="433" y="118"/>
                </a:cubicBezTo>
                <a:cubicBezTo>
                  <a:pt x="433" y="118"/>
                  <a:pt x="433" y="118"/>
                  <a:pt x="433" y="119"/>
                </a:cubicBezTo>
                <a:cubicBezTo>
                  <a:pt x="433" y="119"/>
                  <a:pt x="433" y="119"/>
                  <a:pt x="433" y="119"/>
                </a:cubicBezTo>
                <a:cubicBezTo>
                  <a:pt x="433" y="119"/>
                  <a:pt x="433" y="120"/>
                  <a:pt x="433" y="120"/>
                </a:cubicBezTo>
                <a:cubicBezTo>
                  <a:pt x="433" y="120"/>
                  <a:pt x="433" y="120"/>
                  <a:pt x="433" y="120"/>
                </a:cubicBezTo>
                <a:cubicBezTo>
                  <a:pt x="433" y="120"/>
                  <a:pt x="433" y="121"/>
                  <a:pt x="433" y="121"/>
                </a:cubicBezTo>
                <a:cubicBezTo>
                  <a:pt x="433" y="121"/>
                  <a:pt x="433" y="121"/>
                  <a:pt x="433" y="121"/>
                </a:cubicBezTo>
                <a:cubicBezTo>
                  <a:pt x="433" y="121"/>
                  <a:pt x="433" y="121"/>
                  <a:pt x="433" y="122"/>
                </a:cubicBezTo>
                <a:cubicBezTo>
                  <a:pt x="433" y="122"/>
                  <a:pt x="433" y="122"/>
                  <a:pt x="433" y="122"/>
                </a:cubicBezTo>
                <a:cubicBezTo>
                  <a:pt x="433" y="122"/>
                  <a:pt x="433" y="122"/>
                  <a:pt x="433" y="122"/>
                </a:cubicBezTo>
                <a:cubicBezTo>
                  <a:pt x="434" y="122"/>
                  <a:pt x="434" y="122"/>
                  <a:pt x="434" y="122"/>
                </a:cubicBezTo>
                <a:cubicBezTo>
                  <a:pt x="434" y="122"/>
                  <a:pt x="434" y="123"/>
                  <a:pt x="435" y="123"/>
                </a:cubicBezTo>
                <a:cubicBezTo>
                  <a:pt x="435" y="123"/>
                  <a:pt x="435" y="123"/>
                  <a:pt x="436" y="123"/>
                </a:cubicBezTo>
                <a:cubicBezTo>
                  <a:pt x="436" y="123"/>
                  <a:pt x="436" y="123"/>
                  <a:pt x="436" y="123"/>
                </a:cubicBezTo>
                <a:cubicBezTo>
                  <a:pt x="436" y="123"/>
                  <a:pt x="436" y="123"/>
                  <a:pt x="436" y="123"/>
                </a:cubicBezTo>
                <a:cubicBezTo>
                  <a:pt x="436" y="123"/>
                  <a:pt x="436" y="122"/>
                  <a:pt x="437" y="122"/>
                </a:cubicBezTo>
                <a:cubicBezTo>
                  <a:pt x="437" y="122"/>
                  <a:pt x="437" y="122"/>
                  <a:pt x="437" y="122"/>
                </a:cubicBezTo>
                <a:cubicBezTo>
                  <a:pt x="437" y="122"/>
                  <a:pt x="437" y="122"/>
                  <a:pt x="437" y="122"/>
                </a:cubicBezTo>
                <a:cubicBezTo>
                  <a:pt x="438" y="122"/>
                  <a:pt x="438" y="121"/>
                  <a:pt x="438" y="121"/>
                </a:cubicBezTo>
                <a:cubicBezTo>
                  <a:pt x="438" y="121"/>
                  <a:pt x="438" y="121"/>
                  <a:pt x="438" y="121"/>
                </a:cubicBezTo>
                <a:cubicBezTo>
                  <a:pt x="439" y="121"/>
                  <a:pt x="439" y="120"/>
                  <a:pt x="439" y="120"/>
                </a:cubicBezTo>
                <a:cubicBezTo>
                  <a:pt x="441" y="118"/>
                  <a:pt x="441" y="118"/>
                  <a:pt x="441" y="118"/>
                </a:cubicBezTo>
                <a:cubicBezTo>
                  <a:pt x="443" y="117"/>
                  <a:pt x="443" y="115"/>
                  <a:pt x="441" y="114"/>
                </a:cubicBezTo>
                <a:cubicBezTo>
                  <a:pt x="440" y="112"/>
                  <a:pt x="438" y="112"/>
                  <a:pt x="437" y="114"/>
                </a:cubicBezTo>
                <a:close/>
                <a:moveTo>
                  <a:pt x="197" y="376"/>
                </a:moveTo>
                <a:cubicBezTo>
                  <a:pt x="397" y="177"/>
                  <a:pt x="397" y="177"/>
                  <a:pt x="397" y="177"/>
                </a:cubicBezTo>
                <a:cubicBezTo>
                  <a:pt x="397" y="176"/>
                  <a:pt x="397" y="176"/>
                  <a:pt x="397" y="176"/>
                </a:cubicBezTo>
                <a:cubicBezTo>
                  <a:pt x="398" y="176"/>
                  <a:pt x="398" y="175"/>
                  <a:pt x="398" y="175"/>
                </a:cubicBezTo>
                <a:cubicBezTo>
                  <a:pt x="400" y="173"/>
                  <a:pt x="400" y="173"/>
                  <a:pt x="400" y="173"/>
                </a:cubicBezTo>
                <a:cubicBezTo>
                  <a:pt x="402" y="172"/>
                  <a:pt x="402" y="170"/>
                  <a:pt x="400" y="169"/>
                </a:cubicBezTo>
                <a:cubicBezTo>
                  <a:pt x="399" y="167"/>
                  <a:pt x="397" y="167"/>
                  <a:pt x="396" y="169"/>
                </a:cubicBezTo>
                <a:cubicBezTo>
                  <a:pt x="394" y="171"/>
                  <a:pt x="394" y="171"/>
                  <a:pt x="394" y="171"/>
                </a:cubicBezTo>
                <a:cubicBezTo>
                  <a:pt x="393" y="171"/>
                  <a:pt x="393" y="171"/>
                  <a:pt x="393" y="172"/>
                </a:cubicBezTo>
                <a:cubicBezTo>
                  <a:pt x="393" y="172"/>
                  <a:pt x="393" y="172"/>
                  <a:pt x="392" y="172"/>
                </a:cubicBezTo>
                <a:cubicBezTo>
                  <a:pt x="193" y="372"/>
                  <a:pt x="193" y="372"/>
                  <a:pt x="193" y="372"/>
                </a:cubicBezTo>
                <a:cubicBezTo>
                  <a:pt x="192" y="373"/>
                  <a:pt x="192" y="375"/>
                  <a:pt x="193" y="376"/>
                </a:cubicBezTo>
                <a:cubicBezTo>
                  <a:pt x="194" y="377"/>
                  <a:pt x="194" y="377"/>
                  <a:pt x="195" y="377"/>
                </a:cubicBezTo>
                <a:cubicBezTo>
                  <a:pt x="196" y="377"/>
                  <a:pt x="197" y="377"/>
                  <a:pt x="197" y="376"/>
                </a:cubicBezTo>
                <a:close/>
                <a:moveTo>
                  <a:pt x="549" y="20"/>
                </a:moveTo>
                <a:cubicBezTo>
                  <a:pt x="550" y="20"/>
                  <a:pt x="551" y="21"/>
                  <a:pt x="551" y="21"/>
                </a:cubicBezTo>
                <a:cubicBezTo>
                  <a:pt x="552" y="21"/>
                  <a:pt x="553" y="20"/>
                  <a:pt x="553" y="20"/>
                </a:cubicBezTo>
                <a:cubicBezTo>
                  <a:pt x="565" y="8"/>
                  <a:pt x="565" y="8"/>
                  <a:pt x="565" y="8"/>
                </a:cubicBezTo>
                <a:cubicBezTo>
                  <a:pt x="566" y="7"/>
                  <a:pt x="566" y="5"/>
                  <a:pt x="565" y="4"/>
                </a:cubicBezTo>
                <a:cubicBezTo>
                  <a:pt x="564" y="3"/>
                  <a:pt x="562" y="3"/>
                  <a:pt x="561" y="4"/>
                </a:cubicBezTo>
                <a:cubicBezTo>
                  <a:pt x="549" y="15"/>
                  <a:pt x="549" y="15"/>
                  <a:pt x="549" y="15"/>
                </a:cubicBezTo>
                <a:cubicBezTo>
                  <a:pt x="548" y="17"/>
                  <a:pt x="548" y="19"/>
                  <a:pt x="549" y="20"/>
                </a:cubicBezTo>
                <a:close/>
                <a:moveTo>
                  <a:pt x="505" y="60"/>
                </a:moveTo>
                <a:cubicBezTo>
                  <a:pt x="503" y="61"/>
                  <a:pt x="503" y="61"/>
                  <a:pt x="503" y="61"/>
                </a:cubicBezTo>
                <a:cubicBezTo>
                  <a:pt x="482" y="82"/>
                  <a:pt x="482" y="82"/>
                  <a:pt x="482" y="82"/>
                </a:cubicBezTo>
                <a:cubicBezTo>
                  <a:pt x="481" y="84"/>
                  <a:pt x="481" y="85"/>
                  <a:pt x="482" y="87"/>
                </a:cubicBezTo>
                <a:cubicBezTo>
                  <a:pt x="483" y="87"/>
                  <a:pt x="484" y="88"/>
                  <a:pt x="484" y="88"/>
                </a:cubicBezTo>
                <a:cubicBezTo>
                  <a:pt x="485" y="88"/>
                  <a:pt x="486" y="88"/>
                  <a:pt x="487" y="87"/>
                </a:cubicBezTo>
                <a:cubicBezTo>
                  <a:pt x="491" y="83"/>
                  <a:pt x="491" y="83"/>
                  <a:pt x="491" y="83"/>
                </a:cubicBezTo>
                <a:cubicBezTo>
                  <a:pt x="491" y="83"/>
                  <a:pt x="491" y="83"/>
                  <a:pt x="491" y="83"/>
                </a:cubicBezTo>
                <a:cubicBezTo>
                  <a:pt x="509" y="64"/>
                  <a:pt x="509" y="64"/>
                  <a:pt x="509" y="64"/>
                </a:cubicBezTo>
                <a:cubicBezTo>
                  <a:pt x="511" y="63"/>
                  <a:pt x="511" y="61"/>
                  <a:pt x="509" y="60"/>
                </a:cubicBezTo>
                <a:cubicBezTo>
                  <a:pt x="508" y="58"/>
                  <a:pt x="506" y="58"/>
                  <a:pt x="505" y="60"/>
                </a:cubicBezTo>
                <a:close/>
                <a:moveTo>
                  <a:pt x="439" y="130"/>
                </a:moveTo>
                <a:cubicBezTo>
                  <a:pt x="440" y="130"/>
                  <a:pt x="441" y="131"/>
                  <a:pt x="441" y="131"/>
                </a:cubicBezTo>
                <a:cubicBezTo>
                  <a:pt x="442" y="131"/>
                  <a:pt x="443" y="130"/>
                  <a:pt x="444" y="130"/>
                </a:cubicBezTo>
                <a:cubicBezTo>
                  <a:pt x="456" y="117"/>
                  <a:pt x="456" y="117"/>
                  <a:pt x="456" y="117"/>
                </a:cubicBezTo>
                <a:cubicBezTo>
                  <a:pt x="457" y="116"/>
                  <a:pt x="457" y="114"/>
                  <a:pt x="456" y="113"/>
                </a:cubicBezTo>
                <a:cubicBezTo>
                  <a:pt x="455" y="112"/>
                  <a:pt x="453" y="112"/>
                  <a:pt x="452" y="113"/>
                </a:cubicBezTo>
                <a:cubicBezTo>
                  <a:pt x="439" y="125"/>
                  <a:pt x="439" y="125"/>
                  <a:pt x="439" y="125"/>
                </a:cubicBezTo>
                <a:cubicBezTo>
                  <a:pt x="438" y="127"/>
                  <a:pt x="438" y="129"/>
                  <a:pt x="439" y="130"/>
                </a:cubicBezTo>
                <a:close/>
                <a:moveTo>
                  <a:pt x="537" y="36"/>
                </a:moveTo>
                <a:cubicBezTo>
                  <a:pt x="542" y="30"/>
                  <a:pt x="542" y="30"/>
                  <a:pt x="542" y="30"/>
                </a:cubicBezTo>
                <a:cubicBezTo>
                  <a:pt x="542" y="30"/>
                  <a:pt x="542" y="30"/>
                  <a:pt x="542" y="30"/>
                </a:cubicBezTo>
                <a:cubicBezTo>
                  <a:pt x="548" y="25"/>
                  <a:pt x="548" y="25"/>
                  <a:pt x="548" y="25"/>
                </a:cubicBezTo>
                <a:cubicBezTo>
                  <a:pt x="549" y="24"/>
                  <a:pt x="549" y="22"/>
                  <a:pt x="548" y="21"/>
                </a:cubicBezTo>
                <a:cubicBezTo>
                  <a:pt x="546" y="20"/>
                  <a:pt x="544" y="20"/>
                  <a:pt x="543" y="21"/>
                </a:cubicBezTo>
                <a:cubicBezTo>
                  <a:pt x="542" y="23"/>
                  <a:pt x="542" y="23"/>
                  <a:pt x="542" y="23"/>
                </a:cubicBezTo>
                <a:cubicBezTo>
                  <a:pt x="542" y="23"/>
                  <a:pt x="542" y="23"/>
                  <a:pt x="542" y="23"/>
                </a:cubicBezTo>
                <a:cubicBezTo>
                  <a:pt x="533" y="32"/>
                  <a:pt x="533" y="32"/>
                  <a:pt x="533" y="32"/>
                </a:cubicBezTo>
                <a:cubicBezTo>
                  <a:pt x="531" y="33"/>
                  <a:pt x="531" y="35"/>
                  <a:pt x="533" y="36"/>
                </a:cubicBezTo>
                <a:cubicBezTo>
                  <a:pt x="533" y="37"/>
                  <a:pt x="534" y="37"/>
                  <a:pt x="535" y="37"/>
                </a:cubicBezTo>
                <a:cubicBezTo>
                  <a:pt x="536" y="37"/>
                  <a:pt x="536" y="36"/>
                  <a:pt x="537" y="36"/>
                </a:cubicBezTo>
                <a:close/>
                <a:moveTo>
                  <a:pt x="437" y="137"/>
                </a:moveTo>
                <a:cubicBezTo>
                  <a:pt x="438" y="136"/>
                  <a:pt x="438" y="134"/>
                  <a:pt x="437" y="132"/>
                </a:cubicBezTo>
                <a:cubicBezTo>
                  <a:pt x="435" y="131"/>
                  <a:pt x="433" y="131"/>
                  <a:pt x="432" y="132"/>
                </a:cubicBezTo>
                <a:cubicBezTo>
                  <a:pt x="429" y="135"/>
                  <a:pt x="429" y="135"/>
                  <a:pt x="429" y="135"/>
                </a:cubicBezTo>
                <a:cubicBezTo>
                  <a:pt x="428" y="137"/>
                  <a:pt x="428" y="139"/>
                  <a:pt x="429" y="140"/>
                </a:cubicBezTo>
                <a:cubicBezTo>
                  <a:pt x="430" y="140"/>
                  <a:pt x="431" y="141"/>
                  <a:pt x="431" y="141"/>
                </a:cubicBezTo>
                <a:cubicBezTo>
                  <a:pt x="432" y="141"/>
                  <a:pt x="433" y="140"/>
                  <a:pt x="434" y="140"/>
                </a:cubicBezTo>
                <a:lnTo>
                  <a:pt x="437" y="137"/>
                </a:lnTo>
                <a:close/>
                <a:moveTo>
                  <a:pt x="417" y="148"/>
                </a:moveTo>
                <a:cubicBezTo>
                  <a:pt x="416" y="149"/>
                  <a:pt x="416" y="149"/>
                  <a:pt x="416" y="149"/>
                </a:cubicBezTo>
                <a:cubicBezTo>
                  <a:pt x="414" y="150"/>
                  <a:pt x="414" y="152"/>
                  <a:pt x="416" y="153"/>
                </a:cubicBezTo>
                <a:cubicBezTo>
                  <a:pt x="416" y="154"/>
                  <a:pt x="417" y="154"/>
                  <a:pt x="418" y="154"/>
                </a:cubicBezTo>
                <a:cubicBezTo>
                  <a:pt x="419" y="154"/>
                  <a:pt x="419" y="154"/>
                  <a:pt x="420" y="153"/>
                </a:cubicBezTo>
                <a:cubicBezTo>
                  <a:pt x="421" y="152"/>
                  <a:pt x="421" y="152"/>
                  <a:pt x="421" y="152"/>
                </a:cubicBezTo>
                <a:cubicBezTo>
                  <a:pt x="423" y="151"/>
                  <a:pt x="423" y="149"/>
                  <a:pt x="421" y="148"/>
                </a:cubicBezTo>
                <a:cubicBezTo>
                  <a:pt x="420" y="146"/>
                  <a:pt x="418" y="146"/>
                  <a:pt x="417" y="148"/>
                </a:cubicBezTo>
                <a:close/>
                <a:moveTo>
                  <a:pt x="470" y="95"/>
                </a:moveTo>
                <a:cubicBezTo>
                  <a:pt x="464" y="100"/>
                  <a:pt x="464" y="100"/>
                  <a:pt x="464" y="100"/>
                </a:cubicBezTo>
                <a:cubicBezTo>
                  <a:pt x="463" y="102"/>
                  <a:pt x="463" y="104"/>
                  <a:pt x="464" y="105"/>
                </a:cubicBezTo>
                <a:cubicBezTo>
                  <a:pt x="465" y="105"/>
                  <a:pt x="466" y="106"/>
                  <a:pt x="466" y="106"/>
                </a:cubicBezTo>
                <a:cubicBezTo>
                  <a:pt x="467" y="106"/>
                  <a:pt x="468" y="105"/>
                  <a:pt x="469" y="105"/>
                </a:cubicBezTo>
                <a:cubicBezTo>
                  <a:pt x="474" y="99"/>
                  <a:pt x="474" y="99"/>
                  <a:pt x="474" y="99"/>
                </a:cubicBezTo>
                <a:cubicBezTo>
                  <a:pt x="475" y="98"/>
                  <a:pt x="475" y="96"/>
                  <a:pt x="474" y="95"/>
                </a:cubicBezTo>
                <a:cubicBezTo>
                  <a:pt x="473" y="94"/>
                  <a:pt x="471" y="94"/>
                  <a:pt x="470" y="95"/>
                </a:cubicBezTo>
                <a:close/>
                <a:moveTo>
                  <a:pt x="561" y="18"/>
                </a:moveTo>
                <a:cubicBezTo>
                  <a:pt x="561" y="18"/>
                  <a:pt x="561" y="18"/>
                  <a:pt x="561" y="18"/>
                </a:cubicBezTo>
                <a:cubicBezTo>
                  <a:pt x="545" y="34"/>
                  <a:pt x="545" y="34"/>
                  <a:pt x="545" y="34"/>
                </a:cubicBezTo>
                <a:cubicBezTo>
                  <a:pt x="543" y="35"/>
                  <a:pt x="543" y="37"/>
                  <a:pt x="545" y="38"/>
                </a:cubicBezTo>
                <a:cubicBezTo>
                  <a:pt x="545" y="39"/>
                  <a:pt x="546" y="39"/>
                  <a:pt x="547" y="39"/>
                </a:cubicBezTo>
                <a:cubicBezTo>
                  <a:pt x="548" y="39"/>
                  <a:pt x="548" y="39"/>
                  <a:pt x="549" y="38"/>
                </a:cubicBezTo>
                <a:cubicBezTo>
                  <a:pt x="569" y="18"/>
                  <a:pt x="569" y="18"/>
                  <a:pt x="569" y="18"/>
                </a:cubicBezTo>
                <a:cubicBezTo>
                  <a:pt x="570" y="17"/>
                  <a:pt x="570" y="17"/>
                  <a:pt x="570" y="17"/>
                </a:cubicBezTo>
                <a:cubicBezTo>
                  <a:pt x="574" y="14"/>
                  <a:pt x="574" y="14"/>
                  <a:pt x="574" y="14"/>
                </a:cubicBezTo>
                <a:cubicBezTo>
                  <a:pt x="578" y="10"/>
                  <a:pt x="578" y="10"/>
                  <a:pt x="578" y="10"/>
                </a:cubicBezTo>
                <a:cubicBezTo>
                  <a:pt x="579" y="8"/>
                  <a:pt x="579" y="6"/>
                  <a:pt x="578" y="5"/>
                </a:cubicBezTo>
                <a:cubicBezTo>
                  <a:pt x="576" y="4"/>
                  <a:pt x="575" y="4"/>
                  <a:pt x="573" y="5"/>
                </a:cubicBezTo>
                <a:cubicBezTo>
                  <a:pt x="565" y="14"/>
                  <a:pt x="565" y="14"/>
                  <a:pt x="565" y="14"/>
                </a:cubicBezTo>
                <a:lnTo>
                  <a:pt x="561" y="18"/>
                </a:lnTo>
                <a:close/>
                <a:moveTo>
                  <a:pt x="433" y="150"/>
                </a:moveTo>
                <a:cubicBezTo>
                  <a:pt x="434" y="150"/>
                  <a:pt x="435" y="151"/>
                  <a:pt x="435" y="151"/>
                </a:cubicBezTo>
                <a:cubicBezTo>
                  <a:pt x="436" y="151"/>
                  <a:pt x="437" y="150"/>
                  <a:pt x="438" y="150"/>
                </a:cubicBezTo>
                <a:cubicBezTo>
                  <a:pt x="470" y="117"/>
                  <a:pt x="470" y="117"/>
                  <a:pt x="470" y="117"/>
                </a:cubicBezTo>
                <a:cubicBezTo>
                  <a:pt x="471" y="116"/>
                  <a:pt x="471" y="114"/>
                  <a:pt x="470" y="113"/>
                </a:cubicBezTo>
                <a:cubicBezTo>
                  <a:pt x="469" y="112"/>
                  <a:pt x="467" y="112"/>
                  <a:pt x="466" y="113"/>
                </a:cubicBezTo>
                <a:cubicBezTo>
                  <a:pt x="433" y="145"/>
                  <a:pt x="433" y="145"/>
                  <a:pt x="433" y="145"/>
                </a:cubicBezTo>
                <a:cubicBezTo>
                  <a:pt x="432" y="147"/>
                  <a:pt x="432" y="148"/>
                  <a:pt x="433" y="150"/>
                </a:cubicBezTo>
                <a:close/>
                <a:moveTo>
                  <a:pt x="515" y="64"/>
                </a:moveTo>
                <a:cubicBezTo>
                  <a:pt x="475" y="104"/>
                  <a:pt x="475" y="104"/>
                  <a:pt x="475" y="104"/>
                </a:cubicBezTo>
                <a:cubicBezTo>
                  <a:pt x="474" y="105"/>
                  <a:pt x="474" y="107"/>
                  <a:pt x="475" y="108"/>
                </a:cubicBezTo>
                <a:cubicBezTo>
                  <a:pt x="476" y="109"/>
                  <a:pt x="476" y="109"/>
                  <a:pt x="477" y="109"/>
                </a:cubicBezTo>
                <a:cubicBezTo>
                  <a:pt x="478" y="109"/>
                  <a:pt x="479" y="109"/>
                  <a:pt x="479" y="108"/>
                </a:cubicBezTo>
                <a:cubicBezTo>
                  <a:pt x="519" y="68"/>
                  <a:pt x="519" y="68"/>
                  <a:pt x="519" y="68"/>
                </a:cubicBezTo>
                <a:cubicBezTo>
                  <a:pt x="520" y="67"/>
                  <a:pt x="520" y="65"/>
                  <a:pt x="519" y="64"/>
                </a:cubicBezTo>
                <a:cubicBezTo>
                  <a:pt x="518" y="63"/>
                  <a:pt x="516" y="63"/>
                  <a:pt x="515" y="64"/>
                </a:cubicBezTo>
                <a:close/>
                <a:moveTo>
                  <a:pt x="198" y="389"/>
                </a:moveTo>
                <a:cubicBezTo>
                  <a:pt x="401" y="186"/>
                  <a:pt x="401" y="186"/>
                  <a:pt x="401" y="186"/>
                </a:cubicBezTo>
                <a:cubicBezTo>
                  <a:pt x="402" y="185"/>
                  <a:pt x="402" y="183"/>
                  <a:pt x="401" y="182"/>
                </a:cubicBezTo>
                <a:cubicBezTo>
                  <a:pt x="400" y="181"/>
                  <a:pt x="398" y="181"/>
                  <a:pt x="397" y="182"/>
                </a:cubicBezTo>
                <a:cubicBezTo>
                  <a:pt x="194" y="385"/>
                  <a:pt x="194" y="385"/>
                  <a:pt x="194" y="385"/>
                </a:cubicBezTo>
                <a:cubicBezTo>
                  <a:pt x="193" y="386"/>
                  <a:pt x="193" y="388"/>
                  <a:pt x="194" y="389"/>
                </a:cubicBezTo>
                <a:cubicBezTo>
                  <a:pt x="195" y="390"/>
                  <a:pt x="195" y="390"/>
                  <a:pt x="196" y="390"/>
                </a:cubicBezTo>
                <a:cubicBezTo>
                  <a:pt x="197" y="390"/>
                  <a:pt x="198" y="390"/>
                  <a:pt x="198" y="389"/>
                </a:cubicBezTo>
                <a:close/>
                <a:moveTo>
                  <a:pt x="410" y="176"/>
                </a:moveTo>
                <a:cubicBezTo>
                  <a:pt x="411" y="176"/>
                  <a:pt x="412" y="176"/>
                  <a:pt x="412" y="175"/>
                </a:cubicBezTo>
                <a:cubicBezTo>
                  <a:pt x="428" y="159"/>
                  <a:pt x="428" y="159"/>
                  <a:pt x="428" y="159"/>
                </a:cubicBezTo>
                <a:cubicBezTo>
                  <a:pt x="430" y="158"/>
                  <a:pt x="430" y="156"/>
                  <a:pt x="428" y="155"/>
                </a:cubicBezTo>
                <a:cubicBezTo>
                  <a:pt x="427" y="153"/>
                  <a:pt x="425" y="153"/>
                  <a:pt x="424" y="155"/>
                </a:cubicBezTo>
                <a:cubicBezTo>
                  <a:pt x="408" y="171"/>
                  <a:pt x="408" y="171"/>
                  <a:pt x="408" y="171"/>
                </a:cubicBezTo>
                <a:cubicBezTo>
                  <a:pt x="407" y="172"/>
                  <a:pt x="407" y="174"/>
                  <a:pt x="408" y="175"/>
                </a:cubicBezTo>
                <a:cubicBezTo>
                  <a:pt x="408" y="176"/>
                  <a:pt x="409" y="176"/>
                  <a:pt x="410" y="176"/>
                </a:cubicBezTo>
                <a:close/>
                <a:moveTo>
                  <a:pt x="560" y="37"/>
                </a:moveTo>
                <a:cubicBezTo>
                  <a:pt x="560" y="38"/>
                  <a:pt x="561" y="38"/>
                  <a:pt x="562" y="38"/>
                </a:cubicBezTo>
                <a:cubicBezTo>
                  <a:pt x="563" y="38"/>
                  <a:pt x="564" y="38"/>
                  <a:pt x="564" y="37"/>
                </a:cubicBezTo>
                <a:cubicBezTo>
                  <a:pt x="584" y="17"/>
                  <a:pt x="584" y="17"/>
                  <a:pt x="584" y="17"/>
                </a:cubicBezTo>
                <a:cubicBezTo>
                  <a:pt x="586" y="16"/>
                  <a:pt x="586" y="14"/>
                  <a:pt x="584" y="13"/>
                </a:cubicBezTo>
                <a:cubicBezTo>
                  <a:pt x="583" y="11"/>
                  <a:pt x="581" y="11"/>
                  <a:pt x="580" y="13"/>
                </a:cubicBezTo>
                <a:cubicBezTo>
                  <a:pt x="560" y="33"/>
                  <a:pt x="560" y="33"/>
                  <a:pt x="560" y="33"/>
                </a:cubicBezTo>
                <a:cubicBezTo>
                  <a:pt x="559" y="34"/>
                  <a:pt x="559" y="36"/>
                  <a:pt x="560" y="37"/>
                </a:cubicBezTo>
                <a:close/>
                <a:moveTo>
                  <a:pt x="267" y="326"/>
                </a:moveTo>
                <a:cubicBezTo>
                  <a:pt x="267" y="326"/>
                  <a:pt x="266" y="326"/>
                  <a:pt x="266" y="326"/>
                </a:cubicBezTo>
                <a:cubicBezTo>
                  <a:pt x="265" y="327"/>
                  <a:pt x="265" y="327"/>
                  <a:pt x="265" y="327"/>
                </a:cubicBezTo>
                <a:cubicBezTo>
                  <a:pt x="264" y="329"/>
                  <a:pt x="264" y="331"/>
                  <a:pt x="265" y="332"/>
                </a:cubicBezTo>
                <a:cubicBezTo>
                  <a:pt x="266" y="332"/>
                  <a:pt x="267" y="333"/>
                  <a:pt x="267" y="333"/>
                </a:cubicBezTo>
                <a:cubicBezTo>
                  <a:pt x="268" y="333"/>
                  <a:pt x="269" y="332"/>
                  <a:pt x="270" y="332"/>
                </a:cubicBezTo>
                <a:cubicBezTo>
                  <a:pt x="271" y="331"/>
                  <a:pt x="271" y="331"/>
                  <a:pt x="271" y="331"/>
                </a:cubicBezTo>
                <a:cubicBezTo>
                  <a:pt x="271" y="330"/>
                  <a:pt x="271" y="330"/>
                  <a:pt x="271" y="330"/>
                </a:cubicBezTo>
                <a:cubicBezTo>
                  <a:pt x="271" y="330"/>
                  <a:pt x="272" y="330"/>
                  <a:pt x="272" y="330"/>
                </a:cubicBezTo>
                <a:cubicBezTo>
                  <a:pt x="478" y="123"/>
                  <a:pt x="478" y="123"/>
                  <a:pt x="478" y="123"/>
                </a:cubicBezTo>
                <a:cubicBezTo>
                  <a:pt x="479" y="122"/>
                  <a:pt x="479" y="120"/>
                  <a:pt x="478" y="119"/>
                </a:cubicBezTo>
                <a:cubicBezTo>
                  <a:pt x="477" y="118"/>
                  <a:pt x="475" y="118"/>
                  <a:pt x="474" y="119"/>
                </a:cubicBezTo>
                <a:cubicBezTo>
                  <a:pt x="267" y="325"/>
                  <a:pt x="267" y="325"/>
                  <a:pt x="267" y="325"/>
                </a:cubicBezTo>
                <a:cubicBezTo>
                  <a:pt x="267" y="325"/>
                  <a:pt x="267" y="326"/>
                  <a:pt x="267" y="326"/>
                </a:cubicBezTo>
                <a:close/>
                <a:moveTo>
                  <a:pt x="519" y="78"/>
                </a:moveTo>
                <a:cubicBezTo>
                  <a:pt x="518" y="77"/>
                  <a:pt x="516" y="77"/>
                  <a:pt x="515" y="78"/>
                </a:cubicBezTo>
                <a:cubicBezTo>
                  <a:pt x="483" y="110"/>
                  <a:pt x="483" y="110"/>
                  <a:pt x="483" y="110"/>
                </a:cubicBezTo>
                <a:cubicBezTo>
                  <a:pt x="482" y="111"/>
                  <a:pt x="482" y="113"/>
                  <a:pt x="483" y="114"/>
                </a:cubicBezTo>
                <a:cubicBezTo>
                  <a:pt x="483" y="115"/>
                  <a:pt x="484" y="115"/>
                  <a:pt x="485" y="115"/>
                </a:cubicBezTo>
                <a:cubicBezTo>
                  <a:pt x="486" y="115"/>
                  <a:pt x="487" y="115"/>
                  <a:pt x="487" y="114"/>
                </a:cubicBezTo>
                <a:cubicBezTo>
                  <a:pt x="519" y="82"/>
                  <a:pt x="519" y="82"/>
                  <a:pt x="519" y="82"/>
                </a:cubicBezTo>
                <a:cubicBezTo>
                  <a:pt x="520" y="81"/>
                  <a:pt x="520" y="79"/>
                  <a:pt x="519" y="78"/>
                </a:cubicBezTo>
                <a:close/>
                <a:moveTo>
                  <a:pt x="253" y="344"/>
                </a:moveTo>
                <a:cubicBezTo>
                  <a:pt x="252" y="343"/>
                  <a:pt x="250" y="343"/>
                  <a:pt x="248" y="344"/>
                </a:cubicBezTo>
                <a:cubicBezTo>
                  <a:pt x="196" y="396"/>
                  <a:pt x="196" y="396"/>
                  <a:pt x="196" y="396"/>
                </a:cubicBezTo>
                <a:cubicBezTo>
                  <a:pt x="195" y="398"/>
                  <a:pt x="195" y="400"/>
                  <a:pt x="196" y="401"/>
                </a:cubicBezTo>
                <a:cubicBezTo>
                  <a:pt x="197" y="401"/>
                  <a:pt x="198" y="402"/>
                  <a:pt x="198" y="402"/>
                </a:cubicBezTo>
                <a:cubicBezTo>
                  <a:pt x="199" y="402"/>
                  <a:pt x="200" y="401"/>
                  <a:pt x="200" y="401"/>
                </a:cubicBezTo>
                <a:cubicBezTo>
                  <a:pt x="253" y="348"/>
                  <a:pt x="253" y="348"/>
                  <a:pt x="253" y="348"/>
                </a:cubicBezTo>
                <a:cubicBezTo>
                  <a:pt x="254" y="347"/>
                  <a:pt x="254" y="345"/>
                  <a:pt x="253" y="344"/>
                </a:cubicBezTo>
                <a:close/>
                <a:moveTo>
                  <a:pt x="284" y="330"/>
                </a:moveTo>
                <a:cubicBezTo>
                  <a:pt x="285" y="330"/>
                  <a:pt x="286" y="329"/>
                  <a:pt x="287" y="329"/>
                </a:cubicBezTo>
                <a:cubicBezTo>
                  <a:pt x="478" y="137"/>
                  <a:pt x="478" y="137"/>
                  <a:pt x="478" y="137"/>
                </a:cubicBezTo>
                <a:cubicBezTo>
                  <a:pt x="480" y="136"/>
                  <a:pt x="480" y="134"/>
                  <a:pt x="478" y="132"/>
                </a:cubicBezTo>
                <a:cubicBezTo>
                  <a:pt x="477" y="131"/>
                  <a:pt x="475" y="131"/>
                  <a:pt x="474" y="132"/>
                </a:cubicBezTo>
                <a:cubicBezTo>
                  <a:pt x="282" y="324"/>
                  <a:pt x="282" y="324"/>
                  <a:pt x="282" y="324"/>
                </a:cubicBezTo>
                <a:cubicBezTo>
                  <a:pt x="281" y="325"/>
                  <a:pt x="281" y="327"/>
                  <a:pt x="282" y="329"/>
                </a:cubicBezTo>
                <a:cubicBezTo>
                  <a:pt x="283" y="329"/>
                  <a:pt x="284" y="330"/>
                  <a:pt x="284" y="330"/>
                </a:cubicBezTo>
                <a:close/>
                <a:moveTo>
                  <a:pt x="513" y="98"/>
                </a:moveTo>
                <a:cubicBezTo>
                  <a:pt x="512" y="97"/>
                  <a:pt x="510" y="97"/>
                  <a:pt x="509" y="98"/>
                </a:cubicBezTo>
                <a:cubicBezTo>
                  <a:pt x="506" y="100"/>
                  <a:pt x="506" y="100"/>
                  <a:pt x="506" y="100"/>
                </a:cubicBezTo>
                <a:cubicBezTo>
                  <a:pt x="493" y="114"/>
                  <a:pt x="493" y="114"/>
                  <a:pt x="493" y="114"/>
                </a:cubicBezTo>
                <a:cubicBezTo>
                  <a:pt x="492" y="115"/>
                  <a:pt x="492" y="117"/>
                  <a:pt x="493" y="118"/>
                </a:cubicBezTo>
                <a:cubicBezTo>
                  <a:pt x="493" y="119"/>
                  <a:pt x="494" y="119"/>
                  <a:pt x="495" y="119"/>
                </a:cubicBezTo>
                <a:cubicBezTo>
                  <a:pt x="496" y="119"/>
                  <a:pt x="497" y="119"/>
                  <a:pt x="497" y="118"/>
                </a:cubicBezTo>
                <a:cubicBezTo>
                  <a:pt x="503" y="112"/>
                  <a:pt x="503" y="112"/>
                  <a:pt x="503" y="112"/>
                </a:cubicBezTo>
                <a:cubicBezTo>
                  <a:pt x="513" y="102"/>
                  <a:pt x="513" y="102"/>
                  <a:pt x="513" y="102"/>
                </a:cubicBezTo>
                <a:cubicBezTo>
                  <a:pt x="514" y="101"/>
                  <a:pt x="514" y="99"/>
                  <a:pt x="513" y="98"/>
                </a:cubicBezTo>
                <a:close/>
                <a:moveTo>
                  <a:pt x="523" y="83"/>
                </a:moveTo>
                <a:cubicBezTo>
                  <a:pt x="513" y="94"/>
                  <a:pt x="513" y="94"/>
                  <a:pt x="513" y="94"/>
                </a:cubicBezTo>
                <a:cubicBezTo>
                  <a:pt x="512" y="95"/>
                  <a:pt x="512" y="97"/>
                  <a:pt x="513" y="98"/>
                </a:cubicBezTo>
                <a:cubicBezTo>
                  <a:pt x="514" y="98"/>
                  <a:pt x="514" y="99"/>
                  <a:pt x="515" y="99"/>
                </a:cubicBezTo>
                <a:cubicBezTo>
                  <a:pt x="516" y="99"/>
                  <a:pt x="517" y="98"/>
                  <a:pt x="517" y="98"/>
                </a:cubicBezTo>
                <a:cubicBezTo>
                  <a:pt x="528" y="88"/>
                  <a:pt x="528" y="88"/>
                  <a:pt x="528" y="88"/>
                </a:cubicBezTo>
                <a:cubicBezTo>
                  <a:pt x="529" y="86"/>
                  <a:pt x="529" y="84"/>
                  <a:pt x="528" y="83"/>
                </a:cubicBezTo>
                <a:cubicBezTo>
                  <a:pt x="527" y="82"/>
                  <a:pt x="525" y="82"/>
                  <a:pt x="523" y="83"/>
                </a:cubicBezTo>
                <a:close/>
                <a:moveTo>
                  <a:pt x="570" y="41"/>
                </a:moveTo>
                <a:cubicBezTo>
                  <a:pt x="571" y="41"/>
                  <a:pt x="571" y="42"/>
                  <a:pt x="572" y="42"/>
                </a:cubicBezTo>
                <a:cubicBezTo>
                  <a:pt x="573" y="42"/>
                  <a:pt x="574" y="41"/>
                  <a:pt x="574" y="41"/>
                </a:cubicBezTo>
                <a:cubicBezTo>
                  <a:pt x="604" y="11"/>
                  <a:pt x="604" y="11"/>
                  <a:pt x="604" y="11"/>
                </a:cubicBezTo>
                <a:cubicBezTo>
                  <a:pt x="605" y="10"/>
                  <a:pt x="605" y="8"/>
                  <a:pt x="604" y="7"/>
                </a:cubicBezTo>
                <a:cubicBezTo>
                  <a:pt x="603" y="6"/>
                  <a:pt x="601" y="6"/>
                  <a:pt x="599" y="7"/>
                </a:cubicBezTo>
                <a:cubicBezTo>
                  <a:pt x="570" y="36"/>
                  <a:pt x="570" y="36"/>
                  <a:pt x="570" y="36"/>
                </a:cubicBezTo>
                <a:cubicBezTo>
                  <a:pt x="569" y="38"/>
                  <a:pt x="569" y="40"/>
                  <a:pt x="570" y="41"/>
                </a:cubicBezTo>
                <a:close/>
                <a:moveTo>
                  <a:pt x="246" y="365"/>
                </a:moveTo>
                <a:cubicBezTo>
                  <a:pt x="245" y="363"/>
                  <a:pt x="243" y="363"/>
                  <a:pt x="242" y="365"/>
                </a:cubicBezTo>
                <a:cubicBezTo>
                  <a:pt x="205" y="402"/>
                  <a:pt x="205" y="402"/>
                  <a:pt x="205" y="402"/>
                </a:cubicBezTo>
                <a:cubicBezTo>
                  <a:pt x="203" y="403"/>
                  <a:pt x="203" y="405"/>
                  <a:pt x="205" y="406"/>
                </a:cubicBezTo>
                <a:cubicBezTo>
                  <a:pt x="205" y="407"/>
                  <a:pt x="206" y="407"/>
                  <a:pt x="207" y="407"/>
                </a:cubicBezTo>
                <a:cubicBezTo>
                  <a:pt x="207" y="407"/>
                  <a:pt x="208" y="407"/>
                  <a:pt x="209" y="406"/>
                </a:cubicBezTo>
                <a:cubicBezTo>
                  <a:pt x="246" y="369"/>
                  <a:pt x="246" y="369"/>
                  <a:pt x="246" y="369"/>
                </a:cubicBezTo>
                <a:cubicBezTo>
                  <a:pt x="248" y="368"/>
                  <a:pt x="248" y="366"/>
                  <a:pt x="246" y="365"/>
                </a:cubicBezTo>
                <a:close/>
                <a:moveTo>
                  <a:pt x="296" y="332"/>
                </a:moveTo>
                <a:cubicBezTo>
                  <a:pt x="296" y="332"/>
                  <a:pt x="297" y="332"/>
                  <a:pt x="298" y="332"/>
                </a:cubicBezTo>
                <a:cubicBezTo>
                  <a:pt x="305" y="324"/>
                  <a:pt x="305" y="324"/>
                  <a:pt x="305" y="324"/>
                </a:cubicBezTo>
                <a:cubicBezTo>
                  <a:pt x="491" y="138"/>
                  <a:pt x="491" y="138"/>
                  <a:pt x="491" y="138"/>
                </a:cubicBezTo>
                <a:cubicBezTo>
                  <a:pt x="493" y="137"/>
                  <a:pt x="493" y="135"/>
                  <a:pt x="491" y="133"/>
                </a:cubicBezTo>
                <a:cubicBezTo>
                  <a:pt x="490" y="132"/>
                  <a:pt x="488" y="132"/>
                  <a:pt x="487" y="133"/>
                </a:cubicBezTo>
                <a:cubicBezTo>
                  <a:pt x="302" y="318"/>
                  <a:pt x="302" y="318"/>
                  <a:pt x="302" y="318"/>
                </a:cubicBezTo>
                <a:cubicBezTo>
                  <a:pt x="293" y="327"/>
                  <a:pt x="293" y="327"/>
                  <a:pt x="293" y="327"/>
                </a:cubicBezTo>
                <a:cubicBezTo>
                  <a:pt x="292" y="328"/>
                  <a:pt x="292" y="330"/>
                  <a:pt x="293" y="332"/>
                </a:cubicBezTo>
                <a:cubicBezTo>
                  <a:pt x="294" y="332"/>
                  <a:pt x="295" y="332"/>
                  <a:pt x="296" y="332"/>
                </a:cubicBezTo>
                <a:close/>
                <a:moveTo>
                  <a:pt x="245" y="380"/>
                </a:moveTo>
                <a:cubicBezTo>
                  <a:pt x="244" y="379"/>
                  <a:pt x="242" y="379"/>
                  <a:pt x="241" y="380"/>
                </a:cubicBezTo>
                <a:cubicBezTo>
                  <a:pt x="214" y="406"/>
                  <a:pt x="214" y="406"/>
                  <a:pt x="214" y="406"/>
                </a:cubicBezTo>
                <a:cubicBezTo>
                  <a:pt x="213" y="407"/>
                  <a:pt x="213" y="409"/>
                  <a:pt x="214" y="411"/>
                </a:cubicBezTo>
                <a:cubicBezTo>
                  <a:pt x="215" y="411"/>
                  <a:pt x="216" y="412"/>
                  <a:pt x="216" y="412"/>
                </a:cubicBezTo>
                <a:cubicBezTo>
                  <a:pt x="217" y="412"/>
                  <a:pt x="218" y="411"/>
                  <a:pt x="219" y="411"/>
                </a:cubicBezTo>
                <a:cubicBezTo>
                  <a:pt x="245" y="384"/>
                  <a:pt x="245" y="384"/>
                  <a:pt x="245" y="384"/>
                </a:cubicBezTo>
                <a:cubicBezTo>
                  <a:pt x="246" y="383"/>
                  <a:pt x="246" y="381"/>
                  <a:pt x="245" y="380"/>
                </a:cubicBezTo>
                <a:close/>
                <a:moveTo>
                  <a:pt x="531" y="94"/>
                </a:moveTo>
                <a:cubicBezTo>
                  <a:pt x="532" y="95"/>
                  <a:pt x="532" y="95"/>
                  <a:pt x="533" y="95"/>
                </a:cubicBezTo>
                <a:cubicBezTo>
                  <a:pt x="534" y="95"/>
                  <a:pt x="535" y="95"/>
                  <a:pt x="535" y="94"/>
                </a:cubicBezTo>
                <a:cubicBezTo>
                  <a:pt x="538" y="91"/>
                  <a:pt x="538" y="91"/>
                  <a:pt x="538" y="91"/>
                </a:cubicBezTo>
                <a:cubicBezTo>
                  <a:pt x="539" y="90"/>
                  <a:pt x="539" y="88"/>
                  <a:pt x="538" y="87"/>
                </a:cubicBezTo>
                <a:cubicBezTo>
                  <a:pt x="537" y="85"/>
                  <a:pt x="535" y="85"/>
                  <a:pt x="534" y="87"/>
                </a:cubicBezTo>
                <a:cubicBezTo>
                  <a:pt x="531" y="90"/>
                  <a:pt x="531" y="90"/>
                  <a:pt x="531" y="90"/>
                </a:cubicBezTo>
                <a:cubicBezTo>
                  <a:pt x="530" y="91"/>
                  <a:pt x="530" y="93"/>
                  <a:pt x="531" y="94"/>
                </a:cubicBezTo>
                <a:close/>
                <a:moveTo>
                  <a:pt x="577" y="48"/>
                </a:moveTo>
                <a:cubicBezTo>
                  <a:pt x="577" y="49"/>
                  <a:pt x="578" y="49"/>
                  <a:pt x="579" y="49"/>
                </a:cubicBezTo>
                <a:cubicBezTo>
                  <a:pt x="580" y="49"/>
                  <a:pt x="581" y="49"/>
                  <a:pt x="581" y="48"/>
                </a:cubicBezTo>
                <a:cubicBezTo>
                  <a:pt x="618" y="12"/>
                  <a:pt x="618" y="12"/>
                  <a:pt x="618" y="12"/>
                </a:cubicBezTo>
                <a:cubicBezTo>
                  <a:pt x="619" y="10"/>
                  <a:pt x="619" y="8"/>
                  <a:pt x="618" y="7"/>
                </a:cubicBezTo>
                <a:cubicBezTo>
                  <a:pt x="616" y="6"/>
                  <a:pt x="615" y="6"/>
                  <a:pt x="613" y="7"/>
                </a:cubicBezTo>
                <a:cubicBezTo>
                  <a:pt x="577" y="44"/>
                  <a:pt x="577" y="44"/>
                  <a:pt x="577" y="44"/>
                </a:cubicBezTo>
                <a:cubicBezTo>
                  <a:pt x="576" y="45"/>
                  <a:pt x="576" y="47"/>
                  <a:pt x="577" y="48"/>
                </a:cubicBezTo>
                <a:close/>
                <a:moveTo>
                  <a:pt x="250" y="389"/>
                </a:moveTo>
                <a:cubicBezTo>
                  <a:pt x="248" y="388"/>
                  <a:pt x="247" y="388"/>
                  <a:pt x="245" y="389"/>
                </a:cubicBezTo>
                <a:cubicBezTo>
                  <a:pt x="223" y="412"/>
                  <a:pt x="223" y="412"/>
                  <a:pt x="223" y="412"/>
                </a:cubicBezTo>
                <a:cubicBezTo>
                  <a:pt x="222" y="413"/>
                  <a:pt x="222" y="415"/>
                  <a:pt x="223" y="416"/>
                </a:cubicBezTo>
                <a:cubicBezTo>
                  <a:pt x="223" y="417"/>
                  <a:pt x="224" y="417"/>
                  <a:pt x="225" y="417"/>
                </a:cubicBezTo>
                <a:cubicBezTo>
                  <a:pt x="226" y="417"/>
                  <a:pt x="227" y="417"/>
                  <a:pt x="227" y="416"/>
                </a:cubicBezTo>
                <a:cubicBezTo>
                  <a:pt x="250" y="394"/>
                  <a:pt x="250" y="394"/>
                  <a:pt x="250" y="394"/>
                </a:cubicBezTo>
                <a:cubicBezTo>
                  <a:pt x="251" y="392"/>
                  <a:pt x="251" y="390"/>
                  <a:pt x="250" y="389"/>
                </a:cubicBezTo>
                <a:close/>
                <a:moveTo>
                  <a:pt x="507" y="132"/>
                </a:moveTo>
                <a:cubicBezTo>
                  <a:pt x="506" y="131"/>
                  <a:pt x="504" y="131"/>
                  <a:pt x="502" y="132"/>
                </a:cubicBezTo>
                <a:cubicBezTo>
                  <a:pt x="314" y="320"/>
                  <a:pt x="314" y="320"/>
                  <a:pt x="314" y="320"/>
                </a:cubicBezTo>
                <a:cubicBezTo>
                  <a:pt x="313" y="321"/>
                  <a:pt x="313" y="323"/>
                  <a:pt x="314" y="324"/>
                </a:cubicBezTo>
                <a:cubicBezTo>
                  <a:pt x="315" y="325"/>
                  <a:pt x="316" y="325"/>
                  <a:pt x="317" y="325"/>
                </a:cubicBezTo>
                <a:cubicBezTo>
                  <a:pt x="317" y="325"/>
                  <a:pt x="318" y="325"/>
                  <a:pt x="319" y="324"/>
                </a:cubicBezTo>
                <a:cubicBezTo>
                  <a:pt x="507" y="136"/>
                  <a:pt x="507" y="136"/>
                  <a:pt x="507" y="136"/>
                </a:cubicBezTo>
                <a:cubicBezTo>
                  <a:pt x="508" y="135"/>
                  <a:pt x="508" y="133"/>
                  <a:pt x="507" y="132"/>
                </a:cubicBezTo>
                <a:close/>
                <a:moveTo>
                  <a:pt x="574" y="65"/>
                </a:moveTo>
                <a:cubicBezTo>
                  <a:pt x="574" y="66"/>
                  <a:pt x="575" y="66"/>
                  <a:pt x="576" y="66"/>
                </a:cubicBezTo>
                <a:cubicBezTo>
                  <a:pt x="577" y="66"/>
                  <a:pt x="577" y="66"/>
                  <a:pt x="578" y="65"/>
                </a:cubicBezTo>
                <a:cubicBezTo>
                  <a:pt x="633" y="10"/>
                  <a:pt x="633" y="10"/>
                  <a:pt x="633" y="10"/>
                </a:cubicBezTo>
                <a:cubicBezTo>
                  <a:pt x="634" y="9"/>
                  <a:pt x="634" y="7"/>
                  <a:pt x="633" y="6"/>
                </a:cubicBezTo>
                <a:cubicBezTo>
                  <a:pt x="632" y="5"/>
                  <a:pt x="630" y="5"/>
                  <a:pt x="628" y="6"/>
                </a:cubicBezTo>
                <a:cubicBezTo>
                  <a:pt x="574" y="61"/>
                  <a:pt x="574" y="61"/>
                  <a:pt x="574" y="61"/>
                </a:cubicBezTo>
                <a:cubicBezTo>
                  <a:pt x="572" y="62"/>
                  <a:pt x="572" y="64"/>
                  <a:pt x="574" y="65"/>
                </a:cubicBezTo>
                <a:close/>
                <a:moveTo>
                  <a:pt x="456" y="200"/>
                </a:moveTo>
                <a:cubicBezTo>
                  <a:pt x="456" y="200"/>
                  <a:pt x="457" y="200"/>
                  <a:pt x="458" y="200"/>
                </a:cubicBezTo>
                <a:cubicBezTo>
                  <a:pt x="506" y="151"/>
                  <a:pt x="506" y="151"/>
                  <a:pt x="506" y="151"/>
                </a:cubicBezTo>
                <a:cubicBezTo>
                  <a:pt x="506" y="151"/>
                  <a:pt x="507" y="150"/>
                  <a:pt x="507" y="150"/>
                </a:cubicBezTo>
                <a:cubicBezTo>
                  <a:pt x="507" y="150"/>
                  <a:pt x="507" y="150"/>
                  <a:pt x="508" y="150"/>
                </a:cubicBezTo>
                <a:cubicBezTo>
                  <a:pt x="510" y="147"/>
                  <a:pt x="510" y="147"/>
                  <a:pt x="510" y="147"/>
                </a:cubicBezTo>
                <a:cubicBezTo>
                  <a:pt x="511" y="146"/>
                  <a:pt x="511" y="144"/>
                  <a:pt x="510" y="143"/>
                </a:cubicBezTo>
                <a:cubicBezTo>
                  <a:pt x="509" y="142"/>
                  <a:pt x="507" y="142"/>
                  <a:pt x="506" y="143"/>
                </a:cubicBezTo>
                <a:cubicBezTo>
                  <a:pt x="503" y="145"/>
                  <a:pt x="503" y="145"/>
                  <a:pt x="503" y="145"/>
                </a:cubicBezTo>
                <a:cubicBezTo>
                  <a:pt x="503" y="145"/>
                  <a:pt x="503" y="146"/>
                  <a:pt x="503" y="146"/>
                </a:cubicBezTo>
                <a:cubicBezTo>
                  <a:pt x="502" y="146"/>
                  <a:pt x="502" y="146"/>
                  <a:pt x="502" y="147"/>
                </a:cubicBezTo>
                <a:cubicBezTo>
                  <a:pt x="453" y="195"/>
                  <a:pt x="453" y="195"/>
                  <a:pt x="453" y="195"/>
                </a:cubicBezTo>
                <a:cubicBezTo>
                  <a:pt x="452" y="196"/>
                  <a:pt x="452" y="198"/>
                  <a:pt x="453" y="200"/>
                </a:cubicBezTo>
                <a:cubicBezTo>
                  <a:pt x="454" y="200"/>
                  <a:pt x="455" y="200"/>
                  <a:pt x="456" y="200"/>
                </a:cubicBezTo>
                <a:close/>
                <a:moveTo>
                  <a:pt x="384" y="264"/>
                </a:moveTo>
                <a:cubicBezTo>
                  <a:pt x="326" y="322"/>
                  <a:pt x="326" y="322"/>
                  <a:pt x="326" y="322"/>
                </a:cubicBezTo>
                <a:cubicBezTo>
                  <a:pt x="325" y="323"/>
                  <a:pt x="325" y="325"/>
                  <a:pt x="326" y="326"/>
                </a:cubicBezTo>
                <a:cubicBezTo>
                  <a:pt x="327" y="327"/>
                  <a:pt x="328" y="327"/>
                  <a:pt x="329" y="327"/>
                </a:cubicBezTo>
                <a:cubicBezTo>
                  <a:pt x="329" y="327"/>
                  <a:pt x="330" y="327"/>
                  <a:pt x="331" y="326"/>
                </a:cubicBezTo>
                <a:cubicBezTo>
                  <a:pt x="388" y="269"/>
                  <a:pt x="388" y="269"/>
                  <a:pt x="388" y="269"/>
                </a:cubicBezTo>
                <a:cubicBezTo>
                  <a:pt x="390" y="268"/>
                  <a:pt x="390" y="266"/>
                  <a:pt x="388" y="264"/>
                </a:cubicBezTo>
                <a:cubicBezTo>
                  <a:pt x="387" y="263"/>
                  <a:pt x="385" y="263"/>
                  <a:pt x="384" y="264"/>
                </a:cubicBezTo>
                <a:close/>
                <a:moveTo>
                  <a:pt x="453" y="200"/>
                </a:moveTo>
                <a:cubicBezTo>
                  <a:pt x="452" y="199"/>
                  <a:pt x="450" y="199"/>
                  <a:pt x="448" y="200"/>
                </a:cubicBezTo>
                <a:cubicBezTo>
                  <a:pt x="389" y="260"/>
                  <a:pt x="389" y="260"/>
                  <a:pt x="389" y="260"/>
                </a:cubicBezTo>
                <a:cubicBezTo>
                  <a:pt x="387" y="261"/>
                  <a:pt x="387" y="263"/>
                  <a:pt x="389" y="264"/>
                </a:cubicBezTo>
                <a:cubicBezTo>
                  <a:pt x="389" y="265"/>
                  <a:pt x="390" y="265"/>
                  <a:pt x="391" y="265"/>
                </a:cubicBezTo>
                <a:cubicBezTo>
                  <a:pt x="392" y="265"/>
                  <a:pt x="392" y="265"/>
                  <a:pt x="393" y="264"/>
                </a:cubicBezTo>
                <a:cubicBezTo>
                  <a:pt x="453" y="204"/>
                  <a:pt x="453" y="204"/>
                  <a:pt x="453" y="204"/>
                </a:cubicBezTo>
                <a:cubicBezTo>
                  <a:pt x="454" y="203"/>
                  <a:pt x="454" y="201"/>
                  <a:pt x="453" y="200"/>
                </a:cubicBezTo>
                <a:close/>
                <a:moveTo>
                  <a:pt x="593" y="56"/>
                </a:moveTo>
                <a:cubicBezTo>
                  <a:pt x="586" y="62"/>
                  <a:pt x="586" y="62"/>
                  <a:pt x="586" y="62"/>
                </a:cubicBezTo>
                <a:cubicBezTo>
                  <a:pt x="586" y="62"/>
                  <a:pt x="586" y="62"/>
                  <a:pt x="586" y="62"/>
                </a:cubicBezTo>
                <a:cubicBezTo>
                  <a:pt x="581" y="67"/>
                  <a:pt x="581" y="67"/>
                  <a:pt x="581" y="67"/>
                </a:cubicBezTo>
                <a:cubicBezTo>
                  <a:pt x="581" y="67"/>
                  <a:pt x="581" y="68"/>
                  <a:pt x="581" y="68"/>
                </a:cubicBezTo>
                <a:cubicBezTo>
                  <a:pt x="581" y="68"/>
                  <a:pt x="580" y="68"/>
                  <a:pt x="580" y="68"/>
                </a:cubicBezTo>
                <a:cubicBezTo>
                  <a:pt x="577" y="72"/>
                  <a:pt x="577" y="72"/>
                  <a:pt x="577" y="72"/>
                </a:cubicBezTo>
                <a:cubicBezTo>
                  <a:pt x="576" y="73"/>
                  <a:pt x="576" y="75"/>
                  <a:pt x="577" y="76"/>
                </a:cubicBezTo>
                <a:cubicBezTo>
                  <a:pt x="578" y="77"/>
                  <a:pt x="578" y="77"/>
                  <a:pt x="579" y="77"/>
                </a:cubicBezTo>
                <a:cubicBezTo>
                  <a:pt x="580" y="77"/>
                  <a:pt x="581" y="77"/>
                  <a:pt x="581" y="76"/>
                </a:cubicBezTo>
                <a:cubicBezTo>
                  <a:pt x="584" y="73"/>
                  <a:pt x="584" y="73"/>
                  <a:pt x="584" y="73"/>
                </a:cubicBezTo>
                <a:cubicBezTo>
                  <a:pt x="585" y="73"/>
                  <a:pt x="585" y="72"/>
                  <a:pt x="585" y="72"/>
                </a:cubicBezTo>
                <a:cubicBezTo>
                  <a:pt x="585" y="72"/>
                  <a:pt x="585" y="72"/>
                  <a:pt x="586" y="72"/>
                </a:cubicBezTo>
                <a:cubicBezTo>
                  <a:pt x="597" y="60"/>
                  <a:pt x="597" y="60"/>
                  <a:pt x="597" y="60"/>
                </a:cubicBezTo>
                <a:cubicBezTo>
                  <a:pt x="647" y="10"/>
                  <a:pt x="647" y="10"/>
                  <a:pt x="647" y="10"/>
                </a:cubicBezTo>
                <a:cubicBezTo>
                  <a:pt x="648" y="9"/>
                  <a:pt x="648" y="7"/>
                  <a:pt x="647" y="6"/>
                </a:cubicBezTo>
                <a:cubicBezTo>
                  <a:pt x="646" y="5"/>
                  <a:pt x="644" y="5"/>
                  <a:pt x="643" y="6"/>
                </a:cubicBezTo>
                <a:cubicBezTo>
                  <a:pt x="594" y="54"/>
                  <a:pt x="594" y="54"/>
                  <a:pt x="594" y="54"/>
                </a:cubicBezTo>
                <a:lnTo>
                  <a:pt x="593" y="56"/>
                </a:lnTo>
                <a:close/>
                <a:moveTo>
                  <a:pt x="255" y="397"/>
                </a:moveTo>
                <a:cubicBezTo>
                  <a:pt x="254" y="396"/>
                  <a:pt x="252" y="396"/>
                  <a:pt x="251" y="397"/>
                </a:cubicBezTo>
                <a:cubicBezTo>
                  <a:pt x="232" y="416"/>
                  <a:pt x="232" y="416"/>
                  <a:pt x="232" y="416"/>
                </a:cubicBezTo>
                <a:cubicBezTo>
                  <a:pt x="231" y="418"/>
                  <a:pt x="231" y="420"/>
                  <a:pt x="232" y="421"/>
                </a:cubicBezTo>
                <a:cubicBezTo>
                  <a:pt x="233" y="421"/>
                  <a:pt x="234" y="422"/>
                  <a:pt x="234" y="422"/>
                </a:cubicBezTo>
                <a:cubicBezTo>
                  <a:pt x="235" y="422"/>
                  <a:pt x="236" y="421"/>
                  <a:pt x="237" y="421"/>
                </a:cubicBezTo>
                <a:cubicBezTo>
                  <a:pt x="255" y="402"/>
                  <a:pt x="255" y="402"/>
                  <a:pt x="255" y="402"/>
                </a:cubicBezTo>
                <a:cubicBezTo>
                  <a:pt x="257" y="401"/>
                  <a:pt x="257" y="399"/>
                  <a:pt x="255" y="397"/>
                </a:cubicBezTo>
                <a:close/>
                <a:moveTo>
                  <a:pt x="435" y="235"/>
                </a:moveTo>
                <a:cubicBezTo>
                  <a:pt x="436" y="235"/>
                  <a:pt x="436" y="235"/>
                  <a:pt x="437" y="234"/>
                </a:cubicBezTo>
                <a:cubicBezTo>
                  <a:pt x="465" y="207"/>
                  <a:pt x="465" y="207"/>
                  <a:pt x="465" y="207"/>
                </a:cubicBezTo>
                <a:cubicBezTo>
                  <a:pt x="465" y="207"/>
                  <a:pt x="465" y="207"/>
                  <a:pt x="465" y="207"/>
                </a:cubicBezTo>
                <a:cubicBezTo>
                  <a:pt x="465" y="207"/>
                  <a:pt x="465" y="207"/>
                  <a:pt x="465" y="207"/>
                </a:cubicBezTo>
                <a:cubicBezTo>
                  <a:pt x="465" y="207"/>
                  <a:pt x="465" y="206"/>
                  <a:pt x="465" y="206"/>
                </a:cubicBezTo>
                <a:cubicBezTo>
                  <a:pt x="465" y="206"/>
                  <a:pt x="465" y="206"/>
                  <a:pt x="465" y="206"/>
                </a:cubicBezTo>
                <a:cubicBezTo>
                  <a:pt x="473" y="198"/>
                  <a:pt x="473" y="198"/>
                  <a:pt x="473" y="198"/>
                </a:cubicBezTo>
                <a:cubicBezTo>
                  <a:pt x="474" y="197"/>
                  <a:pt x="474" y="195"/>
                  <a:pt x="473" y="194"/>
                </a:cubicBezTo>
                <a:cubicBezTo>
                  <a:pt x="472" y="192"/>
                  <a:pt x="470" y="192"/>
                  <a:pt x="469" y="194"/>
                </a:cubicBezTo>
                <a:cubicBezTo>
                  <a:pt x="460" y="202"/>
                  <a:pt x="460" y="202"/>
                  <a:pt x="460" y="202"/>
                </a:cubicBezTo>
                <a:cubicBezTo>
                  <a:pt x="460" y="202"/>
                  <a:pt x="460" y="202"/>
                  <a:pt x="460" y="202"/>
                </a:cubicBezTo>
                <a:cubicBezTo>
                  <a:pt x="460" y="202"/>
                  <a:pt x="460" y="202"/>
                  <a:pt x="460" y="202"/>
                </a:cubicBezTo>
                <a:cubicBezTo>
                  <a:pt x="460" y="202"/>
                  <a:pt x="460" y="202"/>
                  <a:pt x="460" y="202"/>
                </a:cubicBezTo>
                <a:cubicBezTo>
                  <a:pt x="433" y="230"/>
                  <a:pt x="433" y="230"/>
                  <a:pt x="433" y="230"/>
                </a:cubicBezTo>
                <a:cubicBezTo>
                  <a:pt x="431" y="231"/>
                  <a:pt x="431" y="233"/>
                  <a:pt x="433" y="234"/>
                </a:cubicBezTo>
                <a:cubicBezTo>
                  <a:pt x="433" y="235"/>
                  <a:pt x="434" y="235"/>
                  <a:pt x="435" y="235"/>
                </a:cubicBezTo>
                <a:close/>
                <a:moveTo>
                  <a:pt x="476" y="193"/>
                </a:moveTo>
                <a:cubicBezTo>
                  <a:pt x="477" y="193"/>
                  <a:pt x="478" y="193"/>
                  <a:pt x="479" y="193"/>
                </a:cubicBezTo>
                <a:cubicBezTo>
                  <a:pt x="513" y="159"/>
                  <a:pt x="513" y="159"/>
                  <a:pt x="513" y="159"/>
                </a:cubicBezTo>
                <a:cubicBezTo>
                  <a:pt x="514" y="157"/>
                  <a:pt x="514" y="155"/>
                  <a:pt x="513" y="154"/>
                </a:cubicBezTo>
                <a:cubicBezTo>
                  <a:pt x="511" y="153"/>
                  <a:pt x="509" y="153"/>
                  <a:pt x="508" y="154"/>
                </a:cubicBezTo>
                <a:cubicBezTo>
                  <a:pt x="474" y="188"/>
                  <a:pt x="474" y="188"/>
                  <a:pt x="474" y="188"/>
                </a:cubicBezTo>
                <a:cubicBezTo>
                  <a:pt x="473" y="189"/>
                  <a:pt x="473" y="191"/>
                  <a:pt x="474" y="193"/>
                </a:cubicBezTo>
                <a:cubicBezTo>
                  <a:pt x="475" y="193"/>
                  <a:pt x="476" y="193"/>
                  <a:pt x="476" y="193"/>
                </a:cubicBezTo>
                <a:close/>
                <a:moveTo>
                  <a:pt x="569" y="98"/>
                </a:moveTo>
                <a:cubicBezTo>
                  <a:pt x="569" y="99"/>
                  <a:pt x="570" y="99"/>
                  <a:pt x="571" y="99"/>
                </a:cubicBezTo>
                <a:cubicBezTo>
                  <a:pt x="572" y="99"/>
                  <a:pt x="573" y="99"/>
                  <a:pt x="573" y="98"/>
                </a:cubicBezTo>
                <a:cubicBezTo>
                  <a:pt x="663" y="8"/>
                  <a:pt x="663" y="8"/>
                  <a:pt x="663" y="8"/>
                </a:cubicBezTo>
                <a:cubicBezTo>
                  <a:pt x="664" y="7"/>
                  <a:pt x="664" y="5"/>
                  <a:pt x="663" y="4"/>
                </a:cubicBezTo>
                <a:cubicBezTo>
                  <a:pt x="662" y="2"/>
                  <a:pt x="660" y="2"/>
                  <a:pt x="659" y="4"/>
                </a:cubicBezTo>
                <a:cubicBezTo>
                  <a:pt x="569" y="94"/>
                  <a:pt x="569" y="94"/>
                  <a:pt x="569" y="94"/>
                </a:cubicBezTo>
                <a:cubicBezTo>
                  <a:pt x="568" y="95"/>
                  <a:pt x="568" y="97"/>
                  <a:pt x="569" y="98"/>
                </a:cubicBezTo>
                <a:close/>
                <a:moveTo>
                  <a:pt x="388" y="283"/>
                </a:moveTo>
                <a:cubicBezTo>
                  <a:pt x="389" y="282"/>
                  <a:pt x="389" y="280"/>
                  <a:pt x="388" y="279"/>
                </a:cubicBezTo>
                <a:cubicBezTo>
                  <a:pt x="387" y="278"/>
                  <a:pt x="385" y="278"/>
                  <a:pt x="384" y="279"/>
                </a:cubicBezTo>
                <a:cubicBezTo>
                  <a:pt x="367" y="295"/>
                  <a:pt x="367" y="295"/>
                  <a:pt x="367" y="295"/>
                </a:cubicBezTo>
                <a:cubicBezTo>
                  <a:pt x="366" y="297"/>
                  <a:pt x="366" y="299"/>
                  <a:pt x="367" y="300"/>
                </a:cubicBezTo>
                <a:cubicBezTo>
                  <a:pt x="368" y="300"/>
                  <a:pt x="368" y="301"/>
                  <a:pt x="369" y="301"/>
                </a:cubicBezTo>
                <a:cubicBezTo>
                  <a:pt x="370" y="301"/>
                  <a:pt x="371" y="300"/>
                  <a:pt x="371" y="300"/>
                </a:cubicBezTo>
                <a:lnTo>
                  <a:pt x="388" y="283"/>
                </a:lnTo>
                <a:close/>
                <a:moveTo>
                  <a:pt x="428" y="243"/>
                </a:moveTo>
                <a:cubicBezTo>
                  <a:pt x="428" y="243"/>
                  <a:pt x="428" y="243"/>
                  <a:pt x="428" y="243"/>
                </a:cubicBezTo>
                <a:cubicBezTo>
                  <a:pt x="429" y="242"/>
                  <a:pt x="429" y="242"/>
                  <a:pt x="429" y="242"/>
                </a:cubicBezTo>
                <a:cubicBezTo>
                  <a:pt x="430" y="241"/>
                  <a:pt x="430" y="239"/>
                  <a:pt x="429" y="238"/>
                </a:cubicBezTo>
                <a:cubicBezTo>
                  <a:pt x="428" y="237"/>
                  <a:pt x="426" y="237"/>
                  <a:pt x="425" y="238"/>
                </a:cubicBezTo>
                <a:cubicBezTo>
                  <a:pt x="424" y="239"/>
                  <a:pt x="424" y="239"/>
                  <a:pt x="424" y="239"/>
                </a:cubicBezTo>
                <a:cubicBezTo>
                  <a:pt x="424" y="239"/>
                  <a:pt x="424" y="239"/>
                  <a:pt x="423" y="239"/>
                </a:cubicBezTo>
                <a:cubicBezTo>
                  <a:pt x="423" y="239"/>
                  <a:pt x="423" y="239"/>
                  <a:pt x="423" y="240"/>
                </a:cubicBezTo>
                <a:cubicBezTo>
                  <a:pt x="418" y="245"/>
                  <a:pt x="418" y="245"/>
                  <a:pt x="418" y="245"/>
                </a:cubicBezTo>
                <a:cubicBezTo>
                  <a:pt x="417" y="246"/>
                  <a:pt x="417" y="248"/>
                  <a:pt x="418" y="249"/>
                </a:cubicBezTo>
                <a:cubicBezTo>
                  <a:pt x="418" y="250"/>
                  <a:pt x="419" y="250"/>
                  <a:pt x="420" y="250"/>
                </a:cubicBezTo>
                <a:cubicBezTo>
                  <a:pt x="421" y="250"/>
                  <a:pt x="422" y="250"/>
                  <a:pt x="422" y="249"/>
                </a:cubicBezTo>
                <a:cubicBezTo>
                  <a:pt x="427" y="244"/>
                  <a:pt x="427" y="244"/>
                  <a:pt x="427" y="244"/>
                </a:cubicBezTo>
                <a:cubicBezTo>
                  <a:pt x="427" y="244"/>
                  <a:pt x="427" y="244"/>
                  <a:pt x="428" y="243"/>
                </a:cubicBezTo>
                <a:close/>
                <a:moveTo>
                  <a:pt x="269" y="398"/>
                </a:moveTo>
                <a:cubicBezTo>
                  <a:pt x="268" y="397"/>
                  <a:pt x="266" y="397"/>
                  <a:pt x="265" y="398"/>
                </a:cubicBezTo>
                <a:cubicBezTo>
                  <a:pt x="244" y="418"/>
                  <a:pt x="244" y="418"/>
                  <a:pt x="244" y="418"/>
                </a:cubicBezTo>
                <a:cubicBezTo>
                  <a:pt x="243" y="419"/>
                  <a:pt x="243" y="421"/>
                  <a:pt x="244" y="423"/>
                </a:cubicBezTo>
                <a:cubicBezTo>
                  <a:pt x="245" y="423"/>
                  <a:pt x="246" y="424"/>
                  <a:pt x="246" y="424"/>
                </a:cubicBezTo>
                <a:cubicBezTo>
                  <a:pt x="247" y="424"/>
                  <a:pt x="248" y="423"/>
                  <a:pt x="249" y="423"/>
                </a:cubicBezTo>
                <a:cubicBezTo>
                  <a:pt x="269" y="402"/>
                  <a:pt x="269" y="402"/>
                  <a:pt x="269" y="402"/>
                </a:cubicBezTo>
                <a:cubicBezTo>
                  <a:pt x="270" y="401"/>
                  <a:pt x="270" y="399"/>
                  <a:pt x="269" y="398"/>
                </a:cubicBezTo>
                <a:close/>
                <a:moveTo>
                  <a:pt x="338" y="334"/>
                </a:moveTo>
                <a:cubicBezTo>
                  <a:pt x="348" y="324"/>
                  <a:pt x="348" y="324"/>
                  <a:pt x="348" y="324"/>
                </a:cubicBezTo>
                <a:cubicBezTo>
                  <a:pt x="349" y="322"/>
                  <a:pt x="349" y="320"/>
                  <a:pt x="348" y="319"/>
                </a:cubicBezTo>
                <a:cubicBezTo>
                  <a:pt x="346" y="318"/>
                  <a:pt x="345" y="318"/>
                  <a:pt x="343" y="319"/>
                </a:cubicBezTo>
                <a:cubicBezTo>
                  <a:pt x="333" y="329"/>
                  <a:pt x="333" y="329"/>
                  <a:pt x="333" y="329"/>
                </a:cubicBezTo>
                <a:cubicBezTo>
                  <a:pt x="332" y="330"/>
                  <a:pt x="332" y="332"/>
                  <a:pt x="333" y="334"/>
                </a:cubicBezTo>
                <a:cubicBezTo>
                  <a:pt x="334" y="334"/>
                  <a:pt x="335" y="335"/>
                  <a:pt x="335" y="335"/>
                </a:cubicBezTo>
                <a:cubicBezTo>
                  <a:pt x="336" y="335"/>
                  <a:pt x="337" y="334"/>
                  <a:pt x="338" y="334"/>
                </a:cubicBezTo>
                <a:close/>
                <a:moveTo>
                  <a:pt x="336" y="348"/>
                </a:moveTo>
                <a:cubicBezTo>
                  <a:pt x="336" y="348"/>
                  <a:pt x="337" y="348"/>
                  <a:pt x="338" y="347"/>
                </a:cubicBezTo>
                <a:cubicBezTo>
                  <a:pt x="350" y="336"/>
                  <a:pt x="350" y="336"/>
                  <a:pt x="350" y="336"/>
                </a:cubicBezTo>
                <a:cubicBezTo>
                  <a:pt x="351" y="334"/>
                  <a:pt x="351" y="332"/>
                  <a:pt x="350" y="331"/>
                </a:cubicBezTo>
                <a:cubicBezTo>
                  <a:pt x="348" y="330"/>
                  <a:pt x="346" y="330"/>
                  <a:pt x="345" y="331"/>
                </a:cubicBezTo>
                <a:cubicBezTo>
                  <a:pt x="333" y="343"/>
                  <a:pt x="333" y="343"/>
                  <a:pt x="333" y="343"/>
                </a:cubicBezTo>
                <a:cubicBezTo>
                  <a:pt x="332" y="344"/>
                  <a:pt x="332" y="346"/>
                  <a:pt x="333" y="347"/>
                </a:cubicBezTo>
                <a:cubicBezTo>
                  <a:pt x="334" y="348"/>
                  <a:pt x="335" y="348"/>
                  <a:pt x="336" y="348"/>
                </a:cubicBezTo>
                <a:close/>
                <a:moveTo>
                  <a:pt x="570" y="111"/>
                </a:moveTo>
                <a:cubicBezTo>
                  <a:pt x="571" y="111"/>
                  <a:pt x="572" y="112"/>
                  <a:pt x="572" y="112"/>
                </a:cubicBezTo>
                <a:cubicBezTo>
                  <a:pt x="573" y="112"/>
                  <a:pt x="574" y="111"/>
                  <a:pt x="575" y="111"/>
                </a:cubicBezTo>
                <a:cubicBezTo>
                  <a:pt x="678" y="7"/>
                  <a:pt x="678" y="7"/>
                  <a:pt x="678" y="7"/>
                </a:cubicBezTo>
                <a:cubicBezTo>
                  <a:pt x="679" y="6"/>
                  <a:pt x="679" y="4"/>
                  <a:pt x="678" y="3"/>
                </a:cubicBezTo>
                <a:cubicBezTo>
                  <a:pt x="677" y="1"/>
                  <a:pt x="675" y="1"/>
                  <a:pt x="674" y="3"/>
                </a:cubicBezTo>
                <a:cubicBezTo>
                  <a:pt x="570" y="106"/>
                  <a:pt x="570" y="106"/>
                  <a:pt x="570" y="106"/>
                </a:cubicBezTo>
                <a:cubicBezTo>
                  <a:pt x="569" y="108"/>
                  <a:pt x="569" y="109"/>
                  <a:pt x="570" y="111"/>
                </a:cubicBezTo>
                <a:close/>
                <a:moveTo>
                  <a:pt x="523" y="158"/>
                </a:moveTo>
                <a:cubicBezTo>
                  <a:pt x="522" y="157"/>
                  <a:pt x="520" y="157"/>
                  <a:pt x="518" y="158"/>
                </a:cubicBezTo>
                <a:cubicBezTo>
                  <a:pt x="491" y="185"/>
                  <a:pt x="491" y="185"/>
                  <a:pt x="491" y="185"/>
                </a:cubicBezTo>
                <a:cubicBezTo>
                  <a:pt x="488" y="189"/>
                  <a:pt x="488" y="189"/>
                  <a:pt x="488" y="189"/>
                </a:cubicBezTo>
                <a:cubicBezTo>
                  <a:pt x="481" y="196"/>
                  <a:pt x="481" y="196"/>
                  <a:pt x="481" y="196"/>
                </a:cubicBezTo>
                <a:cubicBezTo>
                  <a:pt x="479" y="197"/>
                  <a:pt x="479" y="199"/>
                  <a:pt x="481" y="200"/>
                </a:cubicBezTo>
                <a:cubicBezTo>
                  <a:pt x="481" y="201"/>
                  <a:pt x="482" y="201"/>
                  <a:pt x="483" y="201"/>
                </a:cubicBezTo>
                <a:cubicBezTo>
                  <a:pt x="484" y="201"/>
                  <a:pt x="484" y="201"/>
                  <a:pt x="485" y="200"/>
                </a:cubicBezTo>
                <a:cubicBezTo>
                  <a:pt x="523" y="162"/>
                  <a:pt x="523" y="162"/>
                  <a:pt x="523" y="162"/>
                </a:cubicBezTo>
                <a:cubicBezTo>
                  <a:pt x="524" y="161"/>
                  <a:pt x="524" y="159"/>
                  <a:pt x="523" y="158"/>
                </a:cubicBezTo>
                <a:close/>
                <a:moveTo>
                  <a:pt x="303" y="378"/>
                </a:moveTo>
                <a:cubicBezTo>
                  <a:pt x="302" y="377"/>
                  <a:pt x="300" y="377"/>
                  <a:pt x="298" y="378"/>
                </a:cubicBezTo>
                <a:cubicBezTo>
                  <a:pt x="258" y="419"/>
                  <a:pt x="258" y="419"/>
                  <a:pt x="258" y="419"/>
                </a:cubicBezTo>
                <a:cubicBezTo>
                  <a:pt x="256" y="420"/>
                  <a:pt x="256" y="422"/>
                  <a:pt x="258" y="423"/>
                </a:cubicBezTo>
                <a:cubicBezTo>
                  <a:pt x="258" y="424"/>
                  <a:pt x="259" y="424"/>
                  <a:pt x="260" y="424"/>
                </a:cubicBezTo>
                <a:cubicBezTo>
                  <a:pt x="261" y="424"/>
                  <a:pt x="261" y="424"/>
                  <a:pt x="262" y="423"/>
                </a:cubicBezTo>
                <a:cubicBezTo>
                  <a:pt x="303" y="382"/>
                  <a:pt x="303" y="382"/>
                  <a:pt x="303" y="382"/>
                </a:cubicBezTo>
                <a:cubicBezTo>
                  <a:pt x="304" y="381"/>
                  <a:pt x="304" y="379"/>
                  <a:pt x="303" y="378"/>
                </a:cubicBezTo>
                <a:close/>
                <a:moveTo>
                  <a:pt x="458" y="225"/>
                </a:moveTo>
                <a:cubicBezTo>
                  <a:pt x="459" y="225"/>
                  <a:pt x="460" y="225"/>
                  <a:pt x="461" y="225"/>
                </a:cubicBezTo>
                <a:cubicBezTo>
                  <a:pt x="469" y="216"/>
                  <a:pt x="469" y="216"/>
                  <a:pt x="469" y="216"/>
                </a:cubicBezTo>
                <a:cubicBezTo>
                  <a:pt x="470" y="215"/>
                  <a:pt x="470" y="213"/>
                  <a:pt x="469" y="212"/>
                </a:cubicBezTo>
                <a:cubicBezTo>
                  <a:pt x="468" y="211"/>
                  <a:pt x="466" y="211"/>
                  <a:pt x="465" y="212"/>
                </a:cubicBezTo>
                <a:cubicBezTo>
                  <a:pt x="456" y="220"/>
                  <a:pt x="456" y="220"/>
                  <a:pt x="456" y="220"/>
                </a:cubicBezTo>
                <a:cubicBezTo>
                  <a:pt x="455" y="221"/>
                  <a:pt x="455" y="223"/>
                  <a:pt x="456" y="225"/>
                </a:cubicBezTo>
                <a:cubicBezTo>
                  <a:pt x="457" y="225"/>
                  <a:pt x="458" y="225"/>
                  <a:pt x="458" y="225"/>
                </a:cubicBezTo>
                <a:close/>
                <a:moveTo>
                  <a:pt x="466" y="232"/>
                </a:moveTo>
                <a:cubicBezTo>
                  <a:pt x="467" y="232"/>
                  <a:pt x="468" y="231"/>
                  <a:pt x="468" y="231"/>
                </a:cubicBezTo>
                <a:cubicBezTo>
                  <a:pt x="478" y="221"/>
                  <a:pt x="478" y="221"/>
                  <a:pt x="478" y="221"/>
                </a:cubicBezTo>
                <a:cubicBezTo>
                  <a:pt x="478" y="221"/>
                  <a:pt x="478" y="221"/>
                  <a:pt x="478" y="221"/>
                </a:cubicBezTo>
                <a:cubicBezTo>
                  <a:pt x="478" y="221"/>
                  <a:pt x="479" y="221"/>
                  <a:pt x="479" y="221"/>
                </a:cubicBezTo>
                <a:cubicBezTo>
                  <a:pt x="483" y="216"/>
                  <a:pt x="483" y="216"/>
                  <a:pt x="483" y="216"/>
                </a:cubicBezTo>
                <a:cubicBezTo>
                  <a:pt x="484" y="215"/>
                  <a:pt x="484" y="213"/>
                  <a:pt x="483" y="212"/>
                </a:cubicBezTo>
                <a:cubicBezTo>
                  <a:pt x="482" y="211"/>
                  <a:pt x="480" y="211"/>
                  <a:pt x="478" y="212"/>
                </a:cubicBezTo>
                <a:cubicBezTo>
                  <a:pt x="474" y="216"/>
                  <a:pt x="474" y="216"/>
                  <a:pt x="474" y="216"/>
                </a:cubicBezTo>
                <a:cubicBezTo>
                  <a:pt x="474" y="216"/>
                  <a:pt x="474" y="216"/>
                  <a:pt x="474" y="217"/>
                </a:cubicBezTo>
                <a:cubicBezTo>
                  <a:pt x="474" y="217"/>
                  <a:pt x="474" y="217"/>
                  <a:pt x="474" y="217"/>
                </a:cubicBezTo>
                <a:cubicBezTo>
                  <a:pt x="464" y="227"/>
                  <a:pt x="464" y="227"/>
                  <a:pt x="464" y="227"/>
                </a:cubicBezTo>
                <a:cubicBezTo>
                  <a:pt x="463" y="228"/>
                  <a:pt x="463" y="230"/>
                  <a:pt x="464" y="231"/>
                </a:cubicBezTo>
                <a:cubicBezTo>
                  <a:pt x="465" y="231"/>
                  <a:pt x="465" y="232"/>
                  <a:pt x="466" y="232"/>
                </a:cubicBezTo>
                <a:close/>
                <a:moveTo>
                  <a:pt x="316" y="382"/>
                </a:moveTo>
                <a:cubicBezTo>
                  <a:pt x="317" y="382"/>
                  <a:pt x="318" y="382"/>
                  <a:pt x="318" y="381"/>
                </a:cubicBezTo>
                <a:cubicBezTo>
                  <a:pt x="327" y="373"/>
                  <a:pt x="327" y="373"/>
                  <a:pt x="327" y="373"/>
                </a:cubicBezTo>
                <a:cubicBezTo>
                  <a:pt x="328" y="371"/>
                  <a:pt x="328" y="369"/>
                  <a:pt x="327" y="368"/>
                </a:cubicBezTo>
                <a:cubicBezTo>
                  <a:pt x="325" y="367"/>
                  <a:pt x="323" y="367"/>
                  <a:pt x="322" y="368"/>
                </a:cubicBezTo>
                <a:cubicBezTo>
                  <a:pt x="314" y="377"/>
                  <a:pt x="314" y="377"/>
                  <a:pt x="314" y="377"/>
                </a:cubicBezTo>
                <a:cubicBezTo>
                  <a:pt x="313" y="378"/>
                  <a:pt x="313" y="380"/>
                  <a:pt x="314" y="381"/>
                </a:cubicBezTo>
                <a:cubicBezTo>
                  <a:pt x="314" y="382"/>
                  <a:pt x="315" y="382"/>
                  <a:pt x="316" y="382"/>
                </a:cubicBezTo>
                <a:close/>
                <a:moveTo>
                  <a:pt x="524" y="166"/>
                </a:moveTo>
                <a:cubicBezTo>
                  <a:pt x="510" y="180"/>
                  <a:pt x="510" y="180"/>
                  <a:pt x="510" y="180"/>
                </a:cubicBezTo>
                <a:cubicBezTo>
                  <a:pt x="509" y="182"/>
                  <a:pt x="509" y="184"/>
                  <a:pt x="510" y="185"/>
                </a:cubicBezTo>
                <a:cubicBezTo>
                  <a:pt x="511" y="185"/>
                  <a:pt x="511" y="186"/>
                  <a:pt x="512" y="186"/>
                </a:cubicBezTo>
                <a:cubicBezTo>
                  <a:pt x="513" y="186"/>
                  <a:pt x="514" y="185"/>
                  <a:pt x="514" y="185"/>
                </a:cubicBezTo>
                <a:cubicBezTo>
                  <a:pt x="528" y="171"/>
                  <a:pt x="528" y="171"/>
                  <a:pt x="528" y="171"/>
                </a:cubicBezTo>
                <a:cubicBezTo>
                  <a:pt x="530" y="170"/>
                  <a:pt x="530" y="168"/>
                  <a:pt x="528" y="166"/>
                </a:cubicBezTo>
                <a:cubicBezTo>
                  <a:pt x="527" y="165"/>
                  <a:pt x="525" y="165"/>
                  <a:pt x="524" y="166"/>
                </a:cubicBezTo>
                <a:close/>
                <a:moveTo>
                  <a:pt x="340" y="357"/>
                </a:moveTo>
                <a:cubicBezTo>
                  <a:pt x="341" y="357"/>
                  <a:pt x="342" y="357"/>
                  <a:pt x="343" y="357"/>
                </a:cubicBezTo>
                <a:cubicBezTo>
                  <a:pt x="350" y="349"/>
                  <a:pt x="350" y="349"/>
                  <a:pt x="350" y="349"/>
                </a:cubicBezTo>
                <a:cubicBezTo>
                  <a:pt x="351" y="348"/>
                  <a:pt x="351" y="346"/>
                  <a:pt x="350" y="345"/>
                </a:cubicBezTo>
                <a:cubicBezTo>
                  <a:pt x="349" y="343"/>
                  <a:pt x="347" y="343"/>
                  <a:pt x="346" y="345"/>
                </a:cubicBezTo>
                <a:cubicBezTo>
                  <a:pt x="338" y="352"/>
                  <a:pt x="338" y="352"/>
                  <a:pt x="338" y="352"/>
                </a:cubicBezTo>
                <a:cubicBezTo>
                  <a:pt x="337" y="353"/>
                  <a:pt x="337" y="355"/>
                  <a:pt x="338" y="357"/>
                </a:cubicBezTo>
                <a:cubicBezTo>
                  <a:pt x="339" y="357"/>
                  <a:pt x="340" y="357"/>
                  <a:pt x="340" y="357"/>
                </a:cubicBezTo>
                <a:close/>
                <a:moveTo>
                  <a:pt x="296" y="403"/>
                </a:moveTo>
                <a:cubicBezTo>
                  <a:pt x="296" y="403"/>
                  <a:pt x="297" y="402"/>
                  <a:pt x="297" y="402"/>
                </a:cubicBezTo>
                <a:cubicBezTo>
                  <a:pt x="299" y="400"/>
                  <a:pt x="299" y="400"/>
                  <a:pt x="299" y="400"/>
                </a:cubicBezTo>
                <a:cubicBezTo>
                  <a:pt x="300" y="399"/>
                  <a:pt x="300" y="397"/>
                  <a:pt x="299" y="396"/>
                </a:cubicBezTo>
                <a:cubicBezTo>
                  <a:pt x="298" y="395"/>
                  <a:pt x="296" y="395"/>
                  <a:pt x="294" y="396"/>
                </a:cubicBezTo>
                <a:cubicBezTo>
                  <a:pt x="293" y="398"/>
                  <a:pt x="293" y="398"/>
                  <a:pt x="293" y="398"/>
                </a:cubicBezTo>
                <a:cubicBezTo>
                  <a:pt x="292" y="398"/>
                  <a:pt x="292" y="398"/>
                  <a:pt x="292" y="399"/>
                </a:cubicBezTo>
                <a:cubicBezTo>
                  <a:pt x="292" y="399"/>
                  <a:pt x="291" y="399"/>
                  <a:pt x="291" y="399"/>
                </a:cubicBezTo>
                <a:cubicBezTo>
                  <a:pt x="264" y="426"/>
                  <a:pt x="264" y="426"/>
                  <a:pt x="264" y="426"/>
                </a:cubicBezTo>
                <a:cubicBezTo>
                  <a:pt x="263" y="428"/>
                  <a:pt x="263" y="430"/>
                  <a:pt x="264" y="431"/>
                </a:cubicBezTo>
                <a:cubicBezTo>
                  <a:pt x="265" y="431"/>
                  <a:pt x="265" y="432"/>
                  <a:pt x="266" y="432"/>
                </a:cubicBezTo>
                <a:cubicBezTo>
                  <a:pt x="267" y="432"/>
                  <a:pt x="268" y="431"/>
                  <a:pt x="268" y="431"/>
                </a:cubicBezTo>
                <a:cubicBezTo>
                  <a:pt x="295" y="404"/>
                  <a:pt x="295" y="404"/>
                  <a:pt x="295" y="404"/>
                </a:cubicBezTo>
                <a:cubicBezTo>
                  <a:pt x="296" y="403"/>
                  <a:pt x="296" y="403"/>
                  <a:pt x="296" y="403"/>
                </a:cubicBezTo>
                <a:close/>
                <a:moveTo>
                  <a:pt x="575" y="120"/>
                </a:moveTo>
                <a:cubicBezTo>
                  <a:pt x="576" y="120"/>
                  <a:pt x="577" y="121"/>
                  <a:pt x="577" y="121"/>
                </a:cubicBezTo>
                <a:cubicBezTo>
                  <a:pt x="578" y="121"/>
                  <a:pt x="579" y="120"/>
                  <a:pt x="580" y="120"/>
                </a:cubicBezTo>
                <a:cubicBezTo>
                  <a:pt x="693" y="6"/>
                  <a:pt x="693" y="6"/>
                  <a:pt x="693" y="6"/>
                </a:cubicBezTo>
                <a:cubicBezTo>
                  <a:pt x="694" y="5"/>
                  <a:pt x="694" y="3"/>
                  <a:pt x="693" y="2"/>
                </a:cubicBezTo>
                <a:cubicBezTo>
                  <a:pt x="692" y="1"/>
                  <a:pt x="690" y="1"/>
                  <a:pt x="688" y="2"/>
                </a:cubicBezTo>
                <a:cubicBezTo>
                  <a:pt x="575" y="115"/>
                  <a:pt x="575" y="115"/>
                  <a:pt x="575" y="115"/>
                </a:cubicBezTo>
                <a:cubicBezTo>
                  <a:pt x="574" y="117"/>
                  <a:pt x="574" y="118"/>
                  <a:pt x="575" y="120"/>
                </a:cubicBezTo>
                <a:close/>
                <a:moveTo>
                  <a:pt x="362" y="350"/>
                </a:moveTo>
                <a:cubicBezTo>
                  <a:pt x="362" y="350"/>
                  <a:pt x="363" y="350"/>
                  <a:pt x="364" y="349"/>
                </a:cubicBezTo>
                <a:cubicBezTo>
                  <a:pt x="366" y="348"/>
                  <a:pt x="366" y="348"/>
                  <a:pt x="366" y="348"/>
                </a:cubicBezTo>
                <a:cubicBezTo>
                  <a:pt x="367" y="346"/>
                  <a:pt x="367" y="344"/>
                  <a:pt x="366" y="343"/>
                </a:cubicBezTo>
                <a:cubicBezTo>
                  <a:pt x="364" y="342"/>
                  <a:pt x="362" y="342"/>
                  <a:pt x="361" y="343"/>
                </a:cubicBezTo>
                <a:cubicBezTo>
                  <a:pt x="360" y="345"/>
                  <a:pt x="360" y="345"/>
                  <a:pt x="360" y="345"/>
                </a:cubicBezTo>
                <a:cubicBezTo>
                  <a:pt x="358" y="346"/>
                  <a:pt x="358" y="348"/>
                  <a:pt x="360" y="349"/>
                </a:cubicBezTo>
                <a:cubicBezTo>
                  <a:pt x="360" y="350"/>
                  <a:pt x="361" y="350"/>
                  <a:pt x="362" y="350"/>
                </a:cubicBezTo>
                <a:close/>
                <a:moveTo>
                  <a:pt x="489" y="216"/>
                </a:moveTo>
                <a:cubicBezTo>
                  <a:pt x="487" y="218"/>
                  <a:pt x="487" y="218"/>
                  <a:pt x="487" y="218"/>
                </a:cubicBezTo>
                <a:cubicBezTo>
                  <a:pt x="485" y="219"/>
                  <a:pt x="485" y="221"/>
                  <a:pt x="487" y="222"/>
                </a:cubicBezTo>
                <a:cubicBezTo>
                  <a:pt x="487" y="223"/>
                  <a:pt x="488" y="223"/>
                  <a:pt x="489" y="223"/>
                </a:cubicBezTo>
                <a:cubicBezTo>
                  <a:pt x="490" y="223"/>
                  <a:pt x="490" y="223"/>
                  <a:pt x="491" y="222"/>
                </a:cubicBezTo>
                <a:cubicBezTo>
                  <a:pt x="493" y="220"/>
                  <a:pt x="493" y="220"/>
                  <a:pt x="493" y="220"/>
                </a:cubicBezTo>
                <a:cubicBezTo>
                  <a:pt x="494" y="219"/>
                  <a:pt x="494" y="217"/>
                  <a:pt x="493" y="216"/>
                </a:cubicBezTo>
                <a:cubicBezTo>
                  <a:pt x="492" y="215"/>
                  <a:pt x="490" y="215"/>
                  <a:pt x="489" y="216"/>
                </a:cubicBezTo>
                <a:close/>
                <a:moveTo>
                  <a:pt x="293" y="416"/>
                </a:moveTo>
                <a:cubicBezTo>
                  <a:pt x="292" y="415"/>
                  <a:pt x="290" y="415"/>
                  <a:pt x="288" y="416"/>
                </a:cubicBezTo>
                <a:cubicBezTo>
                  <a:pt x="274" y="431"/>
                  <a:pt x="274" y="431"/>
                  <a:pt x="274" y="431"/>
                </a:cubicBezTo>
                <a:cubicBezTo>
                  <a:pt x="272" y="432"/>
                  <a:pt x="272" y="434"/>
                  <a:pt x="274" y="435"/>
                </a:cubicBezTo>
                <a:cubicBezTo>
                  <a:pt x="274" y="436"/>
                  <a:pt x="275" y="436"/>
                  <a:pt x="276" y="436"/>
                </a:cubicBezTo>
                <a:cubicBezTo>
                  <a:pt x="277" y="436"/>
                  <a:pt x="277" y="436"/>
                  <a:pt x="278" y="435"/>
                </a:cubicBezTo>
                <a:cubicBezTo>
                  <a:pt x="293" y="420"/>
                  <a:pt x="293" y="420"/>
                  <a:pt x="293" y="420"/>
                </a:cubicBezTo>
                <a:cubicBezTo>
                  <a:pt x="294" y="419"/>
                  <a:pt x="294" y="417"/>
                  <a:pt x="293" y="416"/>
                </a:cubicBezTo>
                <a:close/>
                <a:moveTo>
                  <a:pt x="583" y="125"/>
                </a:moveTo>
                <a:cubicBezTo>
                  <a:pt x="584" y="126"/>
                  <a:pt x="585" y="126"/>
                  <a:pt x="586" y="126"/>
                </a:cubicBezTo>
                <a:cubicBezTo>
                  <a:pt x="586" y="126"/>
                  <a:pt x="587" y="126"/>
                  <a:pt x="588" y="125"/>
                </a:cubicBezTo>
                <a:cubicBezTo>
                  <a:pt x="707" y="6"/>
                  <a:pt x="707" y="6"/>
                  <a:pt x="707" y="6"/>
                </a:cubicBezTo>
                <a:cubicBezTo>
                  <a:pt x="708" y="5"/>
                  <a:pt x="708" y="3"/>
                  <a:pt x="707" y="2"/>
                </a:cubicBezTo>
                <a:cubicBezTo>
                  <a:pt x="706" y="0"/>
                  <a:pt x="704" y="0"/>
                  <a:pt x="703" y="2"/>
                </a:cubicBezTo>
                <a:cubicBezTo>
                  <a:pt x="583" y="121"/>
                  <a:pt x="583" y="121"/>
                  <a:pt x="583" y="121"/>
                </a:cubicBezTo>
                <a:cubicBezTo>
                  <a:pt x="582" y="122"/>
                  <a:pt x="582" y="124"/>
                  <a:pt x="583" y="125"/>
                </a:cubicBezTo>
                <a:close/>
                <a:moveTo>
                  <a:pt x="502" y="210"/>
                </a:moveTo>
                <a:cubicBezTo>
                  <a:pt x="503" y="210"/>
                  <a:pt x="503" y="210"/>
                  <a:pt x="504" y="209"/>
                </a:cubicBezTo>
                <a:cubicBezTo>
                  <a:pt x="519" y="194"/>
                  <a:pt x="519" y="194"/>
                  <a:pt x="519" y="194"/>
                </a:cubicBezTo>
                <a:cubicBezTo>
                  <a:pt x="520" y="193"/>
                  <a:pt x="520" y="191"/>
                  <a:pt x="519" y="190"/>
                </a:cubicBezTo>
                <a:cubicBezTo>
                  <a:pt x="518" y="188"/>
                  <a:pt x="516" y="188"/>
                  <a:pt x="515" y="190"/>
                </a:cubicBezTo>
                <a:cubicBezTo>
                  <a:pt x="500" y="205"/>
                  <a:pt x="500" y="205"/>
                  <a:pt x="500" y="205"/>
                </a:cubicBezTo>
                <a:cubicBezTo>
                  <a:pt x="498" y="206"/>
                  <a:pt x="498" y="208"/>
                  <a:pt x="500" y="209"/>
                </a:cubicBezTo>
                <a:cubicBezTo>
                  <a:pt x="500" y="210"/>
                  <a:pt x="501" y="210"/>
                  <a:pt x="502" y="210"/>
                </a:cubicBezTo>
                <a:close/>
                <a:moveTo>
                  <a:pt x="341" y="368"/>
                </a:moveTo>
                <a:cubicBezTo>
                  <a:pt x="340" y="367"/>
                  <a:pt x="338" y="367"/>
                  <a:pt x="336" y="368"/>
                </a:cubicBezTo>
                <a:cubicBezTo>
                  <a:pt x="331" y="374"/>
                  <a:pt x="331" y="374"/>
                  <a:pt x="331" y="374"/>
                </a:cubicBezTo>
                <a:cubicBezTo>
                  <a:pt x="330" y="375"/>
                  <a:pt x="330" y="376"/>
                  <a:pt x="330" y="377"/>
                </a:cubicBezTo>
                <a:cubicBezTo>
                  <a:pt x="329" y="377"/>
                  <a:pt x="328" y="377"/>
                  <a:pt x="327" y="378"/>
                </a:cubicBezTo>
                <a:cubicBezTo>
                  <a:pt x="325" y="380"/>
                  <a:pt x="325" y="380"/>
                  <a:pt x="325" y="380"/>
                </a:cubicBezTo>
                <a:cubicBezTo>
                  <a:pt x="324" y="381"/>
                  <a:pt x="324" y="383"/>
                  <a:pt x="325" y="384"/>
                </a:cubicBezTo>
                <a:cubicBezTo>
                  <a:pt x="325" y="385"/>
                  <a:pt x="326" y="385"/>
                  <a:pt x="327" y="385"/>
                </a:cubicBezTo>
                <a:cubicBezTo>
                  <a:pt x="328" y="385"/>
                  <a:pt x="329" y="385"/>
                  <a:pt x="329" y="384"/>
                </a:cubicBezTo>
                <a:cubicBezTo>
                  <a:pt x="331" y="382"/>
                  <a:pt x="331" y="382"/>
                  <a:pt x="331" y="382"/>
                </a:cubicBezTo>
                <a:cubicBezTo>
                  <a:pt x="332" y="381"/>
                  <a:pt x="332" y="380"/>
                  <a:pt x="332" y="379"/>
                </a:cubicBezTo>
                <a:cubicBezTo>
                  <a:pt x="332" y="379"/>
                  <a:pt x="332" y="379"/>
                  <a:pt x="333" y="379"/>
                </a:cubicBezTo>
                <a:cubicBezTo>
                  <a:pt x="334" y="379"/>
                  <a:pt x="334" y="379"/>
                  <a:pt x="335" y="378"/>
                </a:cubicBezTo>
                <a:cubicBezTo>
                  <a:pt x="341" y="372"/>
                  <a:pt x="341" y="372"/>
                  <a:pt x="341" y="372"/>
                </a:cubicBezTo>
                <a:cubicBezTo>
                  <a:pt x="342" y="371"/>
                  <a:pt x="342" y="369"/>
                  <a:pt x="341" y="368"/>
                </a:cubicBezTo>
                <a:close/>
                <a:moveTo>
                  <a:pt x="340" y="382"/>
                </a:moveTo>
                <a:cubicBezTo>
                  <a:pt x="341" y="383"/>
                  <a:pt x="342" y="383"/>
                  <a:pt x="343" y="383"/>
                </a:cubicBezTo>
                <a:cubicBezTo>
                  <a:pt x="343" y="383"/>
                  <a:pt x="344" y="383"/>
                  <a:pt x="345" y="382"/>
                </a:cubicBezTo>
                <a:cubicBezTo>
                  <a:pt x="350" y="377"/>
                  <a:pt x="350" y="377"/>
                  <a:pt x="350" y="377"/>
                </a:cubicBezTo>
                <a:cubicBezTo>
                  <a:pt x="351" y="376"/>
                  <a:pt x="351" y="374"/>
                  <a:pt x="350" y="373"/>
                </a:cubicBezTo>
                <a:cubicBezTo>
                  <a:pt x="349" y="372"/>
                  <a:pt x="347" y="372"/>
                  <a:pt x="346" y="373"/>
                </a:cubicBezTo>
                <a:cubicBezTo>
                  <a:pt x="340" y="378"/>
                  <a:pt x="340" y="378"/>
                  <a:pt x="340" y="378"/>
                </a:cubicBezTo>
                <a:cubicBezTo>
                  <a:pt x="339" y="379"/>
                  <a:pt x="339" y="381"/>
                  <a:pt x="340" y="382"/>
                </a:cubicBezTo>
                <a:close/>
                <a:moveTo>
                  <a:pt x="308" y="415"/>
                </a:moveTo>
                <a:cubicBezTo>
                  <a:pt x="307" y="414"/>
                  <a:pt x="305" y="414"/>
                  <a:pt x="303" y="415"/>
                </a:cubicBezTo>
                <a:cubicBezTo>
                  <a:pt x="283" y="435"/>
                  <a:pt x="283" y="435"/>
                  <a:pt x="283" y="435"/>
                </a:cubicBezTo>
                <a:cubicBezTo>
                  <a:pt x="282" y="436"/>
                  <a:pt x="282" y="438"/>
                  <a:pt x="283" y="439"/>
                </a:cubicBezTo>
                <a:cubicBezTo>
                  <a:pt x="284" y="440"/>
                  <a:pt x="285" y="440"/>
                  <a:pt x="286" y="440"/>
                </a:cubicBezTo>
                <a:cubicBezTo>
                  <a:pt x="286" y="440"/>
                  <a:pt x="287" y="440"/>
                  <a:pt x="288" y="439"/>
                </a:cubicBezTo>
                <a:cubicBezTo>
                  <a:pt x="308" y="419"/>
                  <a:pt x="308" y="419"/>
                  <a:pt x="308" y="419"/>
                </a:cubicBezTo>
                <a:cubicBezTo>
                  <a:pt x="309" y="418"/>
                  <a:pt x="309" y="416"/>
                  <a:pt x="308" y="415"/>
                </a:cubicBezTo>
                <a:close/>
                <a:moveTo>
                  <a:pt x="516" y="210"/>
                </a:moveTo>
                <a:cubicBezTo>
                  <a:pt x="517" y="210"/>
                  <a:pt x="517" y="210"/>
                  <a:pt x="518" y="209"/>
                </a:cubicBezTo>
                <a:cubicBezTo>
                  <a:pt x="531" y="196"/>
                  <a:pt x="531" y="196"/>
                  <a:pt x="531" y="196"/>
                </a:cubicBezTo>
                <a:cubicBezTo>
                  <a:pt x="532" y="195"/>
                  <a:pt x="532" y="193"/>
                  <a:pt x="531" y="192"/>
                </a:cubicBezTo>
                <a:cubicBezTo>
                  <a:pt x="530" y="191"/>
                  <a:pt x="528" y="191"/>
                  <a:pt x="526" y="192"/>
                </a:cubicBezTo>
                <a:cubicBezTo>
                  <a:pt x="514" y="205"/>
                  <a:pt x="514" y="205"/>
                  <a:pt x="514" y="205"/>
                </a:cubicBezTo>
                <a:cubicBezTo>
                  <a:pt x="512" y="206"/>
                  <a:pt x="512" y="208"/>
                  <a:pt x="514" y="209"/>
                </a:cubicBezTo>
                <a:cubicBezTo>
                  <a:pt x="514" y="210"/>
                  <a:pt x="515" y="210"/>
                  <a:pt x="516" y="210"/>
                </a:cubicBezTo>
                <a:close/>
                <a:moveTo>
                  <a:pt x="719" y="4"/>
                </a:moveTo>
                <a:cubicBezTo>
                  <a:pt x="718" y="2"/>
                  <a:pt x="716" y="2"/>
                  <a:pt x="715" y="4"/>
                </a:cubicBezTo>
                <a:cubicBezTo>
                  <a:pt x="675" y="44"/>
                  <a:pt x="675" y="44"/>
                  <a:pt x="675" y="44"/>
                </a:cubicBezTo>
                <a:cubicBezTo>
                  <a:pt x="675" y="44"/>
                  <a:pt x="675" y="43"/>
                  <a:pt x="675" y="43"/>
                </a:cubicBezTo>
                <a:cubicBezTo>
                  <a:pt x="619" y="98"/>
                  <a:pt x="619" y="98"/>
                  <a:pt x="619" y="98"/>
                </a:cubicBezTo>
                <a:cubicBezTo>
                  <a:pt x="619" y="98"/>
                  <a:pt x="619" y="98"/>
                  <a:pt x="619" y="98"/>
                </a:cubicBezTo>
                <a:cubicBezTo>
                  <a:pt x="618" y="100"/>
                  <a:pt x="618" y="100"/>
                  <a:pt x="618" y="100"/>
                </a:cubicBezTo>
                <a:cubicBezTo>
                  <a:pt x="609" y="109"/>
                  <a:pt x="609" y="109"/>
                  <a:pt x="609" y="109"/>
                </a:cubicBezTo>
                <a:cubicBezTo>
                  <a:pt x="609" y="109"/>
                  <a:pt x="609" y="110"/>
                  <a:pt x="608" y="110"/>
                </a:cubicBezTo>
                <a:cubicBezTo>
                  <a:pt x="608" y="110"/>
                  <a:pt x="608" y="110"/>
                  <a:pt x="608" y="111"/>
                </a:cubicBezTo>
                <a:cubicBezTo>
                  <a:pt x="592" y="126"/>
                  <a:pt x="592" y="126"/>
                  <a:pt x="592" y="126"/>
                </a:cubicBezTo>
                <a:cubicBezTo>
                  <a:pt x="591" y="127"/>
                  <a:pt x="591" y="129"/>
                  <a:pt x="592" y="130"/>
                </a:cubicBezTo>
                <a:cubicBezTo>
                  <a:pt x="593" y="131"/>
                  <a:pt x="594" y="131"/>
                  <a:pt x="595" y="131"/>
                </a:cubicBezTo>
                <a:cubicBezTo>
                  <a:pt x="595" y="131"/>
                  <a:pt x="596" y="131"/>
                  <a:pt x="597" y="130"/>
                </a:cubicBezTo>
                <a:cubicBezTo>
                  <a:pt x="612" y="115"/>
                  <a:pt x="612" y="115"/>
                  <a:pt x="612" y="115"/>
                </a:cubicBezTo>
                <a:cubicBezTo>
                  <a:pt x="612" y="115"/>
                  <a:pt x="612" y="115"/>
                  <a:pt x="613" y="114"/>
                </a:cubicBezTo>
                <a:cubicBezTo>
                  <a:pt x="613" y="114"/>
                  <a:pt x="613" y="114"/>
                  <a:pt x="613" y="114"/>
                </a:cubicBezTo>
                <a:cubicBezTo>
                  <a:pt x="622" y="105"/>
                  <a:pt x="622" y="105"/>
                  <a:pt x="622" y="105"/>
                </a:cubicBezTo>
                <a:cubicBezTo>
                  <a:pt x="622" y="105"/>
                  <a:pt x="622" y="105"/>
                  <a:pt x="622" y="105"/>
                </a:cubicBezTo>
                <a:cubicBezTo>
                  <a:pt x="627" y="101"/>
                  <a:pt x="627" y="101"/>
                  <a:pt x="627" y="101"/>
                </a:cubicBezTo>
                <a:cubicBezTo>
                  <a:pt x="719" y="8"/>
                  <a:pt x="719" y="8"/>
                  <a:pt x="719" y="8"/>
                </a:cubicBezTo>
                <a:cubicBezTo>
                  <a:pt x="720" y="7"/>
                  <a:pt x="720" y="5"/>
                  <a:pt x="719" y="4"/>
                </a:cubicBezTo>
                <a:close/>
                <a:moveTo>
                  <a:pt x="370" y="352"/>
                </a:moveTo>
                <a:cubicBezTo>
                  <a:pt x="369" y="351"/>
                  <a:pt x="367" y="351"/>
                  <a:pt x="366" y="352"/>
                </a:cubicBezTo>
                <a:cubicBezTo>
                  <a:pt x="364" y="354"/>
                  <a:pt x="364" y="354"/>
                  <a:pt x="364" y="354"/>
                </a:cubicBezTo>
                <a:cubicBezTo>
                  <a:pt x="363" y="355"/>
                  <a:pt x="363" y="357"/>
                  <a:pt x="364" y="358"/>
                </a:cubicBezTo>
                <a:cubicBezTo>
                  <a:pt x="365" y="359"/>
                  <a:pt x="366" y="359"/>
                  <a:pt x="366" y="359"/>
                </a:cubicBezTo>
                <a:cubicBezTo>
                  <a:pt x="367" y="359"/>
                  <a:pt x="368" y="359"/>
                  <a:pt x="369" y="358"/>
                </a:cubicBezTo>
                <a:cubicBezTo>
                  <a:pt x="370" y="357"/>
                  <a:pt x="370" y="357"/>
                  <a:pt x="370" y="357"/>
                </a:cubicBezTo>
                <a:cubicBezTo>
                  <a:pt x="372" y="356"/>
                  <a:pt x="372" y="354"/>
                  <a:pt x="370" y="352"/>
                </a:cubicBezTo>
                <a:close/>
                <a:moveTo>
                  <a:pt x="317" y="419"/>
                </a:moveTo>
                <a:cubicBezTo>
                  <a:pt x="316" y="418"/>
                  <a:pt x="314" y="418"/>
                  <a:pt x="313" y="419"/>
                </a:cubicBezTo>
                <a:cubicBezTo>
                  <a:pt x="293" y="439"/>
                  <a:pt x="293" y="439"/>
                  <a:pt x="293" y="439"/>
                </a:cubicBezTo>
                <a:cubicBezTo>
                  <a:pt x="292" y="441"/>
                  <a:pt x="292" y="443"/>
                  <a:pt x="293" y="444"/>
                </a:cubicBezTo>
                <a:cubicBezTo>
                  <a:pt x="294" y="444"/>
                  <a:pt x="294" y="445"/>
                  <a:pt x="295" y="445"/>
                </a:cubicBezTo>
                <a:cubicBezTo>
                  <a:pt x="296" y="445"/>
                  <a:pt x="297" y="444"/>
                  <a:pt x="297" y="444"/>
                </a:cubicBezTo>
                <a:cubicBezTo>
                  <a:pt x="317" y="424"/>
                  <a:pt x="317" y="424"/>
                  <a:pt x="317" y="424"/>
                </a:cubicBezTo>
                <a:cubicBezTo>
                  <a:pt x="319" y="423"/>
                  <a:pt x="319" y="421"/>
                  <a:pt x="317" y="419"/>
                </a:cubicBezTo>
                <a:close/>
                <a:moveTo>
                  <a:pt x="722" y="15"/>
                </a:moveTo>
                <a:cubicBezTo>
                  <a:pt x="721" y="13"/>
                  <a:pt x="719" y="13"/>
                  <a:pt x="718" y="15"/>
                </a:cubicBezTo>
                <a:cubicBezTo>
                  <a:pt x="641" y="92"/>
                  <a:pt x="641" y="92"/>
                  <a:pt x="641" y="92"/>
                </a:cubicBezTo>
                <a:cubicBezTo>
                  <a:pt x="639" y="93"/>
                  <a:pt x="639" y="95"/>
                  <a:pt x="641" y="96"/>
                </a:cubicBezTo>
                <a:cubicBezTo>
                  <a:pt x="641" y="97"/>
                  <a:pt x="642" y="97"/>
                  <a:pt x="643" y="97"/>
                </a:cubicBezTo>
                <a:cubicBezTo>
                  <a:pt x="644" y="97"/>
                  <a:pt x="644" y="97"/>
                  <a:pt x="645" y="96"/>
                </a:cubicBezTo>
                <a:cubicBezTo>
                  <a:pt x="722" y="19"/>
                  <a:pt x="722" y="19"/>
                  <a:pt x="722" y="19"/>
                </a:cubicBezTo>
                <a:cubicBezTo>
                  <a:pt x="723" y="18"/>
                  <a:pt x="723" y="16"/>
                  <a:pt x="722" y="15"/>
                </a:cubicBezTo>
                <a:close/>
                <a:moveTo>
                  <a:pt x="524" y="216"/>
                </a:moveTo>
                <a:cubicBezTo>
                  <a:pt x="524" y="216"/>
                  <a:pt x="525" y="216"/>
                  <a:pt x="526" y="215"/>
                </a:cubicBezTo>
                <a:cubicBezTo>
                  <a:pt x="534" y="208"/>
                  <a:pt x="534" y="208"/>
                  <a:pt x="534" y="208"/>
                </a:cubicBezTo>
                <a:cubicBezTo>
                  <a:pt x="535" y="206"/>
                  <a:pt x="535" y="204"/>
                  <a:pt x="534" y="203"/>
                </a:cubicBezTo>
                <a:cubicBezTo>
                  <a:pt x="532" y="202"/>
                  <a:pt x="530" y="202"/>
                  <a:pt x="529" y="203"/>
                </a:cubicBezTo>
                <a:cubicBezTo>
                  <a:pt x="522" y="211"/>
                  <a:pt x="522" y="211"/>
                  <a:pt x="522" y="211"/>
                </a:cubicBezTo>
                <a:cubicBezTo>
                  <a:pt x="520" y="212"/>
                  <a:pt x="520" y="214"/>
                  <a:pt x="522" y="215"/>
                </a:cubicBezTo>
                <a:cubicBezTo>
                  <a:pt x="522" y="216"/>
                  <a:pt x="523" y="216"/>
                  <a:pt x="524" y="216"/>
                </a:cubicBezTo>
                <a:close/>
                <a:moveTo>
                  <a:pt x="351" y="389"/>
                </a:moveTo>
                <a:cubicBezTo>
                  <a:pt x="352" y="389"/>
                  <a:pt x="353" y="388"/>
                  <a:pt x="353" y="388"/>
                </a:cubicBezTo>
                <a:cubicBezTo>
                  <a:pt x="359" y="382"/>
                  <a:pt x="359" y="382"/>
                  <a:pt x="359" y="382"/>
                </a:cubicBezTo>
                <a:cubicBezTo>
                  <a:pt x="360" y="381"/>
                  <a:pt x="360" y="379"/>
                  <a:pt x="359" y="377"/>
                </a:cubicBezTo>
                <a:cubicBezTo>
                  <a:pt x="358" y="376"/>
                  <a:pt x="356" y="376"/>
                  <a:pt x="355" y="377"/>
                </a:cubicBezTo>
                <a:cubicBezTo>
                  <a:pt x="349" y="383"/>
                  <a:pt x="349" y="383"/>
                  <a:pt x="349" y="383"/>
                </a:cubicBezTo>
                <a:cubicBezTo>
                  <a:pt x="348" y="385"/>
                  <a:pt x="348" y="387"/>
                  <a:pt x="349" y="388"/>
                </a:cubicBezTo>
                <a:cubicBezTo>
                  <a:pt x="350" y="388"/>
                  <a:pt x="350" y="389"/>
                  <a:pt x="351" y="389"/>
                </a:cubicBezTo>
                <a:close/>
                <a:moveTo>
                  <a:pt x="741" y="10"/>
                </a:moveTo>
                <a:cubicBezTo>
                  <a:pt x="740" y="9"/>
                  <a:pt x="738" y="9"/>
                  <a:pt x="736" y="10"/>
                </a:cubicBezTo>
                <a:cubicBezTo>
                  <a:pt x="667" y="79"/>
                  <a:pt x="667" y="79"/>
                  <a:pt x="667" y="79"/>
                </a:cubicBezTo>
                <a:cubicBezTo>
                  <a:pt x="666" y="81"/>
                  <a:pt x="666" y="83"/>
                  <a:pt x="667" y="84"/>
                </a:cubicBezTo>
                <a:cubicBezTo>
                  <a:pt x="668" y="84"/>
                  <a:pt x="668" y="85"/>
                  <a:pt x="669" y="85"/>
                </a:cubicBezTo>
                <a:cubicBezTo>
                  <a:pt x="670" y="85"/>
                  <a:pt x="671" y="84"/>
                  <a:pt x="671" y="84"/>
                </a:cubicBezTo>
                <a:cubicBezTo>
                  <a:pt x="741" y="14"/>
                  <a:pt x="741" y="14"/>
                  <a:pt x="741" y="14"/>
                </a:cubicBezTo>
                <a:cubicBezTo>
                  <a:pt x="742" y="13"/>
                  <a:pt x="742" y="11"/>
                  <a:pt x="741" y="10"/>
                </a:cubicBezTo>
                <a:close/>
                <a:moveTo>
                  <a:pt x="319" y="436"/>
                </a:moveTo>
                <a:cubicBezTo>
                  <a:pt x="320" y="435"/>
                  <a:pt x="320" y="433"/>
                  <a:pt x="319" y="432"/>
                </a:cubicBezTo>
                <a:cubicBezTo>
                  <a:pt x="318" y="431"/>
                  <a:pt x="316" y="431"/>
                  <a:pt x="314" y="432"/>
                </a:cubicBezTo>
                <a:cubicBezTo>
                  <a:pt x="299" y="447"/>
                  <a:pt x="299" y="447"/>
                  <a:pt x="299" y="447"/>
                </a:cubicBezTo>
                <a:cubicBezTo>
                  <a:pt x="298" y="448"/>
                  <a:pt x="298" y="450"/>
                  <a:pt x="299" y="452"/>
                </a:cubicBezTo>
                <a:cubicBezTo>
                  <a:pt x="300" y="452"/>
                  <a:pt x="301" y="452"/>
                  <a:pt x="301" y="452"/>
                </a:cubicBezTo>
                <a:cubicBezTo>
                  <a:pt x="302" y="452"/>
                  <a:pt x="303" y="452"/>
                  <a:pt x="304" y="452"/>
                </a:cubicBezTo>
                <a:lnTo>
                  <a:pt x="319" y="436"/>
                </a:lnTo>
                <a:close/>
                <a:moveTo>
                  <a:pt x="369" y="382"/>
                </a:moveTo>
                <a:cubicBezTo>
                  <a:pt x="368" y="380"/>
                  <a:pt x="366" y="380"/>
                  <a:pt x="365" y="382"/>
                </a:cubicBezTo>
                <a:cubicBezTo>
                  <a:pt x="357" y="389"/>
                  <a:pt x="357" y="389"/>
                  <a:pt x="357" y="389"/>
                </a:cubicBezTo>
                <a:cubicBezTo>
                  <a:pt x="356" y="390"/>
                  <a:pt x="356" y="392"/>
                  <a:pt x="357" y="393"/>
                </a:cubicBezTo>
                <a:cubicBezTo>
                  <a:pt x="358" y="394"/>
                  <a:pt x="359" y="394"/>
                  <a:pt x="360" y="394"/>
                </a:cubicBezTo>
                <a:cubicBezTo>
                  <a:pt x="360" y="394"/>
                  <a:pt x="361" y="394"/>
                  <a:pt x="362" y="393"/>
                </a:cubicBezTo>
                <a:cubicBezTo>
                  <a:pt x="369" y="386"/>
                  <a:pt x="369" y="386"/>
                  <a:pt x="369" y="386"/>
                </a:cubicBezTo>
                <a:cubicBezTo>
                  <a:pt x="370" y="385"/>
                  <a:pt x="370" y="383"/>
                  <a:pt x="369" y="382"/>
                </a:cubicBezTo>
                <a:close/>
                <a:moveTo>
                  <a:pt x="376" y="370"/>
                </a:moveTo>
                <a:cubicBezTo>
                  <a:pt x="375" y="371"/>
                  <a:pt x="375" y="371"/>
                  <a:pt x="375" y="371"/>
                </a:cubicBezTo>
                <a:cubicBezTo>
                  <a:pt x="374" y="373"/>
                  <a:pt x="374" y="375"/>
                  <a:pt x="375" y="376"/>
                </a:cubicBezTo>
                <a:cubicBezTo>
                  <a:pt x="375" y="376"/>
                  <a:pt x="376" y="377"/>
                  <a:pt x="377" y="377"/>
                </a:cubicBezTo>
                <a:cubicBezTo>
                  <a:pt x="378" y="377"/>
                  <a:pt x="379" y="376"/>
                  <a:pt x="379" y="376"/>
                </a:cubicBezTo>
                <a:cubicBezTo>
                  <a:pt x="380" y="375"/>
                  <a:pt x="380" y="375"/>
                  <a:pt x="380" y="375"/>
                </a:cubicBezTo>
                <a:cubicBezTo>
                  <a:pt x="381" y="374"/>
                  <a:pt x="381" y="372"/>
                  <a:pt x="380" y="370"/>
                </a:cubicBezTo>
                <a:cubicBezTo>
                  <a:pt x="379" y="369"/>
                  <a:pt x="377" y="369"/>
                  <a:pt x="376" y="370"/>
                </a:cubicBezTo>
                <a:close/>
                <a:moveTo>
                  <a:pt x="698" y="67"/>
                </a:moveTo>
                <a:cubicBezTo>
                  <a:pt x="697" y="65"/>
                  <a:pt x="695" y="65"/>
                  <a:pt x="694" y="67"/>
                </a:cubicBezTo>
                <a:cubicBezTo>
                  <a:pt x="685" y="76"/>
                  <a:pt x="685" y="76"/>
                  <a:pt x="685" y="76"/>
                </a:cubicBezTo>
                <a:cubicBezTo>
                  <a:pt x="683" y="77"/>
                  <a:pt x="683" y="79"/>
                  <a:pt x="685" y="80"/>
                </a:cubicBezTo>
                <a:cubicBezTo>
                  <a:pt x="685" y="81"/>
                  <a:pt x="686" y="81"/>
                  <a:pt x="687" y="81"/>
                </a:cubicBezTo>
                <a:cubicBezTo>
                  <a:pt x="688" y="81"/>
                  <a:pt x="688" y="81"/>
                  <a:pt x="689" y="80"/>
                </a:cubicBezTo>
                <a:cubicBezTo>
                  <a:pt x="698" y="71"/>
                  <a:pt x="698" y="71"/>
                  <a:pt x="698" y="71"/>
                </a:cubicBezTo>
                <a:cubicBezTo>
                  <a:pt x="699" y="70"/>
                  <a:pt x="699" y="68"/>
                  <a:pt x="698" y="67"/>
                </a:cubicBezTo>
                <a:close/>
                <a:moveTo>
                  <a:pt x="735" y="30"/>
                </a:moveTo>
                <a:cubicBezTo>
                  <a:pt x="734" y="28"/>
                  <a:pt x="732" y="28"/>
                  <a:pt x="731" y="30"/>
                </a:cubicBezTo>
                <a:cubicBezTo>
                  <a:pt x="720" y="40"/>
                  <a:pt x="720" y="40"/>
                  <a:pt x="720" y="40"/>
                </a:cubicBezTo>
                <a:cubicBezTo>
                  <a:pt x="720" y="40"/>
                  <a:pt x="720" y="40"/>
                  <a:pt x="720" y="40"/>
                </a:cubicBezTo>
                <a:cubicBezTo>
                  <a:pt x="699" y="62"/>
                  <a:pt x="699" y="62"/>
                  <a:pt x="699" y="62"/>
                </a:cubicBezTo>
                <a:cubicBezTo>
                  <a:pt x="697" y="63"/>
                  <a:pt x="697" y="65"/>
                  <a:pt x="699" y="66"/>
                </a:cubicBezTo>
                <a:cubicBezTo>
                  <a:pt x="699" y="67"/>
                  <a:pt x="700" y="67"/>
                  <a:pt x="701" y="67"/>
                </a:cubicBezTo>
                <a:cubicBezTo>
                  <a:pt x="702" y="67"/>
                  <a:pt x="702" y="67"/>
                  <a:pt x="703" y="66"/>
                </a:cubicBezTo>
                <a:cubicBezTo>
                  <a:pt x="712" y="57"/>
                  <a:pt x="712" y="57"/>
                  <a:pt x="712" y="57"/>
                </a:cubicBezTo>
                <a:cubicBezTo>
                  <a:pt x="712" y="57"/>
                  <a:pt x="712" y="57"/>
                  <a:pt x="712" y="57"/>
                </a:cubicBezTo>
                <a:cubicBezTo>
                  <a:pt x="714" y="55"/>
                  <a:pt x="714" y="55"/>
                  <a:pt x="714" y="55"/>
                </a:cubicBezTo>
                <a:cubicBezTo>
                  <a:pt x="717" y="52"/>
                  <a:pt x="717" y="52"/>
                  <a:pt x="717" y="52"/>
                </a:cubicBezTo>
                <a:cubicBezTo>
                  <a:pt x="717" y="52"/>
                  <a:pt x="717" y="52"/>
                  <a:pt x="717" y="52"/>
                </a:cubicBezTo>
                <a:cubicBezTo>
                  <a:pt x="735" y="34"/>
                  <a:pt x="735" y="34"/>
                  <a:pt x="735" y="34"/>
                </a:cubicBezTo>
                <a:cubicBezTo>
                  <a:pt x="736" y="33"/>
                  <a:pt x="736" y="31"/>
                  <a:pt x="735" y="30"/>
                </a:cubicBezTo>
                <a:close/>
                <a:moveTo>
                  <a:pt x="751" y="17"/>
                </a:moveTo>
                <a:cubicBezTo>
                  <a:pt x="751" y="17"/>
                  <a:pt x="752" y="17"/>
                  <a:pt x="753" y="16"/>
                </a:cubicBezTo>
                <a:cubicBezTo>
                  <a:pt x="755" y="14"/>
                  <a:pt x="755" y="14"/>
                  <a:pt x="755" y="14"/>
                </a:cubicBezTo>
                <a:cubicBezTo>
                  <a:pt x="757" y="12"/>
                  <a:pt x="757" y="10"/>
                  <a:pt x="755" y="9"/>
                </a:cubicBezTo>
                <a:cubicBezTo>
                  <a:pt x="754" y="8"/>
                  <a:pt x="752" y="8"/>
                  <a:pt x="751" y="9"/>
                </a:cubicBezTo>
                <a:cubicBezTo>
                  <a:pt x="748" y="12"/>
                  <a:pt x="748" y="12"/>
                  <a:pt x="748" y="12"/>
                </a:cubicBezTo>
                <a:cubicBezTo>
                  <a:pt x="747" y="13"/>
                  <a:pt x="747" y="15"/>
                  <a:pt x="748" y="16"/>
                </a:cubicBezTo>
                <a:cubicBezTo>
                  <a:pt x="749" y="17"/>
                  <a:pt x="750" y="17"/>
                  <a:pt x="751" y="17"/>
                </a:cubicBezTo>
                <a:close/>
                <a:moveTo>
                  <a:pt x="317" y="448"/>
                </a:moveTo>
                <a:cubicBezTo>
                  <a:pt x="316" y="447"/>
                  <a:pt x="314" y="447"/>
                  <a:pt x="312" y="448"/>
                </a:cubicBezTo>
                <a:cubicBezTo>
                  <a:pt x="305" y="455"/>
                  <a:pt x="305" y="455"/>
                  <a:pt x="305" y="455"/>
                </a:cubicBezTo>
                <a:cubicBezTo>
                  <a:pt x="305" y="455"/>
                  <a:pt x="305" y="455"/>
                  <a:pt x="305" y="455"/>
                </a:cubicBezTo>
                <a:cubicBezTo>
                  <a:pt x="305" y="455"/>
                  <a:pt x="305" y="456"/>
                  <a:pt x="305" y="456"/>
                </a:cubicBezTo>
                <a:cubicBezTo>
                  <a:pt x="303" y="458"/>
                  <a:pt x="303" y="458"/>
                  <a:pt x="303" y="458"/>
                </a:cubicBezTo>
                <a:cubicBezTo>
                  <a:pt x="302" y="459"/>
                  <a:pt x="302" y="461"/>
                  <a:pt x="303" y="462"/>
                </a:cubicBezTo>
                <a:cubicBezTo>
                  <a:pt x="303" y="463"/>
                  <a:pt x="304" y="463"/>
                  <a:pt x="305" y="463"/>
                </a:cubicBezTo>
                <a:cubicBezTo>
                  <a:pt x="306" y="463"/>
                  <a:pt x="306" y="463"/>
                  <a:pt x="307" y="462"/>
                </a:cubicBezTo>
                <a:cubicBezTo>
                  <a:pt x="309" y="460"/>
                  <a:pt x="309" y="460"/>
                  <a:pt x="309" y="460"/>
                </a:cubicBezTo>
                <a:cubicBezTo>
                  <a:pt x="309" y="460"/>
                  <a:pt x="309" y="460"/>
                  <a:pt x="309" y="460"/>
                </a:cubicBezTo>
                <a:cubicBezTo>
                  <a:pt x="309" y="460"/>
                  <a:pt x="310" y="459"/>
                  <a:pt x="310" y="459"/>
                </a:cubicBezTo>
                <a:cubicBezTo>
                  <a:pt x="317" y="452"/>
                  <a:pt x="317" y="452"/>
                  <a:pt x="317" y="452"/>
                </a:cubicBezTo>
                <a:cubicBezTo>
                  <a:pt x="318" y="451"/>
                  <a:pt x="318" y="449"/>
                  <a:pt x="317" y="448"/>
                </a:cubicBezTo>
                <a:close/>
                <a:moveTo>
                  <a:pt x="359" y="401"/>
                </a:moveTo>
                <a:cubicBezTo>
                  <a:pt x="357" y="403"/>
                  <a:pt x="357" y="403"/>
                  <a:pt x="357" y="403"/>
                </a:cubicBezTo>
                <a:cubicBezTo>
                  <a:pt x="356" y="404"/>
                  <a:pt x="356" y="406"/>
                  <a:pt x="357" y="407"/>
                </a:cubicBezTo>
                <a:cubicBezTo>
                  <a:pt x="358" y="408"/>
                  <a:pt x="359" y="408"/>
                  <a:pt x="360" y="408"/>
                </a:cubicBezTo>
                <a:cubicBezTo>
                  <a:pt x="360" y="408"/>
                  <a:pt x="361" y="408"/>
                  <a:pt x="362" y="407"/>
                </a:cubicBezTo>
                <a:cubicBezTo>
                  <a:pt x="364" y="405"/>
                  <a:pt x="364" y="405"/>
                  <a:pt x="364" y="405"/>
                </a:cubicBezTo>
                <a:cubicBezTo>
                  <a:pt x="365" y="404"/>
                  <a:pt x="365" y="402"/>
                  <a:pt x="364" y="401"/>
                </a:cubicBezTo>
                <a:cubicBezTo>
                  <a:pt x="362" y="400"/>
                  <a:pt x="360" y="400"/>
                  <a:pt x="359" y="401"/>
                </a:cubicBezTo>
                <a:close/>
                <a:moveTo>
                  <a:pt x="322" y="457"/>
                </a:moveTo>
                <a:cubicBezTo>
                  <a:pt x="321" y="456"/>
                  <a:pt x="319" y="456"/>
                  <a:pt x="317" y="457"/>
                </a:cubicBezTo>
                <a:cubicBezTo>
                  <a:pt x="311" y="463"/>
                  <a:pt x="311" y="463"/>
                  <a:pt x="311" y="463"/>
                </a:cubicBezTo>
                <a:cubicBezTo>
                  <a:pt x="310" y="465"/>
                  <a:pt x="310" y="467"/>
                  <a:pt x="311" y="468"/>
                </a:cubicBezTo>
                <a:cubicBezTo>
                  <a:pt x="312" y="468"/>
                  <a:pt x="312" y="469"/>
                  <a:pt x="313" y="469"/>
                </a:cubicBezTo>
                <a:cubicBezTo>
                  <a:pt x="314" y="469"/>
                  <a:pt x="315" y="468"/>
                  <a:pt x="315" y="468"/>
                </a:cubicBezTo>
                <a:cubicBezTo>
                  <a:pt x="322" y="461"/>
                  <a:pt x="322" y="461"/>
                  <a:pt x="322" y="461"/>
                </a:cubicBezTo>
                <a:cubicBezTo>
                  <a:pt x="323" y="460"/>
                  <a:pt x="323" y="458"/>
                  <a:pt x="322" y="457"/>
                </a:cubicBezTo>
                <a:close/>
                <a:moveTo>
                  <a:pt x="385" y="389"/>
                </a:moveTo>
                <a:cubicBezTo>
                  <a:pt x="381" y="394"/>
                  <a:pt x="381" y="394"/>
                  <a:pt x="381" y="394"/>
                </a:cubicBezTo>
                <a:cubicBezTo>
                  <a:pt x="379" y="395"/>
                  <a:pt x="379" y="397"/>
                  <a:pt x="380" y="398"/>
                </a:cubicBezTo>
                <a:cubicBezTo>
                  <a:pt x="379" y="397"/>
                  <a:pt x="377" y="397"/>
                  <a:pt x="376" y="398"/>
                </a:cubicBezTo>
                <a:cubicBezTo>
                  <a:pt x="373" y="401"/>
                  <a:pt x="373" y="401"/>
                  <a:pt x="373" y="401"/>
                </a:cubicBezTo>
                <a:cubicBezTo>
                  <a:pt x="372" y="402"/>
                  <a:pt x="372" y="404"/>
                  <a:pt x="373" y="405"/>
                </a:cubicBezTo>
                <a:cubicBezTo>
                  <a:pt x="374" y="406"/>
                  <a:pt x="375" y="406"/>
                  <a:pt x="376" y="406"/>
                </a:cubicBezTo>
                <a:cubicBezTo>
                  <a:pt x="376" y="406"/>
                  <a:pt x="377" y="406"/>
                  <a:pt x="378" y="405"/>
                </a:cubicBezTo>
                <a:cubicBezTo>
                  <a:pt x="381" y="402"/>
                  <a:pt x="381" y="402"/>
                  <a:pt x="381" y="402"/>
                </a:cubicBezTo>
                <a:cubicBezTo>
                  <a:pt x="382" y="401"/>
                  <a:pt x="382" y="400"/>
                  <a:pt x="381" y="398"/>
                </a:cubicBezTo>
                <a:cubicBezTo>
                  <a:pt x="381" y="399"/>
                  <a:pt x="382" y="399"/>
                  <a:pt x="383" y="399"/>
                </a:cubicBezTo>
                <a:cubicBezTo>
                  <a:pt x="384" y="399"/>
                  <a:pt x="384" y="399"/>
                  <a:pt x="385" y="398"/>
                </a:cubicBezTo>
                <a:cubicBezTo>
                  <a:pt x="390" y="394"/>
                  <a:pt x="390" y="394"/>
                  <a:pt x="390" y="394"/>
                </a:cubicBezTo>
                <a:cubicBezTo>
                  <a:pt x="391" y="392"/>
                  <a:pt x="391" y="390"/>
                  <a:pt x="390" y="389"/>
                </a:cubicBezTo>
                <a:cubicBezTo>
                  <a:pt x="388" y="388"/>
                  <a:pt x="386" y="388"/>
                  <a:pt x="385" y="389"/>
                </a:cubicBezTo>
                <a:close/>
                <a:moveTo>
                  <a:pt x="401" y="396"/>
                </a:moveTo>
                <a:cubicBezTo>
                  <a:pt x="402" y="395"/>
                  <a:pt x="402" y="393"/>
                  <a:pt x="401" y="392"/>
                </a:cubicBezTo>
                <a:cubicBezTo>
                  <a:pt x="400" y="391"/>
                  <a:pt x="398" y="391"/>
                  <a:pt x="397" y="392"/>
                </a:cubicBezTo>
                <a:cubicBezTo>
                  <a:pt x="385" y="403"/>
                  <a:pt x="385" y="403"/>
                  <a:pt x="385" y="403"/>
                </a:cubicBezTo>
                <a:cubicBezTo>
                  <a:pt x="384" y="404"/>
                  <a:pt x="384" y="406"/>
                  <a:pt x="385" y="407"/>
                </a:cubicBezTo>
                <a:cubicBezTo>
                  <a:pt x="386" y="408"/>
                  <a:pt x="387" y="408"/>
                  <a:pt x="387" y="408"/>
                </a:cubicBezTo>
                <a:cubicBezTo>
                  <a:pt x="388" y="408"/>
                  <a:pt x="389" y="408"/>
                  <a:pt x="390" y="407"/>
                </a:cubicBezTo>
                <a:lnTo>
                  <a:pt x="401" y="396"/>
                </a:lnTo>
                <a:close/>
                <a:moveTo>
                  <a:pt x="702" y="95"/>
                </a:moveTo>
                <a:cubicBezTo>
                  <a:pt x="704" y="93"/>
                  <a:pt x="704" y="91"/>
                  <a:pt x="702" y="90"/>
                </a:cubicBezTo>
                <a:cubicBezTo>
                  <a:pt x="701" y="89"/>
                  <a:pt x="699" y="89"/>
                  <a:pt x="698" y="90"/>
                </a:cubicBezTo>
                <a:cubicBezTo>
                  <a:pt x="693" y="95"/>
                  <a:pt x="693" y="95"/>
                  <a:pt x="693" y="95"/>
                </a:cubicBezTo>
                <a:cubicBezTo>
                  <a:pt x="692" y="96"/>
                  <a:pt x="692" y="98"/>
                  <a:pt x="693" y="99"/>
                </a:cubicBezTo>
                <a:cubicBezTo>
                  <a:pt x="694" y="100"/>
                  <a:pt x="695" y="100"/>
                  <a:pt x="696" y="100"/>
                </a:cubicBezTo>
                <a:cubicBezTo>
                  <a:pt x="696" y="100"/>
                  <a:pt x="697" y="100"/>
                  <a:pt x="698" y="99"/>
                </a:cubicBezTo>
                <a:lnTo>
                  <a:pt x="702" y="95"/>
                </a:lnTo>
                <a:close/>
                <a:moveTo>
                  <a:pt x="326" y="471"/>
                </a:moveTo>
                <a:cubicBezTo>
                  <a:pt x="332" y="465"/>
                  <a:pt x="332" y="465"/>
                  <a:pt x="332" y="465"/>
                </a:cubicBezTo>
                <a:cubicBezTo>
                  <a:pt x="333" y="464"/>
                  <a:pt x="333" y="462"/>
                  <a:pt x="332" y="461"/>
                </a:cubicBezTo>
                <a:cubicBezTo>
                  <a:pt x="331" y="460"/>
                  <a:pt x="329" y="460"/>
                  <a:pt x="327" y="461"/>
                </a:cubicBezTo>
                <a:cubicBezTo>
                  <a:pt x="321" y="467"/>
                  <a:pt x="321" y="467"/>
                  <a:pt x="321" y="467"/>
                </a:cubicBezTo>
                <a:cubicBezTo>
                  <a:pt x="320" y="468"/>
                  <a:pt x="320" y="470"/>
                  <a:pt x="321" y="471"/>
                </a:cubicBezTo>
                <a:cubicBezTo>
                  <a:pt x="322" y="472"/>
                  <a:pt x="323" y="472"/>
                  <a:pt x="323" y="472"/>
                </a:cubicBezTo>
                <a:cubicBezTo>
                  <a:pt x="324" y="472"/>
                  <a:pt x="325" y="472"/>
                  <a:pt x="326" y="471"/>
                </a:cubicBezTo>
                <a:close/>
                <a:moveTo>
                  <a:pt x="341" y="468"/>
                </a:moveTo>
                <a:cubicBezTo>
                  <a:pt x="342" y="468"/>
                  <a:pt x="343" y="468"/>
                  <a:pt x="344" y="467"/>
                </a:cubicBezTo>
                <a:cubicBezTo>
                  <a:pt x="348" y="464"/>
                  <a:pt x="348" y="464"/>
                  <a:pt x="348" y="464"/>
                </a:cubicBezTo>
                <a:cubicBezTo>
                  <a:pt x="349" y="462"/>
                  <a:pt x="349" y="460"/>
                  <a:pt x="348" y="459"/>
                </a:cubicBezTo>
                <a:cubicBezTo>
                  <a:pt x="346" y="458"/>
                  <a:pt x="344" y="458"/>
                  <a:pt x="343" y="459"/>
                </a:cubicBezTo>
                <a:cubicBezTo>
                  <a:pt x="339" y="463"/>
                  <a:pt x="339" y="463"/>
                  <a:pt x="339" y="463"/>
                </a:cubicBezTo>
                <a:cubicBezTo>
                  <a:pt x="338" y="464"/>
                  <a:pt x="338" y="466"/>
                  <a:pt x="339" y="467"/>
                </a:cubicBezTo>
                <a:cubicBezTo>
                  <a:pt x="340" y="468"/>
                  <a:pt x="341" y="468"/>
                  <a:pt x="341" y="468"/>
                </a:cubicBezTo>
                <a:close/>
                <a:moveTo>
                  <a:pt x="698" y="108"/>
                </a:moveTo>
                <a:cubicBezTo>
                  <a:pt x="699" y="109"/>
                  <a:pt x="700" y="109"/>
                  <a:pt x="701" y="109"/>
                </a:cubicBezTo>
                <a:cubicBezTo>
                  <a:pt x="701" y="109"/>
                  <a:pt x="702" y="109"/>
                  <a:pt x="703" y="108"/>
                </a:cubicBezTo>
                <a:cubicBezTo>
                  <a:pt x="716" y="96"/>
                  <a:pt x="716" y="96"/>
                  <a:pt x="716" y="96"/>
                </a:cubicBezTo>
                <a:cubicBezTo>
                  <a:pt x="717" y="94"/>
                  <a:pt x="717" y="92"/>
                  <a:pt x="716" y="91"/>
                </a:cubicBezTo>
                <a:cubicBezTo>
                  <a:pt x="714" y="90"/>
                  <a:pt x="712" y="90"/>
                  <a:pt x="711" y="91"/>
                </a:cubicBezTo>
                <a:cubicBezTo>
                  <a:pt x="698" y="104"/>
                  <a:pt x="698" y="104"/>
                  <a:pt x="698" y="104"/>
                </a:cubicBezTo>
                <a:cubicBezTo>
                  <a:pt x="697" y="105"/>
                  <a:pt x="697" y="107"/>
                  <a:pt x="698" y="108"/>
                </a:cubicBezTo>
                <a:close/>
                <a:moveTo>
                  <a:pt x="410" y="401"/>
                </a:moveTo>
                <a:cubicBezTo>
                  <a:pt x="411" y="400"/>
                  <a:pt x="411" y="398"/>
                  <a:pt x="410" y="397"/>
                </a:cubicBezTo>
                <a:cubicBezTo>
                  <a:pt x="409" y="396"/>
                  <a:pt x="407" y="396"/>
                  <a:pt x="406" y="397"/>
                </a:cubicBezTo>
                <a:cubicBezTo>
                  <a:pt x="402" y="401"/>
                  <a:pt x="402" y="401"/>
                  <a:pt x="402" y="401"/>
                </a:cubicBezTo>
                <a:cubicBezTo>
                  <a:pt x="400" y="402"/>
                  <a:pt x="400" y="404"/>
                  <a:pt x="402" y="405"/>
                </a:cubicBezTo>
                <a:cubicBezTo>
                  <a:pt x="402" y="406"/>
                  <a:pt x="403" y="406"/>
                  <a:pt x="404" y="406"/>
                </a:cubicBezTo>
                <a:cubicBezTo>
                  <a:pt x="405" y="406"/>
                  <a:pt x="405" y="406"/>
                  <a:pt x="406" y="405"/>
                </a:cubicBezTo>
                <a:lnTo>
                  <a:pt x="410" y="401"/>
                </a:lnTo>
                <a:close/>
                <a:moveTo>
                  <a:pt x="332" y="471"/>
                </a:moveTo>
                <a:cubicBezTo>
                  <a:pt x="329" y="474"/>
                  <a:pt x="329" y="474"/>
                  <a:pt x="329" y="474"/>
                </a:cubicBezTo>
                <a:cubicBezTo>
                  <a:pt x="327" y="475"/>
                  <a:pt x="327" y="477"/>
                  <a:pt x="329" y="478"/>
                </a:cubicBezTo>
                <a:cubicBezTo>
                  <a:pt x="329" y="479"/>
                  <a:pt x="330" y="479"/>
                  <a:pt x="331" y="479"/>
                </a:cubicBezTo>
                <a:cubicBezTo>
                  <a:pt x="332" y="479"/>
                  <a:pt x="332" y="479"/>
                  <a:pt x="333" y="478"/>
                </a:cubicBezTo>
                <a:cubicBezTo>
                  <a:pt x="336" y="475"/>
                  <a:pt x="336" y="475"/>
                  <a:pt x="336" y="475"/>
                </a:cubicBezTo>
                <a:cubicBezTo>
                  <a:pt x="337" y="474"/>
                  <a:pt x="337" y="472"/>
                  <a:pt x="336" y="471"/>
                </a:cubicBezTo>
                <a:cubicBezTo>
                  <a:pt x="335" y="469"/>
                  <a:pt x="333" y="469"/>
                  <a:pt x="332" y="471"/>
                </a:cubicBezTo>
                <a:close/>
                <a:moveTo>
                  <a:pt x="346" y="478"/>
                </a:moveTo>
                <a:cubicBezTo>
                  <a:pt x="347" y="478"/>
                  <a:pt x="348" y="477"/>
                  <a:pt x="348" y="477"/>
                </a:cubicBezTo>
                <a:cubicBezTo>
                  <a:pt x="359" y="466"/>
                  <a:pt x="359" y="466"/>
                  <a:pt x="359" y="466"/>
                </a:cubicBezTo>
                <a:cubicBezTo>
                  <a:pt x="361" y="464"/>
                  <a:pt x="361" y="464"/>
                  <a:pt x="361" y="464"/>
                </a:cubicBezTo>
                <a:cubicBezTo>
                  <a:pt x="363" y="462"/>
                  <a:pt x="363" y="462"/>
                  <a:pt x="363" y="462"/>
                </a:cubicBezTo>
                <a:cubicBezTo>
                  <a:pt x="363" y="462"/>
                  <a:pt x="363" y="462"/>
                  <a:pt x="363" y="462"/>
                </a:cubicBezTo>
                <a:cubicBezTo>
                  <a:pt x="367" y="458"/>
                  <a:pt x="367" y="458"/>
                  <a:pt x="367" y="458"/>
                </a:cubicBezTo>
                <a:cubicBezTo>
                  <a:pt x="374" y="451"/>
                  <a:pt x="374" y="451"/>
                  <a:pt x="374" y="451"/>
                </a:cubicBezTo>
                <a:cubicBezTo>
                  <a:pt x="375" y="451"/>
                  <a:pt x="375" y="450"/>
                  <a:pt x="375" y="449"/>
                </a:cubicBezTo>
                <a:cubicBezTo>
                  <a:pt x="375" y="448"/>
                  <a:pt x="375" y="447"/>
                  <a:pt x="374" y="447"/>
                </a:cubicBezTo>
                <a:cubicBezTo>
                  <a:pt x="373" y="445"/>
                  <a:pt x="371" y="445"/>
                  <a:pt x="370" y="447"/>
                </a:cubicBezTo>
                <a:cubicBezTo>
                  <a:pt x="352" y="464"/>
                  <a:pt x="352" y="464"/>
                  <a:pt x="352" y="464"/>
                </a:cubicBezTo>
                <a:cubicBezTo>
                  <a:pt x="352" y="464"/>
                  <a:pt x="352" y="464"/>
                  <a:pt x="352" y="464"/>
                </a:cubicBezTo>
                <a:cubicBezTo>
                  <a:pt x="351" y="465"/>
                  <a:pt x="351" y="465"/>
                  <a:pt x="351" y="465"/>
                </a:cubicBezTo>
                <a:cubicBezTo>
                  <a:pt x="351" y="465"/>
                  <a:pt x="351" y="465"/>
                  <a:pt x="351" y="465"/>
                </a:cubicBezTo>
                <a:cubicBezTo>
                  <a:pt x="344" y="472"/>
                  <a:pt x="344" y="472"/>
                  <a:pt x="344" y="472"/>
                </a:cubicBezTo>
                <a:cubicBezTo>
                  <a:pt x="343" y="474"/>
                  <a:pt x="343" y="475"/>
                  <a:pt x="344" y="477"/>
                </a:cubicBezTo>
                <a:cubicBezTo>
                  <a:pt x="345" y="477"/>
                  <a:pt x="345" y="478"/>
                  <a:pt x="346" y="478"/>
                </a:cubicBezTo>
                <a:close/>
                <a:moveTo>
                  <a:pt x="731" y="94"/>
                </a:moveTo>
                <a:cubicBezTo>
                  <a:pt x="731" y="94"/>
                  <a:pt x="731" y="94"/>
                  <a:pt x="732" y="93"/>
                </a:cubicBezTo>
                <a:cubicBezTo>
                  <a:pt x="733" y="92"/>
                  <a:pt x="733" y="92"/>
                  <a:pt x="733" y="92"/>
                </a:cubicBezTo>
                <a:cubicBezTo>
                  <a:pt x="734" y="91"/>
                  <a:pt x="734" y="89"/>
                  <a:pt x="733" y="88"/>
                </a:cubicBezTo>
                <a:cubicBezTo>
                  <a:pt x="732" y="87"/>
                  <a:pt x="730" y="87"/>
                  <a:pt x="728" y="88"/>
                </a:cubicBezTo>
                <a:cubicBezTo>
                  <a:pt x="727" y="89"/>
                  <a:pt x="727" y="89"/>
                  <a:pt x="727" y="89"/>
                </a:cubicBezTo>
                <a:cubicBezTo>
                  <a:pt x="727" y="89"/>
                  <a:pt x="727" y="89"/>
                  <a:pt x="727" y="90"/>
                </a:cubicBezTo>
                <a:cubicBezTo>
                  <a:pt x="727" y="90"/>
                  <a:pt x="727" y="90"/>
                  <a:pt x="726" y="90"/>
                </a:cubicBezTo>
                <a:cubicBezTo>
                  <a:pt x="711" y="106"/>
                  <a:pt x="711" y="106"/>
                  <a:pt x="711" y="106"/>
                </a:cubicBezTo>
                <a:cubicBezTo>
                  <a:pt x="710" y="107"/>
                  <a:pt x="710" y="109"/>
                  <a:pt x="711" y="110"/>
                </a:cubicBezTo>
                <a:cubicBezTo>
                  <a:pt x="711" y="110"/>
                  <a:pt x="712" y="111"/>
                  <a:pt x="713" y="111"/>
                </a:cubicBezTo>
                <a:cubicBezTo>
                  <a:pt x="714" y="111"/>
                  <a:pt x="715" y="110"/>
                  <a:pt x="715" y="110"/>
                </a:cubicBezTo>
                <a:cubicBezTo>
                  <a:pt x="731" y="94"/>
                  <a:pt x="731" y="94"/>
                  <a:pt x="731" y="94"/>
                </a:cubicBezTo>
                <a:cubicBezTo>
                  <a:pt x="731" y="94"/>
                  <a:pt x="731" y="94"/>
                  <a:pt x="731" y="94"/>
                </a:cubicBezTo>
                <a:close/>
                <a:moveTo>
                  <a:pt x="418" y="407"/>
                </a:moveTo>
                <a:cubicBezTo>
                  <a:pt x="422" y="403"/>
                  <a:pt x="422" y="403"/>
                  <a:pt x="422" y="403"/>
                </a:cubicBezTo>
                <a:cubicBezTo>
                  <a:pt x="423" y="402"/>
                  <a:pt x="423" y="400"/>
                  <a:pt x="422" y="399"/>
                </a:cubicBezTo>
                <a:cubicBezTo>
                  <a:pt x="421" y="397"/>
                  <a:pt x="419" y="397"/>
                  <a:pt x="418" y="399"/>
                </a:cubicBezTo>
                <a:cubicBezTo>
                  <a:pt x="414" y="402"/>
                  <a:pt x="414" y="402"/>
                  <a:pt x="414" y="402"/>
                </a:cubicBezTo>
                <a:cubicBezTo>
                  <a:pt x="413" y="403"/>
                  <a:pt x="413" y="405"/>
                  <a:pt x="414" y="407"/>
                </a:cubicBezTo>
                <a:cubicBezTo>
                  <a:pt x="415" y="407"/>
                  <a:pt x="415" y="407"/>
                  <a:pt x="416" y="407"/>
                </a:cubicBezTo>
                <a:cubicBezTo>
                  <a:pt x="417" y="407"/>
                  <a:pt x="418" y="407"/>
                  <a:pt x="418" y="407"/>
                </a:cubicBezTo>
                <a:close/>
                <a:moveTo>
                  <a:pt x="383" y="448"/>
                </a:moveTo>
                <a:cubicBezTo>
                  <a:pt x="347" y="483"/>
                  <a:pt x="347" y="483"/>
                  <a:pt x="347" y="483"/>
                </a:cubicBezTo>
                <a:cubicBezTo>
                  <a:pt x="346" y="484"/>
                  <a:pt x="346" y="486"/>
                  <a:pt x="347" y="488"/>
                </a:cubicBezTo>
                <a:cubicBezTo>
                  <a:pt x="348" y="488"/>
                  <a:pt x="348" y="488"/>
                  <a:pt x="349" y="488"/>
                </a:cubicBezTo>
                <a:cubicBezTo>
                  <a:pt x="350" y="488"/>
                  <a:pt x="351" y="488"/>
                  <a:pt x="351" y="488"/>
                </a:cubicBezTo>
                <a:cubicBezTo>
                  <a:pt x="387" y="452"/>
                  <a:pt x="387" y="452"/>
                  <a:pt x="387" y="452"/>
                </a:cubicBezTo>
                <a:cubicBezTo>
                  <a:pt x="388" y="451"/>
                  <a:pt x="388" y="449"/>
                  <a:pt x="387" y="448"/>
                </a:cubicBezTo>
                <a:cubicBezTo>
                  <a:pt x="386" y="447"/>
                  <a:pt x="384" y="447"/>
                  <a:pt x="383" y="448"/>
                </a:cubicBezTo>
                <a:close/>
                <a:moveTo>
                  <a:pt x="737" y="93"/>
                </a:moveTo>
                <a:cubicBezTo>
                  <a:pt x="726" y="104"/>
                  <a:pt x="726" y="104"/>
                  <a:pt x="726" y="104"/>
                </a:cubicBezTo>
                <a:cubicBezTo>
                  <a:pt x="725" y="105"/>
                  <a:pt x="725" y="107"/>
                  <a:pt x="726" y="109"/>
                </a:cubicBezTo>
                <a:cubicBezTo>
                  <a:pt x="727" y="109"/>
                  <a:pt x="727" y="110"/>
                  <a:pt x="728" y="110"/>
                </a:cubicBezTo>
                <a:cubicBezTo>
                  <a:pt x="729" y="110"/>
                  <a:pt x="730" y="109"/>
                  <a:pt x="730" y="109"/>
                </a:cubicBezTo>
                <a:cubicBezTo>
                  <a:pt x="741" y="98"/>
                  <a:pt x="741" y="98"/>
                  <a:pt x="741" y="98"/>
                </a:cubicBezTo>
                <a:cubicBezTo>
                  <a:pt x="743" y="96"/>
                  <a:pt x="743" y="94"/>
                  <a:pt x="741" y="93"/>
                </a:cubicBezTo>
                <a:cubicBezTo>
                  <a:pt x="740" y="92"/>
                  <a:pt x="738" y="92"/>
                  <a:pt x="737" y="93"/>
                </a:cubicBezTo>
                <a:close/>
                <a:moveTo>
                  <a:pt x="347" y="505"/>
                </a:moveTo>
                <a:cubicBezTo>
                  <a:pt x="347" y="505"/>
                  <a:pt x="348" y="505"/>
                  <a:pt x="349" y="504"/>
                </a:cubicBezTo>
                <a:cubicBezTo>
                  <a:pt x="403" y="450"/>
                  <a:pt x="403" y="450"/>
                  <a:pt x="403" y="450"/>
                </a:cubicBezTo>
                <a:cubicBezTo>
                  <a:pt x="404" y="449"/>
                  <a:pt x="404" y="447"/>
                  <a:pt x="403" y="446"/>
                </a:cubicBezTo>
                <a:cubicBezTo>
                  <a:pt x="402" y="445"/>
                  <a:pt x="400" y="445"/>
                  <a:pt x="399" y="446"/>
                </a:cubicBezTo>
                <a:cubicBezTo>
                  <a:pt x="344" y="500"/>
                  <a:pt x="344" y="500"/>
                  <a:pt x="344" y="500"/>
                </a:cubicBezTo>
                <a:cubicBezTo>
                  <a:pt x="343" y="501"/>
                  <a:pt x="343" y="503"/>
                  <a:pt x="344" y="504"/>
                </a:cubicBezTo>
                <a:cubicBezTo>
                  <a:pt x="345" y="505"/>
                  <a:pt x="346" y="505"/>
                  <a:pt x="347" y="505"/>
                </a:cubicBezTo>
                <a:close/>
                <a:moveTo>
                  <a:pt x="326" y="540"/>
                </a:moveTo>
                <a:cubicBezTo>
                  <a:pt x="327" y="540"/>
                  <a:pt x="327" y="540"/>
                  <a:pt x="328" y="539"/>
                </a:cubicBezTo>
                <a:cubicBezTo>
                  <a:pt x="411" y="456"/>
                  <a:pt x="411" y="456"/>
                  <a:pt x="411" y="456"/>
                </a:cubicBezTo>
                <a:cubicBezTo>
                  <a:pt x="413" y="454"/>
                  <a:pt x="413" y="452"/>
                  <a:pt x="411" y="451"/>
                </a:cubicBezTo>
                <a:cubicBezTo>
                  <a:pt x="410" y="450"/>
                  <a:pt x="408" y="450"/>
                  <a:pt x="407" y="451"/>
                </a:cubicBezTo>
                <a:cubicBezTo>
                  <a:pt x="324" y="535"/>
                  <a:pt x="324" y="535"/>
                  <a:pt x="324" y="535"/>
                </a:cubicBezTo>
                <a:cubicBezTo>
                  <a:pt x="322" y="536"/>
                  <a:pt x="322" y="538"/>
                  <a:pt x="324" y="539"/>
                </a:cubicBezTo>
                <a:cubicBezTo>
                  <a:pt x="324" y="540"/>
                  <a:pt x="325" y="540"/>
                  <a:pt x="326" y="540"/>
                </a:cubicBezTo>
                <a:close/>
                <a:moveTo>
                  <a:pt x="851" y="29"/>
                </a:moveTo>
                <a:cubicBezTo>
                  <a:pt x="852" y="29"/>
                  <a:pt x="852" y="29"/>
                  <a:pt x="853" y="28"/>
                </a:cubicBezTo>
                <a:cubicBezTo>
                  <a:pt x="855" y="26"/>
                  <a:pt x="855" y="26"/>
                  <a:pt x="855" y="26"/>
                </a:cubicBezTo>
                <a:cubicBezTo>
                  <a:pt x="855" y="26"/>
                  <a:pt x="855" y="25"/>
                  <a:pt x="856" y="25"/>
                </a:cubicBezTo>
                <a:cubicBezTo>
                  <a:pt x="856" y="25"/>
                  <a:pt x="856" y="25"/>
                  <a:pt x="856" y="25"/>
                </a:cubicBezTo>
                <a:cubicBezTo>
                  <a:pt x="859" y="22"/>
                  <a:pt x="859" y="22"/>
                  <a:pt x="859" y="22"/>
                </a:cubicBezTo>
                <a:cubicBezTo>
                  <a:pt x="860" y="21"/>
                  <a:pt x="860" y="19"/>
                  <a:pt x="859" y="18"/>
                </a:cubicBezTo>
                <a:cubicBezTo>
                  <a:pt x="857" y="17"/>
                  <a:pt x="855" y="17"/>
                  <a:pt x="854" y="18"/>
                </a:cubicBezTo>
                <a:cubicBezTo>
                  <a:pt x="852" y="20"/>
                  <a:pt x="852" y="20"/>
                  <a:pt x="852" y="20"/>
                </a:cubicBezTo>
                <a:cubicBezTo>
                  <a:pt x="852" y="20"/>
                  <a:pt x="852" y="21"/>
                  <a:pt x="851" y="21"/>
                </a:cubicBezTo>
                <a:cubicBezTo>
                  <a:pt x="851" y="21"/>
                  <a:pt x="851" y="21"/>
                  <a:pt x="851" y="22"/>
                </a:cubicBezTo>
                <a:cubicBezTo>
                  <a:pt x="849" y="24"/>
                  <a:pt x="849" y="24"/>
                  <a:pt x="849" y="24"/>
                </a:cubicBezTo>
                <a:cubicBezTo>
                  <a:pt x="847" y="25"/>
                  <a:pt x="847" y="27"/>
                  <a:pt x="849" y="28"/>
                </a:cubicBezTo>
                <a:cubicBezTo>
                  <a:pt x="849" y="29"/>
                  <a:pt x="850" y="29"/>
                  <a:pt x="851" y="29"/>
                </a:cubicBezTo>
                <a:close/>
                <a:moveTo>
                  <a:pt x="324" y="552"/>
                </a:moveTo>
                <a:cubicBezTo>
                  <a:pt x="325" y="553"/>
                  <a:pt x="326" y="553"/>
                  <a:pt x="327" y="553"/>
                </a:cubicBezTo>
                <a:cubicBezTo>
                  <a:pt x="327" y="553"/>
                  <a:pt x="328" y="553"/>
                  <a:pt x="329" y="552"/>
                </a:cubicBezTo>
                <a:cubicBezTo>
                  <a:pt x="423" y="458"/>
                  <a:pt x="423" y="458"/>
                  <a:pt x="423" y="458"/>
                </a:cubicBezTo>
                <a:cubicBezTo>
                  <a:pt x="425" y="456"/>
                  <a:pt x="425" y="454"/>
                  <a:pt x="423" y="453"/>
                </a:cubicBezTo>
                <a:cubicBezTo>
                  <a:pt x="422" y="452"/>
                  <a:pt x="420" y="452"/>
                  <a:pt x="419" y="453"/>
                </a:cubicBezTo>
                <a:cubicBezTo>
                  <a:pt x="324" y="548"/>
                  <a:pt x="324" y="548"/>
                  <a:pt x="324" y="548"/>
                </a:cubicBezTo>
                <a:cubicBezTo>
                  <a:pt x="323" y="549"/>
                  <a:pt x="323" y="551"/>
                  <a:pt x="324" y="552"/>
                </a:cubicBezTo>
                <a:close/>
                <a:moveTo>
                  <a:pt x="855" y="35"/>
                </a:moveTo>
                <a:cubicBezTo>
                  <a:pt x="856" y="36"/>
                  <a:pt x="857" y="36"/>
                  <a:pt x="858" y="36"/>
                </a:cubicBezTo>
                <a:cubicBezTo>
                  <a:pt x="858" y="36"/>
                  <a:pt x="859" y="36"/>
                  <a:pt x="860" y="35"/>
                </a:cubicBezTo>
                <a:cubicBezTo>
                  <a:pt x="870" y="25"/>
                  <a:pt x="870" y="25"/>
                  <a:pt x="870" y="25"/>
                </a:cubicBezTo>
                <a:cubicBezTo>
                  <a:pt x="871" y="24"/>
                  <a:pt x="871" y="24"/>
                  <a:pt x="871" y="23"/>
                </a:cubicBezTo>
                <a:cubicBezTo>
                  <a:pt x="871" y="23"/>
                  <a:pt x="872" y="23"/>
                  <a:pt x="872" y="23"/>
                </a:cubicBezTo>
                <a:cubicBezTo>
                  <a:pt x="875" y="20"/>
                  <a:pt x="875" y="20"/>
                  <a:pt x="875" y="20"/>
                </a:cubicBezTo>
                <a:cubicBezTo>
                  <a:pt x="876" y="19"/>
                  <a:pt x="876" y="17"/>
                  <a:pt x="875" y="16"/>
                </a:cubicBezTo>
                <a:cubicBezTo>
                  <a:pt x="874" y="15"/>
                  <a:pt x="872" y="15"/>
                  <a:pt x="870" y="16"/>
                </a:cubicBezTo>
                <a:cubicBezTo>
                  <a:pt x="868" y="18"/>
                  <a:pt x="868" y="18"/>
                  <a:pt x="868" y="18"/>
                </a:cubicBezTo>
                <a:cubicBezTo>
                  <a:pt x="867" y="19"/>
                  <a:pt x="867" y="19"/>
                  <a:pt x="867" y="20"/>
                </a:cubicBezTo>
                <a:cubicBezTo>
                  <a:pt x="867" y="20"/>
                  <a:pt x="866" y="20"/>
                  <a:pt x="866" y="20"/>
                </a:cubicBezTo>
                <a:cubicBezTo>
                  <a:pt x="855" y="31"/>
                  <a:pt x="855" y="31"/>
                  <a:pt x="855" y="31"/>
                </a:cubicBezTo>
                <a:cubicBezTo>
                  <a:pt x="854" y="32"/>
                  <a:pt x="854" y="34"/>
                  <a:pt x="855" y="35"/>
                </a:cubicBezTo>
                <a:close/>
                <a:moveTo>
                  <a:pt x="442" y="449"/>
                </a:moveTo>
                <a:cubicBezTo>
                  <a:pt x="441" y="448"/>
                  <a:pt x="439" y="448"/>
                  <a:pt x="437" y="449"/>
                </a:cubicBezTo>
                <a:cubicBezTo>
                  <a:pt x="324" y="562"/>
                  <a:pt x="324" y="562"/>
                  <a:pt x="324" y="562"/>
                </a:cubicBezTo>
                <a:cubicBezTo>
                  <a:pt x="323" y="564"/>
                  <a:pt x="323" y="565"/>
                  <a:pt x="324" y="567"/>
                </a:cubicBezTo>
                <a:cubicBezTo>
                  <a:pt x="324" y="567"/>
                  <a:pt x="325" y="568"/>
                  <a:pt x="326" y="568"/>
                </a:cubicBezTo>
                <a:cubicBezTo>
                  <a:pt x="327" y="568"/>
                  <a:pt x="328" y="567"/>
                  <a:pt x="328" y="567"/>
                </a:cubicBezTo>
                <a:cubicBezTo>
                  <a:pt x="442" y="453"/>
                  <a:pt x="442" y="453"/>
                  <a:pt x="442" y="453"/>
                </a:cubicBezTo>
                <a:cubicBezTo>
                  <a:pt x="443" y="452"/>
                  <a:pt x="443" y="450"/>
                  <a:pt x="442" y="449"/>
                </a:cubicBezTo>
                <a:close/>
                <a:moveTo>
                  <a:pt x="448" y="461"/>
                </a:moveTo>
                <a:cubicBezTo>
                  <a:pt x="450" y="459"/>
                  <a:pt x="450" y="457"/>
                  <a:pt x="448" y="456"/>
                </a:cubicBezTo>
                <a:cubicBezTo>
                  <a:pt x="447" y="455"/>
                  <a:pt x="445" y="455"/>
                  <a:pt x="444" y="456"/>
                </a:cubicBezTo>
                <a:cubicBezTo>
                  <a:pt x="333" y="567"/>
                  <a:pt x="333" y="567"/>
                  <a:pt x="333" y="567"/>
                </a:cubicBezTo>
                <a:cubicBezTo>
                  <a:pt x="332" y="569"/>
                  <a:pt x="332" y="570"/>
                  <a:pt x="333" y="572"/>
                </a:cubicBezTo>
                <a:cubicBezTo>
                  <a:pt x="333" y="572"/>
                  <a:pt x="334" y="573"/>
                  <a:pt x="335" y="573"/>
                </a:cubicBezTo>
                <a:cubicBezTo>
                  <a:pt x="336" y="573"/>
                  <a:pt x="337" y="572"/>
                  <a:pt x="337" y="572"/>
                </a:cubicBezTo>
                <a:lnTo>
                  <a:pt x="448" y="461"/>
                </a:lnTo>
                <a:close/>
                <a:moveTo>
                  <a:pt x="875" y="29"/>
                </a:moveTo>
                <a:cubicBezTo>
                  <a:pt x="876" y="30"/>
                  <a:pt x="877" y="30"/>
                  <a:pt x="877" y="30"/>
                </a:cubicBezTo>
                <a:cubicBezTo>
                  <a:pt x="878" y="30"/>
                  <a:pt x="879" y="30"/>
                  <a:pt x="880" y="29"/>
                </a:cubicBezTo>
                <a:cubicBezTo>
                  <a:pt x="883" y="26"/>
                  <a:pt x="883" y="26"/>
                  <a:pt x="883" y="26"/>
                </a:cubicBezTo>
                <a:cubicBezTo>
                  <a:pt x="883" y="26"/>
                  <a:pt x="883" y="26"/>
                  <a:pt x="883" y="25"/>
                </a:cubicBezTo>
                <a:cubicBezTo>
                  <a:pt x="884" y="25"/>
                  <a:pt x="884" y="25"/>
                  <a:pt x="884" y="25"/>
                </a:cubicBezTo>
                <a:cubicBezTo>
                  <a:pt x="889" y="20"/>
                  <a:pt x="889" y="20"/>
                  <a:pt x="889" y="20"/>
                </a:cubicBezTo>
                <a:cubicBezTo>
                  <a:pt x="890" y="19"/>
                  <a:pt x="890" y="17"/>
                  <a:pt x="889" y="16"/>
                </a:cubicBezTo>
                <a:cubicBezTo>
                  <a:pt x="887" y="15"/>
                  <a:pt x="886" y="15"/>
                  <a:pt x="884" y="16"/>
                </a:cubicBezTo>
                <a:cubicBezTo>
                  <a:pt x="880" y="20"/>
                  <a:pt x="880" y="20"/>
                  <a:pt x="880" y="20"/>
                </a:cubicBezTo>
                <a:cubicBezTo>
                  <a:pt x="880" y="21"/>
                  <a:pt x="879" y="21"/>
                  <a:pt x="879" y="21"/>
                </a:cubicBezTo>
                <a:cubicBezTo>
                  <a:pt x="879" y="21"/>
                  <a:pt x="879" y="22"/>
                  <a:pt x="878" y="22"/>
                </a:cubicBezTo>
                <a:cubicBezTo>
                  <a:pt x="875" y="25"/>
                  <a:pt x="875" y="25"/>
                  <a:pt x="875" y="25"/>
                </a:cubicBezTo>
                <a:cubicBezTo>
                  <a:pt x="874" y="26"/>
                  <a:pt x="874" y="28"/>
                  <a:pt x="875" y="29"/>
                </a:cubicBezTo>
                <a:close/>
                <a:moveTo>
                  <a:pt x="772" y="149"/>
                </a:moveTo>
                <a:cubicBezTo>
                  <a:pt x="773" y="149"/>
                  <a:pt x="774" y="149"/>
                  <a:pt x="775" y="148"/>
                </a:cubicBezTo>
                <a:cubicBezTo>
                  <a:pt x="784" y="139"/>
                  <a:pt x="784" y="139"/>
                  <a:pt x="784" y="139"/>
                </a:cubicBezTo>
                <a:cubicBezTo>
                  <a:pt x="785" y="138"/>
                  <a:pt x="785" y="136"/>
                  <a:pt x="784" y="135"/>
                </a:cubicBezTo>
                <a:cubicBezTo>
                  <a:pt x="782" y="134"/>
                  <a:pt x="780" y="134"/>
                  <a:pt x="779" y="135"/>
                </a:cubicBezTo>
                <a:cubicBezTo>
                  <a:pt x="770" y="144"/>
                  <a:pt x="770" y="144"/>
                  <a:pt x="770" y="144"/>
                </a:cubicBezTo>
                <a:cubicBezTo>
                  <a:pt x="769" y="145"/>
                  <a:pt x="769" y="147"/>
                  <a:pt x="770" y="148"/>
                </a:cubicBezTo>
                <a:cubicBezTo>
                  <a:pt x="771" y="149"/>
                  <a:pt x="772" y="149"/>
                  <a:pt x="772" y="149"/>
                </a:cubicBezTo>
                <a:close/>
                <a:moveTo>
                  <a:pt x="751" y="163"/>
                </a:moveTo>
                <a:cubicBezTo>
                  <a:pt x="750" y="165"/>
                  <a:pt x="750" y="167"/>
                  <a:pt x="751" y="168"/>
                </a:cubicBezTo>
                <a:cubicBezTo>
                  <a:pt x="751" y="168"/>
                  <a:pt x="752" y="169"/>
                  <a:pt x="753" y="169"/>
                </a:cubicBezTo>
                <a:cubicBezTo>
                  <a:pt x="754" y="169"/>
                  <a:pt x="755" y="168"/>
                  <a:pt x="755" y="168"/>
                </a:cubicBezTo>
                <a:cubicBezTo>
                  <a:pt x="760" y="162"/>
                  <a:pt x="760" y="162"/>
                  <a:pt x="760" y="162"/>
                </a:cubicBezTo>
                <a:cubicBezTo>
                  <a:pt x="762" y="161"/>
                  <a:pt x="762" y="161"/>
                  <a:pt x="762" y="161"/>
                </a:cubicBezTo>
                <a:cubicBezTo>
                  <a:pt x="763" y="160"/>
                  <a:pt x="763" y="158"/>
                  <a:pt x="762" y="157"/>
                </a:cubicBezTo>
                <a:cubicBezTo>
                  <a:pt x="761" y="156"/>
                  <a:pt x="759" y="156"/>
                  <a:pt x="757" y="157"/>
                </a:cubicBezTo>
                <a:cubicBezTo>
                  <a:pt x="756" y="158"/>
                  <a:pt x="756" y="158"/>
                  <a:pt x="756" y="158"/>
                </a:cubicBezTo>
                <a:lnTo>
                  <a:pt x="751" y="163"/>
                </a:lnTo>
                <a:close/>
                <a:moveTo>
                  <a:pt x="454" y="464"/>
                </a:moveTo>
                <a:cubicBezTo>
                  <a:pt x="453" y="463"/>
                  <a:pt x="451" y="463"/>
                  <a:pt x="450" y="464"/>
                </a:cubicBezTo>
                <a:cubicBezTo>
                  <a:pt x="337" y="577"/>
                  <a:pt x="337" y="577"/>
                  <a:pt x="337" y="577"/>
                </a:cubicBezTo>
                <a:cubicBezTo>
                  <a:pt x="336" y="578"/>
                  <a:pt x="336" y="580"/>
                  <a:pt x="337" y="581"/>
                </a:cubicBezTo>
                <a:cubicBezTo>
                  <a:pt x="338" y="582"/>
                  <a:pt x="339" y="582"/>
                  <a:pt x="340" y="582"/>
                </a:cubicBezTo>
                <a:cubicBezTo>
                  <a:pt x="340" y="582"/>
                  <a:pt x="341" y="582"/>
                  <a:pt x="342" y="581"/>
                </a:cubicBezTo>
                <a:cubicBezTo>
                  <a:pt x="454" y="468"/>
                  <a:pt x="454" y="468"/>
                  <a:pt x="454" y="468"/>
                </a:cubicBezTo>
                <a:cubicBezTo>
                  <a:pt x="456" y="467"/>
                  <a:pt x="456" y="465"/>
                  <a:pt x="454" y="464"/>
                </a:cubicBezTo>
                <a:close/>
                <a:moveTo>
                  <a:pt x="896" y="26"/>
                </a:moveTo>
                <a:cubicBezTo>
                  <a:pt x="897" y="26"/>
                  <a:pt x="898" y="25"/>
                  <a:pt x="898" y="25"/>
                </a:cubicBezTo>
                <a:cubicBezTo>
                  <a:pt x="903" y="20"/>
                  <a:pt x="903" y="20"/>
                  <a:pt x="903" y="20"/>
                </a:cubicBezTo>
                <a:cubicBezTo>
                  <a:pt x="904" y="19"/>
                  <a:pt x="904" y="17"/>
                  <a:pt x="903" y="16"/>
                </a:cubicBezTo>
                <a:cubicBezTo>
                  <a:pt x="902" y="14"/>
                  <a:pt x="900" y="14"/>
                  <a:pt x="899" y="16"/>
                </a:cubicBezTo>
                <a:cubicBezTo>
                  <a:pt x="894" y="20"/>
                  <a:pt x="894" y="20"/>
                  <a:pt x="894" y="20"/>
                </a:cubicBezTo>
                <a:cubicBezTo>
                  <a:pt x="893" y="21"/>
                  <a:pt x="893" y="23"/>
                  <a:pt x="894" y="25"/>
                </a:cubicBezTo>
                <a:cubicBezTo>
                  <a:pt x="895" y="25"/>
                  <a:pt x="895" y="26"/>
                  <a:pt x="896" y="26"/>
                </a:cubicBezTo>
                <a:close/>
                <a:moveTo>
                  <a:pt x="775" y="157"/>
                </a:moveTo>
                <a:cubicBezTo>
                  <a:pt x="774" y="156"/>
                  <a:pt x="772" y="156"/>
                  <a:pt x="771" y="157"/>
                </a:cubicBezTo>
                <a:cubicBezTo>
                  <a:pt x="749" y="179"/>
                  <a:pt x="749" y="179"/>
                  <a:pt x="749" y="179"/>
                </a:cubicBezTo>
                <a:cubicBezTo>
                  <a:pt x="748" y="180"/>
                  <a:pt x="748" y="182"/>
                  <a:pt x="749" y="184"/>
                </a:cubicBezTo>
                <a:cubicBezTo>
                  <a:pt x="750" y="184"/>
                  <a:pt x="750" y="184"/>
                  <a:pt x="751" y="184"/>
                </a:cubicBezTo>
                <a:cubicBezTo>
                  <a:pt x="752" y="184"/>
                  <a:pt x="753" y="184"/>
                  <a:pt x="753" y="184"/>
                </a:cubicBezTo>
                <a:cubicBezTo>
                  <a:pt x="775" y="162"/>
                  <a:pt x="775" y="162"/>
                  <a:pt x="775" y="162"/>
                </a:cubicBezTo>
                <a:cubicBezTo>
                  <a:pt x="777" y="160"/>
                  <a:pt x="777" y="158"/>
                  <a:pt x="775" y="157"/>
                </a:cubicBezTo>
                <a:close/>
                <a:moveTo>
                  <a:pt x="776" y="156"/>
                </a:moveTo>
                <a:cubicBezTo>
                  <a:pt x="777" y="157"/>
                  <a:pt x="778" y="157"/>
                  <a:pt x="778" y="157"/>
                </a:cubicBezTo>
                <a:cubicBezTo>
                  <a:pt x="779" y="157"/>
                  <a:pt x="780" y="157"/>
                  <a:pt x="780" y="156"/>
                </a:cubicBezTo>
                <a:cubicBezTo>
                  <a:pt x="794" y="143"/>
                  <a:pt x="794" y="143"/>
                  <a:pt x="794" y="143"/>
                </a:cubicBezTo>
                <a:cubicBezTo>
                  <a:pt x="795" y="142"/>
                  <a:pt x="795" y="140"/>
                  <a:pt x="794" y="139"/>
                </a:cubicBezTo>
                <a:cubicBezTo>
                  <a:pt x="793" y="137"/>
                  <a:pt x="791" y="137"/>
                  <a:pt x="790" y="139"/>
                </a:cubicBezTo>
                <a:cubicBezTo>
                  <a:pt x="776" y="152"/>
                  <a:pt x="776" y="152"/>
                  <a:pt x="776" y="152"/>
                </a:cubicBezTo>
                <a:cubicBezTo>
                  <a:pt x="775" y="153"/>
                  <a:pt x="775" y="155"/>
                  <a:pt x="776" y="156"/>
                </a:cubicBezTo>
                <a:close/>
                <a:moveTo>
                  <a:pt x="462" y="475"/>
                </a:moveTo>
                <a:cubicBezTo>
                  <a:pt x="463" y="474"/>
                  <a:pt x="463" y="472"/>
                  <a:pt x="462" y="471"/>
                </a:cubicBezTo>
                <a:cubicBezTo>
                  <a:pt x="461" y="470"/>
                  <a:pt x="459" y="470"/>
                  <a:pt x="457" y="471"/>
                </a:cubicBezTo>
                <a:cubicBezTo>
                  <a:pt x="343" y="585"/>
                  <a:pt x="343" y="585"/>
                  <a:pt x="343" y="585"/>
                </a:cubicBezTo>
                <a:cubicBezTo>
                  <a:pt x="342" y="586"/>
                  <a:pt x="342" y="588"/>
                  <a:pt x="343" y="589"/>
                </a:cubicBezTo>
                <a:cubicBezTo>
                  <a:pt x="344" y="590"/>
                  <a:pt x="345" y="590"/>
                  <a:pt x="345" y="590"/>
                </a:cubicBezTo>
                <a:cubicBezTo>
                  <a:pt x="346" y="590"/>
                  <a:pt x="347" y="590"/>
                  <a:pt x="347" y="589"/>
                </a:cubicBezTo>
                <a:lnTo>
                  <a:pt x="462" y="475"/>
                </a:lnTo>
                <a:close/>
                <a:moveTo>
                  <a:pt x="791" y="152"/>
                </a:moveTo>
                <a:cubicBezTo>
                  <a:pt x="782" y="160"/>
                  <a:pt x="782" y="160"/>
                  <a:pt x="782" y="160"/>
                </a:cubicBezTo>
                <a:cubicBezTo>
                  <a:pt x="781" y="161"/>
                  <a:pt x="781" y="163"/>
                  <a:pt x="782" y="164"/>
                </a:cubicBezTo>
                <a:cubicBezTo>
                  <a:pt x="783" y="165"/>
                  <a:pt x="784" y="165"/>
                  <a:pt x="784" y="165"/>
                </a:cubicBezTo>
                <a:cubicBezTo>
                  <a:pt x="785" y="165"/>
                  <a:pt x="786" y="165"/>
                  <a:pt x="787" y="164"/>
                </a:cubicBezTo>
                <a:cubicBezTo>
                  <a:pt x="795" y="156"/>
                  <a:pt x="795" y="156"/>
                  <a:pt x="795" y="156"/>
                </a:cubicBezTo>
                <a:cubicBezTo>
                  <a:pt x="796" y="155"/>
                  <a:pt x="796" y="153"/>
                  <a:pt x="795" y="152"/>
                </a:cubicBezTo>
                <a:cubicBezTo>
                  <a:pt x="794" y="150"/>
                  <a:pt x="792" y="150"/>
                  <a:pt x="791" y="152"/>
                </a:cubicBezTo>
                <a:close/>
                <a:moveTo>
                  <a:pt x="867" y="84"/>
                </a:moveTo>
                <a:cubicBezTo>
                  <a:pt x="872" y="80"/>
                  <a:pt x="872" y="80"/>
                  <a:pt x="872" y="80"/>
                </a:cubicBezTo>
                <a:cubicBezTo>
                  <a:pt x="872" y="80"/>
                  <a:pt x="872" y="80"/>
                  <a:pt x="872" y="80"/>
                </a:cubicBezTo>
                <a:cubicBezTo>
                  <a:pt x="874" y="78"/>
                  <a:pt x="874" y="78"/>
                  <a:pt x="874" y="78"/>
                </a:cubicBezTo>
                <a:cubicBezTo>
                  <a:pt x="875" y="77"/>
                  <a:pt x="875" y="74"/>
                  <a:pt x="874" y="73"/>
                </a:cubicBezTo>
                <a:cubicBezTo>
                  <a:pt x="872" y="72"/>
                  <a:pt x="871" y="72"/>
                  <a:pt x="870" y="73"/>
                </a:cubicBezTo>
                <a:cubicBezTo>
                  <a:pt x="869" y="74"/>
                  <a:pt x="869" y="74"/>
                  <a:pt x="869" y="74"/>
                </a:cubicBezTo>
                <a:cubicBezTo>
                  <a:pt x="869" y="74"/>
                  <a:pt x="869" y="74"/>
                  <a:pt x="869" y="74"/>
                </a:cubicBezTo>
                <a:cubicBezTo>
                  <a:pt x="863" y="79"/>
                  <a:pt x="863" y="79"/>
                  <a:pt x="863" y="79"/>
                </a:cubicBezTo>
                <a:cubicBezTo>
                  <a:pt x="862" y="81"/>
                  <a:pt x="862" y="82"/>
                  <a:pt x="863" y="84"/>
                </a:cubicBezTo>
                <a:cubicBezTo>
                  <a:pt x="864" y="84"/>
                  <a:pt x="864" y="85"/>
                  <a:pt x="865" y="85"/>
                </a:cubicBezTo>
                <a:cubicBezTo>
                  <a:pt x="866" y="85"/>
                  <a:pt x="867" y="85"/>
                  <a:pt x="867" y="84"/>
                </a:cubicBezTo>
                <a:close/>
                <a:moveTo>
                  <a:pt x="824" y="125"/>
                </a:moveTo>
                <a:cubicBezTo>
                  <a:pt x="825" y="125"/>
                  <a:pt x="826" y="125"/>
                  <a:pt x="827" y="124"/>
                </a:cubicBezTo>
                <a:cubicBezTo>
                  <a:pt x="838" y="113"/>
                  <a:pt x="838" y="113"/>
                  <a:pt x="838" y="113"/>
                </a:cubicBezTo>
                <a:cubicBezTo>
                  <a:pt x="840" y="111"/>
                  <a:pt x="840" y="109"/>
                  <a:pt x="838" y="108"/>
                </a:cubicBezTo>
                <a:cubicBezTo>
                  <a:pt x="837" y="107"/>
                  <a:pt x="835" y="107"/>
                  <a:pt x="834" y="108"/>
                </a:cubicBezTo>
                <a:cubicBezTo>
                  <a:pt x="822" y="120"/>
                  <a:pt x="822" y="120"/>
                  <a:pt x="822" y="120"/>
                </a:cubicBezTo>
                <a:cubicBezTo>
                  <a:pt x="821" y="121"/>
                  <a:pt x="821" y="123"/>
                  <a:pt x="822" y="124"/>
                </a:cubicBezTo>
                <a:cubicBezTo>
                  <a:pt x="823" y="125"/>
                  <a:pt x="824" y="125"/>
                  <a:pt x="824" y="125"/>
                </a:cubicBezTo>
                <a:close/>
                <a:moveTo>
                  <a:pt x="468" y="483"/>
                </a:moveTo>
                <a:cubicBezTo>
                  <a:pt x="470" y="481"/>
                  <a:pt x="470" y="479"/>
                  <a:pt x="468" y="478"/>
                </a:cubicBezTo>
                <a:cubicBezTo>
                  <a:pt x="467" y="477"/>
                  <a:pt x="465" y="477"/>
                  <a:pt x="464" y="478"/>
                </a:cubicBezTo>
                <a:cubicBezTo>
                  <a:pt x="347" y="595"/>
                  <a:pt x="347" y="595"/>
                  <a:pt x="347" y="595"/>
                </a:cubicBezTo>
                <a:cubicBezTo>
                  <a:pt x="346" y="596"/>
                  <a:pt x="346" y="598"/>
                  <a:pt x="347" y="599"/>
                </a:cubicBezTo>
                <a:cubicBezTo>
                  <a:pt x="348" y="600"/>
                  <a:pt x="348" y="600"/>
                  <a:pt x="349" y="600"/>
                </a:cubicBezTo>
                <a:cubicBezTo>
                  <a:pt x="350" y="600"/>
                  <a:pt x="351" y="600"/>
                  <a:pt x="351" y="599"/>
                </a:cubicBezTo>
                <a:lnTo>
                  <a:pt x="468" y="483"/>
                </a:lnTo>
                <a:close/>
                <a:moveTo>
                  <a:pt x="773" y="173"/>
                </a:moveTo>
                <a:cubicBezTo>
                  <a:pt x="772" y="172"/>
                  <a:pt x="770" y="172"/>
                  <a:pt x="769" y="173"/>
                </a:cubicBezTo>
                <a:cubicBezTo>
                  <a:pt x="767" y="175"/>
                  <a:pt x="767" y="175"/>
                  <a:pt x="767" y="175"/>
                </a:cubicBezTo>
                <a:cubicBezTo>
                  <a:pt x="765" y="177"/>
                  <a:pt x="765" y="179"/>
                  <a:pt x="767" y="180"/>
                </a:cubicBezTo>
                <a:cubicBezTo>
                  <a:pt x="767" y="180"/>
                  <a:pt x="768" y="181"/>
                  <a:pt x="769" y="181"/>
                </a:cubicBezTo>
                <a:cubicBezTo>
                  <a:pt x="770" y="181"/>
                  <a:pt x="770" y="180"/>
                  <a:pt x="771" y="180"/>
                </a:cubicBezTo>
                <a:cubicBezTo>
                  <a:pt x="773" y="178"/>
                  <a:pt x="773" y="178"/>
                  <a:pt x="773" y="178"/>
                </a:cubicBezTo>
                <a:cubicBezTo>
                  <a:pt x="774" y="177"/>
                  <a:pt x="774" y="175"/>
                  <a:pt x="773" y="173"/>
                </a:cubicBezTo>
                <a:close/>
                <a:moveTo>
                  <a:pt x="888" y="68"/>
                </a:moveTo>
                <a:cubicBezTo>
                  <a:pt x="887" y="69"/>
                  <a:pt x="887" y="69"/>
                  <a:pt x="887" y="69"/>
                </a:cubicBezTo>
                <a:cubicBezTo>
                  <a:pt x="887" y="69"/>
                  <a:pt x="887" y="69"/>
                  <a:pt x="887" y="70"/>
                </a:cubicBezTo>
                <a:cubicBezTo>
                  <a:pt x="825" y="131"/>
                  <a:pt x="825" y="131"/>
                  <a:pt x="825" y="131"/>
                </a:cubicBezTo>
                <a:cubicBezTo>
                  <a:pt x="824" y="132"/>
                  <a:pt x="824" y="134"/>
                  <a:pt x="825" y="135"/>
                </a:cubicBezTo>
                <a:cubicBezTo>
                  <a:pt x="826" y="136"/>
                  <a:pt x="827" y="136"/>
                  <a:pt x="828" y="136"/>
                </a:cubicBezTo>
                <a:cubicBezTo>
                  <a:pt x="828" y="136"/>
                  <a:pt x="829" y="136"/>
                  <a:pt x="830" y="135"/>
                </a:cubicBezTo>
                <a:cubicBezTo>
                  <a:pt x="891" y="74"/>
                  <a:pt x="891" y="74"/>
                  <a:pt x="891" y="74"/>
                </a:cubicBezTo>
                <a:cubicBezTo>
                  <a:pt x="891" y="74"/>
                  <a:pt x="891" y="73"/>
                  <a:pt x="891" y="73"/>
                </a:cubicBezTo>
                <a:cubicBezTo>
                  <a:pt x="892" y="73"/>
                  <a:pt x="892" y="73"/>
                  <a:pt x="892" y="73"/>
                </a:cubicBezTo>
                <a:cubicBezTo>
                  <a:pt x="893" y="72"/>
                  <a:pt x="893" y="72"/>
                  <a:pt x="893" y="72"/>
                </a:cubicBezTo>
                <a:cubicBezTo>
                  <a:pt x="894" y="71"/>
                  <a:pt x="894" y="69"/>
                  <a:pt x="893" y="68"/>
                </a:cubicBezTo>
                <a:cubicBezTo>
                  <a:pt x="891" y="67"/>
                  <a:pt x="889" y="67"/>
                  <a:pt x="888" y="68"/>
                </a:cubicBezTo>
                <a:close/>
                <a:moveTo>
                  <a:pt x="478" y="486"/>
                </a:moveTo>
                <a:cubicBezTo>
                  <a:pt x="480" y="485"/>
                  <a:pt x="480" y="483"/>
                  <a:pt x="478" y="482"/>
                </a:cubicBezTo>
                <a:cubicBezTo>
                  <a:pt x="477" y="481"/>
                  <a:pt x="475" y="481"/>
                  <a:pt x="474" y="482"/>
                </a:cubicBezTo>
                <a:cubicBezTo>
                  <a:pt x="352" y="604"/>
                  <a:pt x="352" y="604"/>
                  <a:pt x="352" y="604"/>
                </a:cubicBezTo>
                <a:cubicBezTo>
                  <a:pt x="351" y="605"/>
                  <a:pt x="351" y="607"/>
                  <a:pt x="352" y="608"/>
                </a:cubicBezTo>
                <a:cubicBezTo>
                  <a:pt x="353" y="609"/>
                  <a:pt x="354" y="609"/>
                  <a:pt x="354" y="609"/>
                </a:cubicBezTo>
                <a:cubicBezTo>
                  <a:pt x="355" y="609"/>
                  <a:pt x="356" y="609"/>
                  <a:pt x="357" y="608"/>
                </a:cubicBezTo>
                <a:lnTo>
                  <a:pt x="478" y="486"/>
                </a:lnTo>
                <a:close/>
                <a:moveTo>
                  <a:pt x="777" y="183"/>
                </a:moveTo>
                <a:cubicBezTo>
                  <a:pt x="778" y="184"/>
                  <a:pt x="779" y="184"/>
                  <a:pt x="779" y="184"/>
                </a:cubicBezTo>
                <a:cubicBezTo>
                  <a:pt x="780" y="184"/>
                  <a:pt x="781" y="184"/>
                  <a:pt x="782" y="183"/>
                </a:cubicBezTo>
                <a:cubicBezTo>
                  <a:pt x="801" y="164"/>
                  <a:pt x="801" y="164"/>
                  <a:pt x="801" y="164"/>
                </a:cubicBezTo>
                <a:cubicBezTo>
                  <a:pt x="802" y="163"/>
                  <a:pt x="802" y="161"/>
                  <a:pt x="801" y="160"/>
                </a:cubicBezTo>
                <a:cubicBezTo>
                  <a:pt x="800" y="158"/>
                  <a:pt x="798" y="158"/>
                  <a:pt x="797" y="160"/>
                </a:cubicBezTo>
                <a:cubicBezTo>
                  <a:pt x="777" y="179"/>
                  <a:pt x="777" y="179"/>
                  <a:pt x="777" y="179"/>
                </a:cubicBezTo>
                <a:cubicBezTo>
                  <a:pt x="776" y="180"/>
                  <a:pt x="776" y="182"/>
                  <a:pt x="777" y="183"/>
                </a:cubicBezTo>
                <a:close/>
                <a:moveTo>
                  <a:pt x="490" y="488"/>
                </a:moveTo>
                <a:cubicBezTo>
                  <a:pt x="492" y="487"/>
                  <a:pt x="492" y="485"/>
                  <a:pt x="490" y="484"/>
                </a:cubicBezTo>
                <a:cubicBezTo>
                  <a:pt x="489" y="483"/>
                  <a:pt x="487" y="483"/>
                  <a:pt x="486" y="484"/>
                </a:cubicBezTo>
                <a:cubicBezTo>
                  <a:pt x="357" y="613"/>
                  <a:pt x="357" y="613"/>
                  <a:pt x="357" y="613"/>
                </a:cubicBezTo>
                <a:cubicBezTo>
                  <a:pt x="356" y="615"/>
                  <a:pt x="356" y="617"/>
                  <a:pt x="357" y="618"/>
                </a:cubicBezTo>
                <a:cubicBezTo>
                  <a:pt x="357" y="618"/>
                  <a:pt x="358" y="619"/>
                  <a:pt x="359" y="619"/>
                </a:cubicBezTo>
                <a:cubicBezTo>
                  <a:pt x="360" y="619"/>
                  <a:pt x="360" y="618"/>
                  <a:pt x="361" y="618"/>
                </a:cubicBezTo>
                <a:lnTo>
                  <a:pt x="490" y="488"/>
                </a:lnTo>
                <a:close/>
                <a:moveTo>
                  <a:pt x="785" y="189"/>
                </a:moveTo>
                <a:cubicBezTo>
                  <a:pt x="786" y="190"/>
                  <a:pt x="787" y="190"/>
                  <a:pt x="788" y="190"/>
                </a:cubicBezTo>
                <a:cubicBezTo>
                  <a:pt x="788" y="190"/>
                  <a:pt x="789" y="190"/>
                  <a:pt x="790" y="189"/>
                </a:cubicBezTo>
                <a:cubicBezTo>
                  <a:pt x="807" y="171"/>
                  <a:pt x="807" y="171"/>
                  <a:pt x="807" y="171"/>
                </a:cubicBezTo>
                <a:cubicBezTo>
                  <a:pt x="809" y="170"/>
                  <a:pt x="809" y="168"/>
                  <a:pt x="807" y="167"/>
                </a:cubicBezTo>
                <a:cubicBezTo>
                  <a:pt x="806" y="166"/>
                  <a:pt x="804" y="166"/>
                  <a:pt x="803" y="167"/>
                </a:cubicBezTo>
                <a:cubicBezTo>
                  <a:pt x="785" y="185"/>
                  <a:pt x="785" y="185"/>
                  <a:pt x="785" y="185"/>
                </a:cubicBezTo>
                <a:cubicBezTo>
                  <a:pt x="784" y="186"/>
                  <a:pt x="784" y="188"/>
                  <a:pt x="785" y="189"/>
                </a:cubicBezTo>
                <a:close/>
                <a:moveTo>
                  <a:pt x="832" y="143"/>
                </a:moveTo>
                <a:cubicBezTo>
                  <a:pt x="832" y="143"/>
                  <a:pt x="833" y="144"/>
                  <a:pt x="834" y="144"/>
                </a:cubicBezTo>
                <a:cubicBezTo>
                  <a:pt x="835" y="144"/>
                  <a:pt x="836" y="143"/>
                  <a:pt x="836" y="143"/>
                </a:cubicBezTo>
                <a:cubicBezTo>
                  <a:pt x="911" y="68"/>
                  <a:pt x="911" y="68"/>
                  <a:pt x="911" y="68"/>
                </a:cubicBezTo>
                <a:cubicBezTo>
                  <a:pt x="912" y="66"/>
                  <a:pt x="912" y="65"/>
                  <a:pt x="911" y="63"/>
                </a:cubicBezTo>
                <a:cubicBezTo>
                  <a:pt x="910" y="62"/>
                  <a:pt x="908" y="62"/>
                  <a:pt x="907" y="63"/>
                </a:cubicBezTo>
                <a:cubicBezTo>
                  <a:pt x="832" y="138"/>
                  <a:pt x="832" y="138"/>
                  <a:pt x="832" y="138"/>
                </a:cubicBezTo>
                <a:cubicBezTo>
                  <a:pt x="831" y="139"/>
                  <a:pt x="831" y="141"/>
                  <a:pt x="832" y="143"/>
                </a:cubicBezTo>
                <a:close/>
                <a:moveTo>
                  <a:pt x="786" y="198"/>
                </a:moveTo>
                <a:cubicBezTo>
                  <a:pt x="780" y="204"/>
                  <a:pt x="780" y="204"/>
                  <a:pt x="780" y="204"/>
                </a:cubicBezTo>
                <a:cubicBezTo>
                  <a:pt x="779" y="205"/>
                  <a:pt x="779" y="207"/>
                  <a:pt x="780" y="208"/>
                </a:cubicBezTo>
                <a:cubicBezTo>
                  <a:pt x="781" y="209"/>
                  <a:pt x="782" y="209"/>
                  <a:pt x="782" y="209"/>
                </a:cubicBezTo>
                <a:cubicBezTo>
                  <a:pt x="783" y="209"/>
                  <a:pt x="784" y="209"/>
                  <a:pt x="785" y="208"/>
                </a:cubicBezTo>
                <a:cubicBezTo>
                  <a:pt x="791" y="202"/>
                  <a:pt x="791" y="202"/>
                  <a:pt x="791" y="202"/>
                </a:cubicBezTo>
                <a:cubicBezTo>
                  <a:pt x="792" y="201"/>
                  <a:pt x="792" y="200"/>
                  <a:pt x="791" y="199"/>
                </a:cubicBezTo>
                <a:cubicBezTo>
                  <a:pt x="792" y="199"/>
                  <a:pt x="792" y="199"/>
                  <a:pt x="793" y="199"/>
                </a:cubicBezTo>
                <a:cubicBezTo>
                  <a:pt x="793" y="199"/>
                  <a:pt x="794" y="199"/>
                  <a:pt x="795" y="198"/>
                </a:cubicBezTo>
                <a:cubicBezTo>
                  <a:pt x="797" y="195"/>
                  <a:pt x="797" y="195"/>
                  <a:pt x="797" y="195"/>
                </a:cubicBezTo>
                <a:cubicBezTo>
                  <a:pt x="799" y="194"/>
                  <a:pt x="799" y="192"/>
                  <a:pt x="797" y="191"/>
                </a:cubicBezTo>
                <a:cubicBezTo>
                  <a:pt x="796" y="190"/>
                  <a:pt x="794" y="190"/>
                  <a:pt x="793" y="191"/>
                </a:cubicBezTo>
                <a:cubicBezTo>
                  <a:pt x="790" y="194"/>
                  <a:pt x="790" y="194"/>
                  <a:pt x="790" y="194"/>
                </a:cubicBezTo>
                <a:cubicBezTo>
                  <a:pt x="789" y="195"/>
                  <a:pt x="789" y="196"/>
                  <a:pt x="790" y="197"/>
                </a:cubicBezTo>
                <a:cubicBezTo>
                  <a:pt x="789" y="197"/>
                  <a:pt x="787" y="197"/>
                  <a:pt x="786" y="198"/>
                </a:cubicBezTo>
                <a:close/>
                <a:moveTo>
                  <a:pt x="500" y="488"/>
                </a:moveTo>
                <a:cubicBezTo>
                  <a:pt x="499" y="487"/>
                  <a:pt x="497" y="487"/>
                  <a:pt x="496" y="488"/>
                </a:cubicBezTo>
                <a:cubicBezTo>
                  <a:pt x="362" y="622"/>
                  <a:pt x="362" y="622"/>
                  <a:pt x="362" y="622"/>
                </a:cubicBezTo>
                <a:cubicBezTo>
                  <a:pt x="361" y="624"/>
                  <a:pt x="361" y="626"/>
                  <a:pt x="362" y="627"/>
                </a:cubicBezTo>
                <a:cubicBezTo>
                  <a:pt x="362" y="627"/>
                  <a:pt x="363" y="628"/>
                  <a:pt x="364" y="628"/>
                </a:cubicBezTo>
                <a:cubicBezTo>
                  <a:pt x="365" y="628"/>
                  <a:pt x="365" y="627"/>
                  <a:pt x="366" y="627"/>
                </a:cubicBezTo>
                <a:cubicBezTo>
                  <a:pt x="500" y="493"/>
                  <a:pt x="500" y="493"/>
                  <a:pt x="500" y="493"/>
                </a:cubicBezTo>
                <a:cubicBezTo>
                  <a:pt x="501" y="492"/>
                  <a:pt x="501" y="490"/>
                  <a:pt x="500" y="488"/>
                </a:cubicBezTo>
                <a:close/>
                <a:moveTo>
                  <a:pt x="804" y="180"/>
                </a:moveTo>
                <a:cubicBezTo>
                  <a:pt x="801" y="183"/>
                  <a:pt x="801" y="183"/>
                  <a:pt x="801" y="183"/>
                </a:cubicBezTo>
                <a:cubicBezTo>
                  <a:pt x="800" y="185"/>
                  <a:pt x="800" y="186"/>
                  <a:pt x="801" y="188"/>
                </a:cubicBezTo>
                <a:cubicBezTo>
                  <a:pt x="801" y="188"/>
                  <a:pt x="802" y="189"/>
                  <a:pt x="803" y="189"/>
                </a:cubicBezTo>
                <a:cubicBezTo>
                  <a:pt x="804" y="189"/>
                  <a:pt x="805" y="188"/>
                  <a:pt x="805" y="188"/>
                </a:cubicBezTo>
                <a:cubicBezTo>
                  <a:pt x="809" y="184"/>
                  <a:pt x="809" y="184"/>
                  <a:pt x="809" y="184"/>
                </a:cubicBezTo>
                <a:cubicBezTo>
                  <a:pt x="810" y="183"/>
                  <a:pt x="810" y="181"/>
                  <a:pt x="809" y="180"/>
                </a:cubicBezTo>
                <a:cubicBezTo>
                  <a:pt x="807" y="179"/>
                  <a:pt x="806" y="179"/>
                  <a:pt x="804" y="180"/>
                </a:cubicBezTo>
                <a:close/>
                <a:moveTo>
                  <a:pt x="852" y="136"/>
                </a:moveTo>
                <a:cubicBezTo>
                  <a:pt x="853" y="137"/>
                  <a:pt x="854" y="137"/>
                  <a:pt x="855" y="137"/>
                </a:cubicBezTo>
                <a:cubicBezTo>
                  <a:pt x="855" y="137"/>
                  <a:pt x="856" y="137"/>
                  <a:pt x="857" y="136"/>
                </a:cubicBezTo>
                <a:cubicBezTo>
                  <a:pt x="923" y="69"/>
                  <a:pt x="923" y="69"/>
                  <a:pt x="923" y="69"/>
                </a:cubicBezTo>
                <a:cubicBezTo>
                  <a:pt x="925" y="68"/>
                  <a:pt x="925" y="66"/>
                  <a:pt x="923" y="65"/>
                </a:cubicBezTo>
                <a:cubicBezTo>
                  <a:pt x="922" y="64"/>
                  <a:pt x="920" y="64"/>
                  <a:pt x="919" y="65"/>
                </a:cubicBezTo>
                <a:cubicBezTo>
                  <a:pt x="852" y="132"/>
                  <a:pt x="852" y="132"/>
                  <a:pt x="852" y="132"/>
                </a:cubicBezTo>
                <a:cubicBezTo>
                  <a:pt x="851" y="133"/>
                  <a:pt x="851" y="135"/>
                  <a:pt x="852" y="136"/>
                </a:cubicBezTo>
                <a:close/>
                <a:moveTo>
                  <a:pt x="970" y="22"/>
                </a:moveTo>
                <a:cubicBezTo>
                  <a:pt x="971" y="22"/>
                  <a:pt x="971" y="21"/>
                  <a:pt x="972" y="21"/>
                </a:cubicBezTo>
                <a:cubicBezTo>
                  <a:pt x="975" y="18"/>
                  <a:pt x="975" y="18"/>
                  <a:pt x="975" y="18"/>
                </a:cubicBezTo>
                <a:cubicBezTo>
                  <a:pt x="976" y="17"/>
                  <a:pt x="976" y="15"/>
                  <a:pt x="975" y="14"/>
                </a:cubicBezTo>
                <a:cubicBezTo>
                  <a:pt x="974" y="12"/>
                  <a:pt x="972" y="12"/>
                  <a:pt x="970" y="14"/>
                </a:cubicBezTo>
                <a:cubicBezTo>
                  <a:pt x="968" y="16"/>
                  <a:pt x="968" y="16"/>
                  <a:pt x="968" y="16"/>
                </a:cubicBezTo>
                <a:cubicBezTo>
                  <a:pt x="966" y="18"/>
                  <a:pt x="966" y="20"/>
                  <a:pt x="968" y="21"/>
                </a:cubicBezTo>
                <a:cubicBezTo>
                  <a:pt x="968" y="21"/>
                  <a:pt x="969" y="22"/>
                  <a:pt x="970" y="22"/>
                </a:cubicBezTo>
                <a:close/>
                <a:moveTo>
                  <a:pt x="767" y="231"/>
                </a:moveTo>
                <a:cubicBezTo>
                  <a:pt x="752" y="246"/>
                  <a:pt x="752" y="246"/>
                  <a:pt x="752" y="246"/>
                </a:cubicBezTo>
                <a:cubicBezTo>
                  <a:pt x="751" y="247"/>
                  <a:pt x="751" y="249"/>
                  <a:pt x="752" y="250"/>
                </a:cubicBezTo>
                <a:cubicBezTo>
                  <a:pt x="753" y="251"/>
                  <a:pt x="753" y="251"/>
                  <a:pt x="754" y="251"/>
                </a:cubicBezTo>
                <a:cubicBezTo>
                  <a:pt x="755" y="251"/>
                  <a:pt x="756" y="251"/>
                  <a:pt x="756" y="250"/>
                </a:cubicBezTo>
                <a:cubicBezTo>
                  <a:pt x="771" y="236"/>
                  <a:pt x="771" y="236"/>
                  <a:pt x="771" y="236"/>
                </a:cubicBezTo>
                <a:cubicBezTo>
                  <a:pt x="772" y="234"/>
                  <a:pt x="772" y="232"/>
                  <a:pt x="771" y="231"/>
                </a:cubicBezTo>
                <a:cubicBezTo>
                  <a:pt x="770" y="230"/>
                  <a:pt x="768" y="230"/>
                  <a:pt x="767" y="231"/>
                </a:cubicBezTo>
                <a:close/>
                <a:moveTo>
                  <a:pt x="505" y="497"/>
                </a:moveTo>
                <a:cubicBezTo>
                  <a:pt x="504" y="496"/>
                  <a:pt x="502" y="496"/>
                  <a:pt x="501" y="497"/>
                </a:cubicBezTo>
                <a:cubicBezTo>
                  <a:pt x="369" y="629"/>
                  <a:pt x="369" y="629"/>
                  <a:pt x="369" y="629"/>
                </a:cubicBezTo>
                <a:cubicBezTo>
                  <a:pt x="368" y="630"/>
                  <a:pt x="368" y="632"/>
                  <a:pt x="369" y="633"/>
                </a:cubicBezTo>
                <a:cubicBezTo>
                  <a:pt x="370" y="634"/>
                  <a:pt x="371" y="634"/>
                  <a:pt x="371" y="634"/>
                </a:cubicBezTo>
                <a:cubicBezTo>
                  <a:pt x="372" y="634"/>
                  <a:pt x="373" y="634"/>
                  <a:pt x="374" y="633"/>
                </a:cubicBezTo>
                <a:cubicBezTo>
                  <a:pt x="505" y="501"/>
                  <a:pt x="505" y="501"/>
                  <a:pt x="505" y="501"/>
                </a:cubicBezTo>
                <a:cubicBezTo>
                  <a:pt x="507" y="500"/>
                  <a:pt x="507" y="498"/>
                  <a:pt x="505" y="497"/>
                </a:cubicBezTo>
                <a:close/>
                <a:moveTo>
                  <a:pt x="851" y="147"/>
                </a:moveTo>
                <a:cubicBezTo>
                  <a:pt x="841" y="157"/>
                  <a:pt x="841" y="157"/>
                  <a:pt x="841" y="157"/>
                </a:cubicBezTo>
                <a:cubicBezTo>
                  <a:pt x="840" y="158"/>
                  <a:pt x="840" y="160"/>
                  <a:pt x="841" y="161"/>
                </a:cubicBezTo>
                <a:cubicBezTo>
                  <a:pt x="842" y="162"/>
                  <a:pt x="843" y="162"/>
                  <a:pt x="843" y="162"/>
                </a:cubicBezTo>
                <a:cubicBezTo>
                  <a:pt x="844" y="162"/>
                  <a:pt x="845" y="162"/>
                  <a:pt x="846" y="161"/>
                </a:cubicBezTo>
                <a:cubicBezTo>
                  <a:pt x="855" y="152"/>
                  <a:pt x="855" y="152"/>
                  <a:pt x="855" y="152"/>
                </a:cubicBezTo>
                <a:cubicBezTo>
                  <a:pt x="856" y="151"/>
                  <a:pt x="856" y="149"/>
                  <a:pt x="855" y="147"/>
                </a:cubicBezTo>
                <a:cubicBezTo>
                  <a:pt x="854" y="146"/>
                  <a:pt x="852" y="146"/>
                  <a:pt x="851" y="147"/>
                </a:cubicBezTo>
                <a:close/>
                <a:moveTo>
                  <a:pt x="985" y="21"/>
                </a:moveTo>
                <a:cubicBezTo>
                  <a:pt x="986" y="21"/>
                  <a:pt x="987" y="20"/>
                  <a:pt x="987" y="20"/>
                </a:cubicBezTo>
                <a:cubicBezTo>
                  <a:pt x="988" y="18"/>
                  <a:pt x="988" y="18"/>
                  <a:pt x="988" y="18"/>
                </a:cubicBezTo>
                <a:cubicBezTo>
                  <a:pt x="990" y="17"/>
                  <a:pt x="990" y="15"/>
                  <a:pt x="988" y="14"/>
                </a:cubicBezTo>
                <a:cubicBezTo>
                  <a:pt x="987" y="13"/>
                  <a:pt x="985" y="13"/>
                  <a:pt x="984" y="14"/>
                </a:cubicBezTo>
                <a:cubicBezTo>
                  <a:pt x="983" y="15"/>
                  <a:pt x="983" y="15"/>
                  <a:pt x="983" y="15"/>
                </a:cubicBezTo>
                <a:cubicBezTo>
                  <a:pt x="982" y="16"/>
                  <a:pt x="982" y="18"/>
                  <a:pt x="983" y="20"/>
                </a:cubicBezTo>
                <a:cubicBezTo>
                  <a:pt x="983" y="20"/>
                  <a:pt x="984" y="21"/>
                  <a:pt x="985" y="21"/>
                </a:cubicBezTo>
                <a:close/>
                <a:moveTo>
                  <a:pt x="791" y="215"/>
                </a:moveTo>
                <a:cubicBezTo>
                  <a:pt x="791" y="215"/>
                  <a:pt x="792" y="215"/>
                  <a:pt x="793" y="214"/>
                </a:cubicBezTo>
                <a:cubicBezTo>
                  <a:pt x="824" y="183"/>
                  <a:pt x="824" y="183"/>
                  <a:pt x="824" y="183"/>
                </a:cubicBezTo>
                <a:cubicBezTo>
                  <a:pt x="830" y="177"/>
                  <a:pt x="830" y="177"/>
                  <a:pt x="830" y="177"/>
                </a:cubicBezTo>
                <a:cubicBezTo>
                  <a:pt x="836" y="170"/>
                  <a:pt x="836" y="170"/>
                  <a:pt x="836" y="170"/>
                </a:cubicBezTo>
                <a:cubicBezTo>
                  <a:pt x="838" y="169"/>
                  <a:pt x="838" y="167"/>
                  <a:pt x="836" y="166"/>
                </a:cubicBezTo>
                <a:cubicBezTo>
                  <a:pt x="835" y="165"/>
                  <a:pt x="833" y="165"/>
                  <a:pt x="832" y="166"/>
                </a:cubicBezTo>
                <a:cubicBezTo>
                  <a:pt x="826" y="172"/>
                  <a:pt x="826" y="172"/>
                  <a:pt x="826" y="172"/>
                </a:cubicBezTo>
                <a:cubicBezTo>
                  <a:pt x="788" y="210"/>
                  <a:pt x="788" y="210"/>
                  <a:pt x="788" y="210"/>
                </a:cubicBezTo>
                <a:cubicBezTo>
                  <a:pt x="787" y="211"/>
                  <a:pt x="787" y="213"/>
                  <a:pt x="788" y="214"/>
                </a:cubicBezTo>
                <a:cubicBezTo>
                  <a:pt x="789" y="215"/>
                  <a:pt x="790" y="215"/>
                  <a:pt x="791" y="215"/>
                </a:cubicBezTo>
                <a:close/>
                <a:moveTo>
                  <a:pt x="862" y="145"/>
                </a:moveTo>
                <a:cubicBezTo>
                  <a:pt x="885" y="122"/>
                  <a:pt x="885" y="122"/>
                  <a:pt x="885" y="122"/>
                </a:cubicBezTo>
                <a:cubicBezTo>
                  <a:pt x="886" y="121"/>
                  <a:pt x="886" y="119"/>
                  <a:pt x="885" y="118"/>
                </a:cubicBezTo>
                <a:cubicBezTo>
                  <a:pt x="884" y="116"/>
                  <a:pt x="882" y="116"/>
                  <a:pt x="881" y="118"/>
                </a:cubicBezTo>
                <a:cubicBezTo>
                  <a:pt x="858" y="140"/>
                  <a:pt x="858" y="140"/>
                  <a:pt x="858" y="140"/>
                </a:cubicBezTo>
                <a:cubicBezTo>
                  <a:pt x="857" y="141"/>
                  <a:pt x="857" y="143"/>
                  <a:pt x="858" y="145"/>
                </a:cubicBezTo>
                <a:cubicBezTo>
                  <a:pt x="858" y="145"/>
                  <a:pt x="859" y="146"/>
                  <a:pt x="860" y="146"/>
                </a:cubicBezTo>
                <a:cubicBezTo>
                  <a:pt x="861" y="146"/>
                  <a:pt x="862" y="145"/>
                  <a:pt x="862" y="145"/>
                </a:cubicBezTo>
                <a:close/>
                <a:moveTo>
                  <a:pt x="906" y="97"/>
                </a:moveTo>
                <a:cubicBezTo>
                  <a:pt x="906" y="97"/>
                  <a:pt x="907" y="98"/>
                  <a:pt x="908" y="98"/>
                </a:cubicBezTo>
                <a:cubicBezTo>
                  <a:pt x="909" y="98"/>
                  <a:pt x="910" y="97"/>
                  <a:pt x="910" y="97"/>
                </a:cubicBezTo>
                <a:cubicBezTo>
                  <a:pt x="933" y="74"/>
                  <a:pt x="933" y="74"/>
                  <a:pt x="933" y="74"/>
                </a:cubicBezTo>
                <a:cubicBezTo>
                  <a:pt x="934" y="73"/>
                  <a:pt x="934" y="71"/>
                  <a:pt x="933" y="70"/>
                </a:cubicBezTo>
                <a:cubicBezTo>
                  <a:pt x="932" y="68"/>
                  <a:pt x="930" y="68"/>
                  <a:pt x="928" y="70"/>
                </a:cubicBezTo>
                <a:cubicBezTo>
                  <a:pt x="906" y="92"/>
                  <a:pt x="906" y="92"/>
                  <a:pt x="906" y="92"/>
                </a:cubicBezTo>
                <a:cubicBezTo>
                  <a:pt x="905" y="93"/>
                  <a:pt x="905" y="95"/>
                  <a:pt x="906" y="97"/>
                </a:cubicBezTo>
                <a:close/>
                <a:moveTo>
                  <a:pt x="901" y="106"/>
                </a:moveTo>
                <a:cubicBezTo>
                  <a:pt x="901" y="105"/>
                  <a:pt x="901" y="105"/>
                  <a:pt x="901" y="105"/>
                </a:cubicBezTo>
                <a:cubicBezTo>
                  <a:pt x="903" y="104"/>
                  <a:pt x="903" y="102"/>
                  <a:pt x="901" y="101"/>
                </a:cubicBezTo>
                <a:cubicBezTo>
                  <a:pt x="900" y="100"/>
                  <a:pt x="898" y="100"/>
                  <a:pt x="897" y="101"/>
                </a:cubicBezTo>
                <a:cubicBezTo>
                  <a:pt x="896" y="102"/>
                  <a:pt x="896" y="102"/>
                  <a:pt x="896" y="102"/>
                </a:cubicBezTo>
                <a:cubicBezTo>
                  <a:pt x="895" y="103"/>
                  <a:pt x="895" y="105"/>
                  <a:pt x="896" y="106"/>
                </a:cubicBezTo>
                <a:cubicBezTo>
                  <a:pt x="897" y="107"/>
                  <a:pt x="898" y="107"/>
                  <a:pt x="898" y="107"/>
                </a:cubicBezTo>
                <a:cubicBezTo>
                  <a:pt x="899" y="107"/>
                  <a:pt x="900" y="107"/>
                  <a:pt x="901" y="106"/>
                </a:cubicBezTo>
                <a:close/>
                <a:moveTo>
                  <a:pt x="831" y="181"/>
                </a:moveTo>
                <a:cubicBezTo>
                  <a:pt x="831" y="181"/>
                  <a:pt x="831" y="181"/>
                  <a:pt x="831" y="181"/>
                </a:cubicBezTo>
                <a:cubicBezTo>
                  <a:pt x="794" y="218"/>
                  <a:pt x="794" y="218"/>
                  <a:pt x="794" y="218"/>
                </a:cubicBezTo>
                <a:cubicBezTo>
                  <a:pt x="792" y="220"/>
                  <a:pt x="792" y="222"/>
                  <a:pt x="794" y="223"/>
                </a:cubicBezTo>
                <a:cubicBezTo>
                  <a:pt x="794" y="223"/>
                  <a:pt x="795" y="224"/>
                  <a:pt x="796" y="224"/>
                </a:cubicBezTo>
                <a:cubicBezTo>
                  <a:pt x="797" y="224"/>
                  <a:pt x="797" y="223"/>
                  <a:pt x="798" y="223"/>
                </a:cubicBezTo>
                <a:cubicBezTo>
                  <a:pt x="835" y="186"/>
                  <a:pt x="835" y="186"/>
                  <a:pt x="835" y="186"/>
                </a:cubicBezTo>
                <a:cubicBezTo>
                  <a:pt x="835" y="186"/>
                  <a:pt x="835" y="186"/>
                  <a:pt x="835" y="186"/>
                </a:cubicBezTo>
                <a:cubicBezTo>
                  <a:pt x="835" y="186"/>
                  <a:pt x="835" y="186"/>
                  <a:pt x="835" y="186"/>
                </a:cubicBezTo>
                <a:cubicBezTo>
                  <a:pt x="856" y="165"/>
                  <a:pt x="856" y="165"/>
                  <a:pt x="856" y="165"/>
                </a:cubicBezTo>
                <a:cubicBezTo>
                  <a:pt x="857" y="164"/>
                  <a:pt x="857" y="162"/>
                  <a:pt x="856" y="161"/>
                </a:cubicBezTo>
                <a:cubicBezTo>
                  <a:pt x="854" y="160"/>
                  <a:pt x="853" y="160"/>
                  <a:pt x="851" y="161"/>
                </a:cubicBezTo>
                <a:cubicBezTo>
                  <a:pt x="831" y="181"/>
                  <a:pt x="831" y="181"/>
                  <a:pt x="831" y="181"/>
                </a:cubicBezTo>
                <a:close/>
                <a:moveTo>
                  <a:pt x="898" y="118"/>
                </a:moveTo>
                <a:cubicBezTo>
                  <a:pt x="899" y="119"/>
                  <a:pt x="900" y="119"/>
                  <a:pt x="900" y="119"/>
                </a:cubicBezTo>
                <a:cubicBezTo>
                  <a:pt x="901" y="119"/>
                  <a:pt x="902" y="119"/>
                  <a:pt x="903" y="118"/>
                </a:cubicBezTo>
                <a:cubicBezTo>
                  <a:pt x="945" y="75"/>
                  <a:pt x="945" y="75"/>
                  <a:pt x="945" y="75"/>
                </a:cubicBezTo>
                <a:cubicBezTo>
                  <a:pt x="946" y="74"/>
                  <a:pt x="946" y="72"/>
                  <a:pt x="945" y="71"/>
                </a:cubicBezTo>
                <a:cubicBezTo>
                  <a:pt x="944" y="70"/>
                  <a:pt x="942" y="70"/>
                  <a:pt x="941" y="71"/>
                </a:cubicBezTo>
                <a:cubicBezTo>
                  <a:pt x="898" y="114"/>
                  <a:pt x="898" y="114"/>
                  <a:pt x="898" y="114"/>
                </a:cubicBezTo>
                <a:cubicBezTo>
                  <a:pt x="897" y="115"/>
                  <a:pt x="897" y="117"/>
                  <a:pt x="898" y="118"/>
                </a:cubicBezTo>
                <a:close/>
                <a:moveTo>
                  <a:pt x="856" y="160"/>
                </a:moveTo>
                <a:cubicBezTo>
                  <a:pt x="857" y="161"/>
                  <a:pt x="858" y="161"/>
                  <a:pt x="859" y="161"/>
                </a:cubicBezTo>
                <a:cubicBezTo>
                  <a:pt x="859" y="161"/>
                  <a:pt x="860" y="161"/>
                  <a:pt x="861" y="160"/>
                </a:cubicBezTo>
                <a:cubicBezTo>
                  <a:pt x="865" y="155"/>
                  <a:pt x="865" y="155"/>
                  <a:pt x="865" y="155"/>
                </a:cubicBezTo>
                <a:cubicBezTo>
                  <a:pt x="866" y="155"/>
                  <a:pt x="866" y="155"/>
                  <a:pt x="866" y="155"/>
                </a:cubicBezTo>
                <a:cubicBezTo>
                  <a:pt x="866" y="155"/>
                  <a:pt x="866" y="155"/>
                  <a:pt x="866" y="155"/>
                </a:cubicBezTo>
                <a:cubicBezTo>
                  <a:pt x="891" y="130"/>
                  <a:pt x="891" y="130"/>
                  <a:pt x="891" y="130"/>
                </a:cubicBezTo>
                <a:cubicBezTo>
                  <a:pt x="892" y="129"/>
                  <a:pt x="892" y="127"/>
                  <a:pt x="891" y="125"/>
                </a:cubicBezTo>
                <a:cubicBezTo>
                  <a:pt x="890" y="124"/>
                  <a:pt x="888" y="124"/>
                  <a:pt x="887" y="125"/>
                </a:cubicBezTo>
                <a:cubicBezTo>
                  <a:pt x="862" y="150"/>
                  <a:pt x="862" y="150"/>
                  <a:pt x="862" y="150"/>
                </a:cubicBezTo>
                <a:cubicBezTo>
                  <a:pt x="862" y="150"/>
                  <a:pt x="862" y="151"/>
                  <a:pt x="862" y="151"/>
                </a:cubicBezTo>
                <a:cubicBezTo>
                  <a:pt x="861" y="151"/>
                  <a:pt x="861" y="151"/>
                  <a:pt x="861" y="151"/>
                </a:cubicBezTo>
                <a:cubicBezTo>
                  <a:pt x="856" y="156"/>
                  <a:pt x="856" y="156"/>
                  <a:pt x="856" y="156"/>
                </a:cubicBezTo>
                <a:cubicBezTo>
                  <a:pt x="855" y="157"/>
                  <a:pt x="855" y="159"/>
                  <a:pt x="856" y="160"/>
                </a:cubicBezTo>
                <a:close/>
                <a:moveTo>
                  <a:pt x="508" y="508"/>
                </a:moveTo>
                <a:cubicBezTo>
                  <a:pt x="507" y="507"/>
                  <a:pt x="505" y="507"/>
                  <a:pt x="504" y="508"/>
                </a:cubicBezTo>
                <a:cubicBezTo>
                  <a:pt x="378" y="634"/>
                  <a:pt x="378" y="634"/>
                  <a:pt x="378" y="634"/>
                </a:cubicBezTo>
                <a:cubicBezTo>
                  <a:pt x="377" y="635"/>
                  <a:pt x="377" y="637"/>
                  <a:pt x="378" y="638"/>
                </a:cubicBezTo>
                <a:cubicBezTo>
                  <a:pt x="379" y="639"/>
                  <a:pt x="380" y="639"/>
                  <a:pt x="380" y="639"/>
                </a:cubicBezTo>
                <a:cubicBezTo>
                  <a:pt x="381" y="639"/>
                  <a:pt x="382" y="639"/>
                  <a:pt x="383" y="638"/>
                </a:cubicBezTo>
                <a:cubicBezTo>
                  <a:pt x="508" y="513"/>
                  <a:pt x="508" y="513"/>
                  <a:pt x="508" y="513"/>
                </a:cubicBezTo>
                <a:cubicBezTo>
                  <a:pt x="509" y="512"/>
                  <a:pt x="509" y="510"/>
                  <a:pt x="508" y="508"/>
                </a:cubicBezTo>
                <a:close/>
                <a:moveTo>
                  <a:pt x="750" y="269"/>
                </a:moveTo>
                <a:cubicBezTo>
                  <a:pt x="751" y="269"/>
                  <a:pt x="752" y="269"/>
                  <a:pt x="752" y="269"/>
                </a:cubicBezTo>
                <a:cubicBezTo>
                  <a:pt x="784" y="237"/>
                  <a:pt x="784" y="237"/>
                  <a:pt x="784" y="237"/>
                </a:cubicBezTo>
                <a:cubicBezTo>
                  <a:pt x="785" y="236"/>
                  <a:pt x="785" y="234"/>
                  <a:pt x="784" y="233"/>
                </a:cubicBezTo>
                <a:cubicBezTo>
                  <a:pt x="783" y="231"/>
                  <a:pt x="781" y="231"/>
                  <a:pt x="779" y="233"/>
                </a:cubicBezTo>
                <a:cubicBezTo>
                  <a:pt x="748" y="264"/>
                  <a:pt x="748" y="264"/>
                  <a:pt x="748" y="264"/>
                </a:cubicBezTo>
                <a:cubicBezTo>
                  <a:pt x="747" y="265"/>
                  <a:pt x="747" y="267"/>
                  <a:pt x="748" y="269"/>
                </a:cubicBezTo>
                <a:cubicBezTo>
                  <a:pt x="748" y="269"/>
                  <a:pt x="749" y="269"/>
                  <a:pt x="750" y="269"/>
                </a:cubicBezTo>
                <a:close/>
                <a:moveTo>
                  <a:pt x="1001" y="18"/>
                </a:moveTo>
                <a:cubicBezTo>
                  <a:pt x="1002" y="18"/>
                  <a:pt x="1003" y="18"/>
                  <a:pt x="1003" y="17"/>
                </a:cubicBezTo>
                <a:cubicBezTo>
                  <a:pt x="1005" y="15"/>
                  <a:pt x="1005" y="15"/>
                  <a:pt x="1005" y="15"/>
                </a:cubicBezTo>
                <a:cubicBezTo>
                  <a:pt x="1007" y="14"/>
                  <a:pt x="1007" y="12"/>
                  <a:pt x="1005" y="11"/>
                </a:cubicBezTo>
                <a:cubicBezTo>
                  <a:pt x="1004" y="10"/>
                  <a:pt x="1002" y="10"/>
                  <a:pt x="1001" y="11"/>
                </a:cubicBezTo>
                <a:cubicBezTo>
                  <a:pt x="999" y="13"/>
                  <a:pt x="999" y="13"/>
                  <a:pt x="999" y="13"/>
                </a:cubicBezTo>
                <a:cubicBezTo>
                  <a:pt x="998" y="14"/>
                  <a:pt x="998" y="16"/>
                  <a:pt x="999" y="17"/>
                </a:cubicBezTo>
                <a:cubicBezTo>
                  <a:pt x="1000" y="18"/>
                  <a:pt x="1001" y="18"/>
                  <a:pt x="1001" y="18"/>
                </a:cubicBezTo>
                <a:close/>
                <a:moveTo>
                  <a:pt x="903" y="128"/>
                </a:moveTo>
                <a:cubicBezTo>
                  <a:pt x="903" y="128"/>
                  <a:pt x="904" y="129"/>
                  <a:pt x="905" y="129"/>
                </a:cubicBezTo>
                <a:cubicBezTo>
                  <a:pt x="906" y="129"/>
                  <a:pt x="906" y="128"/>
                  <a:pt x="907" y="128"/>
                </a:cubicBezTo>
                <a:cubicBezTo>
                  <a:pt x="957" y="78"/>
                  <a:pt x="957" y="78"/>
                  <a:pt x="957" y="78"/>
                </a:cubicBezTo>
                <a:cubicBezTo>
                  <a:pt x="958" y="76"/>
                  <a:pt x="958" y="74"/>
                  <a:pt x="957" y="73"/>
                </a:cubicBezTo>
                <a:cubicBezTo>
                  <a:pt x="956" y="72"/>
                  <a:pt x="954" y="72"/>
                  <a:pt x="953" y="73"/>
                </a:cubicBezTo>
                <a:cubicBezTo>
                  <a:pt x="903" y="123"/>
                  <a:pt x="903" y="123"/>
                  <a:pt x="903" y="123"/>
                </a:cubicBezTo>
                <a:cubicBezTo>
                  <a:pt x="901" y="125"/>
                  <a:pt x="901" y="127"/>
                  <a:pt x="903" y="128"/>
                </a:cubicBezTo>
                <a:close/>
                <a:moveTo>
                  <a:pt x="1011" y="22"/>
                </a:moveTo>
                <a:cubicBezTo>
                  <a:pt x="1012" y="22"/>
                  <a:pt x="1013" y="22"/>
                  <a:pt x="1014" y="21"/>
                </a:cubicBezTo>
                <a:cubicBezTo>
                  <a:pt x="1015" y="20"/>
                  <a:pt x="1015" y="20"/>
                  <a:pt x="1015" y="20"/>
                </a:cubicBezTo>
                <a:cubicBezTo>
                  <a:pt x="1016" y="19"/>
                  <a:pt x="1016" y="17"/>
                  <a:pt x="1015" y="16"/>
                </a:cubicBezTo>
                <a:cubicBezTo>
                  <a:pt x="1014" y="14"/>
                  <a:pt x="1012" y="14"/>
                  <a:pt x="1010" y="16"/>
                </a:cubicBezTo>
                <a:cubicBezTo>
                  <a:pt x="1009" y="17"/>
                  <a:pt x="1009" y="17"/>
                  <a:pt x="1009" y="17"/>
                </a:cubicBezTo>
                <a:cubicBezTo>
                  <a:pt x="1008" y="18"/>
                  <a:pt x="1008" y="20"/>
                  <a:pt x="1009" y="21"/>
                </a:cubicBezTo>
                <a:cubicBezTo>
                  <a:pt x="1010" y="22"/>
                  <a:pt x="1011" y="22"/>
                  <a:pt x="1011" y="22"/>
                </a:cubicBezTo>
                <a:close/>
                <a:moveTo>
                  <a:pt x="505" y="526"/>
                </a:moveTo>
                <a:cubicBezTo>
                  <a:pt x="504" y="524"/>
                  <a:pt x="502" y="524"/>
                  <a:pt x="500" y="526"/>
                </a:cubicBezTo>
                <a:cubicBezTo>
                  <a:pt x="388" y="639"/>
                  <a:pt x="388" y="639"/>
                  <a:pt x="388" y="639"/>
                </a:cubicBezTo>
                <a:cubicBezTo>
                  <a:pt x="386" y="640"/>
                  <a:pt x="386" y="642"/>
                  <a:pt x="388" y="643"/>
                </a:cubicBezTo>
                <a:cubicBezTo>
                  <a:pt x="388" y="644"/>
                  <a:pt x="389" y="644"/>
                  <a:pt x="390" y="644"/>
                </a:cubicBezTo>
                <a:cubicBezTo>
                  <a:pt x="390" y="644"/>
                  <a:pt x="391" y="644"/>
                  <a:pt x="392" y="643"/>
                </a:cubicBezTo>
                <a:cubicBezTo>
                  <a:pt x="505" y="530"/>
                  <a:pt x="505" y="530"/>
                  <a:pt x="505" y="530"/>
                </a:cubicBezTo>
                <a:cubicBezTo>
                  <a:pt x="506" y="529"/>
                  <a:pt x="506" y="527"/>
                  <a:pt x="505" y="526"/>
                </a:cubicBezTo>
                <a:close/>
                <a:moveTo>
                  <a:pt x="883" y="144"/>
                </a:moveTo>
                <a:cubicBezTo>
                  <a:pt x="883" y="144"/>
                  <a:pt x="882" y="144"/>
                  <a:pt x="881" y="145"/>
                </a:cubicBezTo>
                <a:cubicBezTo>
                  <a:pt x="876" y="150"/>
                  <a:pt x="876" y="150"/>
                  <a:pt x="876" y="150"/>
                </a:cubicBezTo>
                <a:cubicBezTo>
                  <a:pt x="875" y="151"/>
                  <a:pt x="875" y="153"/>
                  <a:pt x="876" y="155"/>
                </a:cubicBezTo>
                <a:cubicBezTo>
                  <a:pt x="876" y="155"/>
                  <a:pt x="877" y="156"/>
                  <a:pt x="878" y="156"/>
                </a:cubicBezTo>
                <a:cubicBezTo>
                  <a:pt x="879" y="156"/>
                  <a:pt x="880" y="155"/>
                  <a:pt x="880" y="155"/>
                </a:cubicBezTo>
                <a:cubicBezTo>
                  <a:pt x="886" y="149"/>
                  <a:pt x="886" y="149"/>
                  <a:pt x="886" y="149"/>
                </a:cubicBezTo>
                <a:cubicBezTo>
                  <a:pt x="886" y="149"/>
                  <a:pt x="887" y="148"/>
                  <a:pt x="887" y="147"/>
                </a:cubicBezTo>
                <a:cubicBezTo>
                  <a:pt x="887" y="146"/>
                  <a:pt x="886" y="145"/>
                  <a:pt x="886" y="145"/>
                </a:cubicBezTo>
                <a:cubicBezTo>
                  <a:pt x="885" y="144"/>
                  <a:pt x="884" y="144"/>
                  <a:pt x="883" y="144"/>
                </a:cubicBezTo>
                <a:close/>
                <a:moveTo>
                  <a:pt x="752" y="278"/>
                </a:moveTo>
                <a:cubicBezTo>
                  <a:pt x="753" y="279"/>
                  <a:pt x="753" y="279"/>
                  <a:pt x="754" y="279"/>
                </a:cubicBezTo>
                <a:cubicBezTo>
                  <a:pt x="755" y="279"/>
                  <a:pt x="756" y="279"/>
                  <a:pt x="756" y="278"/>
                </a:cubicBezTo>
                <a:cubicBezTo>
                  <a:pt x="869" y="166"/>
                  <a:pt x="869" y="166"/>
                  <a:pt x="869" y="166"/>
                </a:cubicBezTo>
                <a:cubicBezTo>
                  <a:pt x="870" y="164"/>
                  <a:pt x="870" y="163"/>
                  <a:pt x="869" y="161"/>
                </a:cubicBezTo>
                <a:cubicBezTo>
                  <a:pt x="868" y="160"/>
                  <a:pt x="866" y="160"/>
                  <a:pt x="865" y="161"/>
                </a:cubicBezTo>
                <a:cubicBezTo>
                  <a:pt x="752" y="274"/>
                  <a:pt x="752" y="274"/>
                  <a:pt x="752" y="274"/>
                </a:cubicBezTo>
                <a:cubicBezTo>
                  <a:pt x="751" y="275"/>
                  <a:pt x="751" y="277"/>
                  <a:pt x="752" y="278"/>
                </a:cubicBezTo>
                <a:close/>
                <a:moveTo>
                  <a:pt x="765" y="282"/>
                </a:moveTo>
                <a:cubicBezTo>
                  <a:pt x="766" y="282"/>
                  <a:pt x="767" y="282"/>
                  <a:pt x="767" y="281"/>
                </a:cubicBezTo>
                <a:cubicBezTo>
                  <a:pt x="882" y="166"/>
                  <a:pt x="882" y="166"/>
                  <a:pt x="882" y="166"/>
                </a:cubicBezTo>
                <a:cubicBezTo>
                  <a:pt x="884" y="165"/>
                  <a:pt x="884" y="163"/>
                  <a:pt x="882" y="162"/>
                </a:cubicBezTo>
                <a:cubicBezTo>
                  <a:pt x="881" y="161"/>
                  <a:pt x="879" y="161"/>
                  <a:pt x="878" y="162"/>
                </a:cubicBezTo>
                <a:cubicBezTo>
                  <a:pt x="763" y="277"/>
                  <a:pt x="763" y="277"/>
                  <a:pt x="763" y="277"/>
                </a:cubicBezTo>
                <a:cubicBezTo>
                  <a:pt x="762" y="278"/>
                  <a:pt x="762" y="280"/>
                  <a:pt x="763" y="281"/>
                </a:cubicBezTo>
                <a:cubicBezTo>
                  <a:pt x="764" y="282"/>
                  <a:pt x="764" y="282"/>
                  <a:pt x="765" y="282"/>
                </a:cubicBezTo>
                <a:close/>
                <a:moveTo>
                  <a:pt x="913" y="131"/>
                </a:moveTo>
                <a:cubicBezTo>
                  <a:pt x="914" y="132"/>
                  <a:pt x="915" y="132"/>
                  <a:pt x="915" y="132"/>
                </a:cubicBezTo>
                <a:cubicBezTo>
                  <a:pt x="916" y="132"/>
                  <a:pt x="917" y="132"/>
                  <a:pt x="918" y="131"/>
                </a:cubicBezTo>
                <a:cubicBezTo>
                  <a:pt x="968" y="81"/>
                  <a:pt x="968" y="81"/>
                  <a:pt x="968" y="81"/>
                </a:cubicBezTo>
                <a:cubicBezTo>
                  <a:pt x="969" y="80"/>
                  <a:pt x="969" y="78"/>
                  <a:pt x="968" y="77"/>
                </a:cubicBezTo>
                <a:cubicBezTo>
                  <a:pt x="967" y="75"/>
                  <a:pt x="965" y="75"/>
                  <a:pt x="963" y="77"/>
                </a:cubicBezTo>
                <a:cubicBezTo>
                  <a:pt x="913" y="127"/>
                  <a:pt x="913" y="127"/>
                  <a:pt x="913" y="127"/>
                </a:cubicBezTo>
                <a:cubicBezTo>
                  <a:pt x="912" y="128"/>
                  <a:pt x="912" y="130"/>
                  <a:pt x="913" y="131"/>
                </a:cubicBezTo>
                <a:close/>
                <a:moveTo>
                  <a:pt x="399" y="650"/>
                </a:moveTo>
                <a:cubicBezTo>
                  <a:pt x="521" y="527"/>
                  <a:pt x="521" y="527"/>
                  <a:pt x="521" y="527"/>
                </a:cubicBezTo>
                <a:cubicBezTo>
                  <a:pt x="523" y="526"/>
                  <a:pt x="523" y="524"/>
                  <a:pt x="521" y="523"/>
                </a:cubicBezTo>
                <a:cubicBezTo>
                  <a:pt x="520" y="522"/>
                  <a:pt x="518" y="522"/>
                  <a:pt x="517" y="523"/>
                </a:cubicBezTo>
                <a:cubicBezTo>
                  <a:pt x="395" y="646"/>
                  <a:pt x="395" y="646"/>
                  <a:pt x="395" y="646"/>
                </a:cubicBezTo>
                <a:cubicBezTo>
                  <a:pt x="393" y="647"/>
                  <a:pt x="393" y="649"/>
                  <a:pt x="395" y="650"/>
                </a:cubicBezTo>
                <a:cubicBezTo>
                  <a:pt x="395" y="650"/>
                  <a:pt x="396" y="651"/>
                  <a:pt x="397" y="651"/>
                </a:cubicBezTo>
                <a:cubicBezTo>
                  <a:pt x="397" y="651"/>
                  <a:pt x="398" y="650"/>
                  <a:pt x="399" y="650"/>
                </a:cubicBezTo>
                <a:close/>
                <a:moveTo>
                  <a:pt x="906" y="142"/>
                </a:moveTo>
                <a:cubicBezTo>
                  <a:pt x="906" y="142"/>
                  <a:pt x="907" y="141"/>
                  <a:pt x="908" y="141"/>
                </a:cubicBezTo>
                <a:cubicBezTo>
                  <a:pt x="909" y="139"/>
                  <a:pt x="909" y="139"/>
                  <a:pt x="909" y="139"/>
                </a:cubicBezTo>
                <a:cubicBezTo>
                  <a:pt x="909" y="139"/>
                  <a:pt x="910" y="139"/>
                  <a:pt x="910" y="139"/>
                </a:cubicBezTo>
                <a:cubicBezTo>
                  <a:pt x="910" y="139"/>
                  <a:pt x="910" y="138"/>
                  <a:pt x="911" y="138"/>
                </a:cubicBezTo>
                <a:cubicBezTo>
                  <a:pt x="913" y="136"/>
                  <a:pt x="913" y="136"/>
                  <a:pt x="913" y="136"/>
                </a:cubicBezTo>
                <a:cubicBezTo>
                  <a:pt x="914" y="135"/>
                  <a:pt x="914" y="133"/>
                  <a:pt x="913" y="131"/>
                </a:cubicBezTo>
                <a:cubicBezTo>
                  <a:pt x="912" y="130"/>
                  <a:pt x="910" y="130"/>
                  <a:pt x="909" y="131"/>
                </a:cubicBezTo>
                <a:cubicBezTo>
                  <a:pt x="906" y="134"/>
                  <a:pt x="906" y="134"/>
                  <a:pt x="906" y="134"/>
                </a:cubicBezTo>
                <a:cubicBezTo>
                  <a:pt x="906" y="134"/>
                  <a:pt x="906" y="134"/>
                  <a:pt x="906" y="135"/>
                </a:cubicBezTo>
                <a:cubicBezTo>
                  <a:pt x="905" y="135"/>
                  <a:pt x="905" y="135"/>
                  <a:pt x="905" y="135"/>
                </a:cubicBezTo>
                <a:cubicBezTo>
                  <a:pt x="903" y="137"/>
                  <a:pt x="903" y="137"/>
                  <a:pt x="903" y="137"/>
                </a:cubicBezTo>
                <a:cubicBezTo>
                  <a:pt x="902" y="138"/>
                  <a:pt x="902" y="140"/>
                  <a:pt x="903" y="141"/>
                </a:cubicBezTo>
                <a:cubicBezTo>
                  <a:pt x="904" y="141"/>
                  <a:pt x="905" y="142"/>
                  <a:pt x="906" y="142"/>
                </a:cubicBezTo>
                <a:close/>
                <a:moveTo>
                  <a:pt x="1028" y="19"/>
                </a:moveTo>
                <a:cubicBezTo>
                  <a:pt x="1029" y="19"/>
                  <a:pt x="1030" y="19"/>
                  <a:pt x="1030" y="18"/>
                </a:cubicBezTo>
                <a:cubicBezTo>
                  <a:pt x="1031" y="17"/>
                  <a:pt x="1031" y="17"/>
                  <a:pt x="1031" y="17"/>
                </a:cubicBezTo>
                <a:cubicBezTo>
                  <a:pt x="1033" y="16"/>
                  <a:pt x="1033" y="14"/>
                  <a:pt x="1031" y="13"/>
                </a:cubicBezTo>
                <a:cubicBezTo>
                  <a:pt x="1030" y="12"/>
                  <a:pt x="1028" y="12"/>
                  <a:pt x="1027" y="13"/>
                </a:cubicBezTo>
                <a:cubicBezTo>
                  <a:pt x="1026" y="14"/>
                  <a:pt x="1026" y="14"/>
                  <a:pt x="1026" y="14"/>
                </a:cubicBezTo>
                <a:cubicBezTo>
                  <a:pt x="1025" y="15"/>
                  <a:pt x="1025" y="17"/>
                  <a:pt x="1026" y="18"/>
                </a:cubicBezTo>
                <a:cubicBezTo>
                  <a:pt x="1027" y="19"/>
                  <a:pt x="1028" y="19"/>
                  <a:pt x="1028" y="19"/>
                </a:cubicBezTo>
                <a:close/>
                <a:moveTo>
                  <a:pt x="397" y="661"/>
                </a:moveTo>
                <a:cubicBezTo>
                  <a:pt x="398" y="662"/>
                  <a:pt x="399" y="662"/>
                  <a:pt x="399" y="662"/>
                </a:cubicBezTo>
                <a:cubicBezTo>
                  <a:pt x="400" y="662"/>
                  <a:pt x="401" y="662"/>
                  <a:pt x="402" y="661"/>
                </a:cubicBezTo>
                <a:cubicBezTo>
                  <a:pt x="531" y="531"/>
                  <a:pt x="531" y="531"/>
                  <a:pt x="531" y="531"/>
                </a:cubicBezTo>
                <a:cubicBezTo>
                  <a:pt x="533" y="530"/>
                  <a:pt x="533" y="528"/>
                  <a:pt x="531" y="527"/>
                </a:cubicBezTo>
                <a:cubicBezTo>
                  <a:pt x="530" y="526"/>
                  <a:pt x="528" y="526"/>
                  <a:pt x="527" y="527"/>
                </a:cubicBezTo>
                <a:cubicBezTo>
                  <a:pt x="397" y="657"/>
                  <a:pt x="397" y="657"/>
                  <a:pt x="397" y="657"/>
                </a:cubicBezTo>
                <a:cubicBezTo>
                  <a:pt x="396" y="658"/>
                  <a:pt x="396" y="660"/>
                  <a:pt x="397" y="661"/>
                </a:cubicBezTo>
                <a:close/>
                <a:moveTo>
                  <a:pt x="930" y="124"/>
                </a:moveTo>
                <a:cubicBezTo>
                  <a:pt x="929" y="125"/>
                  <a:pt x="929" y="127"/>
                  <a:pt x="930" y="128"/>
                </a:cubicBezTo>
                <a:cubicBezTo>
                  <a:pt x="931" y="129"/>
                  <a:pt x="932" y="129"/>
                  <a:pt x="933" y="129"/>
                </a:cubicBezTo>
                <a:cubicBezTo>
                  <a:pt x="933" y="129"/>
                  <a:pt x="934" y="129"/>
                  <a:pt x="935" y="128"/>
                </a:cubicBezTo>
                <a:cubicBezTo>
                  <a:pt x="978" y="84"/>
                  <a:pt x="978" y="84"/>
                  <a:pt x="978" y="84"/>
                </a:cubicBezTo>
                <a:cubicBezTo>
                  <a:pt x="979" y="83"/>
                  <a:pt x="979" y="81"/>
                  <a:pt x="978" y="80"/>
                </a:cubicBezTo>
                <a:cubicBezTo>
                  <a:pt x="977" y="79"/>
                  <a:pt x="975" y="79"/>
                  <a:pt x="974" y="80"/>
                </a:cubicBezTo>
                <a:lnTo>
                  <a:pt x="930" y="124"/>
                </a:lnTo>
                <a:close/>
                <a:moveTo>
                  <a:pt x="919" y="143"/>
                </a:moveTo>
                <a:cubicBezTo>
                  <a:pt x="920" y="143"/>
                  <a:pt x="920" y="142"/>
                  <a:pt x="921" y="142"/>
                </a:cubicBezTo>
                <a:cubicBezTo>
                  <a:pt x="930" y="133"/>
                  <a:pt x="930" y="133"/>
                  <a:pt x="930" y="133"/>
                </a:cubicBezTo>
                <a:cubicBezTo>
                  <a:pt x="931" y="132"/>
                  <a:pt x="931" y="130"/>
                  <a:pt x="930" y="129"/>
                </a:cubicBezTo>
                <a:cubicBezTo>
                  <a:pt x="929" y="127"/>
                  <a:pt x="927" y="127"/>
                  <a:pt x="925" y="129"/>
                </a:cubicBezTo>
                <a:cubicBezTo>
                  <a:pt x="917" y="137"/>
                  <a:pt x="917" y="137"/>
                  <a:pt x="917" y="137"/>
                </a:cubicBezTo>
                <a:cubicBezTo>
                  <a:pt x="915" y="139"/>
                  <a:pt x="915" y="141"/>
                  <a:pt x="917" y="142"/>
                </a:cubicBezTo>
                <a:cubicBezTo>
                  <a:pt x="917" y="142"/>
                  <a:pt x="918" y="143"/>
                  <a:pt x="919" y="143"/>
                </a:cubicBezTo>
                <a:close/>
                <a:moveTo>
                  <a:pt x="746" y="316"/>
                </a:moveTo>
                <a:cubicBezTo>
                  <a:pt x="747" y="316"/>
                  <a:pt x="747" y="315"/>
                  <a:pt x="748" y="315"/>
                </a:cubicBezTo>
                <a:cubicBezTo>
                  <a:pt x="761" y="302"/>
                  <a:pt x="761" y="302"/>
                  <a:pt x="761" y="302"/>
                </a:cubicBezTo>
                <a:cubicBezTo>
                  <a:pt x="774" y="289"/>
                  <a:pt x="774" y="289"/>
                  <a:pt x="774" y="289"/>
                </a:cubicBezTo>
                <a:cubicBezTo>
                  <a:pt x="775" y="287"/>
                  <a:pt x="775" y="285"/>
                  <a:pt x="774" y="284"/>
                </a:cubicBezTo>
                <a:cubicBezTo>
                  <a:pt x="773" y="283"/>
                  <a:pt x="771" y="283"/>
                  <a:pt x="770" y="284"/>
                </a:cubicBezTo>
                <a:cubicBezTo>
                  <a:pt x="757" y="297"/>
                  <a:pt x="757" y="297"/>
                  <a:pt x="757" y="297"/>
                </a:cubicBezTo>
                <a:cubicBezTo>
                  <a:pt x="744" y="310"/>
                  <a:pt x="744" y="310"/>
                  <a:pt x="744" y="310"/>
                </a:cubicBezTo>
                <a:cubicBezTo>
                  <a:pt x="742" y="312"/>
                  <a:pt x="742" y="314"/>
                  <a:pt x="744" y="315"/>
                </a:cubicBezTo>
                <a:cubicBezTo>
                  <a:pt x="744" y="315"/>
                  <a:pt x="745" y="316"/>
                  <a:pt x="746" y="316"/>
                </a:cubicBezTo>
                <a:close/>
                <a:moveTo>
                  <a:pt x="903" y="156"/>
                </a:moveTo>
                <a:cubicBezTo>
                  <a:pt x="903" y="156"/>
                  <a:pt x="904" y="157"/>
                  <a:pt x="905" y="157"/>
                </a:cubicBezTo>
                <a:cubicBezTo>
                  <a:pt x="906" y="157"/>
                  <a:pt x="907" y="156"/>
                  <a:pt x="907" y="156"/>
                </a:cubicBezTo>
                <a:cubicBezTo>
                  <a:pt x="916" y="147"/>
                  <a:pt x="916" y="147"/>
                  <a:pt x="916" y="147"/>
                </a:cubicBezTo>
                <a:cubicBezTo>
                  <a:pt x="917" y="146"/>
                  <a:pt x="917" y="144"/>
                  <a:pt x="916" y="143"/>
                </a:cubicBezTo>
                <a:cubicBezTo>
                  <a:pt x="914" y="142"/>
                  <a:pt x="912" y="142"/>
                  <a:pt x="911" y="143"/>
                </a:cubicBezTo>
                <a:cubicBezTo>
                  <a:pt x="903" y="151"/>
                  <a:pt x="903" y="151"/>
                  <a:pt x="903" y="151"/>
                </a:cubicBezTo>
                <a:cubicBezTo>
                  <a:pt x="902" y="152"/>
                  <a:pt x="902" y="154"/>
                  <a:pt x="903" y="156"/>
                </a:cubicBezTo>
                <a:close/>
                <a:moveTo>
                  <a:pt x="892" y="162"/>
                </a:moveTo>
                <a:cubicBezTo>
                  <a:pt x="821" y="233"/>
                  <a:pt x="821" y="233"/>
                  <a:pt x="821" y="233"/>
                </a:cubicBezTo>
                <a:cubicBezTo>
                  <a:pt x="820" y="234"/>
                  <a:pt x="820" y="236"/>
                  <a:pt x="821" y="237"/>
                </a:cubicBezTo>
                <a:cubicBezTo>
                  <a:pt x="822" y="238"/>
                  <a:pt x="823" y="238"/>
                  <a:pt x="824" y="238"/>
                </a:cubicBezTo>
                <a:cubicBezTo>
                  <a:pt x="824" y="238"/>
                  <a:pt x="825" y="238"/>
                  <a:pt x="826" y="237"/>
                </a:cubicBezTo>
                <a:cubicBezTo>
                  <a:pt x="896" y="166"/>
                  <a:pt x="896" y="166"/>
                  <a:pt x="896" y="166"/>
                </a:cubicBezTo>
                <a:cubicBezTo>
                  <a:pt x="898" y="165"/>
                  <a:pt x="898" y="163"/>
                  <a:pt x="896" y="162"/>
                </a:cubicBezTo>
                <a:cubicBezTo>
                  <a:pt x="895" y="161"/>
                  <a:pt x="893" y="161"/>
                  <a:pt x="892" y="162"/>
                </a:cubicBezTo>
                <a:close/>
                <a:moveTo>
                  <a:pt x="779" y="282"/>
                </a:moveTo>
                <a:cubicBezTo>
                  <a:pt x="780" y="282"/>
                  <a:pt x="781" y="282"/>
                  <a:pt x="781" y="281"/>
                </a:cubicBezTo>
                <a:cubicBezTo>
                  <a:pt x="821" y="242"/>
                  <a:pt x="821" y="242"/>
                  <a:pt x="821" y="242"/>
                </a:cubicBezTo>
                <a:cubicBezTo>
                  <a:pt x="822" y="241"/>
                  <a:pt x="822" y="239"/>
                  <a:pt x="821" y="238"/>
                </a:cubicBezTo>
                <a:cubicBezTo>
                  <a:pt x="820" y="236"/>
                  <a:pt x="818" y="236"/>
                  <a:pt x="816" y="238"/>
                </a:cubicBezTo>
                <a:cubicBezTo>
                  <a:pt x="802" y="252"/>
                  <a:pt x="802" y="252"/>
                  <a:pt x="802" y="252"/>
                </a:cubicBezTo>
                <a:cubicBezTo>
                  <a:pt x="777" y="277"/>
                  <a:pt x="777" y="277"/>
                  <a:pt x="777" y="277"/>
                </a:cubicBezTo>
                <a:cubicBezTo>
                  <a:pt x="776" y="278"/>
                  <a:pt x="776" y="280"/>
                  <a:pt x="777" y="281"/>
                </a:cubicBezTo>
                <a:cubicBezTo>
                  <a:pt x="778" y="282"/>
                  <a:pt x="778" y="282"/>
                  <a:pt x="779" y="282"/>
                </a:cubicBezTo>
                <a:close/>
                <a:moveTo>
                  <a:pt x="941" y="127"/>
                </a:moveTo>
                <a:cubicBezTo>
                  <a:pt x="941" y="127"/>
                  <a:pt x="941" y="127"/>
                  <a:pt x="941" y="127"/>
                </a:cubicBezTo>
                <a:cubicBezTo>
                  <a:pt x="833" y="235"/>
                  <a:pt x="833" y="235"/>
                  <a:pt x="833" y="235"/>
                </a:cubicBezTo>
                <a:cubicBezTo>
                  <a:pt x="832" y="236"/>
                  <a:pt x="832" y="238"/>
                  <a:pt x="833" y="240"/>
                </a:cubicBezTo>
                <a:cubicBezTo>
                  <a:pt x="833" y="240"/>
                  <a:pt x="834" y="241"/>
                  <a:pt x="835" y="241"/>
                </a:cubicBezTo>
                <a:cubicBezTo>
                  <a:pt x="836" y="241"/>
                  <a:pt x="836" y="240"/>
                  <a:pt x="837" y="240"/>
                </a:cubicBezTo>
                <a:cubicBezTo>
                  <a:pt x="945" y="132"/>
                  <a:pt x="945" y="132"/>
                  <a:pt x="945" y="132"/>
                </a:cubicBezTo>
                <a:cubicBezTo>
                  <a:pt x="945" y="131"/>
                  <a:pt x="945" y="131"/>
                  <a:pt x="946" y="131"/>
                </a:cubicBezTo>
                <a:cubicBezTo>
                  <a:pt x="946" y="131"/>
                  <a:pt x="946" y="131"/>
                  <a:pt x="946" y="131"/>
                </a:cubicBezTo>
                <a:cubicBezTo>
                  <a:pt x="986" y="91"/>
                  <a:pt x="986" y="91"/>
                  <a:pt x="986" y="91"/>
                </a:cubicBezTo>
                <a:cubicBezTo>
                  <a:pt x="987" y="90"/>
                  <a:pt x="987" y="88"/>
                  <a:pt x="986" y="86"/>
                </a:cubicBezTo>
                <a:cubicBezTo>
                  <a:pt x="985" y="85"/>
                  <a:pt x="983" y="85"/>
                  <a:pt x="982" y="86"/>
                </a:cubicBezTo>
                <a:cubicBezTo>
                  <a:pt x="942" y="126"/>
                  <a:pt x="942" y="126"/>
                  <a:pt x="942" y="126"/>
                </a:cubicBezTo>
                <a:cubicBezTo>
                  <a:pt x="941" y="127"/>
                  <a:pt x="941" y="127"/>
                  <a:pt x="941" y="127"/>
                </a:cubicBezTo>
                <a:close/>
                <a:moveTo>
                  <a:pt x="1015" y="57"/>
                </a:moveTo>
                <a:cubicBezTo>
                  <a:pt x="1016" y="58"/>
                  <a:pt x="1017" y="58"/>
                  <a:pt x="1017" y="58"/>
                </a:cubicBezTo>
                <a:cubicBezTo>
                  <a:pt x="1018" y="58"/>
                  <a:pt x="1019" y="58"/>
                  <a:pt x="1019" y="57"/>
                </a:cubicBezTo>
                <a:cubicBezTo>
                  <a:pt x="1022" y="55"/>
                  <a:pt x="1022" y="55"/>
                  <a:pt x="1022" y="55"/>
                </a:cubicBezTo>
                <a:cubicBezTo>
                  <a:pt x="1022" y="55"/>
                  <a:pt x="1022" y="55"/>
                  <a:pt x="1022" y="54"/>
                </a:cubicBezTo>
                <a:cubicBezTo>
                  <a:pt x="1023" y="54"/>
                  <a:pt x="1023" y="54"/>
                  <a:pt x="1023" y="54"/>
                </a:cubicBezTo>
                <a:cubicBezTo>
                  <a:pt x="1035" y="41"/>
                  <a:pt x="1035" y="41"/>
                  <a:pt x="1035" y="41"/>
                </a:cubicBezTo>
                <a:cubicBezTo>
                  <a:pt x="1037" y="40"/>
                  <a:pt x="1037" y="38"/>
                  <a:pt x="1035" y="37"/>
                </a:cubicBezTo>
                <a:cubicBezTo>
                  <a:pt x="1034" y="36"/>
                  <a:pt x="1032" y="36"/>
                  <a:pt x="1031" y="37"/>
                </a:cubicBezTo>
                <a:cubicBezTo>
                  <a:pt x="1019" y="49"/>
                  <a:pt x="1019" y="49"/>
                  <a:pt x="1019" y="49"/>
                </a:cubicBezTo>
                <a:cubicBezTo>
                  <a:pt x="1018" y="50"/>
                  <a:pt x="1018" y="50"/>
                  <a:pt x="1018" y="50"/>
                </a:cubicBezTo>
                <a:cubicBezTo>
                  <a:pt x="1018" y="50"/>
                  <a:pt x="1018" y="50"/>
                  <a:pt x="1017" y="51"/>
                </a:cubicBezTo>
                <a:cubicBezTo>
                  <a:pt x="1015" y="53"/>
                  <a:pt x="1015" y="53"/>
                  <a:pt x="1015" y="53"/>
                </a:cubicBezTo>
                <a:cubicBezTo>
                  <a:pt x="1014" y="54"/>
                  <a:pt x="1014" y="56"/>
                  <a:pt x="1015" y="57"/>
                </a:cubicBezTo>
                <a:close/>
                <a:moveTo>
                  <a:pt x="397" y="676"/>
                </a:moveTo>
                <a:cubicBezTo>
                  <a:pt x="397" y="676"/>
                  <a:pt x="398" y="677"/>
                  <a:pt x="399" y="677"/>
                </a:cubicBezTo>
                <a:cubicBezTo>
                  <a:pt x="400" y="677"/>
                  <a:pt x="400" y="676"/>
                  <a:pt x="401" y="676"/>
                </a:cubicBezTo>
                <a:cubicBezTo>
                  <a:pt x="541" y="536"/>
                  <a:pt x="541" y="536"/>
                  <a:pt x="541" y="536"/>
                </a:cubicBezTo>
                <a:cubicBezTo>
                  <a:pt x="542" y="535"/>
                  <a:pt x="542" y="533"/>
                  <a:pt x="541" y="532"/>
                </a:cubicBezTo>
                <a:cubicBezTo>
                  <a:pt x="540" y="530"/>
                  <a:pt x="538" y="530"/>
                  <a:pt x="536" y="532"/>
                </a:cubicBezTo>
                <a:cubicBezTo>
                  <a:pt x="397" y="671"/>
                  <a:pt x="397" y="671"/>
                  <a:pt x="397" y="671"/>
                </a:cubicBezTo>
                <a:cubicBezTo>
                  <a:pt x="395" y="673"/>
                  <a:pt x="395" y="675"/>
                  <a:pt x="397" y="676"/>
                </a:cubicBezTo>
                <a:close/>
                <a:moveTo>
                  <a:pt x="990" y="82"/>
                </a:moveTo>
                <a:cubicBezTo>
                  <a:pt x="991" y="83"/>
                  <a:pt x="991" y="83"/>
                  <a:pt x="992" y="83"/>
                </a:cubicBezTo>
                <a:cubicBezTo>
                  <a:pt x="993" y="83"/>
                  <a:pt x="994" y="83"/>
                  <a:pt x="994" y="82"/>
                </a:cubicBezTo>
                <a:cubicBezTo>
                  <a:pt x="997" y="80"/>
                  <a:pt x="997" y="80"/>
                  <a:pt x="997" y="80"/>
                </a:cubicBezTo>
                <a:cubicBezTo>
                  <a:pt x="998" y="79"/>
                  <a:pt x="998" y="77"/>
                  <a:pt x="997" y="76"/>
                </a:cubicBezTo>
                <a:cubicBezTo>
                  <a:pt x="996" y="74"/>
                  <a:pt x="994" y="74"/>
                  <a:pt x="992" y="76"/>
                </a:cubicBezTo>
                <a:cubicBezTo>
                  <a:pt x="990" y="78"/>
                  <a:pt x="990" y="78"/>
                  <a:pt x="990" y="78"/>
                </a:cubicBezTo>
                <a:cubicBezTo>
                  <a:pt x="989" y="79"/>
                  <a:pt x="989" y="81"/>
                  <a:pt x="990" y="82"/>
                </a:cubicBezTo>
                <a:close/>
                <a:moveTo>
                  <a:pt x="807" y="261"/>
                </a:moveTo>
                <a:cubicBezTo>
                  <a:pt x="806" y="262"/>
                  <a:pt x="806" y="262"/>
                  <a:pt x="806" y="262"/>
                </a:cubicBezTo>
                <a:cubicBezTo>
                  <a:pt x="805" y="263"/>
                  <a:pt x="805" y="265"/>
                  <a:pt x="806" y="267"/>
                </a:cubicBezTo>
                <a:cubicBezTo>
                  <a:pt x="806" y="267"/>
                  <a:pt x="807" y="267"/>
                  <a:pt x="808" y="267"/>
                </a:cubicBezTo>
                <a:cubicBezTo>
                  <a:pt x="809" y="267"/>
                  <a:pt x="810" y="267"/>
                  <a:pt x="810" y="267"/>
                </a:cubicBezTo>
                <a:cubicBezTo>
                  <a:pt x="812" y="265"/>
                  <a:pt x="812" y="265"/>
                  <a:pt x="812" y="265"/>
                </a:cubicBezTo>
                <a:cubicBezTo>
                  <a:pt x="813" y="264"/>
                  <a:pt x="813" y="262"/>
                  <a:pt x="812" y="261"/>
                </a:cubicBezTo>
                <a:cubicBezTo>
                  <a:pt x="811" y="259"/>
                  <a:pt x="809" y="259"/>
                  <a:pt x="807" y="261"/>
                </a:cubicBezTo>
                <a:close/>
                <a:moveTo>
                  <a:pt x="714" y="358"/>
                </a:moveTo>
                <a:cubicBezTo>
                  <a:pt x="715" y="359"/>
                  <a:pt x="716" y="359"/>
                  <a:pt x="716" y="359"/>
                </a:cubicBezTo>
                <a:cubicBezTo>
                  <a:pt x="717" y="359"/>
                  <a:pt x="718" y="359"/>
                  <a:pt x="719" y="358"/>
                </a:cubicBezTo>
                <a:cubicBezTo>
                  <a:pt x="787" y="290"/>
                  <a:pt x="787" y="290"/>
                  <a:pt x="787" y="290"/>
                </a:cubicBezTo>
                <a:cubicBezTo>
                  <a:pt x="788" y="289"/>
                  <a:pt x="788" y="287"/>
                  <a:pt x="787" y="286"/>
                </a:cubicBezTo>
                <a:cubicBezTo>
                  <a:pt x="785" y="284"/>
                  <a:pt x="784" y="284"/>
                  <a:pt x="782" y="286"/>
                </a:cubicBezTo>
                <a:cubicBezTo>
                  <a:pt x="714" y="354"/>
                  <a:pt x="714" y="354"/>
                  <a:pt x="714" y="354"/>
                </a:cubicBezTo>
                <a:cubicBezTo>
                  <a:pt x="713" y="355"/>
                  <a:pt x="713" y="357"/>
                  <a:pt x="714" y="358"/>
                </a:cubicBezTo>
                <a:close/>
                <a:moveTo>
                  <a:pt x="1041" y="49"/>
                </a:moveTo>
                <a:cubicBezTo>
                  <a:pt x="1041" y="49"/>
                  <a:pt x="1042" y="49"/>
                  <a:pt x="1043" y="48"/>
                </a:cubicBezTo>
                <a:cubicBezTo>
                  <a:pt x="1052" y="38"/>
                  <a:pt x="1052" y="38"/>
                  <a:pt x="1052" y="38"/>
                </a:cubicBezTo>
                <a:cubicBezTo>
                  <a:pt x="1053" y="37"/>
                  <a:pt x="1053" y="35"/>
                  <a:pt x="1052" y="34"/>
                </a:cubicBezTo>
                <a:cubicBezTo>
                  <a:pt x="1051" y="33"/>
                  <a:pt x="1049" y="33"/>
                  <a:pt x="1048" y="34"/>
                </a:cubicBezTo>
                <a:cubicBezTo>
                  <a:pt x="1038" y="44"/>
                  <a:pt x="1038" y="44"/>
                  <a:pt x="1038" y="44"/>
                </a:cubicBezTo>
                <a:cubicBezTo>
                  <a:pt x="1037" y="45"/>
                  <a:pt x="1037" y="47"/>
                  <a:pt x="1038" y="48"/>
                </a:cubicBezTo>
                <a:cubicBezTo>
                  <a:pt x="1039" y="49"/>
                  <a:pt x="1040" y="49"/>
                  <a:pt x="1041" y="49"/>
                </a:cubicBezTo>
                <a:close/>
                <a:moveTo>
                  <a:pt x="399" y="690"/>
                </a:moveTo>
                <a:cubicBezTo>
                  <a:pt x="400" y="690"/>
                  <a:pt x="401" y="690"/>
                  <a:pt x="401" y="689"/>
                </a:cubicBezTo>
                <a:cubicBezTo>
                  <a:pt x="548" y="543"/>
                  <a:pt x="548" y="543"/>
                  <a:pt x="548" y="543"/>
                </a:cubicBezTo>
                <a:cubicBezTo>
                  <a:pt x="549" y="542"/>
                  <a:pt x="549" y="540"/>
                  <a:pt x="548" y="538"/>
                </a:cubicBezTo>
                <a:cubicBezTo>
                  <a:pt x="547" y="537"/>
                  <a:pt x="545" y="537"/>
                  <a:pt x="544" y="538"/>
                </a:cubicBezTo>
                <a:cubicBezTo>
                  <a:pt x="397" y="685"/>
                  <a:pt x="397" y="685"/>
                  <a:pt x="397" y="685"/>
                </a:cubicBezTo>
                <a:cubicBezTo>
                  <a:pt x="396" y="686"/>
                  <a:pt x="396" y="688"/>
                  <a:pt x="397" y="689"/>
                </a:cubicBezTo>
                <a:cubicBezTo>
                  <a:pt x="398" y="690"/>
                  <a:pt x="398" y="690"/>
                  <a:pt x="399" y="690"/>
                </a:cubicBezTo>
                <a:close/>
                <a:moveTo>
                  <a:pt x="703" y="387"/>
                </a:moveTo>
                <a:cubicBezTo>
                  <a:pt x="704" y="387"/>
                  <a:pt x="704" y="386"/>
                  <a:pt x="705" y="386"/>
                </a:cubicBezTo>
                <a:cubicBezTo>
                  <a:pt x="804" y="287"/>
                  <a:pt x="804" y="287"/>
                  <a:pt x="804" y="287"/>
                </a:cubicBezTo>
                <a:cubicBezTo>
                  <a:pt x="804" y="286"/>
                  <a:pt x="804" y="286"/>
                  <a:pt x="805" y="286"/>
                </a:cubicBezTo>
                <a:cubicBezTo>
                  <a:pt x="805" y="286"/>
                  <a:pt x="805" y="286"/>
                  <a:pt x="805" y="286"/>
                </a:cubicBezTo>
                <a:cubicBezTo>
                  <a:pt x="808" y="283"/>
                  <a:pt x="808" y="283"/>
                  <a:pt x="808" y="283"/>
                </a:cubicBezTo>
                <a:cubicBezTo>
                  <a:pt x="809" y="281"/>
                  <a:pt x="809" y="279"/>
                  <a:pt x="808" y="278"/>
                </a:cubicBezTo>
                <a:cubicBezTo>
                  <a:pt x="807" y="277"/>
                  <a:pt x="805" y="277"/>
                  <a:pt x="804" y="278"/>
                </a:cubicBezTo>
                <a:cubicBezTo>
                  <a:pt x="801" y="281"/>
                  <a:pt x="801" y="281"/>
                  <a:pt x="801" y="281"/>
                </a:cubicBezTo>
                <a:cubicBezTo>
                  <a:pt x="801" y="281"/>
                  <a:pt x="800" y="282"/>
                  <a:pt x="800" y="282"/>
                </a:cubicBezTo>
                <a:cubicBezTo>
                  <a:pt x="800" y="282"/>
                  <a:pt x="800" y="282"/>
                  <a:pt x="800" y="282"/>
                </a:cubicBezTo>
                <a:cubicBezTo>
                  <a:pt x="701" y="381"/>
                  <a:pt x="701" y="381"/>
                  <a:pt x="701" y="381"/>
                </a:cubicBezTo>
                <a:cubicBezTo>
                  <a:pt x="699" y="382"/>
                  <a:pt x="699" y="384"/>
                  <a:pt x="701" y="386"/>
                </a:cubicBezTo>
                <a:cubicBezTo>
                  <a:pt x="701" y="386"/>
                  <a:pt x="702" y="387"/>
                  <a:pt x="703" y="387"/>
                </a:cubicBezTo>
                <a:close/>
                <a:moveTo>
                  <a:pt x="933" y="157"/>
                </a:moveTo>
                <a:cubicBezTo>
                  <a:pt x="933" y="157"/>
                  <a:pt x="933" y="157"/>
                  <a:pt x="933" y="157"/>
                </a:cubicBezTo>
                <a:cubicBezTo>
                  <a:pt x="999" y="91"/>
                  <a:pt x="999" y="91"/>
                  <a:pt x="999" y="91"/>
                </a:cubicBezTo>
                <a:cubicBezTo>
                  <a:pt x="1002" y="89"/>
                  <a:pt x="1002" y="89"/>
                  <a:pt x="1002" y="89"/>
                </a:cubicBezTo>
                <a:cubicBezTo>
                  <a:pt x="1002" y="89"/>
                  <a:pt x="1002" y="89"/>
                  <a:pt x="1002" y="89"/>
                </a:cubicBezTo>
                <a:cubicBezTo>
                  <a:pt x="1006" y="84"/>
                  <a:pt x="1006" y="84"/>
                  <a:pt x="1006" y="84"/>
                </a:cubicBezTo>
                <a:cubicBezTo>
                  <a:pt x="1007" y="84"/>
                  <a:pt x="1007" y="83"/>
                  <a:pt x="1007" y="82"/>
                </a:cubicBezTo>
                <a:cubicBezTo>
                  <a:pt x="1007" y="81"/>
                  <a:pt x="1007" y="81"/>
                  <a:pt x="1006" y="80"/>
                </a:cubicBezTo>
                <a:cubicBezTo>
                  <a:pt x="1006" y="80"/>
                  <a:pt x="1006" y="80"/>
                  <a:pt x="1005" y="79"/>
                </a:cubicBezTo>
                <a:cubicBezTo>
                  <a:pt x="1005" y="79"/>
                  <a:pt x="1005" y="79"/>
                  <a:pt x="1005" y="79"/>
                </a:cubicBezTo>
                <a:cubicBezTo>
                  <a:pt x="1005" y="79"/>
                  <a:pt x="1005" y="79"/>
                  <a:pt x="1005" y="79"/>
                </a:cubicBezTo>
                <a:cubicBezTo>
                  <a:pt x="1005" y="79"/>
                  <a:pt x="1005" y="79"/>
                  <a:pt x="1004" y="79"/>
                </a:cubicBezTo>
                <a:cubicBezTo>
                  <a:pt x="1004" y="79"/>
                  <a:pt x="1003" y="79"/>
                  <a:pt x="1002" y="80"/>
                </a:cubicBezTo>
                <a:cubicBezTo>
                  <a:pt x="1002" y="80"/>
                  <a:pt x="1002" y="80"/>
                  <a:pt x="1002" y="80"/>
                </a:cubicBezTo>
                <a:cubicBezTo>
                  <a:pt x="928" y="154"/>
                  <a:pt x="928" y="154"/>
                  <a:pt x="928" y="154"/>
                </a:cubicBezTo>
                <a:cubicBezTo>
                  <a:pt x="928" y="154"/>
                  <a:pt x="928" y="154"/>
                  <a:pt x="928" y="154"/>
                </a:cubicBezTo>
                <a:cubicBezTo>
                  <a:pt x="928" y="154"/>
                  <a:pt x="928" y="154"/>
                  <a:pt x="928" y="154"/>
                </a:cubicBezTo>
                <a:cubicBezTo>
                  <a:pt x="852" y="229"/>
                  <a:pt x="852" y="229"/>
                  <a:pt x="852" y="229"/>
                </a:cubicBezTo>
                <a:cubicBezTo>
                  <a:pt x="851" y="231"/>
                  <a:pt x="851" y="233"/>
                  <a:pt x="852" y="234"/>
                </a:cubicBezTo>
                <a:cubicBezTo>
                  <a:pt x="853" y="234"/>
                  <a:pt x="854" y="235"/>
                  <a:pt x="855" y="235"/>
                </a:cubicBezTo>
                <a:cubicBezTo>
                  <a:pt x="855" y="235"/>
                  <a:pt x="856" y="234"/>
                  <a:pt x="857" y="234"/>
                </a:cubicBezTo>
                <a:cubicBezTo>
                  <a:pt x="933" y="158"/>
                  <a:pt x="933" y="158"/>
                  <a:pt x="933" y="158"/>
                </a:cubicBezTo>
                <a:cubicBezTo>
                  <a:pt x="933" y="158"/>
                  <a:pt x="933" y="157"/>
                  <a:pt x="933" y="157"/>
                </a:cubicBezTo>
                <a:close/>
                <a:moveTo>
                  <a:pt x="1009" y="80"/>
                </a:moveTo>
                <a:cubicBezTo>
                  <a:pt x="1010" y="80"/>
                  <a:pt x="1011" y="80"/>
                  <a:pt x="1012" y="79"/>
                </a:cubicBezTo>
                <a:cubicBezTo>
                  <a:pt x="1015" y="76"/>
                  <a:pt x="1015" y="76"/>
                  <a:pt x="1015" y="76"/>
                </a:cubicBezTo>
                <a:cubicBezTo>
                  <a:pt x="1016" y="75"/>
                  <a:pt x="1016" y="73"/>
                  <a:pt x="1015" y="71"/>
                </a:cubicBezTo>
                <a:cubicBezTo>
                  <a:pt x="1014" y="70"/>
                  <a:pt x="1012" y="70"/>
                  <a:pt x="1011" y="71"/>
                </a:cubicBezTo>
                <a:cubicBezTo>
                  <a:pt x="1007" y="75"/>
                  <a:pt x="1007" y="75"/>
                  <a:pt x="1007" y="75"/>
                </a:cubicBezTo>
                <a:cubicBezTo>
                  <a:pt x="1006" y="76"/>
                  <a:pt x="1006" y="78"/>
                  <a:pt x="1007" y="79"/>
                </a:cubicBezTo>
                <a:cubicBezTo>
                  <a:pt x="1008" y="80"/>
                  <a:pt x="1009" y="80"/>
                  <a:pt x="1009" y="80"/>
                </a:cubicBezTo>
                <a:close/>
                <a:moveTo>
                  <a:pt x="1027" y="55"/>
                </a:moveTo>
                <a:cubicBezTo>
                  <a:pt x="1020" y="62"/>
                  <a:pt x="1020" y="62"/>
                  <a:pt x="1020" y="62"/>
                </a:cubicBezTo>
                <a:cubicBezTo>
                  <a:pt x="1018" y="63"/>
                  <a:pt x="1018" y="65"/>
                  <a:pt x="1020" y="67"/>
                </a:cubicBezTo>
                <a:cubicBezTo>
                  <a:pt x="1020" y="67"/>
                  <a:pt x="1021" y="68"/>
                  <a:pt x="1022" y="68"/>
                </a:cubicBezTo>
                <a:cubicBezTo>
                  <a:pt x="1023" y="68"/>
                  <a:pt x="1023" y="67"/>
                  <a:pt x="1024" y="67"/>
                </a:cubicBezTo>
                <a:cubicBezTo>
                  <a:pt x="1031" y="59"/>
                  <a:pt x="1031" y="59"/>
                  <a:pt x="1031" y="59"/>
                </a:cubicBezTo>
                <a:cubicBezTo>
                  <a:pt x="1032" y="58"/>
                  <a:pt x="1032" y="56"/>
                  <a:pt x="1031" y="55"/>
                </a:cubicBezTo>
                <a:cubicBezTo>
                  <a:pt x="1030" y="54"/>
                  <a:pt x="1028" y="54"/>
                  <a:pt x="1027" y="55"/>
                </a:cubicBezTo>
                <a:close/>
                <a:moveTo>
                  <a:pt x="860" y="243"/>
                </a:moveTo>
                <a:cubicBezTo>
                  <a:pt x="861" y="243"/>
                  <a:pt x="862" y="243"/>
                  <a:pt x="863" y="242"/>
                </a:cubicBezTo>
                <a:cubicBezTo>
                  <a:pt x="872" y="232"/>
                  <a:pt x="872" y="232"/>
                  <a:pt x="872" y="232"/>
                </a:cubicBezTo>
                <a:cubicBezTo>
                  <a:pt x="874" y="231"/>
                  <a:pt x="874" y="229"/>
                  <a:pt x="872" y="228"/>
                </a:cubicBezTo>
                <a:cubicBezTo>
                  <a:pt x="871" y="227"/>
                  <a:pt x="869" y="227"/>
                  <a:pt x="868" y="228"/>
                </a:cubicBezTo>
                <a:cubicBezTo>
                  <a:pt x="858" y="238"/>
                  <a:pt x="858" y="238"/>
                  <a:pt x="858" y="238"/>
                </a:cubicBezTo>
                <a:cubicBezTo>
                  <a:pt x="857" y="239"/>
                  <a:pt x="857" y="241"/>
                  <a:pt x="858" y="242"/>
                </a:cubicBezTo>
                <a:cubicBezTo>
                  <a:pt x="859" y="243"/>
                  <a:pt x="860" y="243"/>
                  <a:pt x="860" y="243"/>
                </a:cubicBezTo>
                <a:close/>
                <a:moveTo>
                  <a:pt x="1034" y="62"/>
                </a:moveTo>
                <a:cubicBezTo>
                  <a:pt x="1031" y="65"/>
                  <a:pt x="1031" y="65"/>
                  <a:pt x="1031" y="65"/>
                </a:cubicBezTo>
                <a:cubicBezTo>
                  <a:pt x="1030" y="66"/>
                  <a:pt x="1030" y="68"/>
                  <a:pt x="1031" y="69"/>
                </a:cubicBezTo>
                <a:cubicBezTo>
                  <a:pt x="1032" y="70"/>
                  <a:pt x="1033" y="70"/>
                  <a:pt x="1033" y="70"/>
                </a:cubicBezTo>
                <a:cubicBezTo>
                  <a:pt x="1034" y="70"/>
                  <a:pt x="1035" y="70"/>
                  <a:pt x="1036" y="69"/>
                </a:cubicBezTo>
                <a:cubicBezTo>
                  <a:pt x="1038" y="66"/>
                  <a:pt x="1038" y="66"/>
                  <a:pt x="1038" y="66"/>
                </a:cubicBezTo>
                <a:cubicBezTo>
                  <a:pt x="1039" y="65"/>
                  <a:pt x="1039" y="63"/>
                  <a:pt x="1038" y="62"/>
                </a:cubicBezTo>
                <a:cubicBezTo>
                  <a:pt x="1037" y="61"/>
                  <a:pt x="1035" y="61"/>
                  <a:pt x="1034" y="62"/>
                </a:cubicBezTo>
                <a:close/>
                <a:moveTo>
                  <a:pt x="705" y="399"/>
                </a:moveTo>
                <a:cubicBezTo>
                  <a:pt x="706" y="399"/>
                  <a:pt x="706" y="398"/>
                  <a:pt x="707" y="398"/>
                </a:cubicBezTo>
                <a:cubicBezTo>
                  <a:pt x="825" y="280"/>
                  <a:pt x="825" y="280"/>
                  <a:pt x="825" y="280"/>
                </a:cubicBezTo>
                <a:cubicBezTo>
                  <a:pt x="826" y="278"/>
                  <a:pt x="826" y="277"/>
                  <a:pt x="825" y="275"/>
                </a:cubicBezTo>
                <a:cubicBezTo>
                  <a:pt x="824" y="274"/>
                  <a:pt x="822" y="274"/>
                  <a:pt x="821" y="275"/>
                </a:cubicBezTo>
                <a:cubicBezTo>
                  <a:pt x="703" y="393"/>
                  <a:pt x="703" y="393"/>
                  <a:pt x="703" y="393"/>
                </a:cubicBezTo>
                <a:cubicBezTo>
                  <a:pt x="701" y="395"/>
                  <a:pt x="701" y="396"/>
                  <a:pt x="703" y="398"/>
                </a:cubicBezTo>
                <a:cubicBezTo>
                  <a:pt x="703" y="398"/>
                  <a:pt x="704" y="399"/>
                  <a:pt x="705" y="399"/>
                </a:cubicBezTo>
                <a:close/>
                <a:moveTo>
                  <a:pt x="853" y="251"/>
                </a:moveTo>
                <a:cubicBezTo>
                  <a:pt x="854" y="250"/>
                  <a:pt x="854" y="248"/>
                  <a:pt x="853" y="247"/>
                </a:cubicBezTo>
                <a:cubicBezTo>
                  <a:pt x="852" y="246"/>
                  <a:pt x="850" y="246"/>
                  <a:pt x="849" y="247"/>
                </a:cubicBezTo>
                <a:cubicBezTo>
                  <a:pt x="844" y="252"/>
                  <a:pt x="844" y="252"/>
                  <a:pt x="844" y="252"/>
                </a:cubicBezTo>
                <a:cubicBezTo>
                  <a:pt x="842" y="254"/>
                  <a:pt x="842" y="256"/>
                  <a:pt x="844" y="257"/>
                </a:cubicBezTo>
                <a:cubicBezTo>
                  <a:pt x="844" y="257"/>
                  <a:pt x="845" y="258"/>
                  <a:pt x="846" y="258"/>
                </a:cubicBezTo>
                <a:cubicBezTo>
                  <a:pt x="847" y="258"/>
                  <a:pt x="847" y="257"/>
                  <a:pt x="848" y="257"/>
                </a:cubicBezTo>
                <a:lnTo>
                  <a:pt x="853" y="251"/>
                </a:lnTo>
                <a:close/>
                <a:moveTo>
                  <a:pt x="400" y="703"/>
                </a:moveTo>
                <a:cubicBezTo>
                  <a:pt x="401" y="703"/>
                  <a:pt x="402" y="703"/>
                  <a:pt x="402" y="702"/>
                </a:cubicBezTo>
                <a:cubicBezTo>
                  <a:pt x="559" y="545"/>
                  <a:pt x="559" y="545"/>
                  <a:pt x="559" y="545"/>
                </a:cubicBezTo>
                <a:cubicBezTo>
                  <a:pt x="561" y="544"/>
                  <a:pt x="561" y="542"/>
                  <a:pt x="559" y="541"/>
                </a:cubicBezTo>
                <a:cubicBezTo>
                  <a:pt x="558" y="540"/>
                  <a:pt x="556" y="540"/>
                  <a:pt x="555" y="541"/>
                </a:cubicBezTo>
                <a:cubicBezTo>
                  <a:pt x="398" y="698"/>
                  <a:pt x="398" y="698"/>
                  <a:pt x="398" y="698"/>
                </a:cubicBezTo>
                <a:cubicBezTo>
                  <a:pt x="397" y="699"/>
                  <a:pt x="397" y="701"/>
                  <a:pt x="398" y="702"/>
                </a:cubicBezTo>
                <a:cubicBezTo>
                  <a:pt x="399" y="703"/>
                  <a:pt x="399" y="703"/>
                  <a:pt x="400" y="703"/>
                </a:cubicBezTo>
                <a:close/>
                <a:moveTo>
                  <a:pt x="873" y="223"/>
                </a:moveTo>
                <a:cubicBezTo>
                  <a:pt x="872" y="224"/>
                  <a:pt x="872" y="226"/>
                  <a:pt x="873" y="228"/>
                </a:cubicBezTo>
                <a:cubicBezTo>
                  <a:pt x="873" y="228"/>
                  <a:pt x="874" y="229"/>
                  <a:pt x="875" y="229"/>
                </a:cubicBezTo>
                <a:cubicBezTo>
                  <a:pt x="876" y="229"/>
                  <a:pt x="876" y="228"/>
                  <a:pt x="877" y="228"/>
                </a:cubicBezTo>
                <a:cubicBezTo>
                  <a:pt x="1023" y="82"/>
                  <a:pt x="1023" y="82"/>
                  <a:pt x="1023" y="82"/>
                </a:cubicBezTo>
                <a:cubicBezTo>
                  <a:pt x="1024" y="81"/>
                  <a:pt x="1024" y="79"/>
                  <a:pt x="1023" y="78"/>
                </a:cubicBezTo>
                <a:cubicBezTo>
                  <a:pt x="1021" y="77"/>
                  <a:pt x="1019" y="77"/>
                  <a:pt x="1018" y="78"/>
                </a:cubicBezTo>
                <a:lnTo>
                  <a:pt x="873" y="223"/>
                </a:lnTo>
                <a:close/>
                <a:moveTo>
                  <a:pt x="1062" y="42"/>
                </a:moveTo>
                <a:cubicBezTo>
                  <a:pt x="1063" y="42"/>
                  <a:pt x="1063" y="41"/>
                  <a:pt x="1064" y="41"/>
                </a:cubicBezTo>
                <a:cubicBezTo>
                  <a:pt x="1069" y="36"/>
                  <a:pt x="1069" y="36"/>
                  <a:pt x="1069" y="36"/>
                </a:cubicBezTo>
                <a:cubicBezTo>
                  <a:pt x="1070" y="35"/>
                  <a:pt x="1070" y="33"/>
                  <a:pt x="1069" y="32"/>
                </a:cubicBezTo>
                <a:cubicBezTo>
                  <a:pt x="1067" y="30"/>
                  <a:pt x="1066" y="30"/>
                  <a:pt x="1064" y="32"/>
                </a:cubicBezTo>
                <a:cubicBezTo>
                  <a:pt x="1060" y="36"/>
                  <a:pt x="1060" y="36"/>
                  <a:pt x="1060" y="36"/>
                </a:cubicBezTo>
                <a:cubicBezTo>
                  <a:pt x="1058" y="38"/>
                  <a:pt x="1058" y="39"/>
                  <a:pt x="1060" y="41"/>
                </a:cubicBezTo>
                <a:cubicBezTo>
                  <a:pt x="1060" y="41"/>
                  <a:pt x="1061" y="42"/>
                  <a:pt x="1062" y="42"/>
                </a:cubicBezTo>
                <a:close/>
                <a:moveTo>
                  <a:pt x="867" y="250"/>
                </a:moveTo>
                <a:cubicBezTo>
                  <a:pt x="868" y="250"/>
                  <a:pt x="869" y="250"/>
                  <a:pt x="870" y="249"/>
                </a:cubicBezTo>
                <a:cubicBezTo>
                  <a:pt x="878" y="240"/>
                  <a:pt x="878" y="240"/>
                  <a:pt x="878" y="240"/>
                </a:cubicBezTo>
                <a:cubicBezTo>
                  <a:pt x="880" y="239"/>
                  <a:pt x="880" y="237"/>
                  <a:pt x="878" y="236"/>
                </a:cubicBezTo>
                <a:cubicBezTo>
                  <a:pt x="877" y="235"/>
                  <a:pt x="875" y="235"/>
                  <a:pt x="874" y="236"/>
                </a:cubicBezTo>
                <a:cubicBezTo>
                  <a:pt x="865" y="245"/>
                  <a:pt x="865" y="245"/>
                  <a:pt x="865" y="245"/>
                </a:cubicBezTo>
                <a:cubicBezTo>
                  <a:pt x="864" y="246"/>
                  <a:pt x="864" y="248"/>
                  <a:pt x="865" y="249"/>
                </a:cubicBezTo>
                <a:cubicBezTo>
                  <a:pt x="866" y="250"/>
                  <a:pt x="867" y="250"/>
                  <a:pt x="867" y="250"/>
                </a:cubicBezTo>
                <a:close/>
                <a:moveTo>
                  <a:pt x="708" y="410"/>
                </a:moveTo>
                <a:cubicBezTo>
                  <a:pt x="709" y="410"/>
                  <a:pt x="709" y="409"/>
                  <a:pt x="710" y="409"/>
                </a:cubicBezTo>
                <a:cubicBezTo>
                  <a:pt x="840" y="279"/>
                  <a:pt x="840" y="279"/>
                  <a:pt x="840" y="279"/>
                </a:cubicBezTo>
                <a:cubicBezTo>
                  <a:pt x="841" y="278"/>
                  <a:pt x="841" y="276"/>
                  <a:pt x="840" y="275"/>
                </a:cubicBezTo>
                <a:cubicBezTo>
                  <a:pt x="839" y="273"/>
                  <a:pt x="837" y="273"/>
                  <a:pt x="835" y="275"/>
                </a:cubicBezTo>
                <a:cubicBezTo>
                  <a:pt x="706" y="404"/>
                  <a:pt x="706" y="404"/>
                  <a:pt x="706" y="404"/>
                </a:cubicBezTo>
                <a:cubicBezTo>
                  <a:pt x="704" y="406"/>
                  <a:pt x="704" y="407"/>
                  <a:pt x="706" y="409"/>
                </a:cubicBezTo>
                <a:cubicBezTo>
                  <a:pt x="706" y="409"/>
                  <a:pt x="707" y="410"/>
                  <a:pt x="708" y="410"/>
                </a:cubicBezTo>
                <a:close/>
                <a:moveTo>
                  <a:pt x="1037" y="82"/>
                </a:moveTo>
                <a:cubicBezTo>
                  <a:pt x="1038" y="81"/>
                  <a:pt x="1038" y="79"/>
                  <a:pt x="1037" y="78"/>
                </a:cubicBezTo>
                <a:cubicBezTo>
                  <a:pt x="1035" y="77"/>
                  <a:pt x="1033" y="77"/>
                  <a:pt x="1032" y="78"/>
                </a:cubicBezTo>
                <a:cubicBezTo>
                  <a:pt x="880" y="230"/>
                  <a:pt x="880" y="230"/>
                  <a:pt x="880" y="230"/>
                </a:cubicBezTo>
                <a:cubicBezTo>
                  <a:pt x="879" y="231"/>
                  <a:pt x="879" y="233"/>
                  <a:pt x="880" y="234"/>
                </a:cubicBezTo>
                <a:cubicBezTo>
                  <a:pt x="881" y="235"/>
                  <a:pt x="881" y="235"/>
                  <a:pt x="882" y="235"/>
                </a:cubicBezTo>
                <a:cubicBezTo>
                  <a:pt x="883" y="235"/>
                  <a:pt x="884" y="235"/>
                  <a:pt x="884" y="234"/>
                </a:cubicBezTo>
                <a:lnTo>
                  <a:pt x="1037" y="82"/>
                </a:lnTo>
                <a:close/>
                <a:moveTo>
                  <a:pt x="849" y="268"/>
                </a:moveTo>
                <a:cubicBezTo>
                  <a:pt x="850" y="268"/>
                  <a:pt x="851" y="268"/>
                  <a:pt x="852" y="267"/>
                </a:cubicBezTo>
                <a:cubicBezTo>
                  <a:pt x="856" y="262"/>
                  <a:pt x="856" y="262"/>
                  <a:pt x="856" y="262"/>
                </a:cubicBezTo>
                <a:cubicBezTo>
                  <a:pt x="858" y="261"/>
                  <a:pt x="858" y="259"/>
                  <a:pt x="856" y="258"/>
                </a:cubicBezTo>
                <a:cubicBezTo>
                  <a:pt x="855" y="257"/>
                  <a:pt x="853" y="257"/>
                  <a:pt x="852" y="258"/>
                </a:cubicBezTo>
                <a:cubicBezTo>
                  <a:pt x="847" y="263"/>
                  <a:pt x="847" y="263"/>
                  <a:pt x="847" y="263"/>
                </a:cubicBezTo>
                <a:cubicBezTo>
                  <a:pt x="846" y="264"/>
                  <a:pt x="846" y="266"/>
                  <a:pt x="847" y="267"/>
                </a:cubicBezTo>
                <a:cubicBezTo>
                  <a:pt x="848" y="268"/>
                  <a:pt x="849" y="268"/>
                  <a:pt x="849" y="268"/>
                </a:cubicBezTo>
                <a:close/>
                <a:moveTo>
                  <a:pt x="401" y="717"/>
                </a:moveTo>
                <a:cubicBezTo>
                  <a:pt x="401" y="717"/>
                  <a:pt x="402" y="716"/>
                  <a:pt x="403" y="716"/>
                </a:cubicBezTo>
                <a:cubicBezTo>
                  <a:pt x="572" y="546"/>
                  <a:pt x="572" y="546"/>
                  <a:pt x="572" y="546"/>
                </a:cubicBezTo>
                <a:cubicBezTo>
                  <a:pt x="574" y="545"/>
                  <a:pt x="574" y="543"/>
                  <a:pt x="572" y="542"/>
                </a:cubicBezTo>
                <a:cubicBezTo>
                  <a:pt x="571" y="541"/>
                  <a:pt x="569" y="541"/>
                  <a:pt x="568" y="542"/>
                </a:cubicBezTo>
                <a:cubicBezTo>
                  <a:pt x="399" y="711"/>
                  <a:pt x="399" y="711"/>
                  <a:pt x="399" y="711"/>
                </a:cubicBezTo>
                <a:cubicBezTo>
                  <a:pt x="397" y="713"/>
                  <a:pt x="397" y="715"/>
                  <a:pt x="399" y="716"/>
                </a:cubicBezTo>
                <a:cubicBezTo>
                  <a:pt x="399" y="716"/>
                  <a:pt x="400" y="717"/>
                  <a:pt x="401" y="717"/>
                </a:cubicBezTo>
                <a:close/>
                <a:moveTo>
                  <a:pt x="1053" y="75"/>
                </a:moveTo>
                <a:cubicBezTo>
                  <a:pt x="1054" y="76"/>
                  <a:pt x="1055" y="76"/>
                  <a:pt x="1056" y="76"/>
                </a:cubicBezTo>
                <a:cubicBezTo>
                  <a:pt x="1056" y="76"/>
                  <a:pt x="1057" y="76"/>
                  <a:pt x="1058" y="75"/>
                </a:cubicBezTo>
                <a:cubicBezTo>
                  <a:pt x="1059" y="74"/>
                  <a:pt x="1059" y="74"/>
                  <a:pt x="1059" y="74"/>
                </a:cubicBezTo>
                <a:cubicBezTo>
                  <a:pt x="1060" y="72"/>
                  <a:pt x="1060" y="71"/>
                  <a:pt x="1059" y="69"/>
                </a:cubicBezTo>
                <a:cubicBezTo>
                  <a:pt x="1058" y="68"/>
                  <a:pt x="1056" y="68"/>
                  <a:pt x="1055" y="69"/>
                </a:cubicBezTo>
                <a:cubicBezTo>
                  <a:pt x="1053" y="71"/>
                  <a:pt x="1053" y="71"/>
                  <a:pt x="1053" y="71"/>
                </a:cubicBezTo>
                <a:cubicBezTo>
                  <a:pt x="1052" y="72"/>
                  <a:pt x="1052" y="74"/>
                  <a:pt x="1053" y="75"/>
                </a:cubicBezTo>
                <a:close/>
                <a:moveTo>
                  <a:pt x="1052" y="76"/>
                </a:moveTo>
                <a:cubicBezTo>
                  <a:pt x="1051" y="75"/>
                  <a:pt x="1049" y="75"/>
                  <a:pt x="1048" y="76"/>
                </a:cubicBezTo>
                <a:cubicBezTo>
                  <a:pt x="890" y="234"/>
                  <a:pt x="890" y="234"/>
                  <a:pt x="890" y="234"/>
                </a:cubicBezTo>
                <a:cubicBezTo>
                  <a:pt x="889" y="235"/>
                  <a:pt x="889" y="237"/>
                  <a:pt x="890" y="238"/>
                </a:cubicBezTo>
                <a:cubicBezTo>
                  <a:pt x="891" y="239"/>
                  <a:pt x="891" y="239"/>
                  <a:pt x="892" y="239"/>
                </a:cubicBezTo>
                <a:cubicBezTo>
                  <a:pt x="893" y="239"/>
                  <a:pt x="894" y="239"/>
                  <a:pt x="894" y="238"/>
                </a:cubicBezTo>
                <a:cubicBezTo>
                  <a:pt x="1052" y="81"/>
                  <a:pt x="1052" y="81"/>
                  <a:pt x="1052" y="81"/>
                </a:cubicBezTo>
                <a:cubicBezTo>
                  <a:pt x="1053" y="79"/>
                  <a:pt x="1053" y="77"/>
                  <a:pt x="1052" y="76"/>
                </a:cubicBezTo>
                <a:close/>
                <a:moveTo>
                  <a:pt x="874" y="254"/>
                </a:moveTo>
                <a:cubicBezTo>
                  <a:pt x="875" y="254"/>
                  <a:pt x="876" y="255"/>
                  <a:pt x="877" y="255"/>
                </a:cubicBezTo>
                <a:cubicBezTo>
                  <a:pt x="877" y="255"/>
                  <a:pt x="878" y="254"/>
                  <a:pt x="879" y="254"/>
                </a:cubicBezTo>
                <a:cubicBezTo>
                  <a:pt x="887" y="246"/>
                  <a:pt x="887" y="246"/>
                  <a:pt x="887" y="246"/>
                </a:cubicBezTo>
                <a:cubicBezTo>
                  <a:pt x="888" y="245"/>
                  <a:pt x="888" y="243"/>
                  <a:pt x="887" y="242"/>
                </a:cubicBezTo>
                <a:cubicBezTo>
                  <a:pt x="886" y="240"/>
                  <a:pt x="884" y="240"/>
                  <a:pt x="882" y="242"/>
                </a:cubicBezTo>
                <a:cubicBezTo>
                  <a:pt x="874" y="249"/>
                  <a:pt x="874" y="249"/>
                  <a:pt x="874" y="249"/>
                </a:cubicBezTo>
                <a:cubicBezTo>
                  <a:pt x="873" y="251"/>
                  <a:pt x="873" y="253"/>
                  <a:pt x="874" y="254"/>
                </a:cubicBezTo>
                <a:close/>
                <a:moveTo>
                  <a:pt x="401" y="732"/>
                </a:moveTo>
                <a:cubicBezTo>
                  <a:pt x="580" y="552"/>
                  <a:pt x="580" y="552"/>
                  <a:pt x="580" y="552"/>
                </a:cubicBezTo>
                <a:cubicBezTo>
                  <a:pt x="582" y="551"/>
                  <a:pt x="582" y="549"/>
                  <a:pt x="580" y="548"/>
                </a:cubicBezTo>
                <a:cubicBezTo>
                  <a:pt x="579" y="547"/>
                  <a:pt x="577" y="547"/>
                  <a:pt x="576" y="548"/>
                </a:cubicBezTo>
                <a:cubicBezTo>
                  <a:pt x="396" y="727"/>
                  <a:pt x="396" y="727"/>
                  <a:pt x="396" y="727"/>
                </a:cubicBezTo>
                <a:cubicBezTo>
                  <a:pt x="395" y="729"/>
                  <a:pt x="395" y="731"/>
                  <a:pt x="396" y="732"/>
                </a:cubicBezTo>
                <a:cubicBezTo>
                  <a:pt x="397" y="732"/>
                  <a:pt x="398" y="733"/>
                  <a:pt x="399" y="733"/>
                </a:cubicBezTo>
                <a:cubicBezTo>
                  <a:pt x="399" y="733"/>
                  <a:pt x="400" y="732"/>
                  <a:pt x="401" y="732"/>
                </a:cubicBezTo>
                <a:close/>
                <a:moveTo>
                  <a:pt x="703" y="430"/>
                </a:moveTo>
                <a:cubicBezTo>
                  <a:pt x="856" y="276"/>
                  <a:pt x="856" y="276"/>
                  <a:pt x="856" y="276"/>
                </a:cubicBezTo>
                <a:cubicBezTo>
                  <a:pt x="858" y="275"/>
                  <a:pt x="858" y="273"/>
                  <a:pt x="856" y="272"/>
                </a:cubicBezTo>
                <a:cubicBezTo>
                  <a:pt x="855" y="271"/>
                  <a:pt x="853" y="271"/>
                  <a:pt x="852" y="272"/>
                </a:cubicBezTo>
                <a:cubicBezTo>
                  <a:pt x="698" y="426"/>
                  <a:pt x="698" y="426"/>
                  <a:pt x="698" y="426"/>
                </a:cubicBezTo>
                <a:cubicBezTo>
                  <a:pt x="697" y="427"/>
                  <a:pt x="697" y="429"/>
                  <a:pt x="698" y="430"/>
                </a:cubicBezTo>
                <a:cubicBezTo>
                  <a:pt x="699" y="431"/>
                  <a:pt x="700" y="431"/>
                  <a:pt x="700" y="431"/>
                </a:cubicBezTo>
                <a:cubicBezTo>
                  <a:pt x="701" y="431"/>
                  <a:pt x="702" y="431"/>
                  <a:pt x="703" y="430"/>
                </a:cubicBezTo>
                <a:close/>
                <a:moveTo>
                  <a:pt x="870" y="276"/>
                </a:moveTo>
                <a:cubicBezTo>
                  <a:pt x="871" y="276"/>
                  <a:pt x="871" y="275"/>
                  <a:pt x="872" y="275"/>
                </a:cubicBezTo>
                <a:cubicBezTo>
                  <a:pt x="875" y="271"/>
                  <a:pt x="875" y="271"/>
                  <a:pt x="875" y="271"/>
                </a:cubicBezTo>
                <a:cubicBezTo>
                  <a:pt x="877" y="270"/>
                  <a:pt x="877" y="268"/>
                  <a:pt x="875" y="267"/>
                </a:cubicBezTo>
                <a:cubicBezTo>
                  <a:pt x="874" y="266"/>
                  <a:pt x="872" y="266"/>
                  <a:pt x="871" y="267"/>
                </a:cubicBezTo>
                <a:cubicBezTo>
                  <a:pt x="868" y="270"/>
                  <a:pt x="868" y="270"/>
                  <a:pt x="868" y="270"/>
                </a:cubicBezTo>
                <a:cubicBezTo>
                  <a:pt x="866" y="271"/>
                  <a:pt x="866" y="273"/>
                  <a:pt x="868" y="275"/>
                </a:cubicBezTo>
                <a:cubicBezTo>
                  <a:pt x="868" y="275"/>
                  <a:pt x="869" y="276"/>
                  <a:pt x="870" y="276"/>
                </a:cubicBezTo>
                <a:close/>
                <a:moveTo>
                  <a:pt x="862" y="280"/>
                </a:moveTo>
                <a:cubicBezTo>
                  <a:pt x="861" y="279"/>
                  <a:pt x="859" y="279"/>
                  <a:pt x="858" y="280"/>
                </a:cubicBezTo>
                <a:cubicBezTo>
                  <a:pt x="700" y="438"/>
                  <a:pt x="700" y="438"/>
                  <a:pt x="700" y="438"/>
                </a:cubicBezTo>
                <a:cubicBezTo>
                  <a:pt x="699" y="439"/>
                  <a:pt x="699" y="441"/>
                  <a:pt x="700" y="442"/>
                </a:cubicBezTo>
                <a:cubicBezTo>
                  <a:pt x="701" y="443"/>
                  <a:pt x="702" y="443"/>
                  <a:pt x="702" y="443"/>
                </a:cubicBezTo>
                <a:cubicBezTo>
                  <a:pt x="703" y="443"/>
                  <a:pt x="704" y="443"/>
                  <a:pt x="704" y="442"/>
                </a:cubicBezTo>
                <a:cubicBezTo>
                  <a:pt x="862" y="285"/>
                  <a:pt x="862" y="285"/>
                  <a:pt x="862" y="285"/>
                </a:cubicBezTo>
                <a:cubicBezTo>
                  <a:pt x="863" y="283"/>
                  <a:pt x="863" y="281"/>
                  <a:pt x="862" y="280"/>
                </a:cubicBezTo>
                <a:close/>
                <a:moveTo>
                  <a:pt x="583" y="555"/>
                </a:moveTo>
                <a:cubicBezTo>
                  <a:pt x="399" y="738"/>
                  <a:pt x="399" y="738"/>
                  <a:pt x="399" y="738"/>
                </a:cubicBezTo>
                <a:cubicBezTo>
                  <a:pt x="398" y="740"/>
                  <a:pt x="398" y="742"/>
                  <a:pt x="399" y="743"/>
                </a:cubicBezTo>
                <a:cubicBezTo>
                  <a:pt x="400" y="743"/>
                  <a:pt x="401" y="744"/>
                  <a:pt x="402" y="744"/>
                </a:cubicBezTo>
                <a:cubicBezTo>
                  <a:pt x="402" y="744"/>
                  <a:pt x="403" y="743"/>
                  <a:pt x="404" y="743"/>
                </a:cubicBezTo>
                <a:cubicBezTo>
                  <a:pt x="587" y="559"/>
                  <a:pt x="587" y="559"/>
                  <a:pt x="587" y="559"/>
                </a:cubicBezTo>
                <a:cubicBezTo>
                  <a:pt x="589" y="558"/>
                  <a:pt x="589" y="556"/>
                  <a:pt x="587" y="555"/>
                </a:cubicBezTo>
                <a:cubicBezTo>
                  <a:pt x="586" y="554"/>
                  <a:pt x="584" y="554"/>
                  <a:pt x="583" y="555"/>
                </a:cubicBezTo>
                <a:close/>
                <a:moveTo>
                  <a:pt x="1084" y="61"/>
                </a:moveTo>
                <a:cubicBezTo>
                  <a:pt x="1085" y="61"/>
                  <a:pt x="1086" y="61"/>
                  <a:pt x="1087" y="60"/>
                </a:cubicBezTo>
                <a:cubicBezTo>
                  <a:pt x="1090" y="57"/>
                  <a:pt x="1090" y="57"/>
                  <a:pt x="1090" y="57"/>
                </a:cubicBezTo>
                <a:cubicBezTo>
                  <a:pt x="1091" y="56"/>
                  <a:pt x="1091" y="54"/>
                  <a:pt x="1090" y="53"/>
                </a:cubicBezTo>
                <a:cubicBezTo>
                  <a:pt x="1088" y="51"/>
                  <a:pt x="1087" y="51"/>
                  <a:pt x="1085" y="53"/>
                </a:cubicBezTo>
                <a:cubicBezTo>
                  <a:pt x="1082" y="56"/>
                  <a:pt x="1082" y="56"/>
                  <a:pt x="1082" y="56"/>
                </a:cubicBezTo>
                <a:cubicBezTo>
                  <a:pt x="1081" y="57"/>
                  <a:pt x="1081" y="59"/>
                  <a:pt x="1082" y="60"/>
                </a:cubicBezTo>
                <a:cubicBezTo>
                  <a:pt x="1083" y="61"/>
                  <a:pt x="1084" y="61"/>
                  <a:pt x="1084" y="61"/>
                </a:cubicBezTo>
                <a:close/>
                <a:moveTo>
                  <a:pt x="885" y="261"/>
                </a:moveTo>
                <a:cubicBezTo>
                  <a:pt x="885" y="261"/>
                  <a:pt x="886" y="260"/>
                  <a:pt x="887" y="260"/>
                </a:cubicBezTo>
                <a:cubicBezTo>
                  <a:pt x="895" y="252"/>
                  <a:pt x="895" y="252"/>
                  <a:pt x="895" y="252"/>
                </a:cubicBezTo>
                <a:cubicBezTo>
                  <a:pt x="896" y="251"/>
                  <a:pt x="896" y="249"/>
                  <a:pt x="895" y="248"/>
                </a:cubicBezTo>
                <a:cubicBezTo>
                  <a:pt x="893" y="247"/>
                  <a:pt x="891" y="247"/>
                  <a:pt x="890" y="248"/>
                </a:cubicBezTo>
                <a:cubicBezTo>
                  <a:pt x="883" y="255"/>
                  <a:pt x="883" y="255"/>
                  <a:pt x="883" y="255"/>
                </a:cubicBezTo>
                <a:cubicBezTo>
                  <a:pt x="881" y="257"/>
                  <a:pt x="881" y="259"/>
                  <a:pt x="883" y="260"/>
                </a:cubicBezTo>
                <a:cubicBezTo>
                  <a:pt x="883" y="260"/>
                  <a:pt x="884" y="261"/>
                  <a:pt x="885" y="261"/>
                </a:cubicBezTo>
                <a:close/>
                <a:moveTo>
                  <a:pt x="937" y="200"/>
                </a:moveTo>
                <a:cubicBezTo>
                  <a:pt x="898" y="240"/>
                  <a:pt x="898" y="240"/>
                  <a:pt x="898" y="240"/>
                </a:cubicBezTo>
                <a:cubicBezTo>
                  <a:pt x="897" y="241"/>
                  <a:pt x="897" y="243"/>
                  <a:pt x="898" y="244"/>
                </a:cubicBezTo>
                <a:cubicBezTo>
                  <a:pt x="898" y="245"/>
                  <a:pt x="899" y="245"/>
                  <a:pt x="900" y="245"/>
                </a:cubicBezTo>
                <a:cubicBezTo>
                  <a:pt x="901" y="245"/>
                  <a:pt x="902" y="245"/>
                  <a:pt x="902" y="244"/>
                </a:cubicBezTo>
                <a:cubicBezTo>
                  <a:pt x="942" y="205"/>
                  <a:pt x="942" y="205"/>
                  <a:pt x="942" y="205"/>
                </a:cubicBezTo>
                <a:cubicBezTo>
                  <a:pt x="1072" y="75"/>
                  <a:pt x="1072" y="75"/>
                  <a:pt x="1072" y="75"/>
                </a:cubicBezTo>
                <a:cubicBezTo>
                  <a:pt x="1073" y="74"/>
                  <a:pt x="1073" y="72"/>
                  <a:pt x="1072" y="70"/>
                </a:cubicBezTo>
                <a:cubicBezTo>
                  <a:pt x="1071" y="69"/>
                  <a:pt x="1069" y="69"/>
                  <a:pt x="1068" y="70"/>
                </a:cubicBezTo>
                <a:lnTo>
                  <a:pt x="937" y="200"/>
                </a:lnTo>
                <a:close/>
                <a:moveTo>
                  <a:pt x="860" y="300"/>
                </a:moveTo>
                <a:cubicBezTo>
                  <a:pt x="861" y="299"/>
                  <a:pt x="861" y="297"/>
                  <a:pt x="860" y="296"/>
                </a:cubicBezTo>
                <a:cubicBezTo>
                  <a:pt x="859" y="295"/>
                  <a:pt x="857" y="295"/>
                  <a:pt x="856" y="296"/>
                </a:cubicBezTo>
                <a:cubicBezTo>
                  <a:pt x="708" y="444"/>
                  <a:pt x="708" y="444"/>
                  <a:pt x="708" y="444"/>
                </a:cubicBezTo>
                <a:cubicBezTo>
                  <a:pt x="707" y="445"/>
                  <a:pt x="707" y="447"/>
                  <a:pt x="708" y="448"/>
                </a:cubicBezTo>
                <a:cubicBezTo>
                  <a:pt x="708" y="449"/>
                  <a:pt x="709" y="449"/>
                  <a:pt x="710" y="449"/>
                </a:cubicBezTo>
                <a:cubicBezTo>
                  <a:pt x="711" y="449"/>
                  <a:pt x="712" y="449"/>
                  <a:pt x="712" y="448"/>
                </a:cubicBezTo>
                <a:lnTo>
                  <a:pt x="860" y="300"/>
                </a:lnTo>
                <a:close/>
                <a:moveTo>
                  <a:pt x="904" y="253"/>
                </a:moveTo>
                <a:cubicBezTo>
                  <a:pt x="904" y="253"/>
                  <a:pt x="905" y="254"/>
                  <a:pt x="906" y="254"/>
                </a:cubicBezTo>
                <a:cubicBezTo>
                  <a:pt x="906" y="254"/>
                  <a:pt x="907" y="253"/>
                  <a:pt x="908" y="253"/>
                </a:cubicBezTo>
                <a:cubicBezTo>
                  <a:pt x="1083" y="77"/>
                  <a:pt x="1083" y="77"/>
                  <a:pt x="1083" y="77"/>
                </a:cubicBezTo>
                <a:cubicBezTo>
                  <a:pt x="1102" y="59"/>
                  <a:pt x="1102" y="59"/>
                  <a:pt x="1102" y="59"/>
                </a:cubicBezTo>
                <a:cubicBezTo>
                  <a:pt x="1103" y="58"/>
                  <a:pt x="1103" y="56"/>
                  <a:pt x="1102" y="54"/>
                </a:cubicBezTo>
                <a:cubicBezTo>
                  <a:pt x="1101" y="53"/>
                  <a:pt x="1099" y="53"/>
                  <a:pt x="1098" y="54"/>
                </a:cubicBezTo>
                <a:cubicBezTo>
                  <a:pt x="1079" y="73"/>
                  <a:pt x="1079" y="73"/>
                  <a:pt x="1079" y="73"/>
                </a:cubicBezTo>
                <a:cubicBezTo>
                  <a:pt x="904" y="248"/>
                  <a:pt x="904" y="248"/>
                  <a:pt x="904" y="248"/>
                </a:cubicBezTo>
                <a:cubicBezTo>
                  <a:pt x="902" y="250"/>
                  <a:pt x="902" y="252"/>
                  <a:pt x="904" y="253"/>
                </a:cubicBezTo>
                <a:close/>
                <a:moveTo>
                  <a:pt x="1137" y="22"/>
                </a:moveTo>
                <a:cubicBezTo>
                  <a:pt x="1138" y="22"/>
                  <a:pt x="1139" y="22"/>
                  <a:pt x="1139" y="21"/>
                </a:cubicBezTo>
                <a:cubicBezTo>
                  <a:pt x="1144" y="16"/>
                  <a:pt x="1144" y="16"/>
                  <a:pt x="1144" y="16"/>
                </a:cubicBezTo>
                <a:cubicBezTo>
                  <a:pt x="1146" y="15"/>
                  <a:pt x="1146" y="13"/>
                  <a:pt x="1144" y="12"/>
                </a:cubicBezTo>
                <a:cubicBezTo>
                  <a:pt x="1143" y="11"/>
                  <a:pt x="1141" y="11"/>
                  <a:pt x="1140" y="12"/>
                </a:cubicBezTo>
                <a:cubicBezTo>
                  <a:pt x="1135" y="17"/>
                  <a:pt x="1135" y="17"/>
                  <a:pt x="1135" y="17"/>
                </a:cubicBezTo>
                <a:cubicBezTo>
                  <a:pt x="1134" y="18"/>
                  <a:pt x="1134" y="20"/>
                  <a:pt x="1135" y="21"/>
                </a:cubicBezTo>
                <a:cubicBezTo>
                  <a:pt x="1136" y="22"/>
                  <a:pt x="1136" y="22"/>
                  <a:pt x="1137" y="22"/>
                </a:cubicBezTo>
                <a:close/>
                <a:moveTo>
                  <a:pt x="879" y="280"/>
                </a:moveTo>
                <a:cubicBezTo>
                  <a:pt x="880" y="280"/>
                  <a:pt x="881" y="280"/>
                  <a:pt x="881" y="279"/>
                </a:cubicBezTo>
                <a:cubicBezTo>
                  <a:pt x="888" y="272"/>
                  <a:pt x="888" y="272"/>
                  <a:pt x="888" y="272"/>
                </a:cubicBezTo>
                <a:cubicBezTo>
                  <a:pt x="888" y="272"/>
                  <a:pt x="888" y="272"/>
                  <a:pt x="889" y="272"/>
                </a:cubicBezTo>
                <a:cubicBezTo>
                  <a:pt x="889" y="272"/>
                  <a:pt x="889" y="272"/>
                  <a:pt x="889" y="272"/>
                </a:cubicBezTo>
                <a:cubicBezTo>
                  <a:pt x="900" y="260"/>
                  <a:pt x="900" y="260"/>
                  <a:pt x="900" y="260"/>
                </a:cubicBezTo>
                <a:cubicBezTo>
                  <a:pt x="900" y="260"/>
                  <a:pt x="900" y="260"/>
                  <a:pt x="900" y="260"/>
                </a:cubicBezTo>
                <a:cubicBezTo>
                  <a:pt x="903" y="258"/>
                  <a:pt x="903" y="258"/>
                  <a:pt x="903" y="258"/>
                </a:cubicBezTo>
                <a:cubicBezTo>
                  <a:pt x="904" y="257"/>
                  <a:pt x="904" y="255"/>
                  <a:pt x="903" y="253"/>
                </a:cubicBezTo>
                <a:cubicBezTo>
                  <a:pt x="902" y="252"/>
                  <a:pt x="900" y="252"/>
                  <a:pt x="899" y="253"/>
                </a:cubicBezTo>
                <a:cubicBezTo>
                  <a:pt x="897" y="256"/>
                  <a:pt x="897" y="256"/>
                  <a:pt x="897" y="256"/>
                </a:cubicBezTo>
                <a:cubicBezTo>
                  <a:pt x="897" y="256"/>
                  <a:pt x="897" y="256"/>
                  <a:pt x="897" y="256"/>
                </a:cubicBezTo>
                <a:cubicBezTo>
                  <a:pt x="885" y="267"/>
                  <a:pt x="885" y="267"/>
                  <a:pt x="885" y="267"/>
                </a:cubicBezTo>
                <a:cubicBezTo>
                  <a:pt x="885" y="267"/>
                  <a:pt x="885" y="268"/>
                  <a:pt x="885" y="268"/>
                </a:cubicBezTo>
                <a:cubicBezTo>
                  <a:pt x="884" y="268"/>
                  <a:pt x="884" y="268"/>
                  <a:pt x="884" y="268"/>
                </a:cubicBezTo>
                <a:cubicBezTo>
                  <a:pt x="877" y="275"/>
                  <a:pt x="877" y="275"/>
                  <a:pt x="877" y="275"/>
                </a:cubicBezTo>
                <a:cubicBezTo>
                  <a:pt x="876" y="276"/>
                  <a:pt x="876" y="278"/>
                  <a:pt x="877" y="279"/>
                </a:cubicBezTo>
                <a:cubicBezTo>
                  <a:pt x="877" y="280"/>
                  <a:pt x="878" y="280"/>
                  <a:pt x="879" y="280"/>
                </a:cubicBezTo>
                <a:close/>
                <a:moveTo>
                  <a:pt x="399" y="757"/>
                </a:moveTo>
                <a:cubicBezTo>
                  <a:pt x="400" y="758"/>
                  <a:pt x="400" y="758"/>
                  <a:pt x="401" y="758"/>
                </a:cubicBezTo>
                <a:cubicBezTo>
                  <a:pt x="402" y="758"/>
                  <a:pt x="403" y="758"/>
                  <a:pt x="403" y="757"/>
                </a:cubicBezTo>
                <a:cubicBezTo>
                  <a:pt x="598" y="563"/>
                  <a:pt x="598" y="563"/>
                  <a:pt x="598" y="563"/>
                </a:cubicBezTo>
                <a:cubicBezTo>
                  <a:pt x="599" y="561"/>
                  <a:pt x="599" y="559"/>
                  <a:pt x="598" y="558"/>
                </a:cubicBezTo>
                <a:cubicBezTo>
                  <a:pt x="597" y="557"/>
                  <a:pt x="595" y="557"/>
                  <a:pt x="594" y="558"/>
                </a:cubicBezTo>
                <a:cubicBezTo>
                  <a:pt x="399" y="753"/>
                  <a:pt x="399" y="753"/>
                  <a:pt x="399" y="753"/>
                </a:cubicBezTo>
                <a:cubicBezTo>
                  <a:pt x="398" y="754"/>
                  <a:pt x="398" y="756"/>
                  <a:pt x="399" y="757"/>
                </a:cubicBezTo>
                <a:close/>
                <a:moveTo>
                  <a:pt x="1146" y="24"/>
                </a:moveTo>
                <a:cubicBezTo>
                  <a:pt x="1147" y="25"/>
                  <a:pt x="1147" y="25"/>
                  <a:pt x="1148" y="25"/>
                </a:cubicBezTo>
                <a:cubicBezTo>
                  <a:pt x="1149" y="25"/>
                  <a:pt x="1150" y="25"/>
                  <a:pt x="1150" y="24"/>
                </a:cubicBezTo>
                <a:cubicBezTo>
                  <a:pt x="1154" y="20"/>
                  <a:pt x="1154" y="20"/>
                  <a:pt x="1154" y="20"/>
                </a:cubicBezTo>
                <a:cubicBezTo>
                  <a:pt x="1154" y="20"/>
                  <a:pt x="1154" y="20"/>
                  <a:pt x="1154" y="20"/>
                </a:cubicBezTo>
                <a:cubicBezTo>
                  <a:pt x="1155" y="20"/>
                  <a:pt x="1155" y="20"/>
                  <a:pt x="1155" y="20"/>
                </a:cubicBezTo>
                <a:cubicBezTo>
                  <a:pt x="1157" y="18"/>
                  <a:pt x="1157" y="18"/>
                  <a:pt x="1157" y="18"/>
                </a:cubicBezTo>
                <a:cubicBezTo>
                  <a:pt x="1158" y="17"/>
                  <a:pt x="1158" y="15"/>
                  <a:pt x="1157" y="13"/>
                </a:cubicBezTo>
                <a:cubicBezTo>
                  <a:pt x="1156" y="12"/>
                  <a:pt x="1154" y="12"/>
                  <a:pt x="1152" y="13"/>
                </a:cubicBezTo>
                <a:cubicBezTo>
                  <a:pt x="1150" y="15"/>
                  <a:pt x="1150" y="15"/>
                  <a:pt x="1150" y="15"/>
                </a:cubicBezTo>
                <a:cubicBezTo>
                  <a:pt x="1150" y="16"/>
                  <a:pt x="1150" y="16"/>
                  <a:pt x="1150" y="16"/>
                </a:cubicBezTo>
                <a:cubicBezTo>
                  <a:pt x="1150" y="16"/>
                  <a:pt x="1150" y="16"/>
                  <a:pt x="1150" y="16"/>
                </a:cubicBezTo>
                <a:cubicBezTo>
                  <a:pt x="1146" y="20"/>
                  <a:pt x="1146" y="20"/>
                  <a:pt x="1146" y="20"/>
                </a:cubicBezTo>
                <a:cubicBezTo>
                  <a:pt x="1145" y="21"/>
                  <a:pt x="1145" y="23"/>
                  <a:pt x="1146" y="24"/>
                </a:cubicBezTo>
                <a:close/>
                <a:moveTo>
                  <a:pt x="870" y="301"/>
                </a:moveTo>
                <a:cubicBezTo>
                  <a:pt x="868" y="299"/>
                  <a:pt x="866" y="299"/>
                  <a:pt x="865" y="301"/>
                </a:cubicBezTo>
                <a:cubicBezTo>
                  <a:pt x="713" y="453"/>
                  <a:pt x="713" y="453"/>
                  <a:pt x="713" y="453"/>
                </a:cubicBezTo>
                <a:cubicBezTo>
                  <a:pt x="712" y="454"/>
                  <a:pt x="712" y="456"/>
                  <a:pt x="713" y="457"/>
                </a:cubicBezTo>
                <a:cubicBezTo>
                  <a:pt x="714" y="458"/>
                  <a:pt x="714" y="458"/>
                  <a:pt x="715" y="458"/>
                </a:cubicBezTo>
                <a:cubicBezTo>
                  <a:pt x="716" y="458"/>
                  <a:pt x="717" y="458"/>
                  <a:pt x="717" y="457"/>
                </a:cubicBezTo>
                <a:cubicBezTo>
                  <a:pt x="870" y="305"/>
                  <a:pt x="870" y="305"/>
                  <a:pt x="870" y="305"/>
                </a:cubicBezTo>
                <a:cubicBezTo>
                  <a:pt x="871" y="304"/>
                  <a:pt x="871" y="302"/>
                  <a:pt x="870" y="301"/>
                </a:cubicBezTo>
                <a:close/>
                <a:moveTo>
                  <a:pt x="1091" y="73"/>
                </a:moveTo>
                <a:cubicBezTo>
                  <a:pt x="1091" y="73"/>
                  <a:pt x="1091" y="73"/>
                  <a:pt x="1091" y="73"/>
                </a:cubicBezTo>
                <a:cubicBezTo>
                  <a:pt x="906" y="259"/>
                  <a:pt x="906" y="259"/>
                  <a:pt x="906" y="259"/>
                </a:cubicBezTo>
                <a:cubicBezTo>
                  <a:pt x="905" y="260"/>
                  <a:pt x="905" y="262"/>
                  <a:pt x="906" y="264"/>
                </a:cubicBezTo>
                <a:cubicBezTo>
                  <a:pt x="907" y="264"/>
                  <a:pt x="908" y="265"/>
                  <a:pt x="909" y="265"/>
                </a:cubicBezTo>
                <a:cubicBezTo>
                  <a:pt x="909" y="265"/>
                  <a:pt x="910" y="264"/>
                  <a:pt x="911" y="264"/>
                </a:cubicBezTo>
                <a:cubicBezTo>
                  <a:pt x="1109" y="65"/>
                  <a:pt x="1109" y="65"/>
                  <a:pt x="1109" y="65"/>
                </a:cubicBezTo>
                <a:cubicBezTo>
                  <a:pt x="1114" y="60"/>
                  <a:pt x="1114" y="60"/>
                  <a:pt x="1114" y="60"/>
                </a:cubicBezTo>
                <a:cubicBezTo>
                  <a:pt x="1116" y="59"/>
                  <a:pt x="1116" y="57"/>
                  <a:pt x="1114" y="56"/>
                </a:cubicBezTo>
                <a:cubicBezTo>
                  <a:pt x="1113" y="55"/>
                  <a:pt x="1111" y="55"/>
                  <a:pt x="1110" y="56"/>
                </a:cubicBezTo>
                <a:cubicBezTo>
                  <a:pt x="1105" y="61"/>
                  <a:pt x="1105" y="61"/>
                  <a:pt x="1105" y="61"/>
                </a:cubicBezTo>
                <a:cubicBezTo>
                  <a:pt x="1103" y="63"/>
                  <a:pt x="1103" y="63"/>
                  <a:pt x="1103" y="63"/>
                </a:cubicBezTo>
                <a:cubicBezTo>
                  <a:pt x="1103" y="63"/>
                  <a:pt x="1102" y="63"/>
                  <a:pt x="1102" y="63"/>
                </a:cubicBezTo>
                <a:lnTo>
                  <a:pt x="1091" y="73"/>
                </a:lnTo>
                <a:close/>
                <a:moveTo>
                  <a:pt x="597" y="569"/>
                </a:moveTo>
                <a:cubicBezTo>
                  <a:pt x="399" y="767"/>
                  <a:pt x="399" y="767"/>
                  <a:pt x="399" y="767"/>
                </a:cubicBezTo>
                <a:cubicBezTo>
                  <a:pt x="398" y="768"/>
                  <a:pt x="398" y="770"/>
                  <a:pt x="399" y="771"/>
                </a:cubicBezTo>
                <a:cubicBezTo>
                  <a:pt x="399" y="772"/>
                  <a:pt x="400" y="772"/>
                  <a:pt x="401" y="772"/>
                </a:cubicBezTo>
                <a:cubicBezTo>
                  <a:pt x="402" y="772"/>
                  <a:pt x="403" y="772"/>
                  <a:pt x="403" y="771"/>
                </a:cubicBezTo>
                <a:cubicBezTo>
                  <a:pt x="601" y="573"/>
                  <a:pt x="601" y="573"/>
                  <a:pt x="601" y="573"/>
                </a:cubicBezTo>
                <a:cubicBezTo>
                  <a:pt x="603" y="572"/>
                  <a:pt x="603" y="570"/>
                  <a:pt x="601" y="569"/>
                </a:cubicBezTo>
                <a:cubicBezTo>
                  <a:pt x="600" y="568"/>
                  <a:pt x="598" y="568"/>
                  <a:pt x="597" y="569"/>
                </a:cubicBezTo>
                <a:close/>
                <a:moveTo>
                  <a:pt x="880" y="308"/>
                </a:moveTo>
                <a:cubicBezTo>
                  <a:pt x="881" y="307"/>
                  <a:pt x="881" y="305"/>
                  <a:pt x="880" y="304"/>
                </a:cubicBezTo>
                <a:cubicBezTo>
                  <a:pt x="879" y="303"/>
                  <a:pt x="877" y="303"/>
                  <a:pt x="876" y="304"/>
                </a:cubicBezTo>
                <a:cubicBezTo>
                  <a:pt x="720" y="460"/>
                  <a:pt x="720" y="460"/>
                  <a:pt x="720" y="460"/>
                </a:cubicBezTo>
                <a:cubicBezTo>
                  <a:pt x="719" y="461"/>
                  <a:pt x="719" y="463"/>
                  <a:pt x="720" y="464"/>
                </a:cubicBezTo>
                <a:cubicBezTo>
                  <a:pt x="720" y="465"/>
                  <a:pt x="721" y="465"/>
                  <a:pt x="722" y="465"/>
                </a:cubicBezTo>
                <a:cubicBezTo>
                  <a:pt x="723" y="465"/>
                  <a:pt x="724" y="465"/>
                  <a:pt x="724" y="464"/>
                </a:cubicBezTo>
                <a:lnTo>
                  <a:pt x="880" y="308"/>
                </a:lnTo>
                <a:close/>
                <a:moveTo>
                  <a:pt x="966" y="214"/>
                </a:moveTo>
                <a:cubicBezTo>
                  <a:pt x="965" y="215"/>
                  <a:pt x="965" y="217"/>
                  <a:pt x="966" y="218"/>
                </a:cubicBezTo>
                <a:cubicBezTo>
                  <a:pt x="967" y="219"/>
                  <a:pt x="968" y="219"/>
                  <a:pt x="968" y="219"/>
                </a:cubicBezTo>
                <a:cubicBezTo>
                  <a:pt x="969" y="219"/>
                  <a:pt x="970" y="219"/>
                  <a:pt x="971" y="218"/>
                </a:cubicBezTo>
                <a:cubicBezTo>
                  <a:pt x="1116" y="73"/>
                  <a:pt x="1116" y="73"/>
                  <a:pt x="1116" y="73"/>
                </a:cubicBezTo>
                <a:cubicBezTo>
                  <a:pt x="1116" y="72"/>
                  <a:pt x="1116" y="72"/>
                  <a:pt x="1116" y="72"/>
                </a:cubicBezTo>
                <a:cubicBezTo>
                  <a:pt x="1124" y="65"/>
                  <a:pt x="1124" y="65"/>
                  <a:pt x="1124" y="65"/>
                </a:cubicBezTo>
                <a:cubicBezTo>
                  <a:pt x="1128" y="60"/>
                  <a:pt x="1128" y="60"/>
                  <a:pt x="1128" y="60"/>
                </a:cubicBezTo>
                <a:cubicBezTo>
                  <a:pt x="1133" y="56"/>
                  <a:pt x="1133" y="56"/>
                  <a:pt x="1133" y="56"/>
                </a:cubicBezTo>
                <a:cubicBezTo>
                  <a:pt x="1136" y="53"/>
                  <a:pt x="1136" y="53"/>
                  <a:pt x="1136" y="53"/>
                </a:cubicBezTo>
                <a:cubicBezTo>
                  <a:pt x="1137" y="52"/>
                  <a:pt x="1137" y="50"/>
                  <a:pt x="1136" y="49"/>
                </a:cubicBezTo>
                <a:cubicBezTo>
                  <a:pt x="1134" y="47"/>
                  <a:pt x="1132" y="47"/>
                  <a:pt x="1131" y="49"/>
                </a:cubicBezTo>
                <a:cubicBezTo>
                  <a:pt x="1128" y="52"/>
                  <a:pt x="1128" y="52"/>
                  <a:pt x="1128" y="52"/>
                </a:cubicBezTo>
                <a:cubicBezTo>
                  <a:pt x="1118" y="62"/>
                  <a:pt x="1118" y="62"/>
                  <a:pt x="1118" y="62"/>
                </a:cubicBezTo>
                <a:cubicBezTo>
                  <a:pt x="1118" y="62"/>
                  <a:pt x="1118" y="62"/>
                  <a:pt x="1118" y="62"/>
                </a:cubicBezTo>
                <a:cubicBezTo>
                  <a:pt x="1112" y="68"/>
                  <a:pt x="1112" y="68"/>
                  <a:pt x="1112" y="68"/>
                </a:cubicBezTo>
                <a:lnTo>
                  <a:pt x="966" y="214"/>
                </a:lnTo>
                <a:close/>
                <a:moveTo>
                  <a:pt x="956" y="229"/>
                </a:moveTo>
                <a:cubicBezTo>
                  <a:pt x="954" y="227"/>
                  <a:pt x="952" y="227"/>
                  <a:pt x="951" y="229"/>
                </a:cubicBezTo>
                <a:cubicBezTo>
                  <a:pt x="923" y="257"/>
                  <a:pt x="923" y="257"/>
                  <a:pt x="923" y="257"/>
                </a:cubicBezTo>
                <a:cubicBezTo>
                  <a:pt x="914" y="265"/>
                  <a:pt x="914" y="265"/>
                  <a:pt x="914" y="265"/>
                </a:cubicBezTo>
                <a:cubicBezTo>
                  <a:pt x="913" y="267"/>
                  <a:pt x="913" y="269"/>
                  <a:pt x="914" y="270"/>
                </a:cubicBezTo>
                <a:cubicBezTo>
                  <a:pt x="915" y="270"/>
                  <a:pt x="916" y="271"/>
                  <a:pt x="917" y="271"/>
                </a:cubicBezTo>
                <a:cubicBezTo>
                  <a:pt x="917" y="271"/>
                  <a:pt x="918" y="270"/>
                  <a:pt x="919" y="270"/>
                </a:cubicBezTo>
                <a:cubicBezTo>
                  <a:pt x="927" y="261"/>
                  <a:pt x="927" y="261"/>
                  <a:pt x="927" y="261"/>
                </a:cubicBezTo>
                <a:cubicBezTo>
                  <a:pt x="956" y="233"/>
                  <a:pt x="956" y="233"/>
                  <a:pt x="956" y="233"/>
                </a:cubicBezTo>
                <a:cubicBezTo>
                  <a:pt x="957" y="232"/>
                  <a:pt x="957" y="230"/>
                  <a:pt x="956" y="229"/>
                </a:cubicBezTo>
                <a:close/>
                <a:moveTo>
                  <a:pt x="1158" y="27"/>
                </a:moveTo>
                <a:cubicBezTo>
                  <a:pt x="1158" y="27"/>
                  <a:pt x="1159" y="28"/>
                  <a:pt x="1160" y="28"/>
                </a:cubicBezTo>
                <a:cubicBezTo>
                  <a:pt x="1161" y="28"/>
                  <a:pt x="1161" y="27"/>
                  <a:pt x="1162" y="27"/>
                </a:cubicBezTo>
                <a:cubicBezTo>
                  <a:pt x="1167" y="21"/>
                  <a:pt x="1167" y="21"/>
                  <a:pt x="1167" y="21"/>
                </a:cubicBezTo>
                <a:cubicBezTo>
                  <a:pt x="1168" y="20"/>
                  <a:pt x="1168" y="18"/>
                  <a:pt x="1167" y="17"/>
                </a:cubicBezTo>
                <a:cubicBezTo>
                  <a:pt x="1166" y="16"/>
                  <a:pt x="1164" y="16"/>
                  <a:pt x="1163" y="17"/>
                </a:cubicBezTo>
                <a:cubicBezTo>
                  <a:pt x="1158" y="22"/>
                  <a:pt x="1158" y="22"/>
                  <a:pt x="1158" y="22"/>
                </a:cubicBezTo>
                <a:cubicBezTo>
                  <a:pt x="1156" y="23"/>
                  <a:pt x="1156" y="25"/>
                  <a:pt x="1158" y="27"/>
                </a:cubicBezTo>
                <a:close/>
                <a:moveTo>
                  <a:pt x="593" y="594"/>
                </a:moveTo>
                <a:cubicBezTo>
                  <a:pt x="592" y="594"/>
                  <a:pt x="593" y="594"/>
                  <a:pt x="592" y="593"/>
                </a:cubicBezTo>
                <a:cubicBezTo>
                  <a:pt x="592" y="593"/>
                  <a:pt x="592" y="593"/>
                  <a:pt x="592" y="593"/>
                </a:cubicBezTo>
                <a:cubicBezTo>
                  <a:pt x="592" y="593"/>
                  <a:pt x="592" y="593"/>
                  <a:pt x="592" y="593"/>
                </a:cubicBezTo>
                <a:cubicBezTo>
                  <a:pt x="592" y="593"/>
                  <a:pt x="592" y="593"/>
                  <a:pt x="592" y="592"/>
                </a:cubicBezTo>
                <a:cubicBezTo>
                  <a:pt x="592" y="592"/>
                  <a:pt x="592" y="592"/>
                  <a:pt x="592" y="592"/>
                </a:cubicBezTo>
                <a:cubicBezTo>
                  <a:pt x="592" y="592"/>
                  <a:pt x="592" y="592"/>
                  <a:pt x="592" y="592"/>
                </a:cubicBezTo>
                <a:cubicBezTo>
                  <a:pt x="592" y="592"/>
                  <a:pt x="592" y="592"/>
                  <a:pt x="592" y="592"/>
                </a:cubicBezTo>
                <a:cubicBezTo>
                  <a:pt x="591" y="592"/>
                  <a:pt x="591" y="592"/>
                  <a:pt x="591" y="592"/>
                </a:cubicBezTo>
                <a:cubicBezTo>
                  <a:pt x="591" y="592"/>
                  <a:pt x="591" y="592"/>
                  <a:pt x="591" y="592"/>
                </a:cubicBezTo>
                <a:cubicBezTo>
                  <a:pt x="591" y="592"/>
                  <a:pt x="591" y="592"/>
                  <a:pt x="591" y="592"/>
                </a:cubicBezTo>
                <a:cubicBezTo>
                  <a:pt x="591" y="592"/>
                  <a:pt x="591" y="592"/>
                  <a:pt x="591" y="592"/>
                </a:cubicBezTo>
                <a:cubicBezTo>
                  <a:pt x="590" y="592"/>
                  <a:pt x="590" y="592"/>
                  <a:pt x="590" y="592"/>
                </a:cubicBezTo>
                <a:cubicBezTo>
                  <a:pt x="590" y="592"/>
                  <a:pt x="590" y="592"/>
                  <a:pt x="590" y="592"/>
                </a:cubicBezTo>
                <a:cubicBezTo>
                  <a:pt x="590" y="592"/>
                  <a:pt x="589" y="592"/>
                  <a:pt x="589" y="592"/>
                </a:cubicBezTo>
                <a:cubicBezTo>
                  <a:pt x="589" y="592"/>
                  <a:pt x="589" y="592"/>
                  <a:pt x="589" y="592"/>
                </a:cubicBezTo>
                <a:cubicBezTo>
                  <a:pt x="589" y="592"/>
                  <a:pt x="589" y="592"/>
                  <a:pt x="589" y="592"/>
                </a:cubicBezTo>
                <a:cubicBezTo>
                  <a:pt x="589" y="592"/>
                  <a:pt x="589" y="592"/>
                  <a:pt x="588" y="592"/>
                </a:cubicBezTo>
                <a:cubicBezTo>
                  <a:pt x="588" y="592"/>
                  <a:pt x="588" y="592"/>
                  <a:pt x="588" y="592"/>
                </a:cubicBezTo>
                <a:cubicBezTo>
                  <a:pt x="588" y="592"/>
                  <a:pt x="588" y="592"/>
                  <a:pt x="588" y="592"/>
                </a:cubicBezTo>
                <a:cubicBezTo>
                  <a:pt x="588" y="592"/>
                  <a:pt x="588" y="592"/>
                  <a:pt x="587" y="592"/>
                </a:cubicBezTo>
                <a:cubicBezTo>
                  <a:pt x="401" y="779"/>
                  <a:pt x="401" y="779"/>
                  <a:pt x="401" y="779"/>
                </a:cubicBezTo>
                <a:cubicBezTo>
                  <a:pt x="400" y="780"/>
                  <a:pt x="400" y="782"/>
                  <a:pt x="401" y="784"/>
                </a:cubicBezTo>
                <a:cubicBezTo>
                  <a:pt x="401" y="784"/>
                  <a:pt x="402" y="784"/>
                  <a:pt x="403" y="784"/>
                </a:cubicBezTo>
                <a:cubicBezTo>
                  <a:pt x="404" y="784"/>
                  <a:pt x="404" y="784"/>
                  <a:pt x="405" y="784"/>
                </a:cubicBezTo>
                <a:cubicBezTo>
                  <a:pt x="591" y="598"/>
                  <a:pt x="591" y="598"/>
                  <a:pt x="591" y="598"/>
                </a:cubicBezTo>
                <a:cubicBezTo>
                  <a:pt x="591" y="598"/>
                  <a:pt x="591" y="598"/>
                  <a:pt x="591" y="598"/>
                </a:cubicBezTo>
                <a:cubicBezTo>
                  <a:pt x="592" y="597"/>
                  <a:pt x="592" y="597"/>
                  <a:pt x="592" y="597"/>
                </a:cubicBezTo>
                <a:cubicBezTo>
                  <a:pt x="592" y="597"/>
                  <a:pt x="592" y="597"/>
                  <a:pt x="592" y="597"/>
                </a:cubicBezTo>
                <a:cubicBezTo>
                  <a:pt x="592" y="597"/>
                  <a:pt x="592" y="597"/>
                  <a:pt x="592" y="597"/>
                </a:cubicBezTo>
                <a:cubicBezTo>
                  <a:pt x="592" y="597"/>
                  <a:pt x="592" y="597"/>
                  <a:pt x="592" y="597"/>
                </a:cubicBezTo>
                <a:cubicBezTo>
                  <a:pt x="592" y="597"/>
                  <a:pt x="592" y="597"/>
                  <a:pt x="592" y="597"/>
                </a:cubicBezTo>
                <a:cubicBezTo>
                  <a:pt x="592" y="597"/>
                  <a:pt x="592" y="596"/>
                  <a:pt x="592" y="596"/>
                </a:cubicBezTo>
                <a:cubicBezTo>
                  <a:pt x="592" y="596"/>
                  <a:pt x="592" y="596"/>
                  <a:pt x="592" y="596"/>
                </a:cubicBezTo>
                <a:cubicBezTo>
                  <a:pt x="592" y="596"/>
                  <a:pt x="592" y="596"/>
                  <a:pt x="592" y="596"/>
                </a:cubicBezTo>
                <a:cubicBezTo>
                  <a:pt x="593" y="596"/>
                  <a:pt x="592" y="596"/>
                  <a:pt x="593" y="595"/>
                </a:cubicBezTo>
                <a:cubicBezTo>
                  <a:pt x="593" y="595"/>
                  <a:pt x="593" y="595"/>
                  <a:pt x="593" y="595"/>
                </a:cubicBezTo>
                <a:cubicBezTo>
                  <a:pt x="593" y="595"/>
                  <a:pt x="593" y="595"/>
                  <a:pt x="593" y="595"/>
                </a:cubicBezTo>
                <a:cubicBezTo>
                  <a:pt x="593" y="595"/>
                  <a:pt x="593" y="594"/>
                  <a:pt x="593" y="594"/>
                </a:cubicBezTo>
                <a:cubicBezTo>
                  <a:pt x="593" y="594"/>
                  <a:pt x="593" y="594"/>
                  <a:pt x="593" y="594"/>
                </a:cubicBezTo>
                <a:close/>
                <a:moveTo>
                  <a:pt x="1115" y="79"/>
                </a:moveTo>
                <a:cubicBezTo>
                  <a:pt x="1106" y="87"/>
                  <a:pt x="1106" y="87"/>
                  <a:pt x="1106" y="87"/>
                </a:cubicBezTo>
                <a:cubicBezTo>
                  <a:pt x="1106" y="88"/>
                  <a:pt x="1106" y="88"/>
                  <a:pt x="1106" y="88"/>
                </a:cubicBezTo>
                <a:cubicBezTo>
                  <a:pt x="1106" y="88"/>
                  <a:pt x="1106" y="88"/>
                  <a:pt x="1105" y="88"/>
                </a:cubicBezTo>
                <a:cubicBezTo>
                  <a:pt x="973" y="220"/>
                  <a:pt x="973" y="220"/>
                  <a:pt x="973" y="220"/>
                </a:cubicBezTo>
                <a:cubicBezTo>
                  <a:pt x="972" y="222"/>
                  <a:pt x="972" y="224"/>
                  <a:pt x="973" y="225"/>
                </a:cubicBezTo>
                <a:cubicBezTo>
                  <a:pt x="974" y="225"/>
                  <a:pt x="975" y="226"/>
                  <a:pt x="976" y="226"/>
                </a:cubicBezTo>
                <a:cubicBezTo>
                  <a:pt x="976" y="226"/>
                  <a:pt x="977" y="225"/>
                  <a:pt x="978" y="225"/>
                </a:cubicBezTo>
                <a:cubicBezTo>
                  <a:pt x="1110" y="93"/>
                  <a:pt x="1110" y="93"/>
                  <a:pt x="1110" y="93"/>
                </a:cubicBezTo>
                <a:cubicBezTo>
                  <a:pt x="1110" y="93"/>
                  <a:pt x="1110" y="92"/>
                  <a:pt x="1110" y="92"/>
                </a:cubicBezTo>
                <a:cubicBezTo>
                  <a:pt x="1110" y="92"/>
                  <a:pt x="1111" y="92"/>
                  <a:pt x="1111" y="92"/>
                </a:cubicBezTo>
                <a:cubicBezTo>
                  <a:pt x="1119" y="83"/>
                  <a:pt x="1119" y="83"/>
                  <a:pt x="1119" y="83"/>
                </a:cubicBezTo>
                <a:cubicBezTo>
                  <a:pt x="1121" y="82"/>
                  <a:pt x="1121" y="80"/>
                  <a:pt x="1119" y="79"/>
                </a:cubicBezTo>
                <a:cubicBezTo>
                  <a:pt x="1118" y="78"/>
                  <a:pt x="1116" y="78"/>
                  <a:pt x="1115" y="79"/>
                </a:cubicBezTo>
                <a:close/>
                <a:moveTo>
                  <a:pt x="889" y="309"/>
                </a:moveTo>
                <a:cubicBezTo>
                  <a:pt x="888" y="308"/>
                  <a:pt x="886" y="308"/>
                  <a:pt x="885" y="309"/>
                </a:cubicBezTo>
                <a:cubicBezTo>
                  <a:pt x="724" y="470"/>
                  <a:pt x="724" y="470"/>
                  <a:pt x="724" y="470"/>
                </a:cubicBezTo>
                <a:cubicBezTo>
                  <a:pt x="723" y="471"/>
                  <a:pt x="723" y="473"/>
                  <a:pt x="724" y="474"/>
                </a:cubicBezTo>
                <a:cubicBezTo>
                  <a:pt x="725" y="475"/>
                  <a:pt x="726" y="475"/>
                  <a:pt x="726" y="475"/>
                </a:cubicBezTo>
                <a:cubicBezTo>
                  <a:pt x="727" y="475"/>
                  <a:pt x="728" y="475"/>
                  <a:pt x="729" y="474"/>
                </a:cubicBezTo>
                <a:cubicBezTo>
                  <a:pt x="889" y="313"/>
                  <a:pt x="889" y="313"/>
                  <a:pt x="889" y="313"/>
                </a:cubicBezTo>
                <a:cubicBezTo>
                  <a:pt x="891" y="312"/>
                  <a:pt x="891" y="310"/>
                  <a:pt x="889" y="309"/>
                </a:cubicBezTo>
                <a:close/>
                <a:moveTo>
                  <a:pt x="929" y="273"/>
                </a:moveTo>
                <a:cubicBezTo>
                  <a:pt x="929" y="273"/>
                  <a:pt x="929" y="273"/>
                  <a:pt x="929" y="273"/>
                </a:cubicBezTo>
                <a:cubicBezTo>
                  <a:pt x="933" y="270"/>
                  <a:pt x="933" y="270"/>
                  <a:pt x="933" y="270"/>
                </a:cubicBezTo>
                <a:cubicBezTo>
                  <a:pt x="933" y="270"/>
                  <a:pt x="933" y="270"/>
                  <a:pt x="933" y="270"/>
                </a:cubicBezTo>
                <a:cubicBezTo>
                  <a:pt x="933" y="270"/>
                  <a:pt x="933" y="270"/>
                  <a:pt x="933" y="270"/>
                </a:cubicBezTo>
                <a:cubicBezTo>
                  <a:pt x="935" y="268"/>
                  <a:pt x="935" y="268"/>
                  <a:pt x="935" y="268"/>
                </a:cubicBezTo>
                <a:cubicBezTo>
                  <a:pt x="936" y="266"/>
                  <a:pt x="936" y="264"/>
                  <a:pt x="935" y="263"/>
                </a:cubicBezTo>
                <a:cubicBezTo>
                  <a:pt x="934" y="262"/>
                  <a:pt x="932" y="262"/>
                  <a:pt x="931" y="263"/>
                </a:cubicBezTo>
                <a:cubicBezTo>
                  <a:pt x="929" y="265"/>
                  <a:pt x="929" y="265"/>
                  <a:pt x="929" y="265"/>
                </a:cubicBezTo>
                <a:cubicBezTo>
                  <a:pt x="929" y="265"/>
                  <a:pt x="928" y="265"/>
                  <a:pt x="928" y="265"/>
                </a:cubicBezTo>
                <a:cubicBezTo>
                  <a:pt x="928" y="266"/>
                  <a:pt x="928" y="266"/>
                  <a:pt x="928" y="266"/>
                </a:cubicBezTo>
                <a:cubicBezTo>
                  <a:pt x="925" y="269"/>
                  <a:pt x="925" y="269"/>
                  <a:pt x="925" y="269"/>
                </a:cubicBezTo>
                <a:cubicBezTo>
                  <a:pt x="925" y="269"/>
                  <a:pt x="925" y="269"/>
                  <a:pt x="925" y="269"/>
                </a:cubicBezTo>
                <a:cubicBezTo>
                  <a:pt x="925" y="269"/>
                  <a:pt x="925" y="269"/>
                  <a:pt x="925" y="269"/>
                </a:cubicBezTo>
                <a:cubicBezTo>
                  <a:pt x="918" y="276"/>
                  <a:pt x="918" y="276"/>
                  <a:pt x="918" y="276"/>
                </a:cubicBezTo>
                <a:cubicBezTo>
                  <a:pt x="917" y="277"/>
                  <a:pt x="917" y="279"/>
                  <a:pt x="918" y="280"/>
                </a:cubicBezTo>
                <a:cubicBezTo>
                  <a:pt x="919" y="281"/>
                  <a:pt x="919" y="281"/>
                  <a:pt x="920" y="281"/>
                </a:cubicBezTo>
                <a:cubicBezTo>
                  <a:pt x="921" y="281"/>
                  <a:pt x="922" y="281"/>
                  <a:pt x="922" y="280"/>
                </a:cubicBezTo>
                <a:cubicBezTo>
                  <a:pt x="929" y="274"/>
                  <a:pt x="929" y="274"/>
                  <a:pt x="929" y="274"/>
                </a:cubicBezTo>
                <a:cubicBezTo>
                  <a:pt x="929" y="274"/>
                  <a:pt x="929" y="274"/>
                  <a:pt x="929" y="273"/>
                </a:cubicBezTo>
                <a:close/>
                <a:moveTo>
                  <a:pt x="950" y="244"/>
                </a:moveTo>
                <a:cubicBezTo>
                  <a:pt x="942" y="252"/>
                  <a:pt x="942" y="252"/>
                  <a:pt x="942" y="252"/>
                </a:cubicBezTo>
                <a:cubicBezTo>
                  <a:pt x="941" y="253"/>
                  <a:pt x="941" y="255"/>
                  <a:pt x="942" y="256"/>
                </a:cubicBezTo>
                <a:cubicBezTo>
                  <a:pt x="943" y="257"/>
                  <a:pt x="943" y="257"/>
                  <a:pt x="944" y="257"/>
                </a:cubicBezTo>
                <a:cubicBezTo>
                  <a:pt x="945" y="257"/>
                  <a:pt x="946" y="257"/>
                  <a:pt x="946" y="256"/>
                </a:cubicBezTo>
                <a:cubicBezTo>
                  <a:pt x="954" y="248"/>
                  <a:pt x="954" y="248"/>
                  <a:pt x="954" y="248"/>
                </a:cubicBezTo>
                <a:cubicBezTo>
                  <a:pt x="955" y="247"/>
                  <a:pt x="955" y="245"/>
                  <a:pt x="954" y="244"/>
                </a:cubicBezTo>
                <a:cubicBezTo>
                  <a:pt x="953" y="243"/>
                  <a:pt x="951" y="243"/>
                  <a:pt x="950" y="244"/>
                </a:cubicBezTo>
                <a:close/>
                <a:moveTo>
                  <a:pt x="574" y="620"/>
                </a:moveTo>
                <a:cubicBezTo>
                  <a:pt x="401" y="792"/>
                  <a:pt x="401" y="792"/>
                  <a:pt x="401" y="792"/>
                </a:cubicBezTo>
                <a:cubicBezTo>
                  <a:pt x="400" y="794"/>
                  <a:pt x="400" y="796"/>
                  <a:pt x="401" y="797"/>
                </a:cubicBezTo>
                <a:cubicBezTo>
                  <a:pt x="402" y="797"/>
                  <a:pt x="403" y="798"/>
                  <a:pt x="404" y="798"/>
                </a:cubicBezTo>
                <a:cubicBezTo>
                  <a:pt x="404" y="798"/>
                  <a:pt x="405" y="797"/>
                  <a:pt x="406" y="797"/>
                </a:cubicBezTo>
                <a:cubicBezTo>
                  <a:pt x="578" y="625"/>
                  <a:pt x="578" y="625"/>
                  <a:pt x="578" y="625"/>
                </a:cubicBezTo>
                <a:cubicBezTo>
                  <a:pt x="579" y="623"/>
                  <a:pt x="579" y="622"/>
                  <a:pt x="578" y="620"/>
                </a:cubicBezTo>
                <a:cubicBezTo>
                  <a:pt x="577" y="619"/>
                  <a:pt x="575" y="619"/>
                  <a:pt x="574" y="620"/>
                </a:cubicBezTo>
                <a:close/>
                <a:moveTo>
                  <a:pt x="1150" y="52"/>
                </a:moveTo>
                <a:cubicBezTo>
                  <a:pt x="1152" y="50"/>
                  <a:pt x="1152" y="50"/>
                  <a:pt x="1152" y="50"/>
                </a:cubicBezTo>
                <a:cubicBezTo>
                  <a:pt x="1153" y="50"/>
                  <a:pt x="1153" y="50"/>
                  <a:pt x="1153" y="50"/>
                </a:cubicBezTo>
                <a:cubicBezTo>
                  <a:pt x="1155" y="48"/>
                  <a:pt x="1155" y="48"/>
                  <a:pt x="1155" y="48"/>
                </a:cubicBezTo>
                <a:cubicBezTo>
                  <a:pt x="1155" y="48"/>
                  <a:pt x="1155" y="48"/>
                  <a:pt x="1155" y="48"/>
                </a:cubicBezTo>
                <a:cubicBezTo>
                  <a:pt x="1160" y="42"/>
                  <a:pt x="1160" y="42"/>
                  <a:pt x="1160" y="42"/>
                </a:cubicBezTo>
                <a:cubicBezTo>
                  <a:pt x="1162" y="41"/>
                  <a:pt x="1162" y="39"/>
                  <a:pt x="1160" y="38"/>
                </a:cubicBezTo>
                <a:cubicBezTo>
                  <a:pt x="1159" y="37"/>
                  <a:pt x="1157" y="37"/>
                  <a:pt x="1156" y="38"/>
                </a:cubicBezTo>
                <a:cubicBezTo>
                  <a:pt x="1149" y="45"/>
                  <a:pt x="1149" y="45"/>
                  <a:pt x="1149" y="45"/>
                </a:cubicBezTo>
                <a:cubicBezTo>
                  <a:pt x="1121" y="73"/>
                  <a:pt x="1121" y="73"/>
                  <a:pt x="1121" y="73"/>
                </a:cubicBezTo>
                <a:cubicBezTo>
                  <a:pt x="1119" y="75"/>
                  <a:pt x="1119" y="76"/>
                  <a:pt x="1121" y="78"/>
                </a:cubicBezTo>
                <a:cubicBezTo>
                  <a:pt x="1121" y="78"/>
                  <a:pt x="1122" y="79"/>
                  <a:pt x="1123" y="79"/>
                </a:cubicBezTo>
                <a:cubicBezTo>
                  <a:pt x="1123" y="79"/>
                  <a:pt x="1124" y="78"/>
                  <a:pt x="1125" y="78"/>
                </a:cubicBezTo>
                <a:cubicBezTo>
                  <a:pt x="1142" y="60"/>
                  <a:pt x="1142" y="60"/>
                  <a:pt x="1142" y="60"/>
                </a:cubicBezTo>
                <a:cubicBezTo>
                  <a:pt x="1142" y="60"/>
                  <a:pt x="1142" y="60"/>
                  <a:pt x="1142" y="60"/>
                </a:cubicBezTo>
                <a:cubicBezTo>
                  <a:pt x="1150" y="52"/>
                  <a:pt x="1150" y="52"/>
                  <a:pt x="1150" y="52"/>
                </a:cubicBezTo>
                <a:close/>
                <a:moveTo>
                  <a:pt x="945" y="272"/>
                </a:moveTo>
                <a:cubicBezTo>
                  <a:pt x="950" y="266"/>
                  <a:pt x="950" y="266"/>
                  <a:pt x="950" y="266"/>
                </a:cubicBezTo>
                <a:cubicBezTo>
                  <a:pt x="961" y="256"/>
                  <a:pt x="961" y="256"/>
                  <a:pt x="961" y="256"/>
                </a:cubicBezTo>
                <a:cubicBezTo>
                  <a:pt x="961" y="256"/>
                  <a:pt x="961" y="255"/>
                  <a:pt x="961" y="255"/>
                </a:cubicBezTo>
                <a:cubicBezTo>
                  <a:pt x="961" y="255"/>
                  <a:pt x="962" y="255"/>
                  <a:pt x="962" y="255"/>
                </a:cubicBezTo>
                <a:cubicBezTo>
                  <a:pt x="965" y="252"/>
                  <a:pt x="965" y="252"/>
                  <a:pt x="965" y="252"/>
                </a:cubicBezTo>
                <a:cubicBezTo>
                  <a:pt x="966" y="251"/>
                  <a:pt x="966" y="249"/>
                  <a:pt x="965" y="247"/>
                </a:cubicBezTo>
                <a:cubicBezTo>
                  <a:pt x="964" y="246"/>
                  <a:pt x="962" y="246"/>
                  <a:pt x="960" y="247"/>
                </a:cubicBezTo>
                <a:cubicBezTo>
                  <a:pt x="958" y="250"/>
                  <a:pt x="958" y="250"/>
                  <a:pt x="958" y="250"/>
                </a:cubicBezTo>
                <a:cubicBezTo>
                  <a:pt x="957" y="250"/>
                  <a:pt x="957" y="251"/>
                  <a:pt x="957" y="251"/>
                </a:cubicBezTo>
                <a:cubicBezTo>
                  <a:pt x="957" y="251"/>
                  <a:pt x="957" y="251"/>
                  <a:pt x="956" y="251"/>
                </a:cubicBezTo>
                <a:cubicBezTo>
                  <a:pt x="946" y="262"/>
                  <a:pt x="946" y="262"/>
                  <a:pt x="946" y="262"/>
                </a:cubicBezTo>
                <a:cubicBezTo>
                  <a:pt x="940" y="267"/>
                  <a:pt x="940" y="267"/>
                  <a:pt x="940" y="267"/>
                </a:cubicBezTo>
                <a:cubicBezTo>
                  <a:pt x="939" y="269"/>
                  <a:pt x="939" y="271"/>
                  <a:pt x="940" y="272"/>
                </a:cubicBezTo>
                <a:cubicBezTo>
                  <a:pt x="941" y="272"/>
                  <a:pt x="942" y="273"/>
                  <a:pt x="943" y="273"/>
                </a:cubicBezTo>
                <a:cubicBezTo>
                  <a:pt x="943" y="273"/>
                  <a:pt x="944" y="272"/>
                  <a:pt x="945" y="272"/>
                </a:cubicBezTo>
                <a:close/>
                <a:moveTo>
                  <a:pt x="1184" y="31"/>
                </a:moveTo>
                <a:cubicBezTo>
                  <a:pt x="1185" y="31"/>
                  <a:pt x="1186" y="31"/>
                  <a:pt x="1186" y="30"/>
                </a:cubicBezTo>
                <a:cubicBezTo>
                  <a:pt x="1190" y="27"/>
                  <a:pt x="1190" y="27"/>
                  <a:pt x="1190" y="27"/>
                </a:cubicBezTo>
                <a:cubicBezTo>
                  <a:pt x="1191" y="25"/>
                  <a:pt x="1191" y="23"/>
                  <a:pt x="1190" y="22"/>
                </a:cubicBezTo>
                <a:cubicBezTo>
                  <a:pt x="1189" y="21"/>
                  <a:pt x="1187" y="21"/>
                  <a:pt x="1186" y="22"/>
                </a:cubicBezTo>
                <a:cubicBezTo>
                  <a:pt x="1182" y="26"/>
                  <a:pt x="1182" y="26"/>
                  <a:pt x="1182" y="26"/>
                </a:cubicBezTo>
                <a:cubicBezTo>
                  <a:pt x="1181" y="27"/>
                  <a:pt x="1181" y="29"/>
                  <a:pt x="1182" y="30"/>
                </a:cubicBezTo>
                <a:cubicBezTo>
                  <a:pt x="1182" y="31"/>
                  <a:pt x="1183" y="31"/>
                  <a:pt x="1184" y="31"/>
                </a:cubicBezTo>
                <a:close/>
                <a:moveTo>
                  <a:pt x="897" y="315"/>
                </a:moveTo>
                <a:cubicBezTo>
                  <a:pt x="896" y="314"/>
                  <a:pt x="894" y="314"/>
                  <a:pt x="893" y="315"/>
                </a:cubicBezTo>
                <a:cubicBezTo>
                  <a:pt x="731" y="477"/>
                  <a:pt x="731" y="477"/>
                  <a:pt x="731" y="477"/>
                </a:cubicBezTo>
                <a:cubicBezTo>
                  <a:pt x="729" y="478"/>
                  <a:pt x="729" y="480"/>
                  <a:pt x="731" y="482"/>
                </a:cubicBezTo>
                <a:cubicBezTo>
                  <a:pt x="731" y="482"/>
                  <a:pt x="732" y="483"/>
                  <a:pt x="733" y="483"/>
                </a:cubicBezTo>
                <a:cubicBezTo>
                  <a:pt x="734" y="483"/>
                  <a:pt x="734" y="482"/>
                  <a:pt x="735" y="482"/>
                </a:cubicBezTo>
                <a:cubicBezTo>
                  <a:pt x="897" y="319"/>
                  <a:pt x="897" y="319"/>
                  <a:pt x="897" y="319"/>
                </a:cubicBezTo>
                <a:cubicBezTo>
                  <a:pt x="899" y="318"/>
                  <a:pt x="899" y="316"/>
                  <a:pt x="897" y="315"/>
                </a:cubicBezTo>
                <a:close/>
                <a:moveTo>
                  <a:pt x="573" y="634"/>
                </a:moveTo>
                <a:cubicBezTo>
                  <a:pt x="406" y="802"/>
                  <a:pt x="406" y="802"/>
                  <a:pt x="406" y="802"/>
                </a:cubicBezTo>
                <a:cubicBezTo>
                  <a:pt x="406" y="802"/>
                  <a:pt x="406" y="802"/>
                  <a:pt x="406" y="802"/>
                </a:cubicBezTo>
                <a:cubicBezTo>
                  <a:pt x="403" y="804"/>
                  <a:pt x="403" y="804"/>
                  <a:pt x="403" y="804"/>
                </a:cubicBezTo>
                <a:cubicBezTo>
                  <a:pt x="402" y="806"/>
                  <a:pt x="402" y="808"/>
                  <a:pt x="403" y="809"/>
                </a:cubicBezTo>
                <a:cubicBezTo>
                  <a:pt x="404" y="809"/>
                  <a:pt x="405" y="810"/>
                  <a:pt x="406" y="810"/>
                </a:cubicBezTo>
                <a:cubicBezTo>
                  <a:pt x="406" y="810"/>
                  <a:pt x="407" y="809"/>
                  <a:pt x="407" y="809"/>
                </a:cubicBezTo>
                <a:cubicBezTo>
                  <a:pt x="409" y="806"/>
                  <a:pt x="409" y="806"/>
                  <a:pt x="409" y="806"/>
                </a:cubicBezTo>
                <a:cubicBezTo>
                  <a:pt x="409" y="806"/>
                  <a:pt x="409" y="806"/>
                  <a:pt x="409" y="806"/>
                </a:cubicBezTo>
                <a:cubicBezTo>
                  <a:pt x="577" y="639"/>
                  <a:pt x="577" y="639"/>
                  <a:pt x="577" y="639"/>
                </a:cubicBezTo>
                <a:cubicBezTo>
                  <a:pt x="578" y="638"/>
                  <a:pt x="579" y="636"/>
                  <a:pt x="577" y="635"/>
                </a:cubicBezTo>
                <a:cubicBezTo>
                  <a:pt x="576" y="633"/>
                  <a:pt x="574" y="633"/>
                  <a:pt x="573" y="634"/>
                </a:cubicBezTo>
                <a:close/>
                <a:moveTo>
                  <a:pt x="988" y="219"/>
                </a:moveTo>
                <a:cubicBezTo>
                  <a:pt x="987" y="221"/>
                  <a:pt x="987" y="221"/>
                  <a:pt x="987" y="221"/>
                </a:cubicBezTo>
                <a:cubicBezTo>
                  <a:pt x="985" y="223"/>
                  <a:pt x="985" y="224"/>
                  <a:pt x="987" y="226"/>
                </a:cubicBezTo>
                <a:cubicBezTo>
                  <a:pt x="987" y="226"/>
                  <a:pt x="988" y="227"/>
                  <a:pt x="989" y="227"/>
                </a:cubicBezTo>
                <a:cubicBezTo>
                  <a:pt x="989" y="227"/>
                  <a:pt x="990" y="226"/>
                  <a:pt x="991" y="226"/>
                </a:cubicBezTo>
                <a:cubicBezTo>
                  <a:pt x="993" y="224"/>
                  <a:pt x="993" y="224"/>
                  <a:pt x="993" y="224"/>
                </a:cubicBezTo>
                <a:cubicBezTo>
                  <a:pt x="994" y="223"/>
                  <a:pt x="994" y="221"/>
                  <a:pt x="993" y="219"/>
                </a:cubicBezTo>
                <a:cubicBezTo>
                  <a:pt x="992" y="218"/>
                  <a:pt x="990" y="218"/>
                  <a:pt x="988" y="219"/>
                </a:cubicBezTo>
                <a:close/>
                <a:moveTo>
                  <a:pt x="1125" y="82"/>
                </a:moveTo>
                <a:cubicBezTo>
                  <a:pt x="998" y="210"/>
                  <a:pt x="998" y="210"/>
                  <a:pt x="998" y="210"/>
                </a:cubicBezTo>
                <a:cubicBezTo>
                  <a:pt x="997" y="211"/>
                  <a:pt x="997" y="213"/>
                  <a:pt x="998" y="214"/>
                </a:cubicBezTo>
                <a:cubicBezTo>
                  <a:pt x="999" y="215"/>
                  <a:pt x="1000" y="215"/>
                  <a:pt x="1000" y="215"/>
                </a:cubicBezTo>
                <a:cubicBezTo>
                  <a:pt x="1001" y="215"/>
                  <a:pt x="1002" y="215"/>
                  <a:pt x="1002" y="214"/>
                </a:cubicBezTo>
                <a:cubicBezTo>
                  <a:pt x="1134" y="81"/>
                  <a:pt x="1134" y="81"/>
                  <a:pt x="1134" y="81"/>
                </a:cubicBezTo>
                <a:cubicBezTo>
                  <a:pt x="1134" y="81"/>
                  <a:pt x="1134" y="81"/>
                  <a:pt x="1134" y="81"/>
                </a:cubicBezTo>
                <a:cubicBezTo>
                  <a:pt x="1176" y="41"/>
                  <a:pt x="1176" y="41"/>
                  <a:pt x="1176" y="41"/>
                </a:cubicBezTo>
                <a:cubicBezTo>
                  <a:pt x="1177" y="39"/>
                  <a:pt x="1177" y="38"/>
                  <a:pt x="1176" y="36"/>
                </a:cubicBezTo>
                <a:cubicBezTo>
                  <a:pt x="1174" y="35"/>
                  <a:pt x="1172" y="35"/>
                  <a:pt x="1171" y="36"/>
                </a:cubicBezTo>
                <a:cubicBezTo>
                  <a:pt x="1125" y="82"/>
                  <a:pt x="1125" y="82"/>
                  <a:pt x="1125" y="82"/>
                </a:cubicBezTo>
                <a:close/>
                <a:moveTo>
                  <a:pt x="936" y="293"/>
                </a:moveTo>
                <a:cubicBezTo>
                  <a:pt x="937" y="293"/>
                  <a:pt x="938" y="293"/>
                  <a:pt x="939" y="292"/>
                </a:cubicBezTo>
                <a:cubicBezTo>
                  <a:pt x="941" y="290"/>
                  <a:pt x="941" y="290"/>
                  <a:pt x="941" y="290"/>
                </a:cubicBezTo>
                <a:cubicBezTo>
                  <a:pt x="942" y="288"/>
                  <a:pt x="942" y="286"/>
                  <a:pt x="941" y="285"/>
                </a:cubicBezTo>
                <a:cubicBezTo>
                  <a:pt x="940" y="284"/>
                  <a:pt x="938" y="284"/>
                  <a:pt x="937" y="285"/>
                </a:cubicBezTo>
                <a:cubicBezTo>
                  <a:pt x="934" y="288"/>
                  <a:pt x="934" y="288"/>
                  <a:pt x="934" y="288"/>
                </a:cubicBezTo>
                <a:cubicBezTo>
                  <a:pt x="933" y="289"/>
                  <a:pt x="933" y="291"/>
                  <a:pt x="934" y="292"/>
                </a:cubicBezTo>
                <a:cubicBezTo>
                  <a:pt x="935" y="293"/>
                  <a:pt x="936" y="293"/>
                  <a:pt x="936" y="293"/>
                </a:cubicBezTo>
                <a:close/>
                <a:moveTo>
                  <a:pt x="951" y="278"/>
                </a:moveTo>
                <a:cubicBezTo>
                  <a:pt x="952" y="278"/>
                  <a:pt x="953" y="278"/>
                  <a:pt x="954" y="277"/>
                </a:cubicBezTo>
                <a:cubicBezTo>
                  <a:pt x="984" y="246"/>
                  <a:pt x="984" y="246"/>
                  <a:pt x="984" y="246"/>
                </a:cubicBezTo>
                <a:cubicBezTo>
                  <a:pt x="985" y="245"/>
                  <a:pt x="985" y="243"/>
                  <a:pt x="984" y="242"/>
                </a:cubicBezTo>
                <a:cubicBezTo>
                  <a:pt x="983" y="241"/>
                  <a:pt x="981" y="241"/>
                  <a:pt x="980" y="242"/>
                </a:cubicBezTo>
                <a:cubicBezTo>
                  <a:pt x="949" y="273"/>
                  <a:pt x="949" y="273"/>
                  <a:pt x="949" y="273"/>
                </a:cubicBezTo>
                <a:cubicBezTo>
                  <a:pt x="948" y="274"/>
                  <a:pt x="948" y="276"/>
                  <a:pt x="949" y="277"/>
                </a:cubicBezTo>
                <a:cubicBezTo>
                  <a:pt x="950" y="278"/>
                  <a:pt x="951" y="278"/>
                  <a:pt x="951" y="278"/>
                </a:cubicBezTo>
                <a:close/>
                <a:moveTo>
                  <a:pt x="911" y="315"/>
                </a:moveTo>
                <a:cubicBezTo>
                  <a:pt x="912" y="316"/>
                  <a:pt x="912" y="316"/>
                  <a:pt x="913" y="316"/>
                </a:cubicBezTo>
                <a:cubicBezTo>
                  <a:pt x="914" y="316"/>
                  <a:pt x="915" y="316"/>
                  <a:pt x="915" y="315"/>
                </a:cubicBezTo>
                <a:cubicBezTo>
                  <a:pt x="924" y="306"/>
                  <a:pt x="924" y="306"/>
                  <a:pt x="924" y="306"/>
                </a:cubicBezTo>
                <a:cubicBezTo>
                  <a:pt x="926" y="305"/>
                  <a:pt x="926" y="303"/>
                  <a:pt x="924" y="302"/>
                </a:cubicBezTo>
                <a:cubicBezTo>
                  <a:pt x="923" y="301"/>
                  <a:pt x="921" y="301"/>
                  <a:pt x="920" y="302"/>
                </a:cubicBezTo>
                <a:cubicBezTo>
                  <a:pt x="911" y="311"/>
                  <a:pt x="911" y="311"/>
                  <a:pt x="911" y="311"/>
                </a:cubicBezTo>
                <a:cubicBezTo>
                  <a:pt x="910" y="312"/>
                  <a:pt x="910" y="314"/>
                  <a:pt x="911" y="315"/>
                </a:cubicBezTo>
                <a:close/>
                <a:moveTo>
                  <a:pt x="572" y="650"/>
                </a:moveTo>
                <a:cubicBezTo>
                  <a:pt x="545" y="677"/>
                  <a:pt x="545" y="677"/>
                  <a:pt x="545" y="677"/>
                </a:cubicBezTo>
                <a:cubicBezTo>
                  <a:pt x="543" y="678"/>
                  <a:pt x="543" y="680"/>
                  <a:pt x="545" y="681"/>
                </a:cubicBezTo>
                <a:cubicBezTo>
                  <a:pt x="545" y="682"/>
                  <a:pt x="546" y="682"/>
                  <a:pt x="547" y="682"/>
                </a:cubicBezTo>
                <a:cubicBezTo>
                  <a:pt x="548" y="682"/>
                  <a:pt x="548" y="682"/>
                  <a:pt x="549" y="681"/>
                </a:cubicBezTo>
                <a:cubicBezTo>
                  <a:pt x="577" y="654"/>
                  <a:pt x="577" y="654"/>
                  <a:pt x="577" y="654"/>
                </a:cubicBezTo>
                <a:cubicBezTo>
                  <a:pt x="578" y="653"/>
                  <a:pt x="578" y="651"/>
                  <a:pt x="577" y="650"/>
                </a:cubicBezTo>
                <a:cubicBezTo>
                  <a:pt x="575" y="648"/>
                  <a:pt x="574" y="648"/>
                  <a:pt x="572" y="650"/>
                </a:cubicBezTo>
                <a:close/>
                <a:moveTo>
                  <a:pt x="523" y="699"/>
                </a:moveTo>
                <a:cubicBezTo>
                  <a:pt x="412" y="810"/>
                  <a:pt x="412" y="810"/>
                  <a:pt x="412" y="810"/>
                </a:cubicBezTo>
                <a:cubicBezTo>
                  <a:pt x="410" y="811"/>
                  <a:pt x="410" y="813"/>
                  <a:pt x="412" y="814"/>
                </a:cubicBezTo>
                <a:cubicBezTo>
                  <a:pt x="412" y="815"/>
                  <a:pt x="413" y="815"/>
                  <a:pt x="414" y="815"/>
                </a:cubicBezTo>
                <a:cubicBezTo>
                  <a:pt x="415" y="815"/>
                  <a:pt x="415" y="815"/>
                  <a:pt x="416" y="814"/>
                </a:cubicBezTo>
                <a:cubicBezTo>
                  <a:pt x="527" y="703"/>
                  <a:pt x="527" y="703"/>
                  <a:pt x="527" y="703"/>
                </a:cubicBezTo>
                <a:cubicBezTo>
                  <a:pt x="529" y="702"/>
                  <a:pt x="529" y="700"/>
                  <a:pt x="527" y="699"/>
                </a:cubicBezTo>
                <a:cubicBezTo>
                  <a:pt x="526" y="697"/>
                  <a:pt x="524" y="697"/>
                  <a:pt x="523" y="699"/>
                </a:cubicBezTo>
                <a:close/>
                <a:moveTo>
                  <a:pt x="908" y="318"/>
                </a:moveTo>
                <a:cubicBezTo>
                  <a:pt x="907" y="317"/>
                  <a:pt x="905" y="317"/>
                  <a:pt x="903" y="318"/>
                </a:cubicBezTo>
                <a:cubicBezTo>
                  <a:pt x="739" y="483"/>
                  <a:pt x="739" y="483"/>
                  <a:pt x="739" y="483"/>
                </a:cubicBezTo>
                <a:cubicBezTo>
                  <a:pt x="738" y="484"/>
                  <a:pt x="738" y="486"/>
                  <a:pt x="739" y="487"/>
                </a:cubicBezTo>
                <a:cubicBezTo>
                  <a:pt x="740" y="488"/>
                  <a:pt x="740" y="488"/>
                  <a:pt x="741" y="488"/>
                </a:cubicBezTo>
                <a:cubicBezTo>
                  <a:pt x="742" y="488"/>
                  <a:pt x="743" y="488"/>
                  <a:pt x="743" y="487"/>
                </a:cubicBezTo>
                <a:cubicBezTo>
                  <a:pt x="908" y="323"/>
                  <a:pt x="908" y="323"/>
                  <a:pt x="908" y="323"/>
                </a:cubicBezTo>
                <a:cubicBezTo>
                  <a:pt x="909" y="321"/>
                  <a:pt x="909" y="320"/>
                  <a:pt x="908" y="318"/>
                </a:cubicBezTo>
                <a:close/>
                <a:moveTo>
                  <a:pt x="1140" y="82"/>
                </a:moveTo>
                <a:cubicBezTo>
                  <a:pt x="1140" y="82"/>
                  <a:pt x="1140" y="82"/>
                  <a:pt x="1140" y="82"/>
                </a:cubicBezTo>
                <a:cubicBezTo>
                  <a:pt x="1140" y="82"/>
                  <a:pt x="1139" y="82"/>
                  <a:pt x="1139" y="82"/>
                </a:cubicBezTo>
                <a:cubicBezTo>
                  <a:pt x="1139" y="83"/>
                  <a:pt x="1139" y="83"/>
                  <a:pt x="1139" y="83"/>
                </a:cubicBezTo>
                <a:cubicBezTo>
                  <a:pt x="1139" y="83"/>
                  <a:pt x="1139" y="83"/>
                  <a:pt x="1139" y="83"/>
                </a:cubicBezTo>
                <a:cubicBezTo>
                  <a:pt x="998" y="224"/>
                  <a:pt x="998" y="224"/>
                  <a:pt x="998" y="224"/>
                </a:cubicBezTo>
                <a:cubicBezTo>
                  <a:pt x="997" y="225"/>
                  <a:pt x="997" y="227"/>
                  <a:pt x="998" y="228"/>
                </a:cubicBezTo>
                <a:cubicBezTo>
                  <a:pt x="999" y="229"/>
                  <a:pt x="999" y="229"/>
                  <a:pt x="1000" y="229"/>
                </a:cubicBezTo>
                <a:cubicBezTo>
                  <a:pt x="1001" y="229"/>
                  <a:pt x="1002" y="229"/>
                  <a:pt x="1002" y="228"/>
                </a:cubicBezTo>
                <a:cubicBezTo>
                  <a:pt x="1143" y="87"/>
                  <a:pt x="1143" y="87"/>
                  <a:pt x="1143" y="87"/>
                </a:cubicBezTo>
                <a:cubicBezTo>
                  <a:pt x="1144" y="87"/>
                  <a:pt x="1144" y="87"/>
                  <a:pt x="1145" y="86"/>
                </a:cubicBezTo>
                <a:cubicBezTo>
                  <a:pt x="1198" y="33"/>
                  <a:pt x="1198" y="33"/>
                  <a:pt x="1198" y="33"/>
                </a:cubicBezTo>
                <a:cubicBezTo>
                  <a:pt x="1199" y="32"/>
                  <a:pt x="1199" y="30"/>
                  <a:pt x="1198" y="28"/>
                </a:cubicBezTo>
                <a:cubicBezTo>
                  <a:pt x="1196" y="27"/>
                  <a:pt x="1195" y="27"/>
                  <a:pt x="1193" y="28"/>
                </a:cubicBezTo>
                <a:cubicBezTo>
                  <a:pt x="1189" y="33"/>
                  <a:pt x="1189" y="33"/>
                  <a:pt x="1189" y="33"/>
                </a:cubicBezTo>
                <a:lnTo>
                  <a:pt x="1140" y="82"/>
                </a:lnTo>
                <a:close/>
                <a:moveTo>
                  <a:pt x="960" y="283"/>
                </a:moveTo>
                <a:cubicBezTo>
                  <a:pt x="961" y="283"/>
                  <a:pt x="961" y="283"/>
                  <a:pt x="962" y="282"/>
                </a:cubicBezTo>
                <a:cubicBezTo>
                  <a:pt x="997" y="248"/>
                  <a:pt x="997" y="248"/>
                  <a:pt x="997" y="248"/>
                </a:cubicBezTo>
                <a:cubicBezTo>
                  <a:pt x="998" y="247"/>
                  <a:pt x="998" y="245"/>
                  <a:pt x="997" y="243"/>
                </a:cubicBezTo>
                <a:cubicBezTo>
                  <a:pt x="996" y="242"/>
                  <a:pt x="994" y="242"/>
                  <a:pt x="992" y="243"/>
                </a:cubicBezTo>
                <a:cubicBezTo>
                  <a:pt x="958" y="278"/>
                  <a:pt x="958" y="278"/>
                  <a:pt x="958" y="278"/>
                </a:cubicBezTo>
                <a:cubicBezTo>
                  <a:pt x="956" y="279"/>
                  <a:pt x="956" y="281"/>
                  <a:pt x="958" y="282"/>
                </a:cubicBezTo>
                <a:cubicBezTo>
                  <a:pt x="958" y="283"/>
                  <a:pt x="959" y="283"/>
                  <a:pt x="960" y="283"/>
                </a:cubicBezTo>
                <a:close/>
                <a:moveTo>
                  <a:pt x="1007" y="234"/>
                </a:moveTo>
                <a:cubicBezTo>
                  <a:pt x="1007" y="234"/>
                  <a:pt x="1008" y="235"/>
                  <a:pt x="1009" y="235"/>
                </a:cubicBezTo>
                <a:cubicBezTo>
                  <a:pt x="1009" y="235"/>
                  <a:pt x="1010" y="234"/>
                  <a:pt x="1011" y="234"/>
                </a:cubicBezTo>
                <a:cubicBezTo>
                  <a:pt x="1209" y="36"/>
                  <a:pt x="1209" y="36"/>
                  <a:pt x="1209" y="36"/>
                </a:cubicBezTo>
                <a:cubicBezTo>
                  <a:pt x="1210" y="35"/>
                  <a:pt x="1210" y="33"/>
                  <a:pt x="1209" y="31"/>
                </a:cubicBezTo>
                <a:cubicBezTo>
                  <a:pt x="1208" y="30"/>
                  <a:pt x="1206" y="30"/>
                  <a:pt x="1204" y="31"/>
                </a:cubicBezTo>
                <a:cubicBezTo>
                  <a:pt x="1007" y="229"/>
                  <a:pt x="1007" y="229"/>
                  <a:pt x="1007" y="229"/>
                </a:cubicBezTo>
                <a:cubicBezTo>
                  <a:pt x="1005" y="230"/>
                  <a:pt x="1005" y="232"/>
                  <a:pt x="1007" y="234"/>
                </a:cubicBezTo>
                <a:close/>
                <a:moveTo>
                  <a:pt x="522" y="714"/>
                </a:moveTo>
                <a:cubicBezTo>
                  <a:pt x="486" y="749"/>
                  <a:pt x="486" y="749"/>
                  <a:pt x="486" y="749"/>
                </a:cubicBezTo>
                <a:cubicBezTo>
                  <a:pt x="486" y="749"/>
                  <a:pt x="486" y="749"/>
                  <a:pt x="486" y="749"/>
                </a:cubicBezTo>
                <a:cubicBezTo>
                  <a:pt x="413" y="823"/>
                  <a:pt x="413" y="823"/>
                  <a:pt x="413" y="823"/>
                </a:cubicBezTo>
                <a:cubicBezTo>
                  <a:pt x="413" y="823"/>
                  <a:pt x="413" y="823"/>
                  <a:pt x="413" y="823"/>
                </a:cubicBezTo>
                <a:cubicBezTo>
                  <a:pt x="411" y="825"/>
                  <a:pt x="411" y="825"/>
                  <a:pt x="411" y="825"/>
                </a:cubicBezTo>
                <a:cubicBezTo>
                  <a:pt x="411" y="825"/>
                  <a:pt x="411" y="825"/>
                  <a:pt x="411" y="825"/>
                </a:cubicBezTo>
                <a:cubicBezTo>
                  <a:pt x="410" y="826"/>
                  <a:pt x="410" y="826"/>
                  <a:pt x="410" y="826"/>
                </a:cubicBezTo>
                <a:cubicBezTo>
                  <a:pt x="410" y="826"/>
                  <a:pt x="410" y="826"/>
                  <a:pt x="410" y="826"/>
                </a:cubicBezTo>
                <a:cubicBezTo>
                  <a:pt x="410" y="827"/>
                  <a:pt x="410" y="827"/>
                  <a:pt x="410" y="828"/>
                </a:cubicBezTo>
                <a:cubicBezTo>
                  <a:pt x="410" y="829"/>
                  <a:pt x="411" y="829"/>
                  <a:pt x="411" y="829"/>
                </a:cubicBezTo>
                <a:cubicBezTo>
                  <a:pt x="411" y="829"/>
                  <a:pt x="412" y="830"/>
                  <a:pt x="412" y="830"/>
                </a:cubicBezTo>
                <a:cubicBezTo>
                  <a:pt x="412" y="830"/>
                  <a:pt x="412" y="830"/>
                  <a:pt x="412" y="830"/>
                </a:cubicBezTo>
                <a:cubicBezTo>
                  <a:pt x="412" y="830"/>
                  <a:pt x="413" y="830"/>
                  <a:pt x="413" y="830"/>
                </a:cubicBezTo>
                <a:cubicBezTo>
                  <a:pt x="414" y="830"/>
                  <a:pt x="415" y="830"/>
                  <a:pt x="415" y="829"/>
                </a:cubicBezTo>
                <a:cubicBezTo>
                  <a:pt x="416" y="828"/>
                  <a:pt x="416" y="828"/>
                  <a:pt x="416" y="828"/>
                </a:cubicBezTo>
                <a:cubicBezTo>
                  <a:pt x="488" y="755"/>
                  <a:pt x="488" y="755"/>
                  <a:pt x="488" y="755"/>
                </a:cubicBezTo>
                <a:cubicBezTo>
                  <a:pt x="488" y="755"/>
                  <a:pt x="488" y="755"/>
                  <a:pt x="488" y="755"/>
                </a:cubicBezTo>
                <a:cubicBezTo>
                  <a:pt x="526" y="718"/>
                  <a:pt x="526" y="718"/>
                  <a:pt x="526" y="718"/>
                </a:cubicBezTo>
                <a:cubicBezTo>
                  <a:pt x="528" y="716"/>
                  <a:pt x="528" y="715"/>
                  <a:pt x="526" y="713"/>
                </a:cubicBezTo>
                <a:cubicBezTo>
                  <a:pt x="525" y="712"/>
                  <a:pt x="523" y="712"/>
                  <a:pt x="522" y="714"/>
                </a:cubicBezTo>
                <a:close/>
                <a:moveTo>
                  <a:pt x="932" y="308"/>
                </a:moveTo>
                <a:cubicBezTo>
                  <a:pt x="931" y="307"/>
                  <a:pt x="929" y="307"/>
                  <a:pt x="928" y="308"/>
                </a:cubicBezTo>
                <a:cubicBezTo>
                  <a:pt x="746" y="490"/>
                  <a:pt x="746" y="490"/>
                  <a:pt x="746" y="490"/>
                </a:cubicBezTo>
                <a:cubicBezTo>
                  <a:pt x="745" y="491"/>
                  <a:pt x="745" y="493"/>
                  <a:pt x="746" y="494"/>
                </a:cubicBezTo>
                <a:cubicBezTo>
                  <a:pt x="746" y="495"/>
                  <a:pt x="747" y="495"/>
                  <a:pt x="748" y="495"/>
                </a:cubicBezTo>
                <a:cubicBezTo>
                  <a:pt x="749" y="495"/>
                  <a:pt x="750" y="495"/>
                  <a:pt x="750" y="494"/>
                </a:cubicBezTo>
                <a:cubicBezTo>
                  <a:pt x="932" y="312"/>
                  <a:pt x="932" y="312"/>
                  <a:pt x="932" y="312"/>
                </a:cubicBezTo>
                <a:cubicBezTo>
                  <a:pt x="933" y="311"/>
                  <a:pt x="933" y="309"/>
                  <a:pt x="932" y="308"/>
                </a:cubicBezTo>
                <a:close/>
                <a:moveTo>
                  <a:pt x="944" y="310"/>
                </a:moveTo>
                <a:cubicBezTo>
                  <a:pt x="943" y="309"/>
                  <a:pt x="941" y="309"/>
                  <a:pt x="940" y="310"/>
                </a:cubicBezTo>
                <a:cubicBezTo>
                  <a:pt x="762" y="488"/>
                  <a:pt x="762" y="488"/>
                  <a:pt x="762" y="488"/>
                </a:cubicBezTo>
                <a:cubicBezTo>
                  <a:pt x="761" y="489"/>
                  <a:pt x="761" y="491"/>
                  <a:pt x="762" y="492"/>
                </a:cubicBezTo>
                <a:cubicBezTo>
                  <a:pt x="763" y="493"/>
                  <a:pt x="763" y="493"/>
                  <a:pt x="764" y="493"/>
                </a:cubicBezTo>
                <a:cubicBezTo>
                  <a:pt x="765" y="493"/>
                  <a:pt x="766" y="493"/>
                  <a:pt x="766" y="492"/>
                </a:cubicBezTo>
                <a:cubicBezTo>
                  <a:pt x="944" y="315"/>
                  <a:pt x="944" y="315"/>
                  <a:pt x="944" y="315"/>
                </a:cubicBezTo>
                <a:cubicBezTo>
                  <a:pt x="945" y="313"/>
                  <a:pt x="945" y="311"/>
                  <a:pt x="944" y="310"/>
                </a:cubicBezTo>
                <a:close/>
                <a:moveTo>
                  <a:pt x="507" y="742"/>
                </a:moveTo>
                <a:cubicBezTo>
                  <a:pt x="495" y="754"/>
                  <a:pt x="495" y="754"/>
                  <a:pt x="495" y="754"/>
                </a:cubicBezTo>
                <a:cubicBezTo>
                  <a:pt x="494" y="756"/>
                  <a:pt x="494" y="758"/>
                  <a:pt x="495" y="759"/>
                </a:cubicBezTo>
                <a:cubicBezTo>
                  <a:pt x="496" y="759"/>
                  <a:pt x="497" y="760"/>
                  <a:pt x="498" y="760"/>
                </a:cubicBezTo>
                <a:cubicBezTo>
                  <a:pt x="498" y="760"/>
                  <a:pt x="499" y="759"/>
                  <a:pt x="500" y="759"/>
                </a:cubicBezTo>
                <a:cubicBezTo>
                  <a:pt x="512" y="747"/>
                  <a:pt x="512" y="747"/>
                  <a:pt x="512" y="747"/>
                </a:cubicBezTo>
                <a:cubicBezTo>
                  <a:pt x="513" y="745"/>
                  <a:pt x="513" y="743"/>
                  <a:pt x="512" y="742"/>
                </a:cubicBezTo>
                <a:cubicBezTo>
                  <a:pt x="511" y="741"/>
                  <a:pt x="509" y="741"/>
                  <a:pt x="507" y="742"/>
                </a:cubicBezTo>
                <a:close/>
                <a:moveTo>
                  <a:pt x="975" y="282"/>
                </a:moveTo>
                <a:cubicBezTo>
                  <a:pt x="976" y="282"/>
                  <a:pt x="976" y="282"/>
                  <a:pt x="977" y="282"/>
                </a:cubicBezTo>
                <a:cubicBezTo>
                  <a:pt x="1007" y="252"/>
                  <a:pt x="1007" y="252"/>
                  <a:pt x="1007" y="252"/>
                </a:cubicBezTo>
                <a:cubicBezTo>
                  <a:pt x="1008" y="250"/>
                  <a:pt x="1008" y="248"/>
                  <a:pt x="1007" y="247"/>
                </a:cubicBezTo>
                <a:cubicBezTo>
                  <a:pt x="1006" y="246"/>
                  <a:pt x="1004" y="246"/>
                  <a:pt x="1003" y="247"/>
                </a:cubicBezTo>
                <a:cubicBezTo>
                  <a:pt x="973" y="277"/>
                  <a:pt x="973" y="277"/>
                  <a:pt x="973" y="277"/>
                </a:cubicBezTo>
                <a:cubicBezTo>
                  <a:pt x="971" y="278"/>
                  <a:pt x="971" y="280"/>
                  <a:pt x="973" y="282"/>
                </a:cubicBezTo>
                <a:cubicBezTo>
                  <a:pt x="973" y="282"/>
                  <a:pt x="974" y="282"/>
                  <a:pt x="975" y="282"/>
                </a:cubicBezTo>
                <a:close/>
                <a:moveTo>
                  <a:pt x="1017" y="237"/>
                </a:moveTo>
                <a:cubicBezTo>
                  <a:pt x="1017" y="238"/>
                  <a:pt x="1018" y="238"/>
                  <a:pt x="1019" y="238"/>
                </a:cubicBezTo>
                <a:cubicBezTo>
                  <a:pt x="1020" y="238"/>
                  <a:pt x="1020" y="238"/>
                  <a:pt x="1021" y="237"/>
                </a:cubicBezTo>
                <a:cubicBezTo>
                  <a:pt x="1220" y="39"/>
                  <a:pt x="1220" y="39"/>
                  <a:pt x="1220" y="39"/>
                </a:cubicBezTo>
                <a:cubicBezTo>
                  <a:pt x="1221" y="38"/>
                  <a:pt x="1221" y="36"/>
                  <a:pt x="1220" y="35"/>
                </a:cubicBezTo>
                <a:cubicBezTo>
                  <a:pt x="1218" y="33"/>
                  <a:pt x="1216" y="33"/>
                  <a:pt x="1215" y="35"/>
                </a:cubicBezTo>
                <a:cubicBezTo>
                  <a:pt x="1017" y="233"/>
                  <a:pt x="1017" y="233"/>
                  <a:pt x="1017" y="233"/>
                </a:cubicBezTo>
                <a:cubicBezTo>
                  <a:pt x="1016" y="234"/>
                  <a:pt x="1016" y="236"/>
                  <a:pt x="1017" y="237"/>
                </a:cubicBezTo>
                <a:close/>
                <a:moveTo>
                  <a:pt x="486" y="764"/>
                </a:moveTo>
                <a:cubicBezTo>
                  <a:pt x="468" y="782"/>
                  <a:pt x="468" y="782"/>
                  <a:pt x="468" y="782"/>
                </a:cubicBezTo>
                <a:cubicBezTo>
                  <a:pt x="467" y="783"/>
                  <a:pt x="467" y="785"/>
                  <a:pt x="468" y="786"/>
                </a:cubicBezTo>
                <a:cubicBezTo>
                  <a:pt x="468" y="787"/>
                  <a:pt x="469" y="787"/>
                  <a:pt x="470" y="787"/>
                </a:cubicBezTo>
                <a:cubicBezTo>
                  <a:pt x="471" y="787"/>
                  <a:pt x="472" y="787"/>
                  <a:pt x="472" y="786"/>
                </a:cubicBezTo>
                <a:cubicBezTo>
                  <a:pt x="491" y="768"/>
                  <a:pt x="491" y="768"/>
                  <a:pt x="491" y="768"/>
                </a:cubicBezTo>
                <a:cubicBezTo>
                  <a:pt x="492" y="767"/>
                  <a:pt x="492" y="765"/>
                  <a:pt x="491" y="764"/>
                </a:cubicBezTo>
                <a:cubicBezTo>
                  <a:pt x="489" y="762"/>
                  <a:pt x="487" y="762"/>
                  <a:pt x="486" y="764"/>
                </a:cubicBezTo>
                <a:close/>
                <a:moveTo>
                  <a:pt x="420" y="838"/>
                </a:moveTo>
                <a:cubicBezTo>
                  <a:pt x="467" y="791"/>
                  <a:pt x="467" y="791"/>
                  <a:pt x="467" y="791"/>
                </a:cubicBezTo>
                <a:cubicBezTo>
                  <a:pt x="469" y="790"/>
                  <a:pt x="469" y="788"/>
                  <a:pt x="467" y="787"/>
                </a:cubicBezTo>
                <a:cubicBezTo>
                  <a:pt x="466" y="786"/>
                  <a:pt x="464" y="786"/>
                  <a:pt x="463" y="787"/>
                </a:cubicBezTo>
                <a:cubicBezTo>
                  <a:pt x="455" y="795"/>
                  <a:pt x="455" y="795"/>
                  <a:pt x="455" y="795"/>
                </a:cubicBezTo>
                <a:cubicBezTo>
                  <a:pt x="455" y="795"/>
                  <a:pt x="455" y="795"/>
                  <a:pt x="455" y="795"/>
                </a:cubicBezTo>
                <a:cubicBezTo>
                  <a:pt x="416" y="834"/>
                  <a:pt x="416" y="834"/>
                  <a:pt x="416" y="834"/>
                </a:cubicBezTo>
                <a:cubicBezTo>
                  <a:pt x="415" y="835"/>
                  <a:pt x="415" y="837"/>
                  <a:pt x="416" y="838"/>
                </a:cubicBezTo>
                <a:cubicBezTo>
                  <a:pt x="417" y="839"/>
                  <a:pt x="417" y="839"/>
                  <a:pt x="418" y="839"/>
                </a:cubicBezTo>
                <a:cubicBezTo>
                  <a:pt x="419" y="839"/>
                  <a:pt x="420" y="839"/>
                  <a:pt x="420" y="838"/>
                </a:cubicBezTo>
                <a:close/>
                <a:moveTo>
                  <a:pt x="423" y="850"/>
                </a:moveTo>
                <a:cubicBezTo>
                  <a:pt x="462" y="810"/>
                  <a:pt x="462" y="810"/>
                  <a:pt x="462" y="810"/>
                </a:cubicBezTo>
                <a:cubicBezTo>
                  <a:pt x="465" y="807"/>
                  <a:pt x="465" y="807"/>
                  <a:pt x="465" y="807"/>
                </a:cubicBezTo>
                <a:cubicBezTo>
                  <a:pt x="466" y="806"/>
                  <a:pt x="466" y="804"/>
                  <a:pt x="465" y="803"/>
                </a:cubicBezTo>
                <a:cubicBezTo>
                  <a:pt x="464" y="802"/>
                  <a:pt x="462" y="802"/>
                  <a:pt x="461" y="803"/>
                </a:cubicBezTo>
                <a:cubicBezTo>
                  <a:pt x="458" y="806"/>
                  <a:pt x="458" y="806"/>
                  <a:pt x="458" y="806"/>
                </a:cubicBezTo>
                <a:cubicBezTo>
                  <a:pt x="433" y="831"/>
                  <a:pt x="433" y="831"/>
                  <a:pt x="433" y="831"/>
                </a:cubicBezTo>
                <a:cubicBezTo>
                  <a:pt x="413" y="851"/>
                  <a:pt x="413" y="851"/>
                  <a:pt x="413" y="851"/>
                </a:cubicBezTo>
                <a:cubicBezTo>
                  <a:pt x="412" y="852"/>
                  <a:pt x="412" y="854"/>
                  <a:pt x="413" y="855"/>
                </a:cubicBezTo>
                <a:cubicBezTo>
                  <a:pt x="413" y="856"/>
                  <a:pt x="414" y="856"/>
                  <a:pt x="415" y="856"/>
                </a:cubicBezTo>
                <a:cubicBezTo>
                  <a:pt x="416" y="856"/>
                  <a:pt x="416" y="856"/>
                  <a:pt x="417" y="855"/>
                </a:cubicBezTo>
                <a:cubicBezTo>
                  <a:pt x="423" y="850"/>
                  <a:pt x="423" y="850"/>
                  <a:pt x="423" y="850"/>
                </a:cubicBezTo>
                <a:cubicBezTo>
                  <a:pt x="423" y="850"/>
                  <a:pt x="423" y="850"/>
                  <a:pt x="423" y="850"/>
                </a:cubicBezTo>
                <a:close/>
                <a:moveTo>
                  <a:pt x="983" y="281"/>
                </a:moveTo>
                <a:cubicBezTo>
                  <a:pt x="982" y="282"/>
                  <a:pt x="982" y="284"/>
                  <a:pt x="983" y="285"/>
                </a:cubicBezTo>
                <a:cubicBezTo>
                  <a:pt x="984" y="286"/>
                  <a:pt x="984" y="286"/>
                  <a:pt x="985" y="286"/>
                </a:cubicBezTo>
                <a:cubicBezTo>
                  <a:pt x="986" y="286"/>
                  <a:pt x="987" y="286"/>
                  <a:pt x="987" y="285"/>
                </a:cubicBezTo>
                <a:cubicBezTo>
                  <a:pt x="1235" y="38"/>
                  <a:pt x="1235" y="38"/>
                  <a:pt x="1235" y="38"/>
                </a:cubicBezTo>
                <a:cubicBezTo>
                  <a:pt x="1236" y="37"/>
                  <a:pt x="1236" y="35"/>
                  <a:pt x="1235" y="33"/>
                </a:cubicBezTo>
                <a:cubicBezTo>
                  <a:pt x="1234" y="32"/>
                  <a:pt x="1232" y="32"/>
                  <a:pt x="1230" y="33"/>
                </a:cubicBezTo>
                <a:cubicBezTo>
                  <a:pt x="1018" y="246"/>
                  <a:pt x="1018" y="246"/>
                  <a:pt x="1018" y="246"/>
                </a:cubicBezTo>
                <a:lnTo>
                  <a:pt x="983" y="281"/>
                </a:lnTo>
                <a:close/>
                <a:moveTo>
                  <a:pt x="955" y="313"/>
                </a:moveTo>
                <a:cubicBezTo>
                  <a:pt x="954" y="312"/>
                  <a:pt x="952" y="312"/>
                  <a:pt x="951" y="313"/>
                </a:cubicBezTo>
                <a:cubicBezTo>
                  <a:pt x="777" y="486"/>
                  <a:pt x="777" y="486"/>
                  <a:pt x="777" y="486"/>
                </a:cubicBezTo>
                <a:cubicBezTo>
                  <a:pt x="776" y="488"/>
                  <a:pt x="776" y="490"/>
                  <a:pt x="777" y="491"/>
                </a:cubicBezTo>
                <a:cubicBezTo>
                  <a:pt x="778" y="491"/>
                  <a:pt x="779" y="492"/>
                  <a:pt x="780" y="492"/>
                </a:cubicBezTo>
                <a:cubicBezTo>
                  <a:pt x="780" y="492"/>
                  <a:pt x="781" y="491"/>
                  <a:pt x="782" y="491"/>
                </a:cubicBezTo>
                <a:cubicBezTo>
                  <a:pt x="955" y="318"/>
                  <a:pt x="955" y="318"/>
                  <a:pt x="955" y="318"/>
                </a:cubicBezTo>
                <a:cubicBezTo>
                  <a:pt x="956" y="316"/>
                  <a:pt x="956" y="314"/>
                  <a:pt x="955" y="313"/>
                </a:cubicBezTo>
                <a:close/>
                <a:moveTo>
                  <a:pt x="1068" y="214"/>
                </a:moveTo>
                <a:cubicBezTo>
                  <a:pt x="1069" y="214"/>
                  <a:pt x="1070" y="215"/>
                  <a:pt x="1070" y="215"/>
                </a:cubicBezTo>
                <a:cubicBezTo>
                  <a:pt x="1071" y="215"/>
                  <a:pt x="1072" y="214"/>
                  <a:pt x="1073" y="214"/>
                </a:cubicBezTo>
                <a:cubicBezTo>
                  <a:pt x="1246" y="41"/>
                  <a:pt x="1246" y="41"/>
                  <a:pt x="1246" y="41"/>
                </a:cubicBezTo>
                <a:cubicBezTo>
                  <a:pt x="1247" y="39"/>
                  <a:pt x="1247" y="38"/>
                  <a:pt x="1246" y="36"/>
                </a:cubicBezTo>
                <a:cubicBezTo>
                  <a:pt x="1245" y="35"/>
                  <a:pt x="1243" y="35"/>
                  <a:pt x="1241" y="36"/>
                </a:cubicBezTo>
                <a:cubicBezTo>
                  <a:pt x="1068" y="209"/>
                  <a:pt x="1068" y="209"/>
                  <a:pt x="1068" y="209"/>
                </a:cubicBezTo>
                <a:cubicBezTo>
                  <a:pt x="1067" y="211"/>
                  <a:pt x="1067" y="213"/>
                  <a:pt x="1068" y="214"/>
                </a:cubicBezTo>
                <a:close/>
                <a:moveTo>
                  <a:pt x="998" y="287"/>
                </a:moveTo>
                <a:cubicBezTo>
                  <a:pt x="999" y="287"/>
                  <a:pt x="1000" y="287"/>
                  <a:pt x="1001" y="286"/>
                </a:cubicBezTo>
                <a:cubicBezTo>
                  <a:pt x="1054" y="232"/>
                  <a:pt x="1054" y="232"/>
                  <a:pt x="1054" y="232"/>
                </a:cubicBezTo>
                <a:cubicBezTo>
                  <a:pt x="1055" y="231"/>
                  <a:pt x="1055" y="229"/>
                  <a:pt x="1054" y="228"/>
                </a:cubicBezTo>
                <a:cubicBezTo>
                  <a:pt x="1053" y="227"/>
                  <a:pt x="1051" y="227"/>
                  <a:pt x="1050" y="228"/>
                </a:cubicBezTo>
                <a:cubicBezTo>
                  <a:pt x="996" y="282"/>
                  <a:pt x="996" y="282"/>
                  <a:pt x="996" y="282"/>
                </a:cubicBezTo>
                <a:cubicBezTo>
                  <a:pt x="995" y="283"/>
                  <a:pt x="995" y="285"/>
                  <a:pt x="996" y="286"/>
                </a:cubicBezTo>
                <a:cubicBezTo>
                  <a:pt x="997" y="287"/>
                  <a:pt x="998" y="287"/>
                  <a:pt x="998" y="287"/>
                </a:cubicBezTo>
                <a:close/>
                <a:moveTo>
                  <a:pt x="965" y="317"/>
                </a:moveTo>
                <a:cubicBezTo>
                  <a:pt x="964" y="316"/>
                  <a:pt x="962" y="316"/>
                  <a:pt x="961" y="317"/>
                </a:cubicBezTo>
                <a:cubicBezTo>
                  <a:pt x="792" y="486"/>
                  <a:pt x="792" y="486"/>
                  <a:pt x="792" y="486"/>
                </a:cubicBezTo>
                <a:cubicBezTo>
                  <a:pt x="790" y="487"/>
                  <a:pt x="790" y="489"/>
                  <a:pt x="792" y="491"/>
                </a:cubicBezTo>
                <a:cubicBezTo>
                  <a:pt x="792" y="491"/>
                  <a:pt x="793" y="491"/>
                  <a:pt x="794" y="491"/>
                </a:cubicBezTo>
                <a:cubicBezTo>
                  <a:pt x="795" y="491"/>
                  <a:pt x="795" y="491"/>
                  <a:pt x="796" y="491"/>
                </a:cubicBezTo>
                <a:cubicBezTo>
                  <a:pt x="965" y="321"/>
                  <a:pt x="965" y="321"/>
                  <a:pt x="965" y="321"/>
                </a:cubicBezTo>
                <a:cubicBezTo>
                  <a:pt x="967" y="320"/>
                  <a:pt x="967" y="318"/>
                  <a:pt x="965" y="317"/>
                </a:cubicBezTo>
                <a:close/>
                <a:moveTo>
                  <a:pt x="453" y="829"/>
                </a:moveTo>
                <a:cubicBezTo>
                  <a:pt x="451" y="828"/>
                  <a:pt x="449" y="828"/>
                  <a:pt x="448" y="829"/>
                </a:cubicBezTo>
                <a:cubicBezTo>
                  <a:pt x="422" y="856"/>
                  <a:pt x="422" y="856"/>
                  <a:pt x="422" y="856"/>
                </a:cubicBezTo>
                <a:cubicBezTo>
                  <a:pt x="421" y="857"/>
                  <a:pt x="421" y="859"/>
                  <a:pt x="422" y="860"/>
                </a:cubicBezTo>
                <a:cubicBezTo>
                  <a:pt x="423" y="861"/>
                  <a:pt x="424" y="861"/>
                  <a:pt x="424" y="861"/>
                </a:cubicBezTo>
                <a:cubicBezTo>
                  <a:pt x="425" y="861"/>
                  <a:pt x="426" y="861"/>
                  <a:pt x="427" y="860"/>
                </a:cubicBezTo>
                <a:cubicBezTo>
                  <a:pt x="453" y="834"/>
                  <a:pt x="453" y="834"/>
                  <a:pt x="453" y="834"/>
                </a:cubicBezTo>
                <a:cubicBezTo>
                  <a:pt x="454" y="833"/>
                  <a:pt x="454" y="831"/>
                  <a:pt x="453" y="829"/>
                </a:cubicBezTo>
                <a:close/>
                <a:moveTo>
                  <a:pt x="983" y="313"/>
                </a:moveTo>
                <a:cubicBezTo>
                  <a:pt x="982" y="312"/>
                  <a:pt x="980" y="312"/>
                  <a:pt x="979" y="313"/>
                </a:cubicBezTo>
                <a:cubicBezTo>
                  <a:pt x="812" y="479"/>
                  <a:pt x="812" y="479"/>
                  <a:pt x="812" y="479"/>
                </a:cubicBezTo>
                <a:cubicBezTo>
                  <a:pt x="811" y="480"/>
                  <a:pt x="811" y="482"/>
                  <a:pt x="812" y="484"/>
                </a:cubicBezTo>
                <a:cubicBezTo>
                  <a:pt x="813" y="484"/>
                  <a:pt x="814" y="485"/>
                  <a:pt x="815" y="485"/>
                </a:cubicBezTo>
                <a:cubicBezTo>
                  <a:pt x="815" y="485"/>
                  <a:pt x="816" y="484"/>
                  <a:pt x="817" y="484"/>
                </a:cubicBezTo>
                <a:cubicBezTo>
                  <a:pt x="983" y="318"/>
                  <a:pt x="983" y="318"/>
                  <a:pt x="983" y="318"/>
                </a:cubicBezTo>
                <a:cubicBezTo>
                  <a:pt x="984" y="316"/>
                  <a:pt x="984" y="314"/>
                  <a:pt x="983" y="313"/>
                </a:cubicBezTo>
                <a:close/>
                <a:moveTo>
                  <a:pt x="1242" y="50"/>
                </a:moveTo>
                <a:cubicBezTo>
                  <a:pt x="1242" y="50"/>
                  <a:pt x="1242" y="50"/>
                  <a:pt x="1242" y="50"/>
                </a:cubicBezTo>
                <a:cubicBezTo>
                  <a:pt x="1242" y="50"/>
                  <a:pt x="1242" y="50"/>
                  <a:pt x="1242" y="50"/>
                </a:cubicBezTo>
                <a:cubicBezTo>
                  <a:pt x="1076" y="215"/>
                  <a:pt x="1076" y="215"/>
                  <a:pt x="1076" y="215"/>
                </a:cubicBezTo>
                <a:cubicBezTo>
                  <a:pt x="1065" y="227"/>
                  <a:pt x="1065" y="227"/>
                  <a:pt x="1065" y="227"/>
                </a:cubicBezTo>
                <a:cubicBezTo>
                  <a:pt x="1064" y="228"/>
                  <a:pt x="1064" y="230"/>
                  <a:pt x="1065" y="231"/>
                </a:cubicBezTo>
                <a:cubicBezTo>
                  <a:pt x="1066" y="232"/>
                  <a:pt x="1067" y="232"/>
                  <a:pt x="1067" y="232"/>
                </a:cubicBezTo>
                <a:cubicBezTo>
                  <a:pt x="1068" y="232"/>
                  <a:pt x="1069" y="232"/>
                  <a:pt x="1070" y="231"/>
                </a:cubicBezTo>
                <a:cubicBezTo>
                  <a:pt x="1081" y="220"/>
                  <a:pt x="1081" y="220"/>
                  <a:pt x="1081" y="220"/>
                </a:cubicBezTo>
                <a:cubicBezTo>
                  <a:pt x="1246" y="55"/>
                  <a:pt x="1246" y="55"/>
                  <a:pt x="1246" y="55"/>
                </a:cubicBezTo>
                <a:cubicBezTo>
                  <a:pt x="1246" y="54"/>
                  <a:pt x="1246" y="54"/>
                  <a:pt x="1246" y="54"/>
                </a:cubicBezTo>
                <a:cubicBezTo>
                  <a:pt x="1246" y="54"/>
                  <a:pt x="1246" y="54"/>
                  <a:pt x="1246" y="54"/>
                </a:cubicBezTo>
                <a:cubicBezTo>
                  <a:pt x="1249" y="51"/>
                  <a:pt x="1249" y="51"/>
                  <a:pt x="1249" y="51"/>
                </a:cubicBezTo>
                <a:cubicBezTo>
                  <a:pt x="1250" y="50"/>
                  <a:pt x="1250" y="48"/>
                  <a:pt x="1249" y="47"/>
                </a:cubicBezTo>
                <a:cubicBezTo>
                  <a:pt x="1248" y="46"/>
                  <a:pt x="1246" y="46"/>
                  <a:pt x="1245" y="47"/>
                </a:cubicBezTo>
                <a:lnTo>
                  <a:pt x="1242" y="50"/>
                </a:lnTo>
                <a:close/>
                <a:moveTo>
                  <a:pt x="996" y="301"/>
                </a:moveTo>
                <a:cubicBezTo>
                  <a:pt x="996" y="301"/>
                  <a:pt x="997" y="301"/>
                  <a:pt x="998" y="301"/>
                </a:cubicBezTo>
                <a:cubicBezTo>
                  <a:pt x="998" y="301"/>
                  <a:pt x="999" y="301"/>
                  <a:pt x="1000" y="301"/>
                </a:cubicBezTo>
                <a:cubicBezTo>
                  <a:pt x="1059" y="242"/>
                  <a:pt x="1059" y="242"/>
                  <a:pt x="1059" y="242"/>
                </a:cubicBezTo>
                <a:cubicBezTo>
                  <a:pt x="1060" y="241"/>
                  <a:pt x="1060" y="239"/>
                  <a:pt x="1059" y="238"/>
                </a:cubicBezTo>
                <a:cubicBezTo>
                  <a:pt x="1057" y="236"/>
                  <a:pt x="1055" y="236"/>
                  <a:pt x="1054" y="238"/>
                </a:cubicBezTo>
                <a:cubicBezTo>
                  <a:pt x="996" y="296"/>
                  <a:pt x="996" y="296"/>
                  <a:pt x="996" y="296"/>
                </a:cubicBezTo>
                <a:cubicBezTo>
                  <a:pt x="994" y="297"/>
                  <a:pt x="994" y="299"/>
                  <a:pt x="996" y="301"/>
                </a:cubicBezTo>
                <a:close/>
                <a:moveTo>
                  <a:pt x="433" y="867"/>
                </a:moveTo>
                <a:cubicBezTo>
                  <a:pt x="461" y="840"/>
                  <a:pt x="461" y="840"/>
                  <a:pt x="461" y="840"/>
                </a:cubicBezTo>
                <a:cubicBezTo>
                  <a:pt x="462" y="839"/>
                  <a:pt x="462" y="837"/>
                  <a:pt x="461" y="835"/>
                </a:cubicBezTo>
                <a:cubicBezTo>
                  <a:pt x="459" y="834"/>
                  <a:pt x="457" y="834"/>
                  <a:pt x="456" y="835"/>
                </a:cubicBezTo>
                <a:cubicBezTo>
                  <a:pt x="429" y="863"/>
                  <a:pt x="429" y="863"/>
                  <a:pt x="429" y="863"/>
                </a:cubicBezTo>
                <a:cubicBezTo>
                  <a:pt x="428" y="864"/>
                  <a:pt x="428" y="866"/>
                  <a:pt x="429" y="867"/>
                </a:cubicBezTo>
                <a:cubicBezTo>
                  <a:pt x="429" y="868"/>
                  <a:pt x="430" y="868"/>
                  <a:pt x="431" y="868"/>
                </a:cubicBezTo>
                <a:cubicBezTo>
                  <a:pt x="432" y="868"/>
                  <a:pt x="432" y="868"/>
                  <a:pt x="433" y="867"/>
                </a:cubicBezTo>
                <a:close/>
                <a:moveTo>
                  <a:pt x="459" y="851"/>
                </a:moveTo>
                <a:cubicBezTo>
                  <a:pt x="458" y="850"/>
                  <a:pt x="456" y="850"/>
                  <a:pt x="455" y="851"/>
                </a:cubicBezTo>
                <a:cubicBezTo>
                  <a:pt x="434" y="872"/>
                  <a:pt x="434" y="872"/>
                  <a:pt x="434" y="872"/>
                </a:cubicBezTo>
                <a:cubicBezTo>
                  <a:pt x="430" y="875"/>
                  <a:pt x="430" y="875"/>
                  <a:pt x="430" y="875"/>
                </a:cubicBezTo>
                <a:cubicBezTo>
                  <a:pt x="429" y="877"/>
                  <a:pt x="429" y="879"/>
                  <a:pt x="430" y="880"/>
                </a:cubicBezTo>
                <a:cubicBezTo>
                  <a:pt x="431" y="880"/>
                  <a:pt x="432" y="881"/>
                  <a:pt x="433" y="881"/>
                </a:cubicBezTo>
                <a:cubicBezTo>
                  <a:pt x="433" y="881"/>
                  <a:pt x="434" y="880"/>
                  <a:pt x="435" y="880"/>
                </a:cubicBezTo>
                <a:cubicBezTo>
                  <a:pt x="459" y="856"/>
                  <a:pt x="459" y="856"/>
                  <a:pt x="459" y="856"/>
                </a:cubicBezTo>
                <a:cubicBezTo>
                  <a:pt x="460" y="854"/>
                  <a:pt x="460" y="852"/>
                  <a:pt x="459" y="851"/>
                </a:cubicBezTo>
                <a:close/>
                <a:moveTo>
                  <a:pt x="1072" y="238"/>
                </a:moveTo>
                <a:cubicBezTo>
                  <a:pt x="1073" y="239"/>
                  <a:pt x="1074" y="239"/>
                  <a:pt x="1074" y="239"/>
                </a:cubicBezTo>
                <a:cubicBezTo>
                  <a:pt x="1075" y="239"/>
                  <a:pt x="1076" y="239"/>
                  <a:pt x="1077" y="238"/>
                </a:cubicBezTo>
                <a:cubicBezTo>
                  <a:pt x="1261" y="53"/>
                  <a:pt x="1261" y="53"/>
                  <a:pt x="1261" y="53"/>
                </a:cubicBezTo>
                <a:cubicBezTo>
                  <a:pt x="1262" y="52"/>
                  <a:pt x="1262" y="50"/>
                  <a:pt x="1261" y="49"/>
                </a:cubicBezTo>
                <a:cubicBezTo>
                  <a:pt x="1260" y="48"/>
                  <a:pt x="1258" y="48"/>
                  <a:pt x="1257" y="49"/>
                </a:cubicBezTo>
                <a:cubicBezTo>
                  <a:pt x="1072" y="234"/>
                  <a:pt x="1072" y="234"/>
                  <a:pt x="1072" y="234"/>
                </a:cubicBezTo>
                <a:cubicBezTo>
                  <a:pt x="1071" y="235"/>
                  <a:pt x="1071" y="237"/>
                  <a:pt x="1072" y="238"/>
                </a:cubicBezTo>
                <a:close/>
                <a:moveTo>
                  <a:pt x="986" y="328"/>
                </a:moveTo>
                <a:cubicBezTo>
                  <a:pt x="986" y="328"/>
                  <a:pt x="986" y="328"/>
                  <a:pt x="987" y="328"/>
                </a:cubicBezTo>
                <a:cubicBezTo>
                  <a:pt x="987" y="328"/>
                  <a:pt x="987" y="328"/>
                  <a:pt x="987" y="327"/>
                </a:cubicBezTo>
                <a:cubicBezTo>
                  <a:pt x="1065" y="249"/>
                  <a:pt x="1065" y="249"/>
                  <a:pt x="1065" y="249"/>
                </a:cubicBezTo>
                <a:cubicBezTo>
                  <a:pt x="1066" y="248"/>
                  <a:pt x="1066" y="246"/>
                  <a:pt x="1065" y="245"/>
                </a:cubicBezTo>
                <a:cubicBezTo>
                  <a:pt x="1064" y="244"/>
                  <a:pt x="1062" y="244"/>
                  <a:pt x="1061" y="245"/>
                </a:cubicBezTo>
                <a:cubicBezTo>
                  <a:pt x="983" y="323"/>
                  <a:pt x="983" y="323"/>
                  <a:pt x="983" y="323"/>
                </a:cubicBezTo>
                <a:cubicBezTo>
                  <a:pt x="983" y="323"/>
                  <a:pt x="982" y="323"/>
                  <a:pt x="982" y="323"/>
                </a:cubicBezTo>
                <a:cubicBezTo>
                  <a:pt x="982" y="324"/>
                  <a:pt x="982" y="324"/>
                  <a:pt x="982" y="324"/>
                </a:cubicBezTo>
                <a:cubicBezTo>
                  <a:pt x="825" y="481"/>
                  <a:pt x="825" y="481"/>
                  <a:pt x="825" y="481"/>
                </a:cubicBezTo>
                <a:cubicBezTo>
                  <a:pt x="824" y="482"/>
                  <a:pt x="824" y="484"/>
                  <a:pt x="825" y="485"/>
                </a:cubicBezTo>
                <a:cubicBezTo>
                  <a:pt x="825" y="486"/>
                  <a:pt x="826" y="486"/>
                  <a:pt x="827" y="486"/>
                </a:cubicBezTo>
                <a:cubicBezTo>
                  <a:pt x="828" y="486"/>
                  <a:pt x="828" y="486"/>
                  <a:pt x="829" y="485"/>
                </a:cubicBezTo>
                <a:lnTo>
                  <a:pt x="986" y="328"/>
                </a:lnTo>
                <a:close/>
                <a:moveTo>
                  <a:pt x="1080" y="244"/>
                </a:moveTo>
                <a:cubicBezTo>
                  <a:pt x="1080" y="245"/>
                  <a:pt x="1081" y="245"/>
                  <a:pt x="1082" y="245"/>
                </a:cubicBezTo>
                <a:cubicBezTo>
                  <a:pt x="1083" y="245"/>
                  <a:pt x="1083" y="245"/>
                  <a:pt x="1084" y="244"/>
                </a:cubicBezTo>
                <a:cubicBezTo>
                  <a:pt x="1275" y="54"/>
                  <a:pt x="1275" y="54"/>
                  <a:pt x="1275" y="54"/>
                </a:cubicBezTo>
                <a:cubicBezTo>
                  <a:pt x="1276" y="52"/>
                  <a:pt x="1276" y="50"/>
                  <a:pt x="1275" y="49"/>
                </a:cubicBezTo>
                <a:cubicBezTo>
                  <a:pt x="1274" y="48"/>
                  <a:pt x="1272" y="48"/>
                  <a:pt x="1270" y="49"/>
                </a:cubicBezTo>
                <a:cubicBezTo>
                  <a:pt x="1080" y="240"/>
                  <a:pt x="1080" y="240"/>
                  <a:pt x="1080" y="240"/>
                </a:cubicBezTo>
                <a:cubicBezTo>
                  <a:pt x="1078" y="241"/>
                  <a:pt x="1078" y="243"/>
                  <a:pt x="1080" y="244"/>
                </a:cubicBezTo>
                <a:close/>
                <a:moveTo>
                  <a:pt x="991" y="337"/>
                </a:moveTo>
                <a:cubicBezTo>
                  <a:pt x="991" y="337"/>
                  <a:pt x="992" y="337"/>
                  <a:pt x="992" y="337"/>
                </a:cubicBezTo>
                <a:cubicBezTo>
                  <a:pt x="1072" y="256"/>
                  <a:pt x="1072" y="256"/>
                  <a:pt x="1072" y="256"/>
                </a:cubicBezTo>
                <a:cubicBezTo>
                  <a:pt x="1074" y="255"/>
                  <a:pt x="1074" y="253"/>
                  <a:pt x="1072" y="252"/>
                </a:cubicBezTo>
                <a:cubicBezTo>
                  <a:pt x="1071" y="250"/>
                  <a:pt x="1069" y="250"/>
                  <a:pt x="1068" y="252"/>
                </a:cubicBezTo>
                <a:cubicBezTo>
                  <a:pt x="987" y="332"/>
                  <a:pt x="987" y="332"/>
                  <a:pt x="987" y="332"/>
                </a:cubicBezTo>
                <a:cubicBezTo>
                  <a:pt x="987" y="333"/>
                  <a:pt x="987" y="333"/>
                  <a:pt x="987" y="333"/>
                </a:cubicBezTo>
                <a:cubicBezTo>
                  <a:pt x="986" y="333"/>
                  <a:pt x="986" y="334"/>
                  <a:pt x="986" y="334"/>
                </a:cubicBezTo>
                <a:cubicBezTo>
                  <a:pt x="830" y="490"/>
                  <a:pt x="830" y="490"/>
                  <a:pt x="830" y="490"/>
                </a:cubicBezTo>
                <a:cubicBezTo>
                  <a:pt x="829" y="491"/>
                  <a:pt x="829" y="493"/>
                  <a:pt x="830" y="494"/>
                </a:cubicBezTo>
                <a:cubicBezTo>
                  <a:pt x="830" y="495"/>
                  <a:pt x="831" y="495"/>
                  <a:pt x="832" y="495"/>
                </a:cubicBezTo>
                <a:cubicBezTo>
                  <a:pt x="833" y="495"/>
                  <a:pt x="833" y="495"/>
                  <a:pt x="834" y="494"/>
                </a:cubicBezTo>
                <a:cubicBezTo>
                  <a:pt x="990" y="338"/>
                  <a:pt x="990" y="338"/>
                  <a:pt x="990" y="338"/>
                </a:cubicBezTo>
                <a:cubicBezTo>
                  <a:pt x="990" y="338"/>
                  <a:pt x="991" y="338"/>
                  <a:pt x="991" y="337"/>
                </a:cubicBezTo>
                <a:close/>
                <a:moveTo>
                  <a:pt x="458" y="866"/>
                </a:moveTo>
                <a:cubicBezTo>
                  <a:pt x="457" y="865"/>
                  <a:pt x="454" y="865"/>
                  <a:pt x="453" y="866"/>
                </a:cubicBezTo>
                <a:cubicBezTo>
                  <a:pt x="440" y="878"/>
                  <a:pt x="440" y="878"/>
                  <a:pt x="440" y="878"/>
                </a:cubicBezTo>
                <a:cubicBezTo>
                  <a:pt x="440" y="878"/>
                  <a:pt x="440" y="878"/>
                  <a:pt x="440" y="878"/>
                </a:cubicBezTo>
                <a:cubicBezTo>
                  <a:pt x="438" y="882"/>
                  <a:pt x="438" y="882"/>
                  <a:pt x="438" y="882"/>
                </a:cubicBezTo>
                <a:cubicBezTo>
                  <a:pt x="436" y="883"/>
                  <a:pt x="437" y="885"/>
                  <a:pt x="438" y="886"/>
                </a:cubicBezTo>
                <a:cubicBezTo>
                  <a:pt x="438" y="887"/>
                  <a:pt x="439" y="887"/>
                  <a:pt x="440" y="887"/>
                </a:cubicBezTo>
                <a:cubicBezTo>
                  <a:pt x="441" y="887"/>
                  <a:pt x="442" y="887"/>
                  <a:pt x="442" y="886"/>
                </a:cubicBezTo>
                <a:cubicBezTo>
                  <a:pt x="458" y="870"/>
                  <a:pt x="458" y="870"/>
                  <a:pt x="458" y="870"/>
                </a:cubicBezTo>
                <a:cubicBezTo>
                  <a:pt x="459" y="869"/>
                  <a:pt x="459" y="867"/>
                  <a:pt x="458" y="866"/>
                </a:cubicBezTo>
                <a:close/>
                <a:moveTo>
                  <a:pt x="1120" y="218"/>
                </a:moveTo>
                <a:cubicBezTo>
                  <a:pt x="1120" y="219"/>
                  <a:pt x="1121" y="219"/>
                  <a:pt x="1122" y="219"/>
                </a:cubicBezTo>
                <a:cubicBezTo>
                  <a:pt x="1123" y="219"/>
                  <a:pt x="1123" y="219"/>
                  <a:pt x="1124" y="218"/>
                </a:cubicBezTo>
                <a:cubicBezTo>
                  <a:pt x="1287" y="56"/>
                  <a:pt x="1287" y="56"/>
                  <a:pt x="1287" y="56"/>
                </a:cubicBezTo>
                <a:cubicBezTo>
                  <a:pt x="1288" y="55"/>
                  <a:pt x="1288" y="53"/>
                  <a:pt x="1287" y="52"/>
                </a:cubicBezTo>
                <a:cubicBezTo>
                  <a:pt x="1285" y="50"/>
                  <a:pt x="1283" y="50"/>
                  <a:pt x="1282" y="52"/>
                </a:cubicBezTo>
                <a:cubicBezTo>
                  <a:pt x="1120" y="214"/>
                  <a:pt x="1120" y="214"/>
                  <a:pt x="1120" y="214"/>
                </a:cubicBezTo>
                <a:cubicBezTo>
                  <a:pt x="1119" y="215"/>
                  <a:pt x="1119" y="217"/>
                  <a:pt x="1120" y="218"/>
                </a:cubicBezTo>
                <a:close/>
                <a:moveTo>
                  <a:pt x="1094" y="249"/>
                </a:moveTo>
                <a:cubicBezTo>
                  <a:pt x="1111" y="231"/>
                  <a:pt x="1111" y="231"/>
                  <a:pt x="1111" y="231"/>
                </a:cubicBezTo>
                <a:cubicBezTo>
                  <a:pt x="1112" y="230"/>
                  <a:pt x="1112" y="228"/>
                  <a:pt x="1111" y="227"/>
                </a:cubicBezTo>
                <a:cubicBezTo>
                  <a:pt x="1110" y="226"/>
                  <a:pt x="1108" y="226"/>
                  <a:pt x="1107" y="227"/>
                </a:cubicBezTo>
                <a:cubicBezTo>
                  <a:pt x="1089" y="244"/>
                  <a:pt x="1089" y="244"/>
                  <a:pt x="1089" y="244"/>
                </a:cubicBezTo>
                <a:cubicBezTo>
                  <a:pt x="1088" y="246"/>
                  <a:pt x="1088" y="248"/>
                  <a:pt x="1089" y="249"/>
                </a:cubicBezTo>
                <a:cubicBezTo>
                  <a:pt x="1090" y="249"/>
                  <a:pt x="1091" y="250"/>
                  <a:pt x="1092" y="250"/>
                </a:cubicBezTo>
                <a:cubicBezTo>
                  <a:pt x="1092" y="250"/>
                  <a:pt x="1093" y="249"/>
                  <a:pt x="1094" y="249"/>
                </a:cubicBezTo>
                <a:close/>
                <a:moveTo>
                  <a:pt x="1070" y="272"/>
                </a:moveTo>
                <a:cubicBezTo>
                  <a:pt x="1072" y="271"/>
                  <a:pt x="1072" y="269"/>
                  <a:pt x="1070" y="268"/>
                </a:cubicBezTo>
                <a:cubicBezTo>
                  <a:pt x="1069" y="266"/>
                  <a:pt x="1067" y="266"/>
                  <a:pt x="1066" y="268"/>
                </a:cubicBezTo>
                <a:cubicBezTo>
                  <a:pt x="996" y="337"/>
                  <a:pt x="996" y="337"/>
                  <a:pt x="996" y="337"/>
                </a:cubicBezTo>
                <a:cubicBezTo>
                  <a:pt x="995" y="339"/>
                  <a:pt x="995" y="341"/>
                  <a:pt x="996" y="342"/>
                </a:cubicBezTo>
                <a:cubicBezTo>
                  <a:pt x="997" y="342"/>
                  <a:pt x="998" y="343"/>
                  <a:pt x="998" y="343"/>
                </a:cubicBezTo>
                <a:cubicBezTo>
                  <a:pt x="999" y="343"/>
                  <a:pt x="1000" y="342"/>
                  <a:pt x="1001" y="342"/>
                </a:cubicBezTo>
                <a:lnTo>
                  <a:pt x="1070" y="272"/>
                </a:lnTo>
                <a:close/>
                <a:moveTo>
                  <a:pt x="995" y="343"/>
                </a:moveTo>
                <a:cubicBezTo>
                  <a:pt x="994" y="341"/>
                  <a:pt x="992" y="341"/>
                  <a:pt x="991" y="343"/>
                </a:cubicBezTo>
                <a:cubicBezTo>
                  <a:pt x="843" y="491"/>
                  <a:pt x="843" y="491"/>
                  <a:pt x="843" y="491"/>
                </a:cubicBezTo>
                <a:cubicBezTo>
                  <a:pt x="842" y="492"/>
                  <a:pt x="842" y="494"/>
                  <a:pt x="843" y="495"/>
                </a:cubicBezTo>
                <a:cubicBezTo>
                  <a:pt x="844" y="496"/>
                  <a:pt x="844" y="496"/>
                  <a:pt x="845" y="496"/>
                </a:cubicBezTo>
                <a:cubicBezTo>
                  <a:pt x="846" y="496"/>
                  <a:pt x="847" y="496"/>
                  <a:pt x="847" y="495"/>
                </a:cubicBezTo>
                <a:cubicBezTo>
                  <a:pt x="995" y="347"/>
                  <a:pt x="995" y="347"/>
                  <a:pt x="995" y="347"/>
                </a:cubicBezTo>
                <a:cubicBezTo>
                  <a:pt x="997" y="346"/>
                  <a:pt x="997" y="344"/>
                  <a:pt x="995" y="343"/>
                </a:cubicBezTo>
                <a:close/>
                <a:moveTo>
                  <a:pt x="852" y="500"/>
                </a:moveTo>
                <a:cubicBezTo>
                  <a:pt x="853" y="501"/>
                  <a:pt x="853" y="501"/>
                  <a:pt x="854" y="501"/>
                </a:cubicBezTo>
                <a:cubicBezTo>
                  <a:pt x="855" y="501"/>
                  <a:pt x="856" y="501"/>
                  <a:pt x="856" y="500"/>
                </a:cubicBezTo>
                <a:cubicBezTo>
                  <a:pt x="1001" y="355"/>
                  <a:pt x="1001" y="355"/>
                  <a:pt x="1001" y="355"/>
                </a:cubicBezTo>
                <a:cubicBezTo>
                  <a:pt x="1002" y="354"/>
                  <a:pt x="1002" y="352"/>
                  <a:pt x="1001" y="351"/>
                </a:cubicBezTo>
                <a:cubicBezTo>
                  <a:pt x="1000" y="350"/>
                  <a:pt x="998" y="350"/>
                  <a:pt x="997" y="351"/>
                </a:cubicBezTo>
                <a:cubicBezTo>
                  <a:pt x="852" y="496"/>
                  <a:pt x="852" y="496"/>
                  <a:pt x="852" y="496"/>
                </a:cubicBezTo>
                <a:cubicBezTo>
                  <a:pt x="851" y="497"/>
                  <a:pt x="851" y="499"/>
                  <a:pt x="852" y="500"/>
                </a:cubicBezTo>
                <a:close/>
                <a:moveTo>
                  <a:pt x="472" y="880"/>
                </a:moveTo>
                <a:cubicBezTo>
                  <a:pt x="471" y="879"/>
                  <a:pt x="469" y="879"/>
                  <a:pt x="468" y="880"/>
                </a:cubicBezTo>
                <a:cubicBezTo>
                  <a:pt x="461" y="886"/>
                  <a:pt x="461" y="886"/>
                  <a:pt x="461" y="886"/>
                </a:cubicBezTo>
                <a:cubicBezTo>
                  <a:pt x="460" y="887"/>
                  <a:pt x="460" y="889"/>
                  <a:pt x="461" y="891"/>
                </a:cubicBezTo>
                <a:cubicBezTo>
                  <a:pt x="462" y="891"/>
                  <a:pt x="463" y="892"/>
                  <a:pt x="464" y="892"/>
                </a:cubicBezTo>
                <a:cubicBezTo>
                  <a:pt x="464" y="892"/>
                  <a:pt x="465" y="891"/>
                  <a:pt x="466" y="891"/>
                </a:cubicBezTo>
                <a:cubicBezTo>
                  <a:pt x="472" y="884"/>
                  <a:pt x="472" y="884"/>
                  <a:pt x="472" y="884"/>
                </a:cubicBezTo>
                <a:cubicBezTo>
                  <a:pt x="473" y="883"/>
                  <a:pt x="473" y="881"/>
                  <a:pt x="472" y="880"/>
                </a:cubicBezTo>
                <a:close/>
                <a:moveTo>
                  <a:pt x="1087" y="265"/>
                </a:moveTo>
                <a:cubicBezTo>
                  <a:pt x="1088" y="265"/>
                  <a:pt x="1089" y="266"/>
                  <a:pt x="1089" y="266"/>
                </a:cubicBezTo>
                <a:cubicBezTo>
                  <a:pt x="1090" y="266"/>
                  <a:pt x="1091" y="265"/>
                  <a:pt x="1092" y="265"/>
                </a:cubicBezTo>
                <a:cubicBezTo>
                  <a:pt x="1120" y="236"/>
                  <a:pt x="1120" y="236"/>
                  <a:pt x="1120" y="236"/>
                </a:cubicBezTo>
                <a:cubicBezTo>
                  <a:pt x="1121" y="235"/>
                  <a:pt x="1121" y="233"/>
                  <a:pt x="1120" y="232"/>
                </a:cubicBezTo>
                <a:cubicBezTo>
                  <a:pt x="1119" y="231"/>
                  <a:pt x="1117" y="231"/>
                  <a:pt x="1116" y="232"/>
                </a:cubicBezTo>
                <a:cubicBezTo>
                  <a:pt x="1087" y="260"/>
                  <a:pt x="1087" y="260"/>
                  <a:pt x="1087" y="260"/>
                </a:cubicBezTo>
                <a:cubicBezTo>
                  <a:pt x="1086" y="262"/>
                  <a:pt x="1086" y="264"/>
                  <a:pt x="1087" y="265"/>
                </a:cubicBezTo>
                <a:close/>
                <a:moveTo>
                  <a:pt x="1079" y="277"/>
                </a:moveTo>
                <a:cubicBezTo>
                  <a:pt x="1080" y="276"/>
                  <a:pt x="1080" y="274"/>
                  <a:pt x="1079" y="273"/>
                </a:cubicBezTo>
                <a:cubicBezTo>
                  <a:pt x="1078" y="272"/>
                  <a:pt x="1076" y="272"/>
                  <a:pt x="1075" y="273"/>
                </a:cubicBezTo>
                <a:cubicBezTo>
                  <a:pt x="1004" y="344"/>
                  <a:pt x="1004" y="344"/>
                  <a:pt x="1004" y="344"/>
                </a:cubicBezTo>
                <a:cubicBezTo>
                  <a:pt x="1003" y="345"/>
                  <a:pt x="1003" y="347"/>
                  <a:pt x="1004" y="348"/>
                </a:cubicBezTo>
                <a:cubicBezTo>
                  <a:pt x="1004" y="349"/>
                  <a:pt x="1005" y="349"/>
                  <a:pt x="1006" y="349"/>
                </a:cubicBezTo>
                <a:cubicBezTo>
                  <a:pt x="1007" y="349"/>
                  <a:pt x="1008" y="349"/>
                  <a:pt x="1008" y="348"/>
                </a:cubicBezTo>
                <a:lnTo>
                  <a:pt x="1079" y="277"/>
                </a:lnTo>
                <a:close/>
                <a:moveTo>
                  <a:pt x="1121" y="231"/>
                </a:moveTo>
                <a:cubicBezTo>
                  <a:pt x="1122" y="231"/>
                  <a:pt x="1123" y="232"/>
                  <a:pt x="1123" y="232"/>
                </a:cubicBezTo>
                <a:cubicBezTo>
                  <a:pt x="1124" y="232"/>
                  <a:pt x="1125" y="231"/>
                  <a:pt x="1125" y="231"/>
                </a:cubicBezTo>
                <a:cubicBezTo>
                  <a:pt x="1299" y="58"/>
                  <a:pt x="1299" y="58"/>
                  <a:pt x="1299" y="58"/>
                </a:cubicBezTo>
                <a:cubicBezTo>
                  <a:pt x="1300" y="56"/>
                  <a:pt x="1300" y="55"/>
                  <a:pt x="1299" y="53"/>
                </a:cubicBezTo>
                <a:cubicBezTo>
                  <a:pt x="1298" y="52"/>
                  <a:pt x="1296" y="52"/>
                  <a:pt x="1294" y="53"/>
                </a:cubicBezTo>
                <a:cubicBezTo>
                  <a:pt x="1121" y="227"/>
                  <a:pt x="1121" y="227"/>
                  <a:pt x="1121" y="227"/>
                </a:cubicBezTo>
                <a:cubicBezTo>
                  <a:pt x="1120" y="228"/>
                  <a:pt x="1120" y="230"/>
                  <a:pt x="1121" y="231"/>
                </a:cubicBezTo>
                <a:close/>
                <a:moveTo>
                  <a:pt x="856" y="513"/>
                </a:moveTo>
                <a:cubicBezTo>
                  <a:pt x="857" y="513"/>
                  <a:pt x="858" y="512"/>
                  <a:pt x="859" y="512"/>
                </a:cubicBezTo>
                <a:cubicBezTo>
                  <a:pt x="1006" y="365"/>
                  <a:pt x="1006" y="365"/>
                  <a:pt x="1006" y="365"/>
                </a:cubicBezTo>
                <a:cubicBezTo>
                  <a:pt x="1007" y="364"/>
                  <a:pt x="1007" y="362"/>
                  <a:pt x="1006" y="360"/>
                </a:cubicBezTo>
                <a:cubicBezTo>
                  <a:pt x="1004" y="359"/>
                  <a:pt x="1002" y="359"/>
                  <a:pt x="1001" y="360"/>
                </a:cubicBezTo>
                <a:cubicBezTo>
                  <a:pt x="854" y="507"/>
                  <a:pt x="854" y="507"/>
                  <a:pt x="854" y="507"/>
                </a:cubicBezTo>
                <a:cubicBezTo>
                  <a:pt x="853" y="509"/>
                  <a:pt x="853" y="511"/>
                  <a:pt x="854" y="512"/>
                </a:cubicBezTo>
                <a:cubicBezTo>
                  <a:pt x="855" y="512"/>
                  <a:pt x="856" y="513"/>
                  <a:pt x="856" y="513"/>
                </a:cubicBezTo>
                <a:close/>
                <a:moveTo>
                  <a:pt x="1012" y="357"/>
                </a:moveTo>
                <a:cubicBezTo>
                  <a:pt x="1013" y="357"/>
                  <a:pt x="1014" y="357"/>
                  <a:pt x="1014" y="356"/>
                </a:cubicBezTo>
                <a:cubicBezTo>
                  <a:pt x="1090" y="281"/>
                  <a:pt x="1090" y="281"/>
                  <a:pt x="1090" y="281"/>
                </a:cubicBezTo>
                <a:cubicBezTo>
                  <a:pt x="1091" y="279"/>
                  <a:pt x="1091" y="277"/>
                  <a:pt x="1090" y="276"/>
                </a:cubicBezTo>
                <a:cubicBezTo>
                  <a:pt x="1089" y="275"/>
                  <a:pt x="1087" y="275"/>
                  <a:pt x="1085" y="276"/>
                </a:cubicBezTo>
                <a:cubicBezTo>
                  <a:pt x="1010" y="352"/>
                  <a:pt x="1010" y="352"/>
                  <a:pt x="1010" y="352"/>
                </a:cubicBezTo>
                <a:cubicBezTo>
                  <a:pt x="1009" y="353"/>
                  <a:pt x="1009" y="355"/>
                  <a:pt x="1010" y="356"/>
                </a:cubicBezTo>
                <a:cubicBezTo>
                  <a:pt x="1010" y="357"/>
                  <a:pt x="1011" y="357"/>
                  <a:pt x="1012" y="357"/>
                </a:cubicBezTo>
                <a:close/>
                <a:moveTo>
                  <a:pt x="1093" y="273"/>
                </a:moveTo>
                <a:cubicBezTo>
                  <a:pt x="1094" y="273"/>
                  <a:pt x="1095" y="274"/>
                  <a:pt x="1095" y="274"/>
                </a:cubicBezTo>
                <a:cubicBezTo>
                  <a:pt x="1096" y="274"/>
                  <a:pt x="1097" y="273"/>
                  <a:pt x="1098" y="273"/>
                </a:cubicBezTo>
                <a:cubicBezTo>
                  <a:pt x="1315" y="55"/>
                  <a:pt x="1315" y="55"/>
                  <a:pt x="1315" y="55"/>
                </a:cubicBezTo>
                <a:cubicBezTo>
                  <a:pt x="1316" y="54"/>
                  <a:pt x="1316" y="52"/>
                  <a:pt x="1315" y="51"/>
                </a:cubicBezTo>
                <a:cubicBezTo>
                  <a:pt x="1314" y="50"/>
                  <a:pt x="1312" y="50"/>
                  <a:pt x="1311" y="51"/>
                </a:cubicBezTo>
                <a:cubicBezTo>
                  <a:pt x="1093" y="268"/>
                  <a:pt x="1093" y="268"/>
                  <a:pt x="1093" y="268"/>
                </a:cubicBezTo>
                <a:cubicBezTo>
                  <a:pt x="1092" y="270"/>
                  <a:pt x="1092" y="271"/>
                  <a:pt x="1093" y="273"/>
                </a:cubicBezTo>
                <a:close/>
                <a:moveTo>
                  <a:pt x="478" y="884"/>
                </a:moveTo>
                <a:cubicBezTo>
                  <a:pt x="476" y="886"/>
                  <a:pt x="476" y="886"/>
                  <a:pt x="476" y="886"/>
                </a:cubicBezTo>
                <a:cubicBezTo>
                  <a:pt x="475" y="887"/>
                  <a:pt x="473" y="889"/>
                  <a:pt x="472" y="890"/>
                </a:cubicBezTo>
                <a:cubicBezTo>
                  <a:pt x="471" y="890"/>
                  <a:pt x="471" y="890"/>
                  <a:pt x="471" y="890"/>
                </a:cubicBezTo>
                <a:cubicBezTo>
                  <a:pt x="471" y="890"/>
                  <a:pt x="471" y="891"/>
                  <a:pt x="471" y="891"/>
                </a:cubicBezTo>
                <a:cubicBezTo>
                  <a:pt x="471" y="891"/>
                  <a:pt x="471" y="891"/>
                  <a:pt x="471" y="891"/>
                </a:cubicBezTo>
                <a:cubicBezTo>
                  <a:pt x="471" y="891"/>
                  <a:pt x="471" y="891"/>
                  <a:pt x="471" y="891"/>
                </a:cubicBezTo>
                <a:cubicBezTo>
                  <a:pt x="471" y="892"/>
                  <a:pt x="470" y="892"/>
                  <a:pt x="470" y="892"/>
                </a:cubicBezTo>
                <a:cubicBezTo>
                  <a:pt x="470" y="893"/>
                  <a:pt x="471" y="893"/>
                  <a:pt x="471" y="893"/>
                </a:cubicBezTo>
                <a:cubicBezTo>
                  <a:pt x="471" y="893"/>
                  <a:pt x="471" y="894"/>
                  <a:pt x="471" y="894"/>
                </a:cubicBezTo>
                <a:cubicBezTo>
                  <a:pt x="471" y="894"/>
                  <a:pt x="471" y="894"/>
                  <a:pt x="471" y="895"/>
                </a:cubicBezTo>
                <a:cubicBezTo>
                  <a:pt x="471" y="895"/>
                  <a:pt x="471" y="895"/>
                  <a:pt x="471" y="895"/>
                </a:cubicBezTo>
                <a:cubicBezTo>
                  <a:pt x="472" y="895"/>
                  <a:pt x="472" y="894"/>
                  <a:pt x="472" y="894"/>
                </a:cubicBezTo>
                <a:cubicBezTo>
                  <a:pt x="472" y="895"/>
                  <a:pt x="472" y="894"/>
                  <a:pt x="472" y="894"/>
                </a:cubicBezTo>
                <a:cubicBezTo>
                  <a:pt x="472" y="894"/>
                  <a:pt x="472" y="894"/>
                  <a:pt x="472" y="894"/>
                </a:cubicBezTo>
                <a:cubicBezTo>
                  <a:pt x="473" y="894"/>
                  <a:pt x="473" y="895"/>
                  <a:pt x="473" y="895"/>
                </a:cubicBezTo>
                <a:cubicBezTo>
                  <a:pt x="474" y="895"/>
                  <a:pt x="474" y="895"/>
                  <a:pt x="474" y="895"/>
                </a:cubicBezTo>
                <a:cubicBezTo>
                  <a:pt x="474" y="895"/>
                  <a:pt x="474" y="895"/>
                  <a:pt x="474" y="895"/>
                </a:cubicBezTo>
                <a:cubicBezTo>
                  <a:pt x="474" y="895"/>
                  <a:pt x="474" y="895"/>
                  <a:pt x="474" y="895"/>
                </a:cubicBezTo>
                <a:cubicBezTo>
                  <a:pt x="474" y="895"/>
                  <a:pt x="474" y="895"/>
                  <a:pt x="475" y="895"/>
                </a:cubicBezTo>
                <a:cubicBezTo>
                  <a:pt x="475" y="895"/>
                  <a:pt x="475" y="895"/>
                  <a:pt x="475" y="895"/>
                </a:cubicBezTo>
                <a:cubicBezTo>
                  <a:pt x="475" y="895"/>
                  <a:pt x="476" y="895"/>
                  <a:pt x="476" y="895"/>
                </a:cubicBezTo>
                <a:cubicBezTo>
                  <a:pt x="476" y="894"/>
                  <a:pt x="476" y="894"/>
                  <a:pt x="476" y="894"/>
                </a:cubicBezTo>
                <a:cubicBezTo>
                  <a:pt x="476" y="894"/>
                  <a:pt x="476" y="894"/>
                  <a:pt x="476" y="894"/>
                </a:cubicBezTo>
                <a:cubicBezTo>
                  <a:pt x="477" y="893"/>
                  <a:pt x="478" y="892"/>
                  <a:pt x="479" y="891"/>
                </a:cubicBezTo>
                <a:cubicBezTo>
                  <a:pt x="479" y="891"/>
                  <a:pt x="480" y="891"/>
                  <a:pt x="480" y="891"/>
                </a:cubicBezTo>
                <a:cubicBezTo>
                  <a:pt x="482" y="888"/>
                  <a:pt x="482" y="888"/>
                  <a:pt x="482" y="888"/>
                </a:cubicBezTo>
                <a:cubicBezTo>
                  <a:pt x="484" y="887"/>
                  <a:pt x="484" y="885"/>
                  <a:pt x="482" y="884"/>
                </a:cubicBezTo>
                <a:cubicBezTo>
                  <a:pt x="481" y="882"/>
                  <a:pt x="479" y="882"/>
                  <a:pt x="478" y="884"/>
                </a:cubicBezTo>
                <a:close/>
                <a:moveTo>
                  <a:pt x="1010" y="375"/>
                </a:moveTo>
                <a:cubicBezTo>
                  <a:pt x="1011" y="373"/>
                  <a:pt x="1011" y="371"/>
                  <a:pt x="1010" y="370"/>
                </a:cubicBezTo>
                <a:cubicBezTo>
                  <a:pt x="1009" y="369"/>
                  <a:pt x="1007" y="369"/>
                  <a:pt x="1005" y="370"/>
                </a:cubicBezTo>
                <a:cubicBezTo>
                  <a:pt x="850" y="526"/>
                  <a:pt x="850" y="526"/>
                  <a:pt x="850" y="526"/>
                </a:cubicBezTo>
                <a:cubicBezTo>
                  <a:pt x="849" y="527"/>
                  <a:pt x="849" y="529"/>
                  <a:pt x="850" y="530"/>
                </a:cubicBezTo>
                <a:cubicBezTo>
                  <a:pt x="851" y="531"/>
                  <a:pt x="851" y="531"/>
                  <a:pt x="852" y="531"/>
                </a:cubicBezTo>
                <a:cubicBezTo>
                  <a:pt x="853" y="531"/>
                  <a:pt x="854" y="531"/>
                  <a:pt x="854" y="530"/>
                </a:cubicBezTo>
                <a:lnTo>
                  <a:pt x="1010" y="375"/>
                </a:lnTo>
                <a:close/>
                <a:moveTo>
                  <a:pt x="1340" y="43"/>
                </a:moveTo>
                <a:cubicBezTo>
                  <a:pt x="1340" y="43"/>
                  <a:pt x="1341" y="43"/>
                  <a:pt x="1342" y="43"/>
                </a:cubicBezTo>
                <a:cubicBezTo>
                  <a:pt x="1345" y="40"/>
                  <a:pt x="1345" y="40"/>
                  <a:pt x="1345" y="40"/>
                </a:cubicBezTo>
                <a:cubicBezTo>
                  <a:pt x="1346" y="39"/>
                  <a:pt x="1346" y="37"/>
                  <a:pt x="1345" y="35"/>
                </a:cubicBezTo>
                <a:cubicBezTo>
                  <a:pt x="1343" y="34"/>
                  <a:pt x="1341" y="34"/>
                  <a:pt x="1340" y="35"/>
                </a:cubicBezTo>
                <a:cubicBezTo>
                  <a:pt x="1337" y="38"/>
                  <a:pt x="1337" y="38"/>
                  <a:pt x="1337" y="38"/>
                </a:cubicBezTo>
                <a:cubicBezTo>
                  <a:pt x="1336" y="39"/>
                  <a:pt x="1336" y="41"/>
                  <a:pt x="1337" y="43"/>
                </a:cubicBezTo>
                <a:cubicBezTo>
                  <a:pt x="1338" y="43"/>
                  <a:pt x="1339" y="43"/>
                  <a:pt x="1340" y="43"/>
                </a:cubicBezTo>
                <a:close/>
                <a:moveTo>
                  <a:pt x="1015" y="365"/>
                </a:moveTo>
                <a:cubicBezTo>
                  <a:pt x="1015" y="366"/>
                  <a:pt x="1016" y="366"/>
                  <a:pt x="1017" y="366"/>
                </a:cubicBezTo>
                <a:cubicBezTo>
                  <a:pt x="1018" y="366"/>
                  <a:pt x="1018" y="366"/>
                  <a:pt x="1019" y="365"/>
                </a:cubicBezTo>
                <a:cubicBezTo>
                  <a:pt x="1326" y="58"/>
                  <a:pt x="1326" y="58"/>
                  <a:pt x="1326" y="58"/>
                </a:cubicBezTo>
                <a:cubicBezTo>
                  <a:pt x="1328" y="56"/>
                  <a:pt x="1328" y="56"/>
                  <a:pt x="1328" y="56"/>
                </a:cubicBezTo>
                <a:cubicBezTo>
                  <a:pt x="1329" y="56"/>
                  <a:pt x="1329" y="55"/>
                  <a:pt x="1329" y="54"/>
                </a:cubicBezTo>
                <a:cubicBezTo>
                  <a:pt x="1329" y="53"/>
                  <a:pt x="1329" y="52"/>
                  <a:pt x="1328" y="52"/>
                </a:cubicBezTo>
                <a:cubicBezTo>
                  <a:pt x="1327" y="51"/>
                  <a:pt x="1326" y="51"/>
                  <a:pt x="1325" y="51"/>
                </a:cubicBezTo>
                <a:cubicBezTo>
                  <a:pt x="1325" y="51"/>
                  <a:pt x="1324" y="51"/>
                  <a:pt x="1324" y="52"/>
                </a:cubicBezTo>
                <a:cubicBezTo>
                  <a:pt x="1322" y="54"/>
                  <a:pt x="1322" y="54"/>
                  <a:pt x="1322" y="54"/>
                </a:cubicBezTo>
                <a:cubicBezTo>
                  <a:pt x="1322" y="54"/>
                  <a:pt x="1322" y="54"/>
                  <a:pt x="1322" y="54"/>
                </a:cubicBezTo>
                <a:cubicBezTo>
                  <a:pt x="1015" y="361"/>
                  <a:pt x="1015" y="361"/>
                  <a:pt x="1015" y="361"/>
                </a:cubicBezTo>
                <a:cubicBezTo>
                  <a:pt x="1013" y="362"/>
                  <a:pt x="1013" y="364"/>
                  <a:pt x="1015" y="365"/>
                </a:cubicBezTo>
                <a:close/>
                <a:moveTo>
                  <a:pt x="1022" y="372"/>
                </a:moveTo>
                <a:cubicBezTo>
                  <a:pt x="1022" y="373"/>
                  <a:pt x="1023" y="373"/>
                  <a:pt x="1024" y="373"/>
                </a:cubicBezTo>
                <a:cubicBezTo>
                  <a:pt x="1025" y="373"/>
                  <a:pt x="1025" y="373"/>
                  <a:pt x="1026" y="372"/>
                </a:cubicBezTo>
                <a:cubicBezTo>
                  <a:pt x="1335" y="63"/>
                  <a:pt x="1335" y="63"/>
                  <a:pt x="1335" y="63"/>
                </a:cubicBezTo>
                <a:cubicBezTo>
                  <a:pt x="1337" y="62"/>
                  <a:pt x="1337" y="60"/>
                  <a:pt x="1335" y="59"/>
                </a:cubicBezTo>
                <a:cubicBezTo>
                  <a:pt x="1334" y="57"/>
                  <a:pt x="1332" y="57"/>
                  <a:pt x="1331" y="59"/>
                </a:cubicBezTo>
                <a:cubicBezTo>
                  <a:pt x="1022" y="368"/>
                  <a:pt x="1022" y="368"/>
                  <a:pt x="1022" y="368"/>
                </a:cubicBezTo>
                <a:cubicBezTo>
                  <a:pt x="1020" y="369"/>
                  <a:pt x="1020" y="371"/>
                  <a:pt x="1022" y="372"/>
                </a:cubicBezTo>
                <a:close/>
                <a:moveTo>
                  <a:pt x="1349" y="48"/>
                </a:moveTo>
                <a:cubicBezTo>
                  <a:pt x="1349" y="48"/>
                  <a:pt x="1350" y="48"/>
                  <a:pt x="1351" y="48"/>
                </a:cubicBezTo>
                <a:cubicBezTo>
                  <a:pt x="1357" y="41"/>
                  <a:pt x="1357" y="41"/>
                  <a:pt x="1357" y="41"/>
                </a:cubicBezTo>
                <a:cubicBezTo>
                  <a:pt x="1358" y="40"/>
                  <a:pt x="1358" y="38"/>
                  <a:pt x="1357" y="37"/>
                </a:cubicBezTo>
                <a:cubicBezTo>
                  <a:pt x="1356" y="35"/>
                  <a:pt x="1354" y="35"/>
                  <a:pt x="1353" y="37"/>
                </a:cubicBezTo>
                <a:cubicBezTo>
                  <a:pt x="1346" y="43"/>
                  <a:pt x="1346" y="43"/>
                  <a:pt x="1346" y="43"/>
                </a:cubicBezTo>
                <a:cubicBezTo>
                  <a:pt x="1345" y="44"/>
                  <a:pt x="1345" y="46"/>
                  <a:pt x="1346" y="48"/>
                </a:cubicBezTo>
                <a:cubicBezTo>
                  <a:pt x="1347" y="48"/>
                  <a:pt x="1348" y="48"/>
                  <a:pt x="1349" y="48"/>
                </a:cubicBezTo>
                <a:close/>
                <a:moveTo>
                  <a:pt x="1016" y="378"/>
                </a:moveTo>
                <a:cubicBezTo>
                  <a:pt x="1015" y="377"/>
                  <a:pt x="1013" y="377"/>
                  <a:pt x="1011" y="378"/>
                </a:cubicBezTo>
                <a:cubicBezTo>
                  <a:pt x="853" y="536"/>
                  <a:pt x="853" y="536"/>
                  <a:pt x="853" y="536"/>
                </a:cubicBezTo>
                <a:cubicBezTo>
                  <a:pt x="852" y="537"/>
                  <a:pt x="852" y="539"/>
                  <a:pt x="853" y="541"/>
                </a:cubicBezTo>
                <a:cubicBezTo>
                  <a:pt x="854" y="541"/>
                  <a:pt x="855" y="541"/>
                  <a:pt x="856" y="541"/>
                </a:cubicBezTo>
                <a:cubicBezTo>
                  <a:pt x="856" y="541"/>
                  <a:pt x="857" y="541"/>
                  <a:pt x="858" y="541"/>
                </a:cubicBezTo>
                <a:cubicBezTo>
                  <a:pt x="1016" y="383"/>
                  <a:pt x="1016" y="383"/>
                  <a:pt x="1016" y="383"/>
                </a:cubicBezTo>
                <a:cubicBezTo>
                  <a:pt x="1017" y="381"/>
                  <a:pt x="1017" y="379"/>
                  <a:pt x="1016" y="378"/>
                </a:cubicBezTo>
                <a:close/>
                <a:moveTo>
                  <a:pt x="1017" y="395"/>
                </a:moveTo>
                <a:cubicBezTo>
                  <a:pt x="1019" y="394"/>
                  <a:pt x="1019" y="392"/>
                  <a:pt x="1017" y="391"/>
                </a:cubicBezTo>
                <a:cubicBezTo>
                  <a:pt x="1016" y="389"/>
                  <a:pt x="1014" y="389"/>
                  <a:pt x="1013" y="391"/>
                </a:cubicBezTo>
                <a:cubicBezTo>
                  <a:pt x="859" y="544"/>
                  <a:pt x="859" y="544"/>
                  <a:pt x="859" y="544"/>
                </a:cubicBezTo>
                <a:cubicBezTo>
                  <a:pt x="858" y="546"/>
                  <a:pt x="858" y="547"/>
                  <a:pt x="859" y="549"/>
                </a:cubicBezTo>
                <a:cubicBezTo>
                  <a:pt x="860" y="549"/>
                  <a:pt x="861" y="550"/>
                  <a:pt x="861" y="550"/>
                </a:cubicBezTo>
                <a:cubicBezTo>
                  <a:pt x="862" y="550"/>
                  <a:pt x="863" y="549"/>
                  <a:pt x="864" y="549"/>
                </a:cubicBezTo>
                <a:lnTo>
                  <a:pt x="1017" y="395"/>
                </a:lnTo>
                <a:close/>
                <a:moveTo>
                  <a:pt x="1364" y="47"/>
                </a:moveTo>
                <a:cubicBezTo>
                  <a:pt x="1365" y="47"/>
                  <a:pt x="1365" y="47"/>
                  <a:pt x="1366" y="46"/>
                </a:cubicBezTo>
                <a:cubicBezTo>
                  <a:pt x="1369" y="43"/>
                  <a:pt x="1369" y="43"/>
                  <a:pt x="1369" y="43"/>
                </a:cubicBezTo>
                <a:cubicBezTo>
                  <a:pt x="1371" y="42"/>
                  <a:pt x="1371" y="40"/>
                  <a:pt x="1369" y="39"/>
                </a:cubicBezTo>
                <a:cubicBezTo>
                  <a:pt x="1368" y="37"/>
                  <a:pt x="1366" y="37"/>
                  <a:pt x="1365" y="39"/>
                </a:cubicBezTo>
                <a:cubicBezTo>
                  <a:pt x="1362" y="42"/>
                  <a:pt x="1362" y="42"/>
                  <a:pt x="1362" y="42"/>
                </a:cubicBezTo>
                <a:cubicBezTo>
                  <a:pt x="1360" y="43"/>
                  <a:pt x="1360" y="45"/>
                  <a:pt x="1362" y="46"/>
                </a:cubicBezTo>
                <a:cubicBezTo>
                  <a:pt x="1362" y="47"/>
                  <a:pt x="1363" y="47"/>
                  <a:pt x="1364" y="47"/>
                </a:cubicBezTo>
                <a:close/>
                <a:moveTo>
                  <a:pt x="1345" y="63"/>
                </a:moveTo>
                <a:cubicBezTo>
                  <a:pt x="1344" y="62"/>
                  <a:pt x="1342" y="62"/>
                  <a:pt x="1341" y="63"/>
                </a:cubicBezTo>
                <a:cubicBezTo>
                  <a:pt x="1081" y="322"/>
                  <a:pt x="1081" y="322"/>
                  <a:pt x="1081" y="322"/>
                </a:cubicBezTo>
                <a:cubicBezTo>
                  <a:pt x="1080" y="324"/>
                  <a:pt x="1080" y="326"/>
                  <a:pt x="1081" y="327"/>
                </a:cubicBezTo>
                <a:cubicBezTo>
                  <a:pt x="1082" y="327"/>
                  <a:pt x="1082" y="328"/>
                  <a:pt x="1083" y="328"/>
                </a:cubicBezTo>
                <a:cubicBezTo>
                  <a:pt x="1084" y="328"/>
                  <a:pt x="1085" y="327"/>
                  <a:pt x="1085" y="327"/>
                </a:cubicBezTo>
                <a:cubicBezTo>
                  <a:pt x="1345" y="67"/>
                  <a:pt x="1345" y="67"/>
                  <a:pt x="1345" y="67"/>
                </a:cubicBezTo>
                <a:cubicBezTo>
                  <a:pt x="1346" y="66"/>
                  <a:pt x="1346" y="64"/>
                  <a:pt x="1345" y="63"/>
                </a:cubicBezTo>
                <a:close/>
                <a:moveTo>
                  <a:pt x="1072" y="331"/>
                </a:moveTo>
                <a:cubicBezTo>
                  <a:pt x="1023" y="380"/>
                  <a:pt x="1023" y="380"/>
                  <a:pt x="1023" y="380"/>
                </a:cubicBezTo>
                <a:cubicBezTo>
                  <a:pt x="1022" y="382"/>
                  <a:pt x="1022" y="384"/>
                  <a:pt x="1023" y="385"/>
                </a:cubicBezTo>
                <a:cubicBezTo>
                  <a:pt x="1024" y="385"/>
                  <a:pt x="1025" y="386"/>
                  <a:pt x="1025" y="386"/>
                </a:cubicBezTo>
                <a:cubicBezTo>
                  <a:pt x="1026" y="386"/>
                  <a:pt x="1027" y="385"/>
                  <a:pt x="1028" y="385"/>
                </a:cubicBezTo>
                <a:cubicBezTo>
                  <a:pt x="1077" y="336"/>
                  <a:pt x="1077" y="336"/>
                  <a:pt x="1077" y="336"/>
                </a:cubicBezTo>
                <a:cubicBezTo>
                  <a:pt x="1078" y="334"/>
                  <a:pt x="1078" y="333"/>
                  <a:pt x="1077" y="331"/>
                </a:cubicBezTo>
                <a:cubicBezTo>
                  <a:pt x="1075" y="330"/>
                  <a:pt x="1073" y="330"/>
                  <a:pt x="1072" y="331"/>
                </a:cubicBezTo>
                <a:close/>
                <a:moveTo>
                  <a:pt x="1367" y="51"/>
                </a:moveTo>
                <a:cubicBezTo>
                  <a:pt x="1365" y="52"/>
                  <a:pt x="1365" y="54"/>
                  <a:pt x="1367" y="55"/>
                </a:cubicBezTo>
                <a:cubicBezTo>
                  <a:pt x="1367" y="56"/>
                  <a:pt x="1368" y="56"/>
                  <a:pt x="1369" y="56"/>
                </a:cubicBezTo>
                <a:cubicBezTo>
                  <a:pt x="1369" y="56"/>
                  <a:pt x="1370" y="56"/>
                  <a:pt x="1371" y="55"/>
                </a:cubicBezTo>
                <a:cubicBezTo>
                  <a:pt x="1374" y="52"/>
                  <a:pt x="1374" y="52"/>
                  <a:pt x="1374" y="52"/>
                </a:cubicBezTo>
                <a:cubicBezTo>
                  <a:pt x="1375" y="51"/>
                  <a:pt x="1375" y="49"/>
                  <a:pt x="1374" y="48"/>
                </a:cubicBezTo>
                <a:cubicBezTo>
                  <a:pt x="1373" y="47"/>
                  <a:pt x="1371" y="47"/>
                  <a:pt x="1370" y="48"/>
                </a:cubicBezTo>
                <a:lnTo>
                  <a:pt x="1367" y="51"/>
                </a:lnTo>
                <a:close/>
                <a:moveTo>
                  <a:pt x="1030" y="387"/>
                </a:moveTo>
                <a:cubicBezTo>
                  <a:pt x="1029" y="388"/>
                  <a:pt x="1029" y="390"/>
                  <a:pt x="1030" y="392"/>
                </a:cubicBezTo>
                <a:cubicBezTo>
                  <a:pt x="1031" y="392"/>
                  <a:pt x="1032" y="393"/>
                  <a:pt x="1033" y="393"/>
                </a:cubicBezTo>
                <a:cubicBezTo>
                  <a:pt x="1033" y="393"/>
                  <a:pt x="1034" y="392"/>
                  <a:pt x="1035" y="392"/>
                </a:cubicBezTo>
                <a:cubicBezTo>
                  <a:pt x="1083" y="344"/>
                  <a:pt x="1083" y="344"/>
                  <a:pt x="1083" y="344"/>
                </a:cubicBezTo>
                <a:cubicBezTo>
                  <a:pt x="1084" y="342"/>
                  <a:pt x="1084" y="341"/>
                  <a:pt x="1083" y="339"/>
                </a:cubicBezTo>
                <a:cubicBezTo>
                  <a:pt x="1081" y="338"/>
                  <a:pt x="1079" y="338"/>
                  <a:pt x="1078" y="339"/>
                </a:cubicBezTo>
                <a:lnTo>
                  <a:pt x="1030" y="387"/>
                </a:lnTo>
                <a:close/>
                <a:moveTo>
                  <a:pt x="1019" y="399"/>
                </a:moveTo>
                <a:cubicBezTo>
                  <a:pt x="865" y="553"/>
                  <a:pt x="865" y="553"/>
                  <a:pt x="865" y="553"/>
                </a:cubicBezTo>
                <a:cubicBezTo>
                  <a:pt x="863" y="554"/>
                  <a:pt x="863" y="556"/>
                  <a:pt x="865" y="557"/>
                </a:cubicBezTo>
                <a:cubicBezTo>
                  <a:pt x="865" y="558"/>
                  <a:pt x="866" y="558"/>
                  <a:pt x="867" y="558"/>
                </a:cubicBezTo>
                <a:cubicBezTo>
                  <a:pt x="867" y="558"/>
                  <a:pt x="868" y="558"/>
                  <a:pt x="869" y="557"/>
                </a:cubicBezTo>
                <a:cubicBezTo>
                  <a:pt x="1023" y="403"/>
                  <a:pt x="1023" y="403"/>
                  <a:pt x="1023" y="403"/>
                </a:cubicBezTo>
                <a:cubicBezTo>
                  <a:pt x="1024" y="402"/>
                  <a:pt x="1024" y="400"/>
                  <a:pt x="1023" y="399"/>
                </a:cubicBezTo>
                <a:cubicBezTo>
                  <a:pt x="1022" y="398"/>
                  <a:pt x="1020" y="398"/>
                  <a:pt x="1019" y="399"/>
                </a:cubicBezTo>
                <a:close/>
                <a:moveTo>
                  <a:pt x="1356" y="62"/>
                </a:moveTo>
                <a:cubicBezTo>
                  <a:pt x="1087" y="331"/>
                  <a:pt x="1087" y="331"/>
                  <a:pt x="1087" y="331"/>
                </a:cubicBezTo>
                <a:cubicBezTo>
                  <a:pt x="1085" y="332"/>
                  <a:pt x="1085" y="334"/>
                  <a:pt x="1087" y="335"/>
                </a:cubicBezTo>
                <a:cubicBezTo>
                  <a:pt x="1087" y="336"/>
                  <a:pt x="1088" y="336"/>
                  <a:pt x="1089" y="336"/>
                </a:cubicBezTo>
                <a:cubicBezTo>
                  <a:pt x="1090" y="336"/>
                  <a:pt x="1090" y="336"/>
                  <a:pt x="1091" y="335"/>
                </a:cubicBezTo>
                <a:cubicBezTo>
                  <a:pt x="1360" y="66"/>
                  <a:pt x="1360" y="66"/>
                  <a:pt x="1360" y="66"/>
                </a:cubicBezTo>
                <a:cubicBezTo>
                  <a:pt x="1361" y="65"/>
                  <a:pt x="1361" y="63"/>
                  <a:pt x="1360" y="62"/>
                </a:cubicBezTo>
                <a:cubicBezTo>
                  <a:pt x="1359" y="60"/>
                  <a:pt x="1357" y="60"/>
                  <a:pt x="1356" y="62"/>
                </a:cubicBezTo>
                <a:close/>
                <a:moveTo>
                  <a:pt x="1378" y="47"/>
                </a:moveTo>
                <a:cubicBezTo>
                  <a:pt x="1379" y="47"/>
                  <a:pt x="1379" y="47"/>
                  <a:pt x="1380" y="46"/>
                </a:cubicBezTo>
                <a:cubicBezTo>
                  <a:pt x="1382" y="44"/>
                  <a:pt x="1382" y="44"/>
                  <a:pt x="1382" y="44"/>
                </a:cubicBezTo>
                <a:cubicBezTo>
                  <a:pt x="1383" y="43"/>
                  <a:pt x="1383" y="41"/>
                  <a:pt x="1382" y="40"/>
                </a:cubicBezTo>
                <a:cubicBezTo>
                  <a:pt x="1381" y="39"/>
                  <a:pt x="1379" y="39"/>
                  <a:pt x="1377" y="40"/>
                </a:cubicBezTo>
                <a:cubicBezTo>
                  <a:pt x="1376" y="42"/>
                  <a:pt x="1376" y="42"/>
                  <a:pt x="1376" y="42"/>
                </a:cubicBezTo>
                <a:cubicBezTo>
                  <a:pt x="1374" y="43"/>
                  <a:pt x="1374" y="45"/>
                  <a:pt x="1376" y="46"/>
                </a:cubicBezTo>
                <a:cubicBezTo>
                  <a:pt x="1376" y="47"/>
                  <a:pt x="1377" y="47"/>
                  <a:pt x="1378" y="47"/>
                </a:cubicBezTo>
                <a:close/>
                <a:moveTo>
                  <a:pt x="1371" y="61"/>
                </a:moveTo>
                <a:cubicBezTo>
                  <a:pt x="1093" y="339"/>
                  <a:pt x="1093" y="339"/>
                  <a:pt x="1093" y="339"/>
                </a:cubicBezTo>
                <a:cubicBezTo>
                  <a:pt x="1092" y="340"/>
                  <a:pt x="1092" y="342"/>
                  <a:pt x="1093" y="343"/>
                </a:cubicBezTo>
                <a:cubicBezTo>
                  <a:pt x="1094" y="344"/>
                  <a:pt x="1094" y="344"/>
                  <a:pt x="1095" y="344"/>
                </a:cubicBezTo>
                <a:cubicBezTo>
                  <a:pt x="1096" y="344"/>
                  <a:pt x="1097" y="344"/>
                  <a:pt x="1097" y="343"/>
                </a:cubicBezTo>
                <a:cubicBezTo>
                  <a:pt x="1375" y="65"/>
                  <a:pt x="1375" y="65"/>
                  <a:pt x="1375" y="65"/>
                </a:cubicBezTo>
                <a:cubicBezTo>
                  <a:pt x="1385" y="55"/>
                  <a:pt x="1385" y="55"/>
                  <a:pt x="1385" y="55"/>
                </a:cubicBezTo>
                <a:cubicBezTo>
                  <a:pt x="1386" y="55"/>
                  <a:pt x="1386" y="54"/>
                  <a:pt x="1386" y="53"/>
                </a:cubicBezTo>
                <a:cubicBezTo>
                  <a:pt x="1386" y="52"/>
                  <a:pt x="1386" y="52"/>
                  <a:pt x="1385" y="51"/>
                </a:cubicBezTo>
                <a:cubicBezTo>
                  <a:pt x="1384" y="50"/>
                  <a:pt x="1384" y="50"/>
                  <a:pt x="1383" y="50"/>
                </a:cubicBezTo>
                <a:cubicBezTo>
                  <a:pt x="1382" y="50"/>
                  <a:pt x="1381" y="50"/>
                  <a:pt x="1381" y="51"/>
                </a:cubicBezTo>
                <a:lnTo>
                  <a:pt x="1371" y="61"/>
                </a:lnTo>
                <a:close/>
                <a:moveTo>
                  <a:pt x="1390" y="49"/>
                </a:moveTo>
                <a:cubicBezTo>
                  <a:pt x="1390" y="49"/>
                  <a:pt x="1391" y="49"/>
                  <a:pt x="1392" y="48"/>
                </a:cubicBezTo>
                <a:cubicBezTo>
                  <a:pt x="1394" y="46"/>
                  <a:pt x="1394" y="46"/>
                  <a:pt x="1394" y="46"/>
                </a:cubicBezTo>
                <a:cubicBezTo>
                  <a:pt x="1396" y="45"/>
                  <a:pt x="1396" y="43"/>
                  <a:pt x="1394" y="42"/>
                </a:cubicBezTo>
                <a:cubicBezTo>
                  <a:pt x="1393" y="40"/>
                  <a:pt x="1391" y="40"/>
                  <a:pt x="1390" y="42"/>
                </a:cubicBezTo>
                <a:cubicBezTo>
                  <a:pt x="1388" y="44"/>
                  <a:pt x="1388" y="44"/>
                  <a:pt x="1388" y="44"/>
                </a:cubicBezTo>
                <a:cubicBezTo>
                  <a:pt x="1386" y="45"/>
                  <a:pt x="1386" y="47"/>
                  <a:pt x="1388" y="48"/>
                </a:cubicBezTo>
                <a:cubicBezTo>
                  <a:pt x="1388" y="49"/>
                  <a:pt x="1389" y="49"/>
                  <a:pt x="1390" y="49"/>
                </a:cubicBezTo>
                <a:close/>
                <a:moveTo>
                  <a:pt x="1086" y="346"/>
                </a:moveTo>
                <a:cubicBezTo>
                  <a:pt x="1084" y="347"/>
                  <a:pt x="1084" y="347"/>
                  <a:pt x="1084" y="347"/>
                </a:cubicBezTo>
                <a:cubicBezTo>
                  <a:pt x="1084" y="347"/>
                  <a:pt x="1084" y="347"/>
                  <a:pt x="1084" y="348"/>
                </a:cubicBezTo>
                <a:cubicBezTo>
                  <a:pt x="1084" y="348"/>
                  <a:pt x="1084" y="348"/>
                  <a:pt x="1083" y="348"/>
                </a:cubicBezTo>
                <a:cubicBezTo>
                  <a:pt x="1036" y="396"/>
                  <a:pt x="1036" y="396"/>
                  <a:pt x="1036" y="396"/>
                </a:cubicBezTo>
                <a:cubicBezTo>
                  <a:pt x="1034" y="397"/>
                  <a:pt x="1034" y="399"/>
                  <a:pt x="1036" y="400"/>
                </a:cubicBezTo>
                <a:cubicBezTo>
                  <a:pt x="1036" y="401"/>
                  <a:pt x="1037" y="401"/>
                  <a:pt x="1038" y="401"/>
                </a:cubicBezTo>
                <a:cubicBezTo>
                  <a:pt x="1039" y="401"/>
                  <a:pt x="1039" y="401"/>
                  <a:pt x="1040" y="400"/>
                </a:cubicBezTo>
                <a:cubicBezTo>
                  <a:pt x="1088" y="352"/>
                  <a:pt x="1088" y="352"/>
                  <a:pt x="1088" y="352"/>
                </a:cubicBezTo>
                <a:cubicBezTo>
                  <a:pt x="1088" y="352"/>
                  <a:pt x="1088" y="352"/>
                  <a:pt x="1088" y="352"/>
                </a:cubicBezTo>
                <a:cubicBezTo>
                  <a:pt x="1088" y="352"/>
                  <a:pt x="1089" y="352"/>
                  <a:pt x="1089" y="351"/>
                </a:cubicBezTo>
                <a:cubicBezTo>
                  <a:pt x="1090" y="350"/>
                  <a:pt x="1090" y="350"/>
                  <a:pt x="1090" y="350"/>
                </a:cubicBezTo>
                <a:cubicBezTo>
                  <a:pt x="1091" y="349"/>
                  <a:pt x="1091" y="347"/>
                  <a:pt x="1090" y="346"/>
                </a:cubicBezTo>
                <a:cubicBezTo>
                  <a:pt x="1089" y="345"/>
                  <a:pt x="1087" y="345"/>
                  <a:pt x="1086" y="346"/>
                </a:cubicBezTo>
                <a:close/>
                <a:moveTo>
                  <a:pt x="1029" y="407"/>
                </a:moveTo>
                <a:cubicBezTo>
                  <a:pt x="1027" y="406"/>
                  <a:pt x="1025" y="406"/>
                  <a:pt x="1024" y="407"/>
                </a:cubicBezTo>
                <a:cubicBezTo>
                  <a:pt x="868" y="564"/>
                  <a:pt x="868" y="564"/>
                  <a:pt x="868" y="564"/>
                </a:cubicBezTo>
                <a:cubicBezTo>
                  <a:pt x="866" y="565"/>
                  <a:pt x="866" y="567"/>
                  <a:pt x="868" y="568"/>
                </a:cubicBezTo>
                <a:cubicBezTo>
                  <a:pt x="868" y="569"/>
                  <a:pt x="869" y="569"/>
                  <a:pt x="870" y="569"/>
                </a:cubicBezTo>
                <a:cubicBezTo>
                  <a:pt x="871" y="569"/>
                  <a:pt x="871" y="569"/>
                  <a:pt x="872" y="568"/>
                </a:cubicBezTo>
                <a:cubicBezTo>
                  <a:pt x="1029" y="412"/>
                  <a:pt x="1029" y="412"/>
                  <a:pt x="1029" y="412"/>
                </a:cubicBezTo>
                <a:cubicBezTo>
                  <a:pt x="1030" y="411"/>
                  <a:pt x="1030" y="409"/>
                  <a:pt x="1029" y="407"/>
                </a:cubicBezTo>
                <a:close/>
                <a:moveTo>
                  <a:pt x="1093" y="353"/>
                </a:moveTo>
                <a:cubicBezTo>
                  <a:pt x="1090" y="356"/>
                  <a:pt x="1090" y="356"/>
                  <a:pt x="1090" y="356"/>
                </a:cubicBezTo>
                <a:cubicBezTo>
                  <a:pt x="1089" y="356"/>
                  <a:pt x="1089" y="356"/>
                  <a:pt x="1089" y="357"/>
                </a:cubicBezTo>
                <a:cubicBezTo>
                  <a:pt x="1089" y="357"/>
                  <a:pt x="1089" y="357"/>
                  <a:pt x="1089" y="357"/>
                </a:cubicBezTo>
                <a:cubicBezTo>
                  <a:pt x="1041" y="404"/>
                  <a:pt x="1041" y="404"/>
                  <a:pt x="1041" y="404"/>
                </a:cubicBezTo>
                <a:cubicBezTo>
                  <a:pt x="1040" y="405"/>
                  <a:pt x="1040" y="407"/>
                  <a:pt x="1041" y="408"/>
                </a:cubicBezTo>
                <a:cubicBezTo>
                  <a:pt x="1042" y="409"/>
                  <a:pt x="1043" y="409"/>
                  <a:pt x="1044" y="409"/>
                </a:cubicBezTo>
                <a:cubicBezTo>
                  <a:pt x="1044" y="409"/>
                  <a:pt x="1045" y="409"/>
                  <a:pt x="1046" y="408"/>
                </a:cubicBezTo>
                <a:cubicBezTo>
                  <a:pt x="1093" y="361"/>
                  <a:pt x="1093" y="361"/>
                  <a:pt x="1093" y="361"/>
                </a:cubicBezTo>
                <a:cubicBezTo>
                  <a:pt x="1093" y="361"/>
                  <a:pt x="1093" y="361"/>
                  <a:pt x="1093" y="361"/>
                </a:cubicBezTo>
                <a:cubicBezTo>
                  <a:pt x="1094" y="361"/>
                  <a:pt x="1094" y="361"/>
                  <a:pt x="1094" y="360"/>
                </a:cubicBezTo>
                <a:cubicBezTo>
                  <a:pt x="1097" y="357"/>
                  <a:pt x="1097" y="357"/>
                  <a:pt x="1097" y="357"/>
                </a:cubicBezTo>
                <a:cubicBezTo>
                  <a:pt x="1098" y="356"/>
                  <a:pt x="1098" y="354"/>
                  <a:pt x="1097" y="353"/>
                </a:cubicBezTo>
                <a:cubicBezTo>
                  <a:pt x="1096" y="351"/>
                  <a:pt x="1094" y="351"/>
                  <a:pt x="1093" y="353"/>
                </a:cubicBezTo>
                <a:close/>
                <a:moveTo>
                  <a:pt x="1391" y="55"/>
                </a:moveTo>
                <a:cubicBezTo>
                  <a:pt x="1102" y="343"/>
                  <a:pt x="1102" y="343"/>
                  <a:pt x="1102" y="343"/>
                </a:cubicBezTo>
                <a:cubicBezTo>
                  <a:pt x="1101" y="344"/>
                  <a:pt x="1101" y="346"/>
                  <a:pt x="1102" y="348"/>
                </a:cubicBezTo>
                <a:cubicBezTo>
                  <a:pt x="1103" y="348"/>
                  <a:pt x="1104" y="349"/>
                  <a:pt x="1104" y="349"/>
                </a:cubicBezTo>
                <a:cubicBezTo>
                  <a:pt x="1105" y="349"/>
                  <a:pt x="1106" y="348"/>
                  <a:pt x="1107" y="348"/>
                </a:cubicBezTo>
                <a:cubicBezTo>
                  <a:pt x="1395" y="59"/>
                  <a:pt x="1395" y="59"/>
                  <a:pt x="1395" y="59"/>
                </a:cubicBezTo>
                <a:cubicBezTo>
                  <a:pt x="1396" y="58"/>
                  <a:pt x="1396" y="56"/>
                  <a:pt x="1395" y="55"/>
                </a:cubicBezTo>
                <a:cubicBezTo>
                  <a:pt x="1394" y="54"/>
                  <a:pt x="1392" y="54"/>
                  <a:pt x="1391" y="55"/>
                </a:cubicBezTo>
                <a:close/>
                <a:moveTo>
                  <a:pt x="874" y="579"/>
                </a:moveTo>
                <a:cubicBezTo>
                  <a:pt x="875" y="579"/>
                  <a:pt x="876" y="578"/>
                  <a:pt x="876" y="578"/>
                </a:cubicBezTo>
                <a:cubicBezTo>
                  <a:pt x="1032" y="423"/>
                  <a:pt x="1032" y="423"/>
                  <a:pt x="1032" y="423"/>
                </a:cubicBezTo>
                <a:cubicBezTo>
                  <a:pt x="1033" y="421"/>
                  <a:pt x="1033" y="419"/>
                  <a:pt x="1032" y="418"/>
                </a:cubicBezTo>
                <a:cubicBezTo>
                  <a:pt x="1030" y="417"/>
                  <a:pt x="1029" y="417"/>
                  <a:pt x="1027" y="418"/>
                </a:cubicBezTo>
                <a:cubicBezTo>
                  <a:pt x="872" y="573"/>
                  <a:pt x="872" y="573"/>
                  <a:pt x="872" y="573"/>
                </a:cubicBezTo>
                <a:cubicBezTo>
                  <a:pt x="871" y="575"/>
                  <a:pt x="871" y="577"/>
                  <a:pt x="872" y="578"/>
                </a:cubicBezTo>
                <a:cubicBezTo>
                  <a:pt x="873" y="578"/>
                  <a:pt x="874" y="579"/>
                  <a:pt x="874" y="579"/>
                </a:cubicBezTo>
                <a:close/>
                <a:moveTo>
                  <a:pt x="1052" y="416"/>
                </a:moveTo>
                <a:cubicBezTo>
                  <a:pt x="1102" y="367"/>
                  <a:pt x="1102" y="367"/>
                  <a:pt x="1102" y="367"/>
                </a:cubicBezTo>
                <a:cubicBezTo>
                  <a:pt x="1103" y="365"/>
                  <a:pt x="1103" y="364"/>
                  <a:pt x="1102" y="362"/>
                </a:cubicBezTo>
                <a:cubicBezTo>
                  <a:pt x="1100" y="361"/>
                  <a:pt x="1098" y="361"/>
                  <a:pt x="1097" y="362"/>
                </a:cubicBezTo>
                <a:cubicBezTo>
                  <a:pt x="1047" y="412"/>
                  <a:pt x="1047" y="412"/>
                  <a:pt x="1047" y="412"/>
                </a:cubicBezTo>
                <a:cubicBezTo>
                  <a:pt x="1046" y="413"/>
                  <a:pt x="1046" y="415"/>
                  <a:pt x="1047" y="416"/>
                </a:cubicBezTo>
                <a:cubicBezTo>
                  <a:pt x="1048" y="417"/>
                  <a:pt x="1049" y="417"/>
                  <a:pt x="1050" y="417"/>
                </a:cubicBezTo>
                <a:cubicBezTo>
                  <a:pt x="1050" y="417"/>
                  <a:pt x="1051" y="417"/>
                  <a:pt x="1052" y="416"/>
                </a:cubicBezTo>
                <a:close/>
                <a:moveTo>
                  <a:pt x="1118" y="342"/>
                </a:moveTo>
                <a:cubicBezTo>
                  <a:pt x="1118" y="342"/>
                  <a:pt x="1117" y="342"/>
                  <a:pt x="1117" y="342"/>
                </a:cubicBezTo>
                <a:cubicBezTo>
                  <a:pt x="1114" y="345"/>
                  <a:pt x="1114" y="345"/>
                  <a:pt x="1114" y="345"/>
                </a:cubicBezTo>
                <a:cubicBezTo>
                  <a:pt x="1113" y="346"/>
                  <a:pt x="1113" y="348"/>
                  <a:pt x="1114" y="350"/>
                </a:cubicBezTo>
                <a:cubicBezTo>
                  <a:pt x="1115" y="350"/>
                  <a:pt x="1116" y="350"/>
                  <a:pt x="1117" y="350"/>
                </a:cubicBezTo>
                <a:cubicBezTo>
                  <a:pt x="1117" y="350"/>
                  <a:pt x="1118" y="350"/>
                  <a:pt x="1119" y="350"/>
                </a:cubicBezTo>
                <a:cubicBezTo>
                  <a:pt x="1122" y="347"/>
                  <a:pt x="1122" y="347"/>
                  <a:pt x="1122" y="347"/>
                </a:cubicBezTo>
                <a:cubicBezTo>
                  <a:pt x="1122" y="346"/>
                  <a:pt x="1122" y="346"/>
                  <a:pt x="1122" y="346"/>
                </a:cubicBezTo>
                <a:cubicBezTo>
                  <a:pt x="1122" y="346"/>
                  <a:pt x="1123" y="346"/>
                  <a:pt x="1123" y="345"/>
                </a:cubicBezTo>
                <a:cubicBezTo>
                  <a:pt x="1407" y="61"/>
                  <a:pt x="1407" y="61"/>
                  <a:pt x="1407" y="61"/>
                </a:cubicBezTo>
                <a:cubicBezTo>
                  <a:pt x="1408" y="60"/>
                  <a:pt x="1408" y="58"/>
                  <a:pt x="1407" y="57"/>
                </a:cubicBezTo>
                <a:cubicBezTo>
                  <a:pt x="1406" y="55"/>
                  <a:pt x="1404" y="55"/>
                  <a:pt x="1403" y="57"/>
                </a:cubicBezTo>
                <a:cubicBezTo>
                  <a:pt x="1118" y="341"/>
                  <a:pt x="1118" y="341"/>
                  <a:pt x="1118" y="341"/>
                </a:cubicBezTo>
                <a:cubicBezTo>
                  <a:pt x="1118" y="341"/>
                  <a:pt x="1118" y="342"/>
                  <a:pt x="1118" y="342"/>
                </a:cubicBezTo>
                <a:close/>
                <a:moveTo>
                  <a:pt x="875" y="592"/>
                </a:moveTo>
                <a:cubicBezTo>
                  <a:pt x="876" y="592"/>
                  <a:pt x="877" y="591"/>
                  <a:pt x="877" y="591"/>
                </a:cubicBezTo>
                <a:cubicBezTo>
                  <a:pt x="1040" y="428"/>
                  <a:pt x="1040" y="428"/>
                  <a:pt x="1040" y="428"/>
                </a:cubicBezTo>
                <a:cubicBezTo>
                  <a:pt x="1041" y="427"/>
                  <a:pt x="1041" y="425"/>
                  <a:pt x="1040" y="424"/>
                </a:cubicBezTo>
                <a:cubicBezTo>
                  <a:pt x="1039" y="423"/>
                  <a:pt x="1037" y="423"/>
                  <a:pt x="1035" y="424"/>
                </a:cubicBezTo>
                <a:cubicBezTo>
                  <a:pt x="873" y="586"/>
                  <a:pt x="873" y="586"/>
                  <a:pt x="873" y="586"/>
                </a:cubicBezTo>
                <a:cubicBezTo>
                  <a:pt x="872" y="588"/>
                  <a:pt x="872" y="590"/>
                  <a:pt x="873" y="591"/>
                </a:cubicBezTo>
                <a:cubicBezTo>
                  <a:pt x="874" y="591"/>
                  <a:pt x="875" y="592"/>
                  <a:pt x="875" y="592"/>
                </a:cubicBezTo>
                <a:close/>
                <a:moveTo>
                  <a:pt x="1124" y="352"/>
                </a:moveTo>
                <a:cubicBezTo>
                  <a:pt x="1123" y="352"/>
                  <a:pt x="1121" y="352"/>
                  <a:pt x="1121" y="353"/>
                </a:cubicBezTo>
                <a:cubicBezTo>
                  <a:pt x="1048" y="425"/>
                  <a:pt x="1048" y="425"/>
                  <a:pt x="1048" y="425"/>
                </a:cubicBezTo>
                <a:cubicBezTo>
                  <a:pt x="1047" y="426"/>
                  <a:pt x="1047" y="428"/>
                  <a:pt x="1048" y="429"/>
                </a:cubicBezTo>
                <a:cubicBezTo>
                  <a:pt x="1049" y="430"/>
                  <a:pt x="1050" y="430"/>
                  <a:pt x="1051" y="430"/>
                </a:cubicBezTo>
                <a:cubicBezTo>
                  <a:pt x="1051" y="430"/>
                  <a:pt x="1052" y="430"/>
                  <a:pt x="1053" y="429"/>
                </a:cubicBezTo>
                <a:cubicBezTo>
                  <a:pt x="1125" y="357"/>
                  <a:pt x="1125" y="357"/>
                  <a:pt x="1125" y="357"/>
                </a:cubicBezTo>
                <a:cubicBezTo>
                  <a:pt x="1126" y="356"/>
                  <a:pt x="1126" y="355"/>
                  <a:pt x="1126" y="354"/>
                </a:cubicBezTo>
                <a:cubicBezTo>
                  <a:pt x="1126" y="354"/>
                  <a:pt x="1126" y="354"/>
                  <a:pt x="1127" y="354"/>
                </a:cubicBezTo>
                <a:cubicBezTo>
                  <a:pt x="1127" y="354"/>
                  <a:pt x="1128" y="354"/>
                  <a:pt x="1129" y="353"/>
                </a:cubicBezTo>
                <a:cubicBezTo>
                  <a:pt x="1421" y="62"/>
                  <a:pt x="1421" y="62"/>
                  <a:pt x="1421" y="62"/>
                </a:cubicBezTo>
                <a:cubicBezTo>
                  <a:pt x="1422" y="60"/>
                  <a:pt x="1422" y="58"/>
                  <a:pt x="1421" y="57"/>
                </a:cubicBezTo>
                <a:cubicBezTo>
                  <a:pt x="1419" y="56"/>
                  <a:pt x="1417" y="56"/>
                  <a:pt x="1416" y="57"/>
                </a:cubicBezTo>
                <a:cubicBezTo>
                  <a:pt x="1124" y="349"/>
                  <a:pt x="1124" y="349"/>
                  <a:pt x="1124" y="349"/>
                </a:cubicBezTo>
                <a:cubicBezTo>
                  <a:pt x="1124" y="350"/>
                  <a:pt x="1123" y="351"/>
                  <a:pt x="1124" y="352"/>
                </a:cubicBezTo>
                <a:close/>
                <a:moveTo>
                  <a:pt x="879" y="602"/>
                </a:moveTo>
                <a:cubicBezTo>
                  <a:pt x="880" y="602"/>
                  <a:pt x="881" y="602"/>
                  <a:pt x="881" y="601"/>
                </a:cubicBezTo>
                <a:cubicBezTo>
                  <a:pt x="1048" y="434"/>
                  <a:pt x="1048" y="434"/>
                  <a:pt x="1048" y="434"/>
                </a:cubicBezTo>
                <a:cubicBezTo>
                  <a:pt x="1049" y="433"/>
                  <a:pt x="1049" y="431"/>
                  <a:pt x="1048" y="430"/>
                </a:cubicBezTo>
                <a:cubicBezTo>
                  <a:pt x="1047" y="429"/>
                  <a:pt x="1045" y="429"/>
                  <a:pt x="1044" y="430"/>
                </a:cubicBezTo>
                <a:cubicBezTo>
                  <a:pt x="877" y="597"/>
                  <a:pt x="877" y="597"/>
                  <a:pt x="877" y="597"/>
                </a:cubicBezTo>
                <a:cubicBezTo>
                  <a:pt x="876" y="598"/>
                  <a:pt x="876" y="600"/>
                  <a:pt x="877" y="601"/>
                </a:cubicBezTo>
                <a:cubicBezTo>
                  <a:pt x="878" y="602"/>
                  <a:pt x="878" y="602"/>
                  <a:pt x="879" y="602"/>
                </a:cubicBezTo>
                <a:close/>
                <a:moveTo>
                  <a:pt x="869" y="626"/>
                </a:moveTo>
                <a:cubicBezTo>
                  <a:pt x="870" y="626"/>
                  <a:pt x="871" y="626"/>
                  <a:pt x="871" y="625"/>
                </a:cubicBezTo>
                <a:cubicBezTo>
                  <a:pt x="1054" y="442"/>
                  <a:pt x="1054" y="442"/>
                  <a:pt x="1054" y="442"/>
                </a:cubicBezTo>
                <a:cubicBezTo>
                  <a:pt x="1054" y="442"/>
                  <a:pt x="1054" y="442"/>
                  <a:pt x="1054" y="441"/>
                </a:cubicBezTo>
                <a:cubicBezTo>
                  <a:pt x="1055" y="441"/>
                  <a:pt x="1055" y="441"/>
                  <a:pt x="1055" y="441"/>
                </a:cubicBezTo>
                <a:cubicBezTo>
                  <a:pt x="1130" y="367"/>
                  <a:pt x="1130" y="367"/>
                  <a:pt x="1130" y="367"/>
                </a:cubicBezTo>
                <a:cubicBezTo>
                  <a:pt x="1131" y="365"/>
                  <a:pt x="1131" y="364"/>
                  <a:pt x="1130" y="362"/>
                </a:cubicBezTo>
                <a:cubicBezTo>
                  <a:pt x="1128" y="361"/>
                  <a:pt x="1126" y="361"/>
                  <a:pt x="1125" y="362"/>
                </a:cubicBezTo>
                <a:cubicBezTo>
                  <a:pt x="1051" y="437"/>
                  <a:pt x="1051" y="437"/>
                  <a:pt x="1051" y="437"/>
                </a:cubicBezTo>
                <a:cubicBezTo>
                  <a:pt x="1051" y="437"/>
                  <a:pt x="1051" y="437"/>
                  <a:pt x="1050" y="437"/>
                </a:cubicBezTo>
                <a:cubicBezTo>
                  <a:pt x="1050" y="438"/>
                  <a:pt x="1050" y="438"/>
                  <a:pt x="1050" y="438"/>
                </a:cubicBezTo>
                <a:cubicBezTo>
                  <a:pt x="867" y="621"/>
                  <a:pt x="867" y="621"/>
                  <a:pt x="867" y="621"/>
                </a:cubicBezTo>
                <a:cubicBezTo>
                  <a:pt x="866" y="622"/>
                  <a:pt x="866" y="624"/>
                  <a:pt x="867" y="625"/>
                </a:cubicBezTo>
                <a:cubicBezTo>
                  <a:pt x="868" y="626"/>
                  <a:pt x="868" y="626"/>
                  <a:pt x="869" y="626"/>
                </a:cubicBezTo>
                <a:close/>
                <a:moveTo>
                  <a:pt x="1134" y="357"/>
                </a:moveTo>
                <a:cubicBezTo>
                  <a:pt x="1135" y="358"/>
                  <a:pt x="1136" y="358"/>
                  <a:pt x="1137" y="358"/>
                </a:cubicBezTo>
                <a:cubicBezTo>
                  <a:pt x="1137" y="358"/>
                  <a:pt x="1138" y="358"/>
                  <a:pt x="1139" y="357"/>
                </a:cubicBezTo>
                <a:cubicBezTo>
                  <a:pt x="1430" y="66"/>
                  <a:pt x="1430" y="66"/>
                  <a:pt x="1430" y="66"/>
                </a:cubicBezTo>
                <a:cubicBezTo>
                  <a:pt x="1432" y="65"/>
                  <a:pt x="1432" y="63"/>
                  <a:pt x="1430" y="61"/>
                </a:cubicBezTo>
                <a:cubicBezTo>
                  <a:pt x="1429" y="60"/>
                  <a:pt x="1427" y="60"/>
                  <a:pt x="1426" y="61"/>
                </a:cubicBezTo>
                <a:cubicBezTo>
                  <a:pt x="1134" y="353"/>
                  <a:pt x="1134" y="353"/>
                  <a:pt x="1134" y="353"/>
                </a:cubicBezTo>
                <a:cubicBezTo>
                  <a:pt x="1133" y="354"/>
                  <a:pt x="1133" y="356"/>
                  <a:pt x="1134" y="357"/>
                </a:cubicBezTo>
                <a:close/>
                <a:moveTo>
                  <a:pt x="1441" y="64"/>
                </a:moveTo>
                <a:cubicBezTo>
                  <a:pt x="1440" y="63"/>
                  <a:pt x="1438" y="63"/>
                  <a:pt x="1437" y="64"/>
                </a:cubicBezTo>
                <a:cubicBezTo>
                  <a:pt x="1146" y="355"/>
                  <a:pt x="1146" y="355"/>
                  <a:pt x="1146" y="355"/>
                </a:cubicBezTo>
                <a:cubicBezTo>
                  <a:pt x="1145" y="356"/>
                  <a:pt x="1145" y="358"/>
                  <a:pt x="1146" y="359"/>
                </a:cubicBezTo>
                <a:cubicBezTo>
                  <a:pt x="1147" y="360"/>
                  <a:pt x="1148" y="360"/>
                  <a:pt x="1149" y="360"/>
                </a:cubicBezTo>
                <a:cubicBezTo>
                  <a:pt x="1149" y="360"/>
                  <a:pt x="1150" y="360"/>
                  <a:pt x="1151" y="359"/>
                </a:cubicBezTo>
                <a:cubicBezTo>
                  <a:pt x="1441" y="69"/>
                  <a:pt x="1441" y="69"/>
                  <a:pt x="1441" y="69"/>
                </a:cubicBezTo>
                <a:cubicBezTo>
                  <a:pt x="1443" y="68"/>
                  <a:pt x="1443" y="66"/>
                  <a:pt x="1441" y="64"/>
                </a:cubicBezTo>
                <a:close/>
                <a:moveTo>
                  <a:pt x="929" y="581"/>
                </a:moveTo>
                <a:cubicBezTo>
                  <a:pt x="929" y="581"/>
                  <a:pt x="929" y="581"/>
                  <a:pt x="929" y="581"/>
                </a:cubicBezTo>
                <a:cubicBezTo>
                  <a:pt x="1057" y="453"/>
                  <a:pt x="1057" y="453"/>
                  <a:pt x="1057" y="453"/>
                </a:cubicBezTo>
                <a:cubicBezTo>
                  <a:pt x="1058" y="452"/>
                  <a:pt x="1058" y="450"/>
                  <a:pt x="1057" y="449"/>
                </a:cubicBezTo>
                <a:cubicBezTo>
                  <a:pt x="1056" y="448"/>
                  <a:pt x="1054" y="448"/>
                  <a:pt x="1052" y="449"/>
                </a:cubicBezTo>
                <a:cubicBezTo>
                  <a:pt x="924" y="577"/>
                  <a:pt x="924" y="577"/>
                  <a:pt x="924" y="577"/>
                </a:cubicBezTo>
                <a:cubicBezTo>
                  <a:pt x="924" y="577"/>
                  <a:pt x="924" y="577"/>
                  <a:pt x="924" y="577"/>
                </a:cubicBezTo>
                <a:cubicBezTo>
                  <a:pt x="864" y="638"/>
                  <a:pt x="864" y="638"/>
                  <a:pt x="864" y="638"/>
                </a:cubicBezTo>
                <a:cubicBezTo>
                  <a:pt x="863" y="639"/>
                  <a:pt x="863" y="641"/>
                  <a:pt x="864" y="642"/>
                </a:cubicBezTo>
                <a:cubicBezTo>
                  <a:pt x="864" y="643"/>
                  <a:pt x="865" y="643"/>
                  <a:pt x="866" y="643"/>
                </a:cubicBezTo>
                <a:cubicBezTo>
                  <a:pt x="867" y="643"/>
                  <a:pt x="868" y="643"/>
                  <a:pt x="868" y="642"/>
                </a:cubicBezTo>
                <a:lnTo>
                  <a:pt x="929" y="581"/>
                </a:lnTo>
                <a:close/>
                <a:moveTo>
                  <a:pt x="1071" y="438"/>
                </a:moveTo>
                <a:cubicBezTo>
                  <a:pt x="1072" y="438"/>
                  <a:pt x="1073" y="437"/>
                  <a:pt x="1073" y="437"/>
                </a:cubicBezTo>
                <a:cubicBezTo>
                  <a:pt x="1140" y="370"/>
                  <a:pt x="1140" y="370"/>
                  <a:pt x="1140" y="370"/>
                </a:cubicBezTo>
                <a:cubicBezTo>
                  <a:pt x="1141" y="369"/>
                  <a:pt x="1141" y="367"/>
                  <a:pt x="1140" y="366"/>
                </a:cubicBezTo>
                <a:cubicBezTo>
                  <a:pt x="1139" y="365"/>
                  <a:pt x="1137" y="365"/>
                  <a:pt x="1135" y="366"/>
                </a:cubicBezTo>
                <a:cubicBezTo>
                  <a:pt x="1069" y="432"/>
                  <a:pt x="1069" y="432"/>
                  <a:pt x="1069" y="432"/>
                </a:cubicBezTo>
                <a:cubicBezTo>
                  <a:pt x="1068" y="434"/>
                  <a:pt x="1068" y="436"/>
                  <a:pt x="1069" y="437"/>
                </a:cubicBezTo>
                <a:cubicBezTo>
                  <a:pt x="1070" y="437"/>
                  <a:pt x="1070" y="438"/>
                  <a:pt x="1071" y="438"/>
                </a:cubicBezTo>
                <a:close/>
                <a:moveTo>
                  <a:pt x="1070" y="455"/>
                </a:moveTo>
                <a:cubicBezTo>
                  <a:pt x="1071" y="453"/>
                  <a:pt x="1071" y="451"/>
                  <a:pt x="1070" y="450"/>
                </a:cubicBezTo>
                <a:cubicBezTo>
                  <a:pt x="1068" y="449"/>
                  <a:pt x="1066" y="449"/>
                  <a:pt x="1065" y="450"/>
                </a:cubicBezTo>
                <a:cubicBezTo>
                  <a:pt x="868" y="647"/>
                  <a:pt x="868" y="647"/>
                  <a:pt x="868" y="647"/>
                </a:cubicBezTo>
                <a:cubicBezTo>
                  <a:pt x="867" y="649"/>
                  <a:pt x="867" y="651"/>
                  <a:pt x="868" y="652"/>
                </a:cubicBezTo>
                <a:cubicBezTo>
                  <a:pt x="869" y="652"/>
                  <a:pt x="870" y="653"/>
                  <a:pt x="870" y="653"/>
                </a:cubicBezTo>
                <a:cubicBezTo>
                  <a:pt x="871" y="653"/>
                  <a:pt x="872" y="652"/>
                  <a:pt x="872" y="652"/>
                </a:cubicBezTo>
                <a:lnTo>
                  <a:pt x="1070" y="455"/>
                </a:lnTo>
                <a:close/>
                <a:moveTo>
                  <a:pt x="1233" y="292"/>
                </a:moveTo>
                <a:cubicBezTo>
                  <a:pt x="1233" y="292"/>
                  <a:pt x="1233" y="292"/>
                  <a:pt x="1233" y="292"/>
                </a:cubicBezTo>
                <a:cubicBezTo>
                  <a:pt x="1457" y="68"/>
                  <a:pt x="1457" y="68"/>
                  <a:pt x="1457" y="68"/>
                </a:cubicBezTo>
                <a:cubicBezTo>
                  <a:pt x="1458" y="66"/>
                  <a:pt x="1458" y="64"/>
                  <a:pt x="1457" y="63"/>
                </a:cubicBezTo>
                <a:cubicBezTo>
                  <a:pt x="1455" y="62"/>
                  <a:pt x="1453" y="62"/>
                  <a:pt x="1452" y="63"/>
                </a:cubicBezTo>
                <a:cubicBezTo>
                  <a:pt x="1228" y="287"/>
                  <a:pt x="1228" y="287"/>
                  <a:pt x="1228" y="287"/>
                </a:cubicBezTo>
                <a:cubicBezTo>
                  <a:pt x="1228" y="287"/>
                  <a:pt x="1228" y="287"/>
                  <a:pt x="1228" y="287"/>
                </a:cubicBezTo>
                <a:cubicBezTo>
                  <a:pt x="1228" y="287"/>
                  <a:pt x="1228" y="287"/>
                  <a:pt x="1228" y="287"/>
                </a:cubicBezTo>
                <a:cubicBezTo>
                  <a:pt x="1161" y="354"/>
                  <a:pt x="1161" y="354"/>
                  <a:pt x="1161" y="354"/>
                </a:cubicBezTo>
                <a:cubicBezTo>
                  <a:pt x="1160" y="356"/>
                  <a:pt x="1160" y="358"/>
                  <a:pt x="1161" y="359"/>
                </a:cubicBezTo>
                <a:cubicBezTo>
                  <a:pt x="1162" y="359"/>
                  <a:pt x="1162" y="360"/>
                  <a:pt x="1163" y="360"/>
                </a:cubicBezTo>
                <a:cubicBezTo>
                  <a:pt x="1164" y="360"/>
                  <a:pt x="1165" y="359"/>
                  <a:pt x="1165" y="359"/>
                </a:cubicBezTo>
                <a:cubicBezTo>
                  <a:pt x="1233" y="292"/>
                  <a:pt x="1233" y="292"/>
                  <a:pt x="1233" y="292"/>
                </a:cubicBezTo>
                <a:cubicBezTo>
                  <a:pt x="1233" y="292"/>
                  <a:pt x="1233" y="292"/>
                  <a:pt x="1233" y="292"/>
                </a:cubicBezTo>
                <a:close/>
                <a:moveTo>
                  <a:pt x="1142" y="373"/>
                </a:moveTo>
                <a:cubicBezTo>
                  <a:pt x="1106" y="410"/>
                  <a:pt x="1106" y="410"/>
                  <a:pt x="1106" y="410"/>
                </a:cubicBezTo>
                <a:cubicBezTo>
                  <a:pt x="1104" y="413"/>
                  <a:pt x="1104" y="413"/>
                  <a:pt x="1104" y="413"/>
                </a:cubicBezTo>
                <a:cubicBezTo>
                  <a:pt x="1104" y="413"/>
                  <a:pt x="1104" y="413"/>
                  <a:pt x="1104" y="413"/>
                </a:cubicBezTo>
                <a:cubicBezTo>
                  <a:pt x="1094" y="422"/>
                  <a:pt x="1094" y="422"/>
                  <a:pt x="1094" y="422"/>
                </a:cubicBezTo>
                <a:cubicBezTo>
                  <a:pt x="1093" y="424"/>
                  <a:pt x="1092" y="425"/>
                  <a:pt x="1093" y="427"/>
                </a:cubicBezTo>
                <a:cubicBezTo>
                  <a:pt x="1094" y="427"/>
                  <a:pt x="1095" y="428"/>
                  <a:pt x="1095" y="428"/>
                </a:cubicBezTo>
                <a:cubicBezTo>
                  <a:pt x="1096" y="428"/>
                  <a:pt x="1097" y="427"/>
                  <a:pt x="1098" y="427"/>
                </a:cubicBezTo>
                <a:cubicBezTo>
                  <a:pt x="1107" y="417"/>
                  <a:pt x="1107" y="417"/>
                  <a:pt x="1107" y="417"/>
                </a:cubicBezTo>
                <a:cubicBezTo>
                  <a:pt x="1107" y="417"/>
                  <a:pt x="1107" y="417"/>
                  <a:pt x="1107" y="417"/>
                </a:cubicBezTo>
                <a:cubicBezTo>
                  <a:pt x="1110" y="415"/>
                  <a:pt x="1110" y="415"/>
                  <a:pt x="1110" y="415"/>
                </a:cubicBezTo>
                <a:cubicBezTo>
                  <a:pt x="1110" y="415"/>
                  <a:pt x="1110" y="415"/>
                  <a:pt x="1110" y="415"/>
                </a:cubicBezTo>
                <a:cubicBezTo>
                  <a:pt x="1147" y="378"/>
                  <a:pt x="1147" y="378"/>
                  <a:pt x="1147" y="378"/>
                </a:cubicBezTo>
                <a:cubicBezTo>
                  <a:pt x="1148" y="377"/>
                  <a:pt x="1148" y="375"/>
                  <a:pt x="1146" y="373"/>
                </a:cubicBezTo>
                <a:cubicBezTo>
                  <a:pt x="1145" y="372"/>
                  <a:pt x="1143" y="372"/>
                  <a:pt x="1142" y="373"/>
                </a:cubicBezTo>
                <a:close/>
                <a:moveTo>
                  <a:pt x="1087" y="451"/>
                </a:moveTo>
                <a:cubicBezTo>
                  <a:pt x="1088" y="450"/>
                  <a:pt x="1088" y="448"/>
                  <a:pt x="1087" y="447"/>
                </a:cubicBezTo>
                <a:cubicBezTo>
                  <a:pt x="1086" y="446"/>
                  <a:pt x="1084" y="446"/>
                  <a:pt x="1083" y="447"/>
                </a:cubicBezTo>
                <a:cubicBezTo>
                  <a:pt x="873" y="657"/>
                  <a:pt x="873" y="657"/>
                  <a:pt x="873" y="657"/>
                </a:cubicBezTo>
                <a:cubicBezTo>
                  <a:pt x="871" y="658"/>
                  <a:pt x="871" y="660"/>
                  <a:pt x="873" y="661"/>
                </a:cubicBezTo>
                <a:cubicBezTo>
                  <a:pt x="873" y="662"/>
                  <a:pt x="874" y="662"/>
                  <a:pt x="875" y="662"/>
                </a:cubicBezTo>
                <a:cubicBezTo>
                  <a:pt x="876" y="662"/>
                  <a:pt x="876" y="662"/>
                  <a:pt x="877" y="661"/>
                </a:cubicBezTo>
                <a:lnTo>
                  <a:pt x="1087" y="451"/>
                </a:lnTo>
                <a:close/>
                <a:moveTo>
                  <a:pt x="1469" y="65"/>
                </a:moveTo>
                <a:cubicBezTo>
                  <a:pt x="1468" y="63"/>
                  <a:pt x="1466" y="63"/>
                  <a:pt x="1465" y="65"/>
                </a:cubicBezTo>
                <a:cubicBezTo>
                  <a:pt x="1177" y="353"/>
                  <a:pt x="1177" y="353"/>
                  <a:pt x="1177" y="353"/>
                </a:cubicBezTo>
                <a:cubicBezTo>
                  <a:pt x="1176" y="354"/>
                  <a:pt x="1176" y="356"/>
                  <a:pt x="1177" y="357"/>
                </a:cubicBezTo>
                <a:cubicBezTo>
                  <a:pt x="1178" y="358"/>
                  <a:pt x="1178" y="358"/>
                  <a:pt x="1179" y="358"/>
                </a:cubicBezTo>
                <a:cubicBezTo>
                  <a:pt x="1180" y="358"/>
                  <a:pt x="1181" y="358"/>
                  <a:pt x="1181" y="357"/>
                </a:cubicBezTo>
                <a:cubicBezTo>
                  <a:pt x="1469" y="69"/>
                  <a:pt x="1469" y="69"/>
                  <a:pt x="1469" y="69"/>
                </a:cubicBezTo>
                <a:cubicBezTo>
                  <a:pt x="1470" y="68"/>
                  <a:pt x="1470" y="66"/>
                  <a:pt x="1469" y="65"/>
                </a:cubicBezTo>
                <a:close/>
                <a:moveTo>
                  <a:pt x="1480" y="68"/>
                </a:moveTo>
                <a:cubicBezTo>
                  <a:pt x="1479" y="67"/>
                  <a:pt x="1477" y="67"/>
                  <a:pt x="1475" y="68"/>
                </a:cubicBezTo>
                <a:cubicBezTo>
                  <a:pt x="1184" y="360"/>
                  <a:pt x="1184" y="360"/>
                  <a:pt x="1184" y="360"/>
                </a:cubicBezTo>
                <a:cubicBezTo>
                  <a:pt x="1183" y="361"/>
                  <a:pt x="1183" y="363"/>
                  <a:pt x="1184" y="364"/>
                </a:cubicBezTo>
                <a:cubicBezTo>
                  <a:pt x="1184" y="365"/>
                  <a:pt x="1185" y="365"/>
                  <a:pt x="1186" y="365"/>
                </a:cubicBezTo>
                <a:cubicBezTo>
                  <a:pt x="1187" y="365"/>
                  <a:pt x="1188" y="365"/>
                  <a:pt x="1188" y="364"/>
                </a:cubicBezTo>
                <a:cubicBezTo>
                  <a:pt x="1480" y="72"/>
                  <a:pt x="1480" y="72"/>
                  <a:pt x="1480" y="72"/>
                </a:cubicBezTo>
                <a:cubicBezTo>
                  <a:pt x="1481" y="71"/>
                  <a:pt x="1481" y="69"/>
                  <a:pt x="1480" y="68"/>
                </a:cubicBezTo>
                <a:close/>
                <a:moveTo>
                  <a:pt x="1096" y="448"/>
                </a:moveTo>
                <a:cubicBezTo>
                  <a:pt x="876" y="667"/>
                  <a:pt x="876" y="667"/>
                  <a:pt x="876" y="667"/>
                </a:cubicBezTo>
                <a:cubicBezTo>
                  <a:pt x="875" y="668"/>
                  <a:pt x="875" y="670"/>
                  <a:pt x="876" y="671"/>
                </a:cubicBezTo>
                <a:cubicBezTo>
                  <a:pt x="877" y="672"/>
                  <a:pt x="878" y="672"/>
                  <a:pt x="879" y="672"/>
                </a:cubicBezTo>
                <a:cubicBezTo>
                  <a:pt x="879" y="672"/>
                  <a:pt x="880" y="672"/>
                  <a:pt x="881" y="671"/>
                </a:cubicBezTo>
                <a:cubicBezTo>
                  <a:pt x="1100" y="452"/>
                  <a:pt x="1100" y="452"/>
                  <a:pt x="1100" y="452"/>
                </a:cubicBezTo>
                <a:cubicBezTo>
                  <a:pt x="1101" y="451"/>
                  <a:pt x="1101" y="449"/>
                  <a:pt x="1100" y="448"/>
                </a:cubicBezTo>
                <a:cubicBezTo>
                  <a:pt x="1099" y="446"/>
                  <a:pt x="1097" y="446"/>
                  <a:pt x="1096" y="448"/>
                </a:cubicBezTo>
                <a:close/>
                <a:moveTo>
                  <a:pt x="1490" y="76"/>
                </a:moveTo>
                <a:cubicBezTo>
                  <a:pt x="1491" y="75"/>
                  <a:pt x="1491" y="73"/>
                  <a:pt x="1490" y="72"/>
                </a:cubicBezTo>
                <a:cubicBezTo>
                  <a:pt x="1489" y="71"/>
                  <a:pt x="1487" y="71"/>
                  <a:pt x="1486" y="72"/>
                </a:cubicBezTo>
                <a:cubicBezTo>
                  <a:pt x="1191" y="367"/>
                  <a:pt x="1191" y="367"/>
                  <a:pt x="1191" y="367"/>
                </a:cubicBezTo>
                <a:cubicBezTo>
                  <a:pt x="1190" y="368"/>
                  <a:pt x="1190" y="370"/>
                  <a:pt x="1191" y="371"/>
                </a:cubicBezTo>
                <a:cubicBezTo>
                  <a:pt x="1191" y="372"/>
                  <a:pt x="1192" y="372"/>
                  <a:pt x="1193" y="372"/>
                </a:cubicBezTo>
                <a:cubicBezTo>
                  <a:pt x="1194" y="372"/>
                  <a:pt x="1195" y="372"/>
                  <a:pt x="1195" y="371"/>
                </a:cubicBezTo>
                <a:lnTo>
                  <a:pt x="1490" y="76"/>
                </a:lnTo>
                <a:close/>
                <a:moveTo>
                  <a:pt x="1090" y="467"/>
                </a:moveTo>
                <a:cubicBezTo>
                  <a:pt x="879" y="678"/>
                  <a:pt x="879" y="678"/>
                  <a:pt x="879" y="678"/>
                </a:cubicBezTo>
                <a:cubicBezTo>
                  <a:pt x="878" y="679"/>
                  <a:pt x="878" y="681"/>
                  <a:pt x="879" y="683"/>
                </a:cubicBezTo>
                <a:cubicBezTo>
                  <a:pt x="880" y="683"/>
                  <a:pt x="881" y="683"/>
                  <a:pt x="881" y="683"/>
                </a:cubicBezTo>
                <a:cubicBezTo>
                  <a:pt x="882" y="683"/>
                  <a:pt x="883" y="683"/>
                  <a:pt x="884" y="683"/>
                </a:cubicBezTo>
                <a:cubicBezTo>
                  <a:pt x="1094" y="472"/>
                  <a:pt x="1094" y="472"/>
                  <a:pt x="1094" y="472"/>
                </a:cubicBezTo>
                <a:cubicBezTo>
                  <a:pt x="1096" y="470"/>
                  <a:pt x="1096" y="469"/>
                  <a:pt x="1094" y="467"/>
                </a:cubicBezTo>
                <a:cubicBezTo>
                  <a:pt x="1093" y="466"/>
                  <a:pt x="1091" y="466"/>
                  <a:pt x="1090" y="467"/>
                </a:cubicBezTo>
                <a:close/>
                <a:moveTo>
                  <a:pt x="1504" y="76"/>
                </a:moveTo>
                <a:cubicBezTo>
                  <a:pt x="1506" y="75"/>
                  <a:pt x="1506" y="73"/>
                  <a:pt x="1504" y="71"/>
                </a:cubicBezTo>
                <a:cubicBezTo>
                  <a:pt x="1503" y="70"/>
                  <a:pt x="1501" y="70"/>
                  <a:pt x="1500" y="71"/>
                </a:cubicBezTo>
                <a:cubicBezTo>
                  <a:pt x="1201" y="370"/>
                  <a:pt x="1201" y="370"/>
                  <a:pt x="1201" y="370"/>
                </a:cubicBezTo>
                <a:cubicBezTo>
                  <a:pt x="1201" y="370"/>
                  <a:pt x="1201" y="370"/>
                  <a:pt x="1201" y="370"/>
                </a:cubicBezTo>
                <a:cubicBezTo>
                  <a:pt x="1196" y="376"/>
                  <a:pt x="1196" y="376"/>
                  <a:pt x="1196" y="376"/>
                </a:cubicBezTo>
                <a:cubicBezTo>
                  <a:pt x="1195" y="377"/>
                  <a:pt x="1195" y="379"/>
                  <a:pt x="1196" y="380"/>
                </a:cubicBezTo>
                <a:cubicBezTo>
                  <a:pt x="1196" y="381"/>
                  <a:pt x="1197" y="381"/>
                  <a:pt x="1198" y="381"/>
                </a:cubicBezTo>
                <a:cubicBezTo>
                  <a:pt x="1199" y="381"/>
                  <a:pt x="1200" y="381"/>
                  <a:pt x="1200" y="380"/>
                </a:cubicBezTo>
                <a:cubicBezTo>
                  <a:pt x="1212" y="368"/>
                  <a:pt x="1212" y="368"/>
                  <a:pt x="1212" y="368"/>
                </a:cubicBezTo>
                <a:lnTo>
                  <a:pt x="1504" y="76"/>
                </a:lnTo>
                <a:close/>
                <a:moveTo>
                  <a:pt x="885" y="695"/>
                </a:moveTo>
                <a:cubicBezTo>
                  <a:pt x="1055" y="525"/>
                  <a:pt x="1055" y="525"/>
                  <a:pt x="1055" y="525"/>
                </a:cubicBezTo>
                <a:cubicBezTo>
                  <a:pt x="1055" y="525"/>
                  <a:pt x="1055" y="525"/>
                  <a:pt x="1055" y="525"/>
                </a:cubicBezTo>
                <a:cubicBezTo>
                  <a:pt x="1055" y="525"/>
                  <a:pt x="1055" y="525"/>
                  <a:pt x="1055" y="525"/>
                </a:cubicBezTo>
                <a:cubicBezTo>
                  <a:pt x="1055" y="525"/>
                  <a:pt x="1056" y="525"/>
                  <a:pt x="1056" y="524"/>
                </a:cubicBezTo>
                <a:cubicBezTo>
                  <a:pt x="1056" y="524"/>
                  <a:pt x="1056" y="524"/>
                  <a:pt x="1056" y="524"/>
                </a:cubicBezTo>
                <a:cubicBezTo>
                  <a:pt x="1056" y="524"/>
                  <a:pt x="1056" y="524"/>
                  <a:pt x="1056" y="524"/>
                </a:cubicBezTo>
                <a:cubicBezTo>
                  <a:pt x="1057" y="523"/>
                  <a:pt x="1058" y="523"/>
                  <a:pt x="1058" y="522"/>
                </a:cubicBezTo>
                <a:cubicBezTo>
                  <a:pt x="1058" y="522"/>
                  <a:pt x="1059" y="522"/>
                  <a:pt x="1059" y="521"/>
                </a:cubicBezTo>
                <a:cubicBezTo>
                  <a:pt x="1059" y="521"/>
                  <a:pt x="1059" y="521"/>
                  <a:pt x="1059" y="521"/>
                </a:cubicBezTo>
                <a:cubicBezTo>
                  <a:pt x="1059" y="521"/>
                  <a:pt x="1059" y="521"/>
                  <a:pt x="1059" y="520"/>
                </a:cubicBezTo>
                <a:cubicBezTo>
                  <a:pt x="1059" y="520"/>
                  <a:pt x="1059" y="520"/>
                  <a:pt x="1059" y="520"/>
                </a:cubicBezTo>
                <a:cubicBezTo>
                  <a:pt x="1059" y="520"/>
                  <a:pt x="1059" y="519"/>
                  <a:pt x="1059" y="519"/>
                </a:cubicBezTo>
                <a:cubicBezTo>
                  <a:pt x="1059" y="519"/>
                  <a:pt x="1059" y="519"/>
                  <a:pt x="1059" y="519"/>
                </a:cubicBezTo>
                <a:cubicBezTo>
                  <a:pt x="1059" y="518"/>
                  <a:pt x="1059" y="518"/>
                  <a:pt x="1059" y="518"/>
                </a:cubicBezTo>
                <a:cubicBezTo>
                  <a:pt x="1060" y="518"/>
                  <a:pt x="1060" y="518"/>
                  <a:pt x="1060" y="518"/>
                </a:cubicBezTo>
                <a:cubicBezTo>
                  <a:pt x="1061" y="518"/>
                  <a:pt x="1062" y="518"/>
                  <a:pt x="1063" y="518"/>
                </a:cubicBezTo>
                <a:cubicBezTo>
                  <a:pt x="1083" y="497"/>
                  <a:pt x="1083" y="497"/>
                  <a:pt x="1083" y="497"/>
                </a:cubicBezTo>
                <a:cubicBezTo>
                  <a:pt x="1084" y="496"/>
                  <a:pt x="1084" y="494"/>
                  <a:pt x="1083" y="493"/>
                </a:cubicBezTo>
                <a:cubicBezTo>
                  <a:pt x="1082" y="492"/>
                  <a:pt x="1080" y="492"/>
                  <a:pt x="1079" y="493"/>
                </a:cubicBezTo>
                <a:cubicBezTo>
                  <a:pt x="1058" y="513"/>
                  <a:pt x="1058" y="513"/>
                  <a:pt x="1058" y="513"/>
                </a:cubicBezTo>
                <a:cubicBezTo>
                  <a:pt x="1057" y="514"/>
                  <a:pt x="1057" y="515"/>
                  <a:pt x="1058" y="516"/>
                </a:cubicBezTo>
                <a:cubicBezTo>
                  <a:pt x="1058" y="516"/>
                  <a:pt x="1057" y="516"/>
                  <a:pt x="1057" y="516"/>
                </a:cubicBezTo>
                <a:cubicBezTo>
                  <a:pt x="1057" y="516"/>
                  <a:pt x="1057" y="516"/>
                  <a:pt x="1057" y="516"/>
                </a:cubicBezTo>
                <a:cubicBezTo>
                  <a:pt x="1057" y="516"/>
                  <a:pt x="1056" y="516"/>
                  <a:pt x="1056" y="516"/>
                </a:cubicBezTo>
                <a:cubicBezTo>
                  <a:pt x="1056" y="516"/>
                  <a:pt x="1056" y="516"/>
                  <a:pt x="1056" y="516"/>
                </a:cubicBezTo>
                <a:cubicBezTo>
                  <a:pt x="1056" y="516"/>
                  <a:pt x="1055" y="516"/>
                  <a:pt x="1055" y="517"/>
                </a:cubicBezTo>
                <a:cubicBezTo>
                  <a:pt x="1055" y="517"/>
                  <a:pt x="1055" y="517"/>
                  <a:pt x="1055" y="517"/>
                </a:cubicBezTo>
                <a:cubicBezTo>
                  <a:pt x="1054" y="517"/>
                  <a:pt x="1054" y="517"/>
                  <a:pt x="1054" y="517"/>
                </a:cubicBezTo>
                <a:cubicBezTo>
                  <a:pt x="1052" y="520"/>
                  <a:pt x="1052" y="520"/>
                  <a:pt x="1052" y="520"/>
                </a:cubicBezTo>
                <a:cubicBezTo>
                  <a:pt x="1052" y="520"/>
                  <a:pt x="1052" y="520"/>
                  <a:pt x="1052" y="520"/>
                </a:cubicBezTo>
                <a:cubicBezTo>
                  <a:pt x="1051" y="520"/>
                  <a:pt x="1051" y="520"/>
                  <a:pt x="1051" y="521"/>
                </a:cubicBezTo>
                <a:cubicBezTo>
                  <a:pt x="1051" y="521"/>
                  <a:pt x="1051" y="521"/>
                  <a:pt x="1051" y="521"/>
                </a:cubicBezTo>
                <a:cubicBezTo>
                  <a:pt x="881" y="691"/>
                  <a:pt x="881" y="691"/>
                  <a:pt x="881" y="691"/>
                </a:cubicBezTo>
                <a:cubicBezTo>
                  <a:pt x="880" y="692"/>
                  <a:pt x="880" y="694"/>
                  <a:pt x="881" y="695"/>
                </a:cubicBezTo>
                <a:cubicBezTo>
                  <a:pt x="881" y="696"/>
                  <a:pt x="882" y="696"/>
                  <a:pt x="883" y="696"/>
                </a:cubicBezTo>
                <a:cubicBezTo>
                  <a:pt x="884" y="696"/>
                  <a:pt x="885" y="696"/>
                  <a:pt x="885" y="695"/>
                </a:cubicBezTo>
                <a:close/>
                <a:moveTo>
                  <a:pt x="1035" y="559"/>
                </a:moveTo>
                <a:cubicBezTo>
                  <a:pt x="1037" y="558"/>
                  <a:pt x="1037" y="556"/>
                  <a:pt x="1035" y="554"/>
                </a:cubicBezTo>
                <a:cubicBezTo>
                  <a:pt x="1034" y="553"/>
                  <a:pt x="1032" y="553"/>
                  <a:pt x="1031" y="554"/>
                </a:cubicBezTo>
                <a:cubicBezTo>
                  <a:pt x="883" y="702"/>
                  <a:pt x="883" y="702"/>
                  <a:pt x="883" y="702"/>
                </a:cubicBezTo>
                <a:cubicBezTo>
                  <a:pt x="882" y="704"/>
                  <a:pt x="882" y="706"/>
                  <a:pt x="883" y="707"/>
                </a:cubicBezTo>
                <a:cubicBezTo>
                  <a:pt x="884" y="707"/>
                  <a:pt x="884" y="708"/>
                  <a:pt x="885" y="708"/>
                </a:cubicBezTo>
                <a:cubicBezTo>
                  <a:pt x="886" y="708"/>
                  <a:pt x="887" y="707"/>
                  <a:pt x="887" y="707"/>
                </a:cubicBezTo>
                <a:lnTo>
                  <a:pt x="1035" y="559"/>
                </a:lnTo>
                <a:close/>
                <a:moveTo>
                  <a:pt x="1518" y="71"/>
                </a:moveTo>
                <a:cubicBezTo>
                  <a:pt x="1517" y="70"/>
                  <a:pt x="1515" y="70"/>
                  <a:pt x="1514" y="71"/>
                </a:cubicBezTo>
                <a:cubicBezTo>
                  <a:pt x="1203" y="382"/>
                  <a:pt x="1203" y="382"/>
                  <a:pt x="1203" y="382"/>
                </a:cubicBezTo>
                <a:cubicBezTo>
                  <a:pt x="1202" y="384"/>
                  <a:pt x="1202" y="385"/>
                  <a:pt x="1203" y="387"/>
                </a:cubicBezTo>
                <a:cubicBezTo>
                  <a:pt x="1204" y="387"/>
                  <a:pt x="1204" y="388"/>
                  <a:pt x="1205" y="388"/>
                </a:cubicBezTo>
                <a:cubicBezTo>
                  <a:pt x="1206" y="388"/>
                  <a:pt x="1207" y="387"/>
                  <a:pt x="1207" y="387"/>
                </a:cubicBezTo>
                <a:cubicBezTo>
                  <a:pt x="1518" y="76"/>
                  <a:pt x="1518" y="76"/>
                  <a:pt x="1518" y="76"/>
                </a:cubicBezTo>
                <a:cubicBezTo>
                  <a:pt x="1520" y="75"/>
                  <a:pt x="1520" y="73"/>
                  <a:pt x="1518" y="71"/>
                </a:cubicBezTo>
                <a:close/>
                <a:moveTo>
                  <a:pt x="1222" y="386"/>
                </a:moveTo>
                <a:cubicBezTo>
                  <a:pt x="1529" y="79"/>
                  <a:pt x="1529" y="79"/>
                  <a:pt x="1529" y="79"/>
                </a:cubicBezTo>
                <a:cubicBezTo>
                  <a:pt x="1533" y="75"/>
                  <a:pt x="1533" y="75"/>
                  <a:pt x="1533" y="75"/>
                </a:cubicBezTo>
                <a:cubicBezTo>
                  <a:pt x="1535" y="73"/>
                  <a:pt x="1535" y="71"/>
                  <a:pt x="1533" y="70"/>
                </a:cubicBezTo>
                <a:cubicBezTo>
                  <a:pt x="1532" y="69"/>
                  <a:pt x="1530" y="69"/>
                  <a:pt x="1529" y="70"/>
                </a:cubicBezTo>
                <a:cubicBezTo>
                  <a:pt x="1217" y="382"/>
                  <a:pt x="1217" y="382"/>
                  <a:pt x="1217" y="382"/>
                </a:cubicBezTo>
                <a:cubicBezTo>
                  <a:pt x="1216" y="383"/>
                  <a:pt x="1216" y="385"/>
                  <a:pt x="1217" y="386"/>
                </a:cubicBezTo>
                <a:cubicBezTo>
                  <a:pt x="1218" y="387"/>
                  <a:pt x="1219" y="387"/>
                  <a:pt x="1220" y="387"/>
                </a:cubicBezTo>
                <a:cubicBezTo>
                  <a:pt x="1220" y="387"/>
                  <a:pt x="1221" y="387"/>
                  <a:pt x="1222" y="386"/>
                </a:cubicBezTo>
                <a:close/>
                <a:moveTo>
                  <a:pt x="1031" y="577"/>
                </a:moveTo>
                <a:cubicBezTo>
                  <a:pt x="1032" y="576"/>
                  <a:pt x="1032" y="574"/>
                  <a:pt x="1031" y="573"/>
                </a:cubicBezTo>
                <a:cubicBezTo>
                  <a:pt x="1030" y="571"/>
                  <a:pt x="1028" y="571"/>
                  <a:pt x="1027" y="573"/>
                </a:cubicBezTo>
                <a:cubicBezTo>
                  <a:pt x="887" y="712"/>
                  <a:pt x="887" y="712"/>
                  <a:pt x="887" y="712"/>
                </a:cubicBezTo>
                <a:cubicBezTo>
                  <a:pt x="886" y="713"/>
                  <a:pt x="886" y="715"/>
                  <a:pt x="887" y="716"/>
                </a:cubicBezTo>
                <a:cubicBezTo>
                  <a:pt x="888" y="717"/>
                  <a:pt x="889" y="717"/>
                  <a:pt x="890" y="717"/>
                </a:cubicBezTo>
                <a:cubicBezTo>
                  <a:pt x="890" y="717"/>
                  <a:pt x="891" y="717"/>
                  <a:pt x="892" y="716"/>
                </a:cubicBezTo>
                <a:lnTo>
                  <a:pt x="1031" y="577"/>
                </a:lnTo>
                <a:close/>
                <a:moveTo>
                  <a:pt x="1478" y="144"/>
                </a:moveTo>
                <a:cubicBezTo>
                  <a:pt x="1479" y="143"/>
                  <a:pt x="1479" y="141"/>
                  <a:pt x="1478" y="140"/>
                </a:cubicBezTo>
                <a:cubicBezTo>
                  <a:pt x="1477" y="138"/>
                  <a:pt x="1475" y="138"/>
                  <a:pt x="1474" y="140"/>
                </a:cubicBezTo>
                <a:cubicBezTo>
                  <a:pt x="1218" y="395"/>
                  <a:pt x="1218" y="395"/>
                  <a:pt x="1218" y="395"/>
                </a:cubicBezTo>
                <a:cubicBezTo>
                  <a:pt x="1217" y="396"/>
                  <a:pt x="1217" y="398"/>
                  <a:pt x="1218" y="399"/>
                </a:cubicBezTo>
                <a:cubicBezTo>
                  <a:pt x="1219" y="400"/>
                  <a:pt x="1220" y="400"/>
                  <a:pt x="1221" y="400"/>
                </a:cubicBezTo>
                <a:cubicBezTo>
                  <a:pt x="1221" y="400"/>
                  <a:pt x="1222" y="400"/>
                  <a:pt x="1223" y="399"/>
                </a:cubicBezTo>
                <a:lnTo>
                  <a:pt x="1478" y="144"/>
                </a:lnTo>
                <a:close/>
                <a:moveTo>
                  <a:pt x="1481" y="137"/>
                </a:moveTo>
                <a:cubicBezTo>
                  <a:pt x="1482" y="137"/>
                  <a:pt x="1482" y="138"/>
                  <a:pt x="1483" y="138"/>
                </a:cubicBezTo>
                <a:cubicBezTo>
                  <a:pt x="1484" y="138"/>
                  <a:pt x="1485" y="137"/>
                  <a:pt x="1485" y="137"/>
                </a:cubicBezTo>
                <a:cubicBezTo>
                  <a:pt x="1547" y="75"/>
                  <a:pt x="1547" y="75"/>
                  <a:pt x="1547" y="75"/>
                </a:cubicBezTo>
                <a:cubicBezTo>
                  <a:pt x="1549" y="73"/>
                  <a:pt x="1549" y="71"/>
                  <a:pt x="1547" y="70"/>
                </a:cubicBezTo>
                <a:cubicBezTo>
                  <a:pt x="1546" y="69"/>
                  <a:pt x="1544" y="69"/>
                  <a:pt x="1543" y="70"/>
                </a:cubicBezTo>
                <a:cubicBezTo>
                  <a:pt x="1481" y="132"/>
                  <a:pt x="1481" y="132"/>
                  <a:pt x="1481" y="132"/>
                </a:cubicBezTo>
                <a:cubicBezTo>
                  <a:pt x="1480" y="133"/>
                  <a:pt x="1480" y="135"/>
                  <a:pt x="1481" y="137"/>
                </a:cubicBezTo>
                <a:close/>
                <a:moveTo>
                  <a:pt x="1033" y="589"/>
                </a:moveTo>
                <a:cubicBezTo>
                  <a:pt x="1034" y="588"/>
                  <a:pt x="1034" y="586"/>
                  <a:pt x="1033" y="585"/>
                </a:cubicBezTo>
                <a:cubicBezTo>
                  <a:pt x="1032" y="584"/>
                  <a:pt x="1030" y="584"/>
                  <a:pt x="1029" y="585"/>
                </a:cubicBezTo>
                <a:cubicBezTo>
                  <a:pt x="892" y="721"/>
                  <a:pt x="892" y="721"/>
                  <a:pt x="892" y="721"/>
                </a:cubicBezTo>
                <a:cubicBezTo>
                  <a:pt x="891" y="722"/>
                  <a:pt x="891" y="724"/>
                  <a:pt x="892" y="725"/>
                </a:cubicBezTo>
                <a:cubicBezTo>
                  <a:pt x="893" y="726"/>
                  <a:pt x="894" y="726"/>
                  <a:pt x="894" y="726"/>
                </a:cubicBezTo>
                <a:cubicBezTo>
                  <a:pt x="895" y="726"/>
                  <a:pt x="896" y="726"/>
                  <a:pt x="897" y="725"/>
                </a:cubicBezTo>
                <a:lnTo>
                  <a:pt x="1033" y="589"/>
                </a:lnTo>
                <a:close/>
                <a:moveTo>
                  <a:pt x="1495" y="137"/>
                </a:moveTo>
                <a:cubicBezTo>
                  <a:pt x="1495" y="138"/>
                  <a:pt x="1496" y="138"/>
                  <a:pt x="1497" y="138"/>
                </a:cubicBezTo>
                <a:cubicBezTo>
                  <a:pt x="1498" y="138"/>
                  <a:pt x="1498" y="138"/>
                  <a:pt x="1499" y="137"/>
                </a:cubicBezTo>
                <a:cubicBezTo>
                  <a:pt x="1559" y="77"/>
                  <a:pt x="1559" y="77"/>
                  <a:pt x="1559" y="77"/>
                </a:cubicBezTo>
                <a:cubicBezTo>
                  <a:pt x="1560" y="76"/>
                  <a:pt x="1560" y="74"/>
                  <a:pt x="1559" y="73"/>
                </a:cubicBezTo>
                <a:cubicBezTo>
                  <a:pt x="1558" y="72"/>
                  <a:pt x="1556" y="72"/>
                  <a:pt x="1554" y="73"/>
                </a:cubicBezTo>
                <a:cubicBezTo>
                  <a:pt x="1495" y="133"/>
                  <a:pt x="1495" y="133"/>
                  <a:pt x="1495" y="133"/>
                </a:cubicBezTo>
                <a:cubicBezTo>
                  <a:pt x="1493" y="134"/>
                  <a:pt x="1493" y="136"/>
                  <a:pt x="1495" y="137"/>
                </a:cubicBezTo>
                <a:close/>
                <a:moveTo>
                  <a:pt x="1472" y="164"/>
                </a:moveTo>
                <a:cubicBezTo>
                  <a:pt x="1473" y="163"/>
                  <a:pt x="1473" y="161"/>
                  <a:pt x="1472" y="160"/>
                </a:cubicBezTo>
                <a:cubicBezTo>
                  <a:pt x="1471" y="159"/>
                  <a:pt x="1469" y="159"/>
                  <a:pt x="1468" y="160"/>
                </a:cubicBezTo>
                <a:cubicBezTo>
                  <a:pt x="1222" y="405"/>
                  <a:pt x="1222" y="405"/>
                  <a:pt x="1222" y="405"/>
                </a:cubicBezTo>
                <a:cubicBezTo>
                  <a:pt x="1221" y="407"/>
                  <a:pt x="1221" y="409"/>
                  <a:pt x="1222" y="410"/>
                </a:cubicBezTo>
                <a:cubicBezTo>
                  <a:pt x="1222" y="410"/>
                  <a:pt x="1223" y="411"/>
                  <a:pt x="1224" y="411"/>
                </a:cubicBezTo>
                <a:cubicBezTo>
                  <a:pt x="1225" y="411"/>
                  <a:pt x="1226" y="410"/>
                  <a:pt x="1226" y="410"/>
                </a:cubicBezTo>
                <a:lnTo>
                  <a:pt x="1472" y="164"/>
                </a:lnTo>
                <a:close/>
                <a:moveTo>
                  <a:pt x="1034" y="593"/>
                </a:moveTo>
                <a:cubicBezTo>
                  <a:pt x="897" y="731"/>
                  <a:pt x="897" y="731"/>
                  <a:pt x="897" y="731"/>
                </a:cubicBezTo>
                <a:cubicBezTo>
                  <a:pt x="895" y="732"/>
                  <a:pt x="895" y="734"/>
                  <a:pt x="897" y="735"/>
                </a:cubicBezTo>
                <a:cubicBezTo>
                  <a:pt x="897" y="736"/>
                  <a:pt x="898" y="736"/>
                  <a:pt x="899" y="736"/>
                </a:cubicBezTo>
                <a:cubicBezTo>
                  <a:pt x="899" y="736"/>
                  <a:pt x="900" y="736"/>
                  <a:pt x="901" y="735"/>
                </a:cubicBezTo>
                <a:cubicBezTo>
                  <a:pt x="1039" y="597"/>
                  <a:pt x="1039" y="597"/>
                  <a:pt x="1039" y="597"/>
                </a:cubicBezTo>
                <a:cubicBezTo>
                  <a:pt x="1040" y="596"/>
                  <a:pt x="1040" y="594"/>
                  <a:pt x="1039" y="593"/>
                </a:cubicBezTo>
                <a:cubicBezTo>
                  <a:pt x="1037" y="592"/>
                  <a:pt x="1035" y="592"/>
                  <a:pt x="1034" y="593"/>
                </a:cubicBezTo>
                <a:close/>
                <a:moveTo>
                  <a:pt x="1510" y="136"/>
                </a:moveTo>
                <a:cubicBezTo>
                  <a:pt x="1510" y="137"/>
                  <a:pt x="1511" y="137"/>
                  <a:pt x="1512" y="137"/>
                </a:cubicBezTo>
                <a:cubicBezTo>
                  <a:pt x="1513" y="137"/>
                  <a:pt x="1513" y="137"/>
                  <a:pt x="1514" y="136"/>
                </a:cubicBezTo>
                <a:cubicBezTo>
                  <a:pt x="1572" y="79"/>
                  <a:pt x="1572" y="79"/>
                  <a:pt x="1572" y="79"/>
                </a:cubicBezTo>
                <a:cubicBezTo>
                  <a:pt x="1573" y="77"/>
                  <a:pt x="1573" y="75"/>
                  <a:pt x="1572" y="74"/>
                </a:cubicBezTo>
                <a:cubicBezTo>
                  <a:pt x="1570" y="73"/>
                  <a:pt x="1568" y="73"/>
                  <a:pt x="1567" y="74"/>
                </a:cubicBezTo>
                <a:cubicBezTo>
                  <a:pt x="1510" y="132"/>
                  <a:pt x="1510" y="132"/>
                  <a:pt x="1510" y="132"/>
                </a:cubicBezTo>
                <a:cubicBezTo>
                  <a:pt x="1508" y="133"/>
                  <a:pt x="1508" y="135"/>
                  <a:pt x="1510" y="136"/>
                </a:cubicBezTo>
                <a:close/>
                <a:moveTo>
                  <a:pt x="1483" y="167"/>
                </a:moveTo>
                <a:cubicBezTo>
                  <a:pt x="1484" y="166"/>
                  <a:pt x="1484" y="164"/>
                  <a:pt x="1483" y="163"/>
                </a:cubicBezTo>
                <a:cubicBezTo>
                  <a:pt x="1482" y="162"/>
                  <a:pt x="1480" y="162"/>
                  <a:pt x="1478" y="163"/>
                </a:cubicBezTo>
                <a:cubicBezTo>
                  <a:pt x="1225" y="416"/>
                  <a:pt x="1225" y="416"/>
                  <a:pt x="1225" y="416"/>
                </a:cubicBezTo>
                <a:cubicBezTo>
                  <a:pt x="1224" y="417"/>
                  <a:pt x="1224" y="419"/>
                  <a:pt x="1225" y="420"/>
                </a:cubicBezTo>
                <a:cubicBezTo>
                  <a:pt x="1226" y="421"/>
                  <a:pt x="1227" y="421"/>
                  <a:pt x="1228" y="421"/>
                </a:cubicBezTo>
                <a:cubicBezTo>
                  <a:pt x="1228" y="421"/>
                  <a:pt x="1229" y="421"/>
                  <a:pt x="1230" y="420"/>
                </a:cubicBezTo>
                <a:lnTo>
                  <a:pt x="1483" y="167"/>
                </a:lnTo>
                <a:close/>
                <a:moveTo>
                  <a:pt x="1034" y="607"/>
                </a:moveTo>
                <a:cubicBezTo>
                  <a:pt x="897" y="745"/>
                  <a:pt x="897" y="745"/>
                  <a:pt x="897" y="745"/>
                </a:cubicBezTo>
                <a:cubicBezTo>
                  <a:pt x="896" y="746"/>
                  <a:pt x="896" y="748"/>
                  <a:pt x="897" y="749"/>
                </a:cubicBezTo>
                <a:cubicBezTo>
                  <a:pt x="897" y="750"/>
                  <a:pt x="898" y="750"/>
                  <a:pt x="899" y="750"/>
                </a:cubicBezTo>
                <a:cubicBezTo>
                  <a:pt x="900" y="750"/>
                  <a:pt x="900" y="750"/>
                  <a:pt x="901" y="749"/>
                </a:cubicBezTo>
                <a:cubicBezTo>
                  <a:pt x="1039" y="611"/>
                  <a:pt x="1039" y="611"/>
                  <a:pt x="1039" y="611"/>
                </a:cubicBezTo>
                <a:cubicBezTo>
                  <a:pt x="1040" y="610"/>
                  <a:pt x="1040" y="608"/>
                  <a:pt x="1039" y="607"/>
                </a:cubicBezTo>
                <a:cubicBezTo>
                  <a:pt x="1037" y="606"/>
                  <a:pt x="1035" y="606"/>
                  <a:pt x="1034" y="607"/>
                </a:cubicBezTo>
                <a:close/>
                <a:moveTo>
                  <a:pt x="1530" y="130"/>
                </a:moveTo>
                <a:cubicBezTo>
                  <a:pt x="1529" y="128"/>
                  <a:pt x="1527" y="128"/>
                  <a:pt x="1526" y="130"/>
                </a:cubicBezTo>
                <a:cubicBezTo>
                  <a:pt x="1520" y="135"/>
                  <a:pt x="1520" y="135"/>
                  <a:pt x="1520" y="135"/>
                </a:cubicBezTo>
                <a:cubicBezTo>
                  <a:pt x="1519" y="137"/>
                  <a:pt x="1519" y="139"/>
                  <a:pt x="1520" y="140"/>
                </a:cubicBezTo>
                <a:cubicBezTo>
                  <a:pt x="1520" y="140"/>
                  <a:pt x="1521" y="141"/>
                  <a:pt x="1522" y="141"/>
                </a:cubicBezTo>
                <a:cubicBezTo>
                  <a:pt x="1523" y="141"/>
                  <a:pt x="1524" y="140"/>
                  <a:pt x="1524" y="140"/>
                </a:cubicBezTo>
                <a:cubicBezTo>
                  <a:pt x="1530" y="134"/>
                  <a:pt x="1530" y="134"/>
                  <a:pt x="1530" y="134"/>
                </a:cubicBezTo>
                <a:cubicBezTo>
                  <a:pt x="1531" y="133"/>
                  <a:pt x="1531" y="131"/>
                  <a:pt x="1530" y="130"/>
                </a:cubicBezTo>
                <a:close/>
                <a:moveTo>
                  <a:pt x="1001" y="659"/>
                </a:moveTo>
                <a:cubicBezTo>
                  <a:pt x="999" y="658"/>
                  <a:pt x="997" y="658"/>
                  <a:pt x="996" y="659"/>
                </a:cubicBezTo>
                <a:cubicBezTo>
                  <a:pt x="903" y="752"/>
                  <a:pt x="903" y="752"/>
                  <a:pt x="903" y="752"/>
                </a:cubicBezTo>
                <a:cubicBezTo>
                  <a:pt x="902" y="753"/>
                  <a:pt x="902" y="755"/>
                  <a:pt x="903" y="756"/>
                </a:cubicBezTo>
                <a:cubicBezTo>
                  <a:pt x="904" y="757"/>
                  <a:pt x="905" y="757"/>
                  <a:pt x="906" y="757"/>
                </a:cubicBezTo>
                <a:cubicBezTo>
                  <a:pt x="906" y="757"/>
                  <a:pt x="907" y="757"/>
                  <a:pt x="908" y="756"/>
                </a:cubicBezTo>
                <a:cubicBezTo>
                  <a:pt x="1001" y="663"/>
                  <a:pt x="1001" y="663"/>
                  <a:pt x="1001" y="663"/>
                </a:cubicBezTo>
                <a:cubicBezTo>
                  <a:pt x="1002" y="662"/>
                  <a:pt x="1002" y="660"/>
                  <a:pt x="1001" y="659"/>
                </a:cubicBezTo>
                <a:close/>
                <a:moveTo>
                  <a:pt x="1004" y="652"/>
                </a:moveTo>
                <a:cubicBezTo>
                  <a:pt x="1002" y="654"/>
                  <a:pt x="1002" y="654"/>
                  <a:pt x="1002" y="654"/>
                </a:cubicBezTo>
                <a:cubicBezTo>
                  <a:pt x="1000" y="655"/>
                  <a:pt x="1000" y="657"/>
                  <a:pt x="1002" y="658"/>
                </a:cubicBezTo>
                <a:cubicBezTo>
                  <a:pt x="1002" y="659"/>
                  <a:pt x="1003" y="659"/>
                  <a:pt x="1004" y="659"/>
                </a:cubicBezTo>
                <a:cubicBezTo>
                  <a:pt x="1005" y="659"/>
                  <a:pt x="1005" y="659"/>
                  <a:pt x="1006" y="658"/>
                </a:cubicBezTo>
                <a:cubicBezTo>
                  <a:pt x="1008" y="656"/>
                  <a:pt x="1008" y="656"/>
                  <a:pt x="1008" y="656"/>
                </a:cubicBezTo>
                <a:cubicBezTo>
                  <a:pt x="1009" y="655"/>
                  <a:pt x="1009" y="653"/>
                  <a:pt x="1008" y="652"/>
                </a:cubicBezTo>
                <a:cubicBezTo>
                  <a:pt x="1007" y="650"/>
                  <a:pt x="1005" y="650"/>
                  <a:pt x="1004" y="652"/>
                </a:cubicBezTo>
                <a:close/>
                <a:moveTo>
                  <a:pt x="1496" y="168"/>
                </a:moveTo>
                <a:cubicBezTo>
                  <a:pt x="1497" y="167"/>
                  <a:pt x="1497" y="165"/>
                  <a:pt x="1496" y="164"/>
                </a:cubicBezTo>
                <a:cubicBezTo>
                  <a:pt x="1495" y="163"/>
                  <a:pt x="1493" y="163"/>
                  <a:pt x="1492" y="164"/>
                </a:cubicBezTo>
                <a:cubicBezTo>
                  <a:pt x="1230" y="425"/>
                  <a:pt x="1230" y="425"/>
                  <a:pt x="1230" y="425"/>
                </a:cubicBezTo>
                <a:cubicBezTo>
                  <a:pt x="1229" y="426"/>
                  <a:pt x="1229" y="428"/>
                  <a:pt x="1230" y="429"/>
                </a:cubicBezTo>
                <a:cubicBezTo>
                  <a:pt x="1231" y="430"/>
                  <a:pt x="1232" y="430"/>
                  <a:pt x="1233" y="430"/>
                </a:cubicBezTo>
                <a:cubicBezTo>
                  <a:pt x="1233" y="430"/>
                  <a:pt x="1234" y="430"/>
                  <a:pt x="1235" y="429"/>
                </a:cubicBezTo>
                <a:lnTo>
                  <a:pt x="1496" y="168"/>
                </a:lnTo>
                <a:close/>
                <a:moveTo>
                  <a:pt x="1034" y="622"/>
                </a:moveTo>
                <a:cubicBezTo>
                  <a:pt x="1017" y="638"/>
                  <a:pt x="1017" y="638"/>
                  <a:pt x="1017" y="638"/>
                </a:cubicBezTo>
                <a:cubicBezTo>
                  <a:pt x="1016" y="639"/>
                  <a:pt x="1016" y="641"/>
                  <a:pt x="1017" y="642"/>
                </a:cubicBezTo>
                <a:cubicBezTo>
                  <a:pt x="1018" y="643"/>
                  <a:pt x="1019" y="643"/>
                  <a:pt x="1020" y="643"/>
                </a:cubicBezTo>
                <a:cubicBezTo>
                  <a:pt x="1020" y="643"/>
                  <a:pt x="1021" y="643"/>
                  <a:pt x="1022" y="642"/>
                </a:cubicBezTo>
                <a:cubicBezTo>
                  <a:pt x="1038" y="626"/>
                  <a:pt x="1038" y="626"/>
                  <a:pt x="1038" y="626"/>
                </a:cubicBezTo>
                <a:cubicBezTo>
                  <a:pt x="1039" y="625"/>
                  <a:pt x="1039" y="623"/>
                  <a:pt x="1038" y="622"/>
                </a:cubicBezTo>
                <a:cubicBezTo>
                  <a:pt x="1037" y="620"/>
                  <a:pt x="1035" y="620"/>
                  <a:pt x="1034" y="622"/>
                </a:cubicBezTo>
                <a:close/>
                <a:moveTo>
                  <a:pt x="1538" y="121"/>
                </a:moveTo>
                <a:cubicBezTo>
                  <a:pt x="1539" y="122"/>
                  <a:pt x="1540" y="122"/>
                  <a:pt x="1540" y="122"/>
                </a:cubicBezTo>
                <a:cubicBezTo>
                  <a:pt x="1541" y="122"/>
                  <a:pt x="1542" y="122"/>
                  <a:pt x="1543" y="121"/>
                </a:cubicBezTo>
                <a:cubicBezTo>
                  <a:pt x="1580" y="84"/>
                  <a:pt x="1580" y="84"/>
                  <a:pt x="1580" y="84"/>
                </a:cubicBezTo>
                <a:cubicBezTo>
                  <a:pt x="1581" y="83"/>
                  <a:pt x="1581" y="81"/>
                  <a:pt x="1580" y="80"/>
                </a:cubicBezTo>
                <a:cubicBezTo>
                  <a:pt x="1579" y="78"/>
                  <a:pt x="1577" y="78"/>
                  <a:pt x="1576" y="80"/>
                </a:cubicBezTo>
                <a:cubicBezTo>
                  <a:pt x="1538" y="117"/>
                  <a:pt x="1538" y="117"/>
                  <a:pt x="1538" y="117"/>
                </a:cubicBezTo>
                <a:cubicBezTo>
                  <a:pt x="1537" y="118"/>
                  <a:pt x="1537" y="120"/>
                  <a:pt x="1538" y="121"/>
                </a:cubicBezTo>
                <a:close/>
                <a:moveTo>
                  <a:pt x="999" y="670"/>
                </a:moveTo>
                <a:cubicBezTo>
                  <a:pt x="920" y="749"/>
                  <a:pt x="920" y="749"/>
                  <a:pt x="920" y="749"/>
                </a:cubicBezTo>
                <a:cubicBezTo>
                  <a:pt x="919" y="750"/>
                  <a:pt x="919" y="752"/>
                  <a:pt x="920" y="753"/>
                </a:cubicBezTo>
                <a:cubicBezTo>
                  <a:pt x="921" y="754"/>
                  <a:pt x="922" y="754"/>
                  <a:pt x="922" y="754"/>
                </a:cubicBezTo>
                <a:cubicBezTo>
                  <a:pt x="923" y="754"/>
                  <a:pt x="924" y="754"/>
                  <a:pt x="925" y="753"/>
                </a:cubicBezTo>
                <a:cubicBezTo>
                  <a:pt x="1004" y="674"/>
                  <a:pt x="1004" y="674"/>
                  <a:pt x="1004" y="674"/>
                </a:cubicBezTo>
                <a:cubicBezTo>
                  <a:pt x="1005" y="673"/>
                  <a:pt x="1005" y="671"/>
                  <a:pt x="1004" y="670"/>
                </a:cubicBezTo>
                <a:cubicBezTo>
                  <a:pt x="1003" y="669"/>
                  <a:pt x="1001" y="669"/>
                  <a:pt x="999" y="670"/>
                </a:cubicBezTo>
                <a:close/>
                <a:moveTo>
                  <a:pt x="1506" y="172"/>
                </a:moveTo>
                <a:cubicBezTo>
                  <a:pt x="1510" y="168"/>
                  <a:pt x="1510" y="168"/>
                  <a:pt x="1510" y="168"/>
                </a:cubicBezTo>
                <a:cubicBezTo>
                  <a:pt x="1512" y="166"/>
                  <a:pt x="1512" y="164"/>
                  <a:pt x="1510" y="163"/>
                </a:cubicBezTo>
                <a:cubicBezTo>
                  <a:pt x="1509" y="162"/>
                  <a:pt x="1507" y="162"/>
                  <a:pt x="1506" y="163"/>
                </a:cubicBezTo>
                <a:cubicBezTo>
                  <a:pt x="1499" y="170"/>
                  <a:pt x="1499" y="170"/>
                  <a:pt x="1499" y="170"/>
                </a:cubicBezTo>
                <a:cubicBezTo>
                  <a:pt x="1234" y="435"/>
                  <a:pt x="1234" y="435"/>
                  <a:pt x="1234" y="435"/>
                </a:cubicBezTo>
                <a:cubicBezTo>
                  <a:pt x="1233" y="436"/>
                  <a:pt x="1233" y="438"/>
                  <a:pt x="1234" y="440"/>
                </a:cubicBezTo>
                <a:cubicBezTo>
                  <a:pt x="1235" y="440"/>
                  <a:pt x="1235" y="440"/>
                  <a:pt x="1236" y="440"/>
                </a:cubicBezTo>
                <a:cubicBezTo>
                  <a:pt x="1237" y="440"/>
                  <a:pt x="1238" y="440"/>
                  <a:pt x="1238" y="440"/>
                </a:cubicBezTo>
                <a:lnTo>
                  <a:pt x="1506" y="172"/>
                </a:lnTo>
                <a:close/>
                <a:moveTo>
                  <a:pt x="1547" y="123"/>
                </a:moveTo>
                <a:cubicBezTo>
                  <a:pt x="1545" y="124"/>
                  <a:pt x="1545" y="126"/>
                  <a:pt x="1547" y="127"/>
                </a:cubicBezTo>
                <a:cubicBezTo>
                  <a:pt x="1547" y="128"/>
                  <a:pt x="1548" y="128"/>
                  <a:pt x="1549" y="128"/>
                </a:cubicBezTo>
                <a:cubicBezTo>
                  <a:pt x="1550" y="128"/>
                  <a:pt x="1550" y="128"/>
                  <a:pt x="1551" y="127"/>
                </a:cubicBezTo>
                <a:cubicBezTo>
                  <a:pt x="1557" y="121"/>
                  <a:pt x="1557" y="121"/>
                  <a:pt x="1557" y="121"/>
                </a:cubicBezTo>
                <a:cubicBezTo>
                  <a:pt x="1589" y="89"/>
                  <a:pt x="1589" y="89"/>
                  <a:pt x="1589" y="89"/>
                </a:cubicBezTo>
                <a:cubicBezTo>
                  <a:pt x="1590" y="88"/>
                  <a:pt x="1590" y="86"/>
                  <a:pt x="1589" y="85"/>
                </a:cubicBezTo>
                <a:cubicBezTo>
                  <a:pt x="1587" y="84"/>
                  <a:pt x="1585" y="84"/>
                  <a:pt x="1584" y="85"/>
                </a:cubicBezTo>
                <a:cubicBezTo>
                  <a:pt x="1550" y="119"/>
                  <a:pt x="1550" y="119"/>
                  <a:pt x="1550" y="119"/>
                </a:cubicBezTo>
                <a:lnTo>
                  <a:pt x="1547" y="123"/>
                </a:lnTo>
                <a:close/>
                <a:moveTo>
                  <a:pt x="1518" y="174"/>
                </a:moveTo>
                <a:cubicBezTo>
                  <a:pt x="1519" y="173"/>
                  <a:pt x="1519" y="171"/>
                  <a:pt x="1518" y="169"/>
                </a:cubicBezTo>
                <a:cubicBezTo>
                  <a:pt x="1517" y="168"/>
                  <a:pt x="1515" y="168"/>
                  <a:pt x="1514" y="169"/>
                </a:cubicBezTo>
                <a:cubicBezTo>
                  <a:pt x="1305" y="378"/>
                  <a:pt x="1305" y="378"/>
                  <a:pt x="1305" y="378"/>
                </a:cubicBezTo>
                <a:cubicBezTo>
                  <a:pt x="1304" y="380"/>
                  <a:pt x="1304" y="382"/>
                  <a:pt x="1305" y="383"/>
                </a:cubicBezTo>
                <a:cubicBezTo>
                  <a:pt x="1305" y="383"/>
                  <a:pt x="1306" y="384"/>
                  <a:pt x="1307" y="384"/>
                </a:cubicBezTo>
                <a:cubicBezTo>
                  <a:pt x="1308" y="384"/>
                  <a:pt x="1309" y="383"/>
                  <a:pt x="1309" y="383"/>
                </a:cubicBezTo>
                <a:cubicBezTo>
                  <a:pt x="1512" y="180"/>
                  <a:pt x="1512" y="180"/>
                  <a:pt x="1512" y="180"/>
                </a:cubicBezTo>
                <a:lnTo>
                  <a:pt x="1518" y="174"/>
                </a:lnTo>
                <a:close/>
                <a:moveTo>
                  <a:pt x="983" y="700"/>
                </a:moveTo>
                <a:cubicBezTo>
                  <a:pt x="934" y="749"/>
                  <a:pt x="934" y="749"/>
                  <a:pt x="934" y="749"/>
                </a:cubicBezTo>
                <a:cubicBezTo>
                  <a:pt x="933" y="751"/>
                  <a:pt x="933" y="753"/>
                  <a:pt x="934" y="754"/>
                </a:cubicBezTo>
                <a:cubicBezTo>
                  <a:pt x="934" y="754"/>
                  <a:pt x="935" y="755"/>
                  <a:pt x="936" y="755"/>
                </a:cubicBezTo>
                <a:cubicBezTo>
                  <a:pt x="937" y="755"/>
                  <a:pt x="938" y="754"/>
                  <a:pt x="938" y="754"/>
                </a:cubicBezTo>
                <a:cubicBezTo>
                  <a:pt x="988" y="704"/>
                  <a:pt x="988" y="704"/>
                  <a:pt x="988" y="704"/>
                </a:cubicBezTo>
                <a:cubicBezTo>
                  <a:pt x="989" y="703"/>
                  <a:pt x="989" y="701"/>
                  <a:pt x="988" y="700"/>
                </a:cubicBezTo>
                <a:cubicBezTo>
                  <a:pt x="987" y="699"/>
                  <a:pt x="985" y="699"/>
                  <a:pt x="983" y="700"/>
                </a:cubicBezTo>
                <a:close/>
                <a:moveTo>
                  <a:pt x="1299" y="384"/>
                </a:moveTo>
                <a:cubicBezTo>
                  <a:pt x="1239" y="444"/>
                  <a:pt x="1239" y="444"/>
                  <a:pt x="1239" y="444"/>
                </a:cubicBezTo>
                <a:cubicBezTo>
                  <a:pt x="1238" y="446"/>
                  <a:pt x="1238" y="448"/>
                  <a:pt x="1239" y="449"/>
                </a:cubicBezTo>
                <a:cubicBezTo>
                  <a:pt x="1240" y="449"/>
                  <a:pt x="1240" y="450"/>
                  <a:pt x="1241" y="450"/>
                </a:cubicBezTo>
                <a:cubicBezTo>
                  <a:pt x="1242" y="450"/>
                  <a:pt x="1243" y="449"/>
                  <a:pt x="1243" y="449"/>
                </a:cubicBezTo>
                <a:cubicBezTo>
                  <a:pt x="1303" y="389"/>
                  <a:pt x="1303" y="389"/>
                  <a:pt x="1303" y="389"/>
                </a:cubicBezTo>
                <a:cubicBezTo>
                  <a:pt x="1304" y="388"/>
                  <a:pt x="1304" y="386"/>
                  <a:pt x="1303" y="384"/>
                </a:cubicBezTo>
                <a:cubicBezTo>
                  <a:pt x="1302" y="383"/>
                  <a:pt x="1300" y="383"/>
                  <a:pt x="1299" y="384"/>
                </a:cubicBezTo>
                <a:close/>
                <a:moveTo>
                  <a:pt x="1561" y="126"/>
                </a:moveTo>
                <a:cubicBezTo>
                  <a:pt x="1562" y="127"/>
                  <a:pt x="1563" y="127"/>
                  <a:pt x="1563" y="127"/>
                </a:cubicBezTo>
                <a:cubicBezTo>
                  <a:pt x="1564" y="127"/>
                  <a:pt x="1565" y="127"/>
                  <a:pt x="1566" y="126"/>
                </a:cubicBezTo>
                <a:cubicBezTo>
                  <a:pt x="1597" y="95"/>
                  <a:pt x="1597" y="95"/>
                  <a:pt x="1597" y="95"/>
                </a:cubicBezTo>
                <a:cubicBezTo>
                  <a:pt x="1598" y="94"/>
                  <a:pt x="1598" y="92"/>
                  <a:pt x="1597" y="91"/>
                </a:cubicBezTo>
                <a:cubicBezTo>
                  <a:pt x="1596" y="89"/>
                  <a:pt x="1594" y="89"/>
                  <a:pt x="1593" y="91"/>
                </a:cubicBezTo>
                <a:cubicBezTo>
                  <a:pt x="1561" y="122"/>
                  <a:pt x="1561" y="122"/>
                  <a:pt x="1561" y="122"/>
                </a:cubicBezTo>
                <a:cubicBezTo>
                  <a:pt x="1560" y="123"/>
                  <a:pt x="1560" y="125"/>
                  <a:pt x="1561" y="126"/>
                </a:cubicBezTo>
                <a:close/>
                <a:moveTo>
                  <a:pt x="1051" y="651"/>
                </a:moveTo>
                <a:cubicBezTo>
                  <a:pt x="1051" y="651"/>
                  <a:pt x="1052" y="652"/>
                  <a:pt x="1053" y="652"/>
                </a:cubicBezTo>
                <a:cubicBezTo>
                  <a:pt x="1054" y="652"/>
                  <a:pt x="1055" y="651"/>
                  <a:pt x="1055" y="651"/>
                </a:cubicBezTo>
                <a:cubicBezTo>
                  <a:pt x="1092" y="614"/>
                  <a:pt x="1092" y="614"/>
                  <a:pt x="1092" y="614"/>
                </a:cubicBezTo>
                <a:cubicBezTo>
                  <a:pt x="1094" y="612"/>
                  <a:pt x="1094" y="610"/>
                  <a:pt x="1092" y="609"/>
                </a:cubicBezTo>
                <a:cubicBezTo>
                  <a:pt x="1091" y="608"/>
                  <a:pt x="1089" y="608"/>
                  <a:pt x="1088" y="609"/>
                </a:cubicBezTo>
                <a:cubicBezTo>
                  <a:pt x="1051" y="646"/>
                  <a:pt x="1051" y="646"/>
                  <a:pt x="1051" y="646"/>
                </a:cubicBezTo>
                <a:cubicBezTo>
                  <a:pt x="1050" y="648"/>
                  <a:pt x="1050" y="650"/>
                  <a:pt x="1051" y="651"/>
                </a:cubicBezTo>
                <a:close/>
                <a:moveTo>
                  <a:pt x="1554" y="148"/>
                </a:moveTo>
                <a:cubicBezTo>
                  <a:pt x="1555" y="148"/>
                  <a:pt x="1555" y="148"/>
                  <a:pt x="1556" y="148"/>
                </a:cubicBezTo>
                <a:cubicBezTo>
                  <a:pt x="1557" y="148"/>
                  <a:pt x="1558" y="148"/>
                  <a:pt x="1558" y="148"/>
                </a:cubicBezTo>
                <a:cubicBezTo>
                  <a:pt x="1605" y="101"/>
                  <a:pt x="1605" y="101"/>
                  <a:pt x="1605" y="101"/>
                </a:cubicBezTo>
                <a:cubicBezTo>
                  <a:pt x="1607" y="99"/>
                  <a:pt x="1607" y="97"/>
                  <a:pt x="1605" y="96"/>
                </a:cubicBezTo>
                <a:cubicBezTo>
                  <a:pt x="1604" y="95"/>
                  <a:pt x="1602" y="95"/>
                  <a:pt x="1601" y="96"/>
                </a:cubicBezTo>
                <a:cubicBezTo>
                  <a:pt x="1554" y="143"/>
                  <a:pt x="1554" y="143"/>
                  <a:pt x="1554" y="143"/>
                </a:cubicBezTo>
                <a:cubicBezTo>
                  <a:pt x="1553" y="144"/>
                  <a:pt x="1553" y="146"/>
                  <a:pt x="1554" y="148"/>
                </a:cubicBezTo>
                <a:close/>
                <a:moveTo>
                  <a:pt x="1269" y="437"/>
                </a:moveTo>
                <a:cubicBezTo>
                  <a:pt x="1270" y="436"/>
                  <a:pt x="1270" y="434"/>
                  <a:pt x="1269" y="433"/>
                </a:cubicBezTo>
                <a:cubicBezTo>
                  <a:pt x="1268" y="431"/>
                  <a:pt x="1266" y="431"/>
                  <a:pt x="1265" y="433"/>
                </a:cubicBezTo>
                <a:cubicBezTo>
                  <a:pt x="1243" y="454"/>
                  <a:pt x="1243" y="454"/>
                  <a:pt x="1243" y="454"/>
                </a:cubicBezTo>
                <a:cubicBezTo>
                  <a:pt x="1242" y="455"/>
                  <a:pt x="1242" y="457"/>
                  <a:pt x="1243" y="459"/>
                </a:cubicBezTo>
                <a:cubicBezTo>
                  <a:pt x="1244" y="459"/>
                  <a:pt x="1244" y="460"/>
                  <a:pt x="1245" y="460"/>
                </a:cubicBezTo>
                <a:cubicBezTo>
                  <a:pt x="1246" y="460"/>
                  <a:pt x="1247" y="459"/>
                  <a:pt x="1247" y="459"/>
                </a:cubicBezTo>
                <a:lnTo>
                  <a:pt x="1269" y="437"/>
                </a:lnTo>
                <a:close/>
                <a:moveTo>
                  <a:pt x="1329" y="377"/>
                </a:moveTo>
                <a:cubicBezTo>
                  <a:pt x="1517" y="189"/>
                  <a:pt x="1517" y="189"/>
                  <a:pt x="1517" y="189"/>
                </a:cubicBezTo>
                <a:cubicBezTo>
                  <a:pt x="1524" y="182"/>
                  <a:pt x="1524" y="182"/>
                  <a:pt x="1524" y="182"/>
                </a:cubicBezTo>
                <a:cubicBezTo>
                  <a:pt x="1526" y="180"/>
                  <a:pt x="1526" y="178"/>
                  <a:pt x="1524" y="177"/>
                </a:cubicBezTo>
                <a:cubicBezTo>
                  <a:pt x="1523" y="176"/>
                  <a:pt x="1521" y="176"/>
                  <a:pt x="1520" y="177"/>
                </a:cubicBezTo>
                <a:cubicBezTo>
                  <a:pt x="1511" y="186"/>
                  <a:pt x="1511" y="186"/>
                  <a:pt x="1511" y="186"/>
                </a:cubicBezTo>
                <a:cubicBezTo>
                  <a:pt x="1325" y="373"/>
                  <a:pt x="1325" y="373"/>
                  <a:pt x="1325" y="373"/>
                </a:cubicBezTo>
                <a:cubicBezTo>
                  <a:pt x="1323" y="374"/>
                  <a:pt x="1323" y="376"/>
                  <a:pt x="1325" y="377"/>
                </a:cubicBezTo>
                <a:cubicBezTo>
                  <a:pt x="1325" y="378"/>
                  <a:pt x="1326" y="378"/>
                  <a:pt x="1327" y="378"/>
                </a:cubicBezTo>
                <a:cubicBezTo>
                  <a:pt x="1328" y="378"/>
                  <a:pt x="1328" y="378"/>
                  <a:pt x="1329" y="377"/>
                </a:cubicBezTo>
                <a:close/>
                <a:moveTo>
                  <a:pt x="1449" y="267"/>
                </a:moveTo>
                <a:cubicBezTo>
                  <a:pt x="1447" y="266"/>
                  <a:pt x="1445" y="266"/>
                  <a:pt x="1444" y="267"/>
                </a:cubicBezTo>
                <a:cubicBezTo>
                  <a:pt x="1327" y="385"/>
                  <a:pt x="1327" y="385"/>
                  <a:pt x="1327" y="385"/>
                </a:cubicBezTo>
                <a:cubicBezTo>
                  <a:pt x="1325" y="386"/>
                  <a:pt x="1325" y="388"/>
                  <a:pt x="1327" y="389"/>
                </a:cubicBezTo>
                <a:cubicBezTo>
                  <a:pt x="1327" y="390"/>
                  <a:pt x="1328" y="390"/>
                  <a:pt x="1329" y="390"/>
                </a:cubicBezTo>
                <a:cubicBezTo>
                  <a:pt x="1330" y="390"/>
                  <a:pt x="1330" y="390"/>
                  <a:pt x="1331" y="389"/>
                </a:cubicBezTo>
                <a:cubicBezTo>
                  <a:pt x="1449" y="271"/>
                  <a:pt x="1449" y="271"/>
                  <a:pt x="1449" y="271"/>
                </a:cubicBezTo>
                <a:cubicBezTo>
                  <a:pt x="1450" y="270"/>
                  <a:pt x="1450" y="268"/>
                  <a:pt x="1449" y="267"/>
                </a:cubicBezTo>
                <a:close/>
                <a:moveTo>
                  <a:pt x="1268" y="448"/>
                </a:moveTo>
                <a:cubicBezTo>
                  <a:pt x="1267" y="446"/>
                  <a:pt x="1265" y="446"/>
                  <a:pt x="1264" y="448"/>
                </a:cubicBezTo>
                <a:cubicBezTo>
                  <a:pt x="1247" y="464"/>
                  <a:pt x="1247" y="464"/>
                  <a:pt x="1247" y="464"/>
                </a:cubicBezTo>
                <a:cubicBezTo>
                  <a:pt x="1246" y="466"/>
                  <a:pt x="1246" y="468"/>
                  <a:pt x="1247" y="469"/>
                </a:cubicBezTo>
                <a:cubicBezTo>
                  <a:pt x="1247" y="469"/>
                  <a:pt x="1248" y="470"/>
                  <a:pt x="1249" y="470"/>
                </a:cubicBezTo>
                <a:cubicBezTo>
                  <a:pt x="1250" y="470"/>
                  <a:pt x="1251" y="469"/>
                  <a:pt x="1251" y="469"/>
                </a:cubicBezTo>
                <a:cubicBezTo>
                  <a:pt x="1268" y="452"/>
                  <a:pt x="1268" y="452"/>
                  <a:pt x="1268" y="452"/>
                </a:cubicBezTo>
                <a:cubicBezTo>
                  <a:pt x="1269" y="451"/>
                  <a:pt x="1269" y="449"/>
                  <a:pt x="1268" y="448"/>
                </a:cubicBezTo>
                <a:close/>
                <a:moveTo>
                  <a:pt x="1587" y="129"/>
                </a:moveTo>
                <a:cubicBezTo>
                  <a:pt x="1588" y="129"/>
                  <a:pt x="1588" y="130"/>
                  <a:pt x="1589" y="130"/>
                </a:cubicBezTo>
                <a:cubicBezTo>
                  <a:pt x="1590" y="130"/>
                  <a:pt x="1591" y="129"/>
                  <a:pt x="1591" y="129"/>
                </a:cubicBezTo>
                <a:cubicBezTo>
                  <a:pt x="1614" y="106"/>
                  <a:pt x="1614" y="106"/>
                  <a:pt x="1614" y="106"/>
                </a:cubicBezTo>
                <a:cubicBezTo>
                  <a:pt x="1615" y="105"/>
                  <a:pt x="1615" y="103"/>
                  <a:pt x="1614" y="102"/>
                </a:cubicBezTo>
                <a:cubicBezTo>
                  <a:pt x="1612" y="101"/>
                  <a:pt x="1610" y="101"/>
                  <a:pt x="1609" y="102"/>
                </a:cubicBezTo>
                <a:cubicBezTo>
                  <a:pt x="1587" y="124"/>
                  <a:pt x="1587" y="124"/>
                  <a:pt x="1587" y="124"/>
                </a:cubicBezTo>
                <a:cubicBezTo>
                  <a:pt x="1586" y="126"/>
                  <a:pt x="1586" y="127"/>
                  <a:pt x="1587" y="129"/>
                </a:cubicBezTo>
                <a:close/>
                <a:moveTo>
                  <a:pt x="1090" y="621"/>
                </a:moveTo>
                <a:cubicBezTo>
                  <a:pt x="1050" y="662"/>
                  <a:pt x="1050" y="662"/>
                  <a:pt x="1050" y="662"/>
                </a:cubicBezTo>
                <a:cubicBezTo>
                  <a:pt x="1048" y="663"/>
                  <a:pt x="1048" y="665"/>
                  <a:pt x="1050" y="666"/>
                </a:cubicBezTo>
                <a:cubicBezTo>
                  <a:pt x="1050" y="667"/>
                  <a:pt x="1051" y="667"/>
                  <a:pt x="1052" y="667"/>
                </a:cubicBezTo>
                <a:cubicBezTo>
                  <a:pt x="1053" y="667"/>
                  <a:pt x="1053" y="667"/>
                  <a:pt x="1054" y="666"/>
                </a:cubicBezTo>
                <a:cubicBezTo>
                  <a:pt x="1094" y="626"/>
                  <a:pt x="1094" y="626"/>
                  <a:pt x="1094" y="626"/>
                </a:cubicBezTo>
                <a:cubicBezTo>
                  <a:pt x="1095" y="625"/>
                  <a:pt x="1095" y="623"/>
                  <a:pt x="1094" y="621"/>
                </a:cubicBezTo>
                <a:cubicBezTo>
                  <a:pt x="1093" y="620"/>
                  <a:pt x="1091" y="620"/>
                  <a:pt x="1090" y="621"/>
                </a:cubicBezTo>
                <a:close/>
                <a:moveTo>
                  <a:pt x="1573" y="138"/>
                </a:moveTo>
                <a:cubicBezTo>
                  <a:pt x="1558" y="153"/>
                  <a:pt x="1558" y="153"/>
                  <a:pt x="1558" y="153"/>
                </a:cubicBezTo>
                <a:cubicBezTo>
                  <a:pt x="1557" y="154"/>
                  <a:pt x="1557" y="156"/>
                  <a:pt x="1558" y="157"/>
                </a:cubicBezTo>
                <a:cubicBezTo>
                  <a:pt x="1559" y="158"/>
                  <a:pt x="1560" y="158"/>
                  <a:pt x="1560" y="158"/>
                </a:cubicBezTo>
                <a:cubicBezTo>
                  <a:pt x="1561" y="158"/>
                  <a:pt x="1562" y="158"/>
                  <a:pt x="1563" y="157"/>
                </a:cubicBezTo>
                <a:cubicBezTo>
                  <a:pt x="1578" y="142"/>
                  <a:pt x="1578" y="142"/>
                  <a:pt x="1578" y="142"/>
                </a:cubicBezTo>
                <a:cubicBezTo>
                  <a:pt x="1579" y="141"/>
                  <a:pt x="1579" y="139"/>
                  <a:pt x="1578" y="138"/>
                </a:cubicBezTo>
                <a:cubicBezTo>
                  <a:pt x="1577" y="137"/>
                  <a:pt x="1575" y="137"/>
                  <a:pt x="1573" y="138"/>
                </a:cubicBezTo>
                <a:close/>
                <a:moveTo>
                  <a:pt x="1460" y="251"/>
                </a:moveTo>
                <a:cubicBezTo>
                  <a:pt x="1459" y="253"/>
                  <a:pt x="1459" y="255"/>
                  <a:pt x="1460" y="256"/>
                </a:cubicBezTo>
                <a:cubicBezTo>
                  <a:pt x="1460" y="256"/>
                  <a:pt x="1461" y="257"/>
                  <a:pt x="1462" y="257"/>
                </a:cubicBezTo>
                <a:cubicBezTo>
                  <a:pt x="1463" y="257"/>
                  <a:pt x="1464" y="256"/>
                  <a:pt x="1464" y="256"/>
                </a:cubicBezTo>
                <a:cubicBezTo>
                  <a:pt x="1523" y="197"/>
                  <a:pt x="1523" y="197"/>
                  <a:pt x="1523" y="197"/>
                </a:cubicBezTo>
                <a:cubicBezTo>
                  <a:pt x="1532" y="188"/>
                  <a:pt x="1532" y="188"/>
                  <a:pt x="1532" y="188"/>
                </a:cubicBezTo>
                <a:cubicBezTo>
                  <a:pt x="1533" y="187"/>
                  <a:pt x="1533" y="185"/>
                  <a:pt x="1532" y="183"/>
                </a:cubicBezTo>
                <a:cubicBezTo>
                  <a:pt x="1531" y="182"/>
                  <a:pt x="1529" y="182"/>
                  <a:pt x="1528" y="183"/>
                </a:cubicBezTo>
                <a:cubicBezTo>
                  <a:pt x="1519" y="193"/>
                  <a:pt x="1519" y="193"/>
                  <a:pt x="1519" y="193"/>
                </a:cubicBezTo>
                <a:lnTo>
                  <a:pt x="1460" y="251"/>
                </a:lnTo>
                <a:close/>
                <a:moveTo>
                  <a:pt x="1338" y="394"/>
                </a:moveTo>
                <a:cubicBezTo>
                  <a:pt x="1339" y="394"/>
                  <a:pt x="1340" y="394"/>
                  <a:pt x="1341" y="393"/>
                </a:cubicBezTo>
                <a:cubicBezTo>
                  <a:pt x="1457" y="277"/>
                  <a:pt x="1457" y="277"/>
                  <a:pt x="1457" y="277"/>
                </a:cubicBezTo>
                <a:cubicBezTo>
                  <a:pt x="1458" y="276"/>
                  <a:pt x="1458" y="274"/>
                  <a:pt x="1457" y="273"/>
                </a:cubicBezTo>
                <a:cubicBezTo>
                  <a:pt x="1456" y="272"/>
                  <a:pt x="1454" y="272"/>
                  <a:pt x="1452" y="273"/>
                </a:cubicBezTo>
                <a:cubicBezTo>
                  <a:pt x="1336" y="389"/>
                  <a:pt x="1336" y="389"/>
                  <a:pt x="1336" y="389"/>
                </a:cubicBezTo>
                <a:cubicBezTo>
                  <a:pt x="1335" y="390"/>
                  <a:pt x="1335" y="392"/>
                  <a:pt x="1336" y="393"/>
                </a:cubicBezTo>
                <a:cubicBezTo>
                  <a:pt x="1337" y="394"/>
                  <a:pt x="1338" y="394"/>
                  <a:pt x="1338" y="394"/>
                </a:cubicBezTo>
                <a:close/>
                <a:moveTo>
                  <a:pt x="1535" y="190"/>
                </a:moveTo>
                <a:cubicBezTo>
                  <a:pt x="1529" y="197"/>
                  <a:pt x="1529" y="197"/>
                  <a:pt x="1529" y="197"/>
                </a:cubicBezTo>
                <a:cubicBezTo>
                  <a:pt x="1527" y="198"/>
                  <a:pt x="1527" y="200"/>
                  <a:pt x="1529" y="201"/>
                </a:cubicBezTo>
                <a:cubicBezTo>
                  <a:pt x="1529" y="202"/>
                  <a:pt x="1530" y="202"/>
                  <a:pt x="1531" y="202"/>
                </a:cubicBezTo>
                <a:cubicBezTo>
                  <a:pt x="1532" y="202"/>
                  <a:pt x="1532" y="202"/>
                  <a:pt x="1533" y="201"/>
                </a:cubicBezTo>
                <a:cubicBezTo>
                  <a:pt x="1539" y="195"/>
                  <a:pt x="1539" y="195"/>
                  <a:pt x="1539" y="195"/>
                </a:cubicBezTo>
                <a:cubicBezTo>
                  <a:pt x="1540" y="194"/>
                  <a:pt x="1540" y="192"/>
                  <a:pt x="1539" y="190"/>
                </a:cubicBezTo>
                <a:cubicBezTo>
                  <a:pt x="1538" y="189"/>
                  <a:pt x="1536" y="189"/>
                  <a:pt x="1535" y="190"/>
                </a:cubicBezTo>
                <a:close/>
                <a:moveTo>
                  <a:pt x="1525" y="209"/>
                </a:moveTo>
                <a:cubicBezTo>
                  <a:pt x="1526" y="208"/>
                  <a:pt x="1526" y="206"/>
                  <a:pt x="1525" y="204"/>
                </a:cubicBezTo>
                <a:cubicBezTo>
                  <a:pt x="1524" y="203"/>
                  <a:pt x="1522" y="203"/>
                  <a:pt x="1521" y="204"/>
                </a:cubicBezTo>
                <a:cubicBezTo>
                  <a:pt x="1470" y="256"/>
                  <a:pt x="1470" y="256"/>
                  <a:pt x="1470" y="256"/>
                </a:cubicBezTo>
                <a:cubicBezTo>
                  <a:pt x="1461" y="265"/>
                  <a:pt x="1461" y="265"/>
                  <a:pt x="1461" y="265"/>
                </a:cubicBezTo>
                <a:cubicBezTo>
                  <a:pt x="1459" y="266"/>
                  <a:pt x="1459" y="268"/>
                  <a:pt x="1461" y="269"/>
                </a:cubicBezTo>
                <a:cubicBezTo>
                  <a:pt x="1461" y="270"/>
                  <a:pt x="1462" y="270"/>
                  <a:pt x="1463" y="270"/>
                </a:cubicBezTo>
                <a:cubicBezTo>
                  <a:pt x="1463" y="270"/>
                  <a:pt x="1464" y="270"/>
                  <a:pt x="1465" y="269"/>
                </a:cubicBezTo>
                <a:cubicBezTo>
                  <a:pt x="1473" y="261"/>
                  <a:pt x="1473" y="261"/>
                  <a:pt x="1473" y="261"/>
                </a:cubicBezTo>
                <a:lnTo>
                  <a:pt x="1525" y="209"/>
                </a:lnTo>
                <a:close/>
                <a:moveTo>
                  <a:pt x="1612" y="117"/>
                </a:moveTo>
                <a:cubicBezTo>
                  <a:pt x="1613" y="118"/>
                  <a:pt x="1614" y="118"/>
                  <a:pt x="1614" y="118"/>
                </a:cubicBezTo>
                <a:cubicBezTo>
                  <a:pt x="1615" y="118"/>
                  <a:pt x="1616" y="118"/>
                  <a:pt x="1617" y="117"/>
                </a:cubicBezTo>
                <a:cubicBezTo>
                  <a:pt x="1622" y="112"/>
                  <a:pt x="1622" y="112"/>
                  <a:pt x="1622" y="112"/>
                </a:cubicBezTo>
                <a:cubicBezTo>
                  <a:pt x="1623" y="111"/>
                  <a:pt x="1623" y="109"/>
                  <a:pt x="1622" y="108"/>
                </a:cubicBezTo>
                <a:cubicBezTo>
                  <a:pt x="1620" y="107"/>
                  <a:pt x="1618" y="107"/>
                  <a:pt x="1617" y="108"/>
                </a:cubicBezTo>
                <a:cubicBezTo>
                  <a:pt x="1612" y="113"/>
                  <a:pt x="1612" y="113"/>
                  <a:pt x="1612" y="113"/>
                </a:cubicBezTo>
                <a:cubicBezTo>
                  <a:pt x="1611" y="114"/>
                  <a:pt x="1611" y="116"/>
                  <a:pt x="1612" y="117"/>
                </a:cubicBezTo>
                <a:close/>
                <a:moveTo>
                  <a:pt x="1082" y="643"/>
                </a:moveTo>
                <a:cubicBezTo>
                  <a:pt x="1047" y="679"/>
                  <a:pt x="1047" y="679"/>
                  <a:pt x="1047" y="679"/>
                </a:cubicBezTo>
                <a:cubicBezTo>
                  <a:pt x="1045" y="680"/>
                  <a:pt x="1045" y="682"/>
                  <a:pt x="1047" y="683"/>
                </a:cubicBezTo>
                <a:cubicBezTo>
                  <a:pt x="1047" y="684"/>
                  <a:pt x="1048" y="684"/>
                  <a:pt x="1049" y="684"/>
                </a:cubicBezTo>
                <a:cubicBezTo>
                  <a:pt x="1050" y="684"/>
                  <a:pt x="1050" y="684"/>
                  <a:pt x="1051" y="683"/>
                </a:cubicBezTo>
                <a:cubicBezTo>
                  <a:pt x="1087" y="647"/>
                  <a:pt x="1087" y="647"/>
                  <a:pt x="1087" y="647"/>
                </a:cubicBezTo>
                <a:cubicBezTo>
                  <a:pt x="1088" y="646"/>
                  <a:pt x="1088" y="644"/>
                  <a:pt x="1087" y="643"/>
                </a:cubicBezTo>
                <a:cubicBezTo>
                  <a:pt x="1085" y="642"/>
                  <a:pt x="1083" y="642"/>
                  <a:pt x="1082" y="643"/>
                </a:cubicBezTo>
                <a:close/>
                <a:moveTo>
                  <a:pt x="1583" y="142"/>
                </a:moveTo>
                <a:cubicBezTo>
                  <a:pt x="1565" y="160"/>
                  <a:pt x="1565" y="160"/>
                  <a:pt x="1565" y="160"/>
                </a:cubicBezTo>
                <a:cubicBezTo>
                  <a:pt x="1564" y="161"/>
                  <a:pt x="1564" y="163"/>
                  <a:pt x="1565" y="164"/>
                </a:cubicBezTo>
                <a:cubicBezTo>
                  <a:pt x="1566" y="165"/>
                  <a:pt x="1567" y="165"/>
                  <a:pt x="1567" y="165"/>
                </a:cubicBezTo>
                <a:cubicBezTo>
                  <a:pt x="1568" y="165"/>
                  <a:pt x="1569" y="165"/>
                  <a:pt x="1570" y="164"/>
                </a:cubicBezTo>
                <a:cubicBezTo>
                  <a:pt x="1588" y="146"/>
                  <a:pt x="1588" y="146"/>
                  <a:pt x="1588" y="146"/>
                </a:cubicBezTo>
                <a:cubicBezTo>
                  <a:pt x="1589" y="145"/>
                  <a:pt x="1589" y="143"/>
                  <a:pt x="1588" y="142"/>
                </a:cubicBezTo>
                <a:cubicBezTo>
                  <a:pt x="1586" y="141"/>
                  <a:pt x="1584" y="141"/>
                  <a:pt x="1583" y="142"/>
                </a:cubicBezTo>
                <a:close/>
                <a:moveTo>
                  <a:pt x="1265" y="460"/>
                </a:moveTo>
                <a:cubicBezTo>
                  <a:pt x="1264" y="461"/>
                  <a:pt x="1264" y="463"/>
                  <a:pt x="1265" y="464"/>
                </a:cubicBezTo>
                <a:cubicBezTo>
                  <a:pt x="1266" y="465"/>
                  <a:pt x="1267" y="465"/>
                  <a:pt x="1267" y="465"/>
                </a:cubicBezTo>
                <a:cubicBezTo>
                  <a:pt x="1268" y="465"/>
                  <a:pt x="1269" y="465"/>
                  <a:pt x="1270" y="464"/>
                </a:cubicBezTo>
                <a:cubicBezTo>
                  <a:pt x="1272" y="462"/>
                  <a:pt x="1272" y="462"/>
                  <a:pt x="1272" y="462"/>
                </a:cubicBezTo>
                <a:cubicBezTo>
                  <a:pt x="1273" y="461"/>
                  <a:pt x="1273" y="459"/>
                  <a:pt x="1272" y="457"/>
                </a:cubicBezTo>
                <a:cubicBezTo>
                  <a:pt x="1271" y="456"/>
                  <a:pt x="1269" y="456"/>
                  <a:pt x="1268" y="457"/>
                </a:cubicBezTo>
                <a:lnTo>
                  <a:pt x="1265" y="460"/>
                </a:lnTo>
                <a:close/>
                <a:moveTo>
                  <a:pt x="1604" y="130"/>
                </a:moveTo>
                <a:cubicBezTo>
                  <a:pt x="1605" y="129"/>
                  <a:pt x="1605" y="127"/>
                  <a:pt x="1604" y="125"/>
                </a:cubicBezTo>
                <a:cubicBezTo>
                  <a:pt x="1603" y="124"/>
                  <a:pt x="1601" y="124"/>
                  <a:pt x="1600" y="125"/>
                </a:cubicBezTo>
                <a:cubicBezTo>
                  <a:pt x="1597" y="128"/>
                  <a:pt x="1597" y="128"/>
                  <a:pt x="1597" y="128"/>
                </a:cubicBezTo>
                <a:cubicBezTo>
                  <a:pt x="1596" y="129"/>
                  <a:pt x="1596" y="131"/>
                  <a:pt x="1597" y="133"/>
                </a:cubicBezTo>
                <a:cubicBezTo>
                  <a:pt x="1598" y="133"/>
                  <a:pt x="1598" y="134"/>
                  <a:pt x="1599" y="134"/>
                </a:cubicBezTo>
                <a:cubicBezTo>
                  <a:pt x="1600" y="134"/>
                  <a:pt x="1601" y="133"/>
                  <a:pt x="1601" y="133"/>
                </a:cubicBezTo>
                <a:lnTo>
                  <a:pt x="1604" y="130"/>
                </a:lnTo>
                <a:close/>
                <a:moveTo>
                  <a:pt x="1521" y="218"/>
                </a:moveTo>
                <a:cubicBezTo>
                  <a:pt x="1504" y="236"/>
                  <a:pt x="1504" y="236"/>
                  <a:pt x="1504" y="236"/>
                </a:cubicBezTo>
                <a:cubicBezTo>
                  <a:pt x="1502" y="237"/>
                  <a:pt x="1502" y="239"/>
                  <a:pt x="1504" y="240"/>
                </a:cubicBezTo>
                <a:cubicBezTo>
                  <a:pt x="1504" y="241"/>
                  <a:pt x="1505" y="241"/>
                  <a:pt x="1506" y="241"/>
                </a:cubicBezTo>
                <a:cubicBezTo>
                  <a:pt x="1507" y="241"/>
                  <a:pt x="1507" y="241"/>
                  <a:pt x="1508" y="240"/>
                </a:cubicBezTo>
                <a:cubicBezTo>
                  <a:pt x="1526" y="222"/>
                  <a:pt x="1526" y="222"/>
                  <a:pt x="1526" y="222"/>
                </a:cubicBezTo>
                <a:cubicBezTo>
                  <a:pt x="1527" y="221"/>
                  <a:pt x="1527" y="219"/>
                  <a:pt x="1526" y="218"/>
                </a:cubicBezTo>
                <a:cubicBezTo>
                  <a:pt x="1524" y="217"/>
                  <a:pt x="1522" y="217"/>
                  <a:pt x="1521" y="218"/>
                </a:cubicBezTo>
                <a:close/>
                <a:moveTo>
                  <a:pt x="1591" y="148"/>
                </a:moveTo>
                <a:cubicBezTo>
                  <a:pt x="1573" y="166"/>
                  <a:pt x="1573" y="166"/>
                  <a:pt x="1573" y="166"/>
                </a:cubicBezTo>
                <a:cubicBezTo>
                  <a:pt x="1572" y="167"/>
                  <a:pt x="1572" y="169"/>
                  <a:pt x="1573" y="171"/>
                </a:cubicBezTo>
                <a:cubicBezTo>
                  <a:pt x="1574" y="171"/>
                  <a:pt x="1574" y="171"/>
                  <a:pt x="1575" y="171"/>
                </a:cubicBezTo>
                <a:cubicBezTo>
                  <a:pt x="1576" y="171"/>
                  <a:pt x="1577" y="171"/>
                  <a:pt x="1577" y="171"/>
                </a:cubicBezTo>
                <a:cubicBezTo>
                  <a:pt x="1595" y="153"/>
                  <a:pt x="1595" y="153"/>
                  <a:pt x="1595" y="153"/>
                </a:cubicBezTo>
                <a:cubicBezTo>
                  <a:pt x="1597" y="151"/>
                  <a:pt x="1597" y="149"/>
                  <a:pt x="1595" y="148"/>
                </a:cubicBezTo>
                <a:cubicBezTo>
                  <a:pt x="1594" y="147"/>
                  <a:pt x="1592" y="147"/>
                  <a:pt x="1591" y="148"/>
                </a:cubicBezTo>
                <a:close/>
                <a:moveTo>
                  <a:pt x="1277" y="467"/>
                </a:moveTo>
                <a:cubicBezTo>
                  <a:pt x="1276" y="466"/>
                  <a:pt x="1274" y="466"/>
                  <a:pt x="1272" y="467"/>
                </a:cubicBezTo>
                <a:cubicBezTo>
                  <a:pt x="1265" y="475"/>
                  <a:pt x="1265" y="475"/>
                  <a:pt x="1265" y="475"/>
                </a:cubicBezTo>
                <a:cubicBezTo>
                  <a:pt x="1263" y="476"/>
                  <a:pt x="1263" y="478"/>
                  <a:pt x="1265" y="479"/>
                </a:cubicBezTo>
                <a:cubicBezTo>
                  <a:pt x="1265" y="479"/>
                  <a:pt x="1266" y="480"/>
                  <a:pt x="1267" y="480"/>
                </a:cubicBezTo>
                <a:cubicBezTo>
                  <a:pt x="1268" y="480"/>
                  <a:pt x="1268" y="479"/>
                  <a:pt x="1269" y="479"/>
                </a:cubicBezTo>
                <a:cubicBezTo>
                  <a:pt x="1277" y="471"/>
                  <a:pt x="1277" y="471"/>
                  <a:pt x="1277" y="471"/>
                </a:cubicBezTo>
                <a:cubicBezTo>
                  <a:pt x="1278" y="470"/>
                  <a:pt x="1278" y="468"/>
                  <a:pt x="1277" y="467"/>
                </a:cubicBezTo>
                <a:close/>
                <a:moveTo>
                  <a:pt x="1471" y="273"/>
                </a:moveTo>
                <a:cubicBezTo>
                  <a:pt x="1470" y="271"/>
                  <a:pt x="1468" y="271"/>
                  <a:pt x="1467" y="273"/>
                </a:cubicBezTo>
                <a:cubicBezTo>
                  <a:pt x="1342" y="397"/>
                  <a:pt x="1342" y="397"/>
                  <a:pt x="1342" y="397"/>
                </a:cubicBezTo>
                <a:cubicBezTo>
                  <a:pt x="1341" y="399"/>
                  <a:pt x="1341" y="401"/>
                  <a:pt x="1342" y="402"/>
                </a:cubicBezTo>
                <a:cubicBezTo>
                  <a:pt x="1342" y="402"/>
                  <a:pt x="1343" y="403"/>
                  <a:pt x="1344" y="403"/>
                </a:cubicBezTo>
                <a:cubicBezTo>
                  <a:pt x="1345" y="403"/>
                  <a:pt x="1346" y="402"/>
                  <a:pt x="1346" y="402"/>
                </a:cubicBezTo>
                <a:cubicBezTo>
                  <a:pt x="1471" y="277"/>
                  <a:pt x="1471" y="277"/>
                  <a:pt x="1471" y="277"/>
                </a:cubicBezTo>
                <a:cubicBezTo>
                  <a:pt x="1472" y="276"/>
                  <a:pt x="1472" y="274"/>
                  <a:pt x="1471" y="273"/>
                </a:cubicBezTo>
                <a:close/>
                <a:moveTo>
                  <a:pt x="1543" y="197"/>
                </a:moveTo>
                <a:cubicBezTo>
                  <a:pt x="1542" y="198"/>
                  <a:pt x="1542" y="198"/>
                  <a:pt x="1542" y="198"/>
                </a:cubicBezTo>
                <a:cubicBezTo>
                  <a:pt x="1542" y="198"/>
                  <a:pt x="1542" y="198"/>
                  <a:pt x="1542" y="198"/>
                </a:cubicBezTo>
                <a:cubicBezTo>
                  <a:pt x="1535" y="205"/>
                  <a:pt x="1535" y="205"/>
                  <a:pt x="1535" y="205"/>
                </a:cubicBezTo>
                <a:cubicBezTo>
                  <a:pt x="1533" y="206"/>
                  <a:pt x="1533" y="208"/>
                  <a:pt x="1535" y="209"/>
                </a:cubicBezTo>
                <a:cubicBezTo>
                  <a:pt x="1535" y="210"/>
                  <a:pt x="1536" y="210"/>
                  <a:pt x="1537" y="210"/>
                </a:cubicBezTo>
                <a:cubicBezTo>
                  <a:pt x="1537" y="210"/>
                  <a:pt x="1538" y="210"/>
                  <a:pt x="1539" y="209"/>
                </a:cubicBezTo>
                <a:cubicBezTo>
                  <a:pt x="1545" y="203"/>
                  <a:pt x="1545" y="203"/>
                  <a:pt x="1545" y="203"/>
                </a:cubicBezTo>
                <a:cubicBezTo>
                  <a:pt x="1545" y="203"/>
                  <a:pt x="1545" y="203"/>
                  <a:pt x="1545" y="203"/>
                </a:cubicBezTo>
                <a:cubicBezTo>
                  <a:pt x="1547" y="201"/>
                  <a:pt x="1547" y="201"/>
                  <a:pt x="1547" y="201"/>
                </a:cubicBezTo>
                <a:cubicBezTo>
                  <a:pt x="1548" y="200"/>
                  <a:pt x="1548" y="198"/>
                  <a:pt x="1547" y="197"/>
                </a:cubicBezTo>
                <a:cubicBezTo>
                  <a:pt x="1546" y="196"/>
                  <a:pt x="1544" y="196"/>
                  <a:pt x="1543" y="197"/>
                </a:cubicBezTo>
                <a:close/>
                <a:moveTo>
                  <a:pt x="1075" y="665"/>
                </a:moveTo>
                <a:cubicBezTo>
                  <a:pt x="1050" y="690"/>
                  <a:pt x="1050" y="690"/>
                  <a:pt x="1050" y="690"/>
                </a:cubicBezTo>
                <a:cubicBezTo>
                  <a:pt x="1048" y="691"/>
                  <a:pt x="1048" y="693"/>
                  <a:pt x="1050" y="694"/>
                </a:cubicBezTo>
                <a:cubicBezTo>
                  <a:pt x="1050" y="695"/>
                  <a:pt x="1051" y="695"/>
                  <a:pt x="1052" y="695"/>
                </a:cubicBezTo>
                <a:cubicBezTo>
                  <a:pt x="1052" y="695"/>
                  <a:pt x="1053" y="695"/>
                  <a:pt x="1054" y="694"/>
                </a:cubicBezTo>
                <a:cubicBezTo>
                  <a:pt x="1079" y="669"/>
                  <a:pt x="1079" y="669"/>
                  <a:pt x="1079" y="669"/>
                </a:cubicBezTo>
                <a:cubicBezTo>
                  <a:pt x="1080" y="668"/>
                  <a:pt x="1080" y="666"/>
                  <a:pt x="1079" y="665"/>
                </a:cubicBezTo>
                <a:cubicBezTo>
                  <a:pt x="1078" y="663"/>
                  <a:pt x="1076" y="663"/>
                  <a:pt x="1075" y="665"/>
                </a:cubicBezTo>
                <a:close/>
                <a:moveTo>
                  <a:pt x="1496" y="243"/>
                </a:moveTo>
                <a:cubicBezTo>
                  <a:pt x="1480" y="259"/>
                  <a:pt x="1480" y="259"/>
                  <a:pt x="1480" y="259"/>
                </a:cubicBezTo>
                <a:cubicBezTo>
                  <a:pt x="1479" y="260"/>
                  <a:pt x="1479" y="262"/>
                  <a:pt x="1480" y="263"/>
                </a:cubicBezTo>
                <a:cubicBezTo>
                  <a:pt x="1481" y="264"/>
                  <a:pt x="1482" y="264"/>
                  <a:pt x="1482" y="264"/>
                </a:cubicBezTo>
                <a:cubicBezTo>
                  <a:pt x="1483" y="264"/>
                  <a:pt x="1484" y="264"/>
                  <a:pt x="1485" y="263"/>
                </a:cubicBezTo>
                <a:cubicBezTo>
                  <a:pt x="1500" y="248"/>
                  <a:pt x="1500" y="248"/>
                  <a:pt x="1500" y="248"/>
                </a:cubicBezTo>
                <a:cubicBezTo>
                  <a:pt x="1501" y="247"/>
                  <a:pt x="1501" y="245"/>
                  <a:pt x="1500" y="243"/>
                </a:cubicBezTo>
                <a:cubicBezTo>
                  <a:pt x="1499" y="242"/>
                  <a:pt x="1497" y="242"/>
                  <a:pt x="1496" y="243"/>
                </a:cubicBezTo>
                <a:close/>
                <a:moveTo>
                  <a:pt x="1599" y="159"/>
                </a:moveTo>
                <a:cubicBezTo>
                  <a:pt x="1598" y="157"/>
                  <a:pt x="1596" y="157"/>
                  <a:pt x="1595" y="159"/>
                </a:cubicBezTo>
                <a:cubicBezTo>
                  <a:pt x="1580" y="173"/>
                  <a:pt x="1580" y="173"/>
                  <a:pt x="1580" y="173"/>
                </a:cubicBezTo>
                <a:cubicBezTo>
                  <a:pt x="1579" y="174"/>
                  <a:pt x="1579" y="176"/>
                  <a:pt x="1580" y="177"/>
                </a:cubicBezTo>
                <a:cubicBezTo>
                  <a:pt x="1581" y="178"/>
                  <a:pt x="1582" y="178"/>
                  <a:pt x="1582" y="178"/>
                </a:cubicBezTo>
                <a:cubicBezTo>
                  <a:pt x="1583" y="178"/>
                  <a:pt x="1584" y="178"/>
                  <a:pt x="1585" y="177"/>
                </a:cubicBezTo>
                <a:cubicBezTo>
                  <a:pt x="1599" y="163"/>
                  <a:pt x="1599" y="163"/>
                  <a:pt x="1599" y="163"/>
                </a:cubicBezTo>
                <a:cubicBezTo>
                  <a:pt x="1600" y="162"/>
                  <a:pt x="1600" y="160"/>
                  <a:pt x="1599" y="159"/>
                </a:cubicBezTo>
                <a:close/>
                <a:moveTo>
                  <a:pt x="1544" y="209"/>
                </a:moveTo>
                <a:cubicBezTo>
                  <a:pt x="1539" y="214"/>
                  <a:pt x="1539" y="214"/>
                  <a:pt x="1539" y="214"/>
                </a:cubicBezTo>
                <a:cubicBezTo>
                  <a:pt x="1538" y="215"/>
                  <a:pt x="1538" y="217"/>
                  <a:pt x="1539" y="218"/>
                </a:cubicBezTo>
                <a:cubicBezTo>
                  <a:pt x="1540" y="219"/>
                  <a:pt x="1541" y="219"/>
                  <a:pt x="1541" y="219"/>
                </a:cubicBezTo>
                <a:cubicBezTo>
                  <a:pt x="1542" y="219"/>
                  <a:pt x="1543" y="219"/>
                  <a:pt x="1544" y="218"/>
                </a:cubicBezTo>
                <a:cubicBezTo>
                  <a:pt x="1548" y="214"/>
                  <a:pt x="1548" y="214"/>
                  <a:pt x="1548" y="214"/>
                </a:cubicBezTo>
                <a:cubicBezTo>
                  <a:pt x="1549" y="212"/>
                  <a:pt x="1549" y="210"/>
                  <a:pt x="1548" y="209"/>
                </a:cubicBezTo>
                <a:cubicBezTo>
                  <a:pt x="1547" y="208"/>
                  <a:pt x="1545" y="208"/>
                  <a:pt x="1544" y="209"/>
                </a:cubicBezTo>
                <a:close/>
                <a:moveTo>
                  <a:pt x="1068" y="685"/>
                </a:moveTo>
                <a:cubicBezTo>
                  <a:pt x="1064" y="690"/>
                  <a:pt x="1064" y="690"/>
                  <a:pt x="1064" y="690"/>
                </a:cubicBezTo>
                <a:cubicBezTo>
                  <a:pt x="1062" y="691"/>
                  <a:pt x="1062" y="693"/>
                  <a:pt x="1064" y="694"/>
                </a:cubicBezTo>
                <a:cubicBezTo>
                  <a:pt x="1064" y="695"/>
                  <a:pt x="1065" y="695"/>
                  <a:pt x="1066" y="695"/>
                </a:cubicBezTo>
                <a:cubicBezTo>
                  <a:pt x="1067" y="695"/>
                  <a:pt x="1067" y="695"/>
                  <a:pt x="1068" y="694"/>
                </a:cubicBezTo>
                <a:cubicBezTo>
                  <a:pt x="1072" y="690"/>
                  <a:pt x="1072" y="690"/>
                  <a:pt x="1072" y="690"/>
                </a:cubicBezTo>
                <a:cubicBezTo>
                  <a:pt x="1073" y="688"/>
                  <a:pt x="1073" y="687"/>
                  <a:pt x="1072" y="685"/>
                </a:cubicBezTo>
                <a:cubicBezTo>
                  <a:pt x="1071" y="684"/>
                  <a:pt x="1069" y="684"/>
                  <a:pt x="1068" y="685"/>
                </a:cubicBezTo>
                <a:close/>
                <a:moveTo>
                  <a:pt x="1277" y="476"/>
                </a:moveTo>
                <a:cubicBezTo>
                  <a:pt x="1271" y="483"/>
                  <a:pt x="1271" y="483"/>
                  <a:pt x="1271" y="483"/>
                </a:cubicBezTo>
                <a:cubicBezTo>
                  <a:pt x="1269" y="484"/>
                  <a:pt x="1269" y="486"/>
                  <a:pt x="1271" y="487"/>
                </a:cubicBezTo>
                <a:cubicBezTo>
                  <a:pt x="1271" y="487"/>
                  <a:pt x="1272" y="488"/>
                  <a:pt x="1273" y="488"/>
                </a:cubicBezTo>
                <a:cubicBezTo>
                  <a:pt x="1274" y="488"/>
                  <a:pt x="1274" y="487"/>
                  <a:pt x="1275" y="487"/>
                </a:cubicBezTo>
                <a:cubicBezTo>
                  <a:pt x="1281" y="481"/>
                  <a:pt x="1281" y="481"/>
                  <a:pt x="1281" y="481"/>
                </a:cubicBezTo>
                <a:cubicBezTo>
                  <a:pt x="1282" y="480"/>
                  <a:pt x="1282" y="478"/>
                  <a:pt x="1281" y="476"/>
                </a:cubicBezTo>
                <a:cubicBezTo>
                  <a:pt x="1280" y="475"/>
                  <a:pt x="1278" y="475"/>
                  <a:pt x="1277" y="476"/>
                </a:cubicBezTo>
                <a:close/>
                <a:moveTo>
                  <a:pt x="1485" y="276"/>
                </a:moveTo>
                <a:cubicBezTo>
                  <a:pt x="1485" y="276"/>
                  <a:pt x="1486" y="276"/>
                  <a:pt x="1487" y="275"/>
                </a:cubicBezTo>
                <a:cubicBezTo>
                  <a:pt x="1498" y="264"/>
                  <a:pt x="1498" y="264"/>
                  <a:pt x="1498" y="264"/>
                </a:cubicBezTo>
                <a:cubicBezTo>
                  <a:pt x="1499" y="263"/>
                  <a:pt x="1499" y="261"/>
                  <a:pt x="1498" y="260"/>
                </a:cubicBezTo>
                <a:cubicBezTo>
                  <a:pt x="1497" y="259"/>
                  <a:pt x="1495" y="259"/>
                  <a:pt x="1493" y="260"/>
                </a:cubicBezTo>
                <a:cubicBezTo>
                  <a:pt x="1482" y="271"/>
                  <a:pt x="1482" y="271"/>
                  <a:pt x="1482" y="271"/>
                </a:cubicBezTo>
                <a:cubicBezTo>
                  <a:pt x="1481" y="272"/>
                  <a:pt x="1481" y="274"/>
                  <a:pt x="1482" y="275"/>
                </a:cubicBezTo>
                <a:cubicBezTo>
                  <a:pt x="1483" y="276"/>
                  <a:pt x="1484" y="276"/>
                  <a:pt x="1485" y="276"/>
                </a:cubicBezTo>
                <a:close/>
                <a:moveTo>
                  <a:pt x="1463" y="291"/>
                </a:moveTo>
                <a:cubicBezTo>
                  <a:pt x="1346" y="407"/>
                  <a:pt x="1346" y="407"/>
                  <a:pt x="1346" y="407"/>
                </a:cubicBezTo>
                <a:cubicBezTo>
                  <a:pt x="1345" y="408"/>
                  <a:pt x="1345" y="410"/>
                  <a:pt x="1346" y="411"/>
                </a:cubicBezTo>
                <a:cubicBezTo>
                  <a:pt x="1347" y="412"/>
                  <a:pt x="1347" y="412"/>
                  <a:pt x="1348" y="412"/>
                </a:cubicBezTo>
                <a:cubicBezTo>
                  <a:pt x="1349" y="412"/>
                  <a:pt x="1350" y="412"/>
                  <a:pt x="1350" y="411"/>
                </a:cubicBezTo>
                <a:cubicBezTo>
                  <a:pt x="1467" y="295"/>
                  <a:pt x="1467" y="295"/>
                  <a:pt x="1467" y="295"/>
                </a:cubicBezTo>
                <a:cubicBezTo>
                  <a:pt x="1468" y="294"/>
                  <a:pt x="1468" y="292"/>
                  <a:pt x="1467" y="291"/>
                </a:cubicBezTo>
                <a:cubicBezTo>
                  <a:pt x="1466" y="289"/>
                  <a:pt x="1464" y="289"/>
                  <a:pt x="1463" y="291"/>
                </a:cubicBezTo>
                <a:close/>
                <a:moveTo>
                  <a:pt x="1593" y="183"/>
                </a:moveTo>
                <a:cubicBezTo>
                  <a:pt x="1597" y="178"/>
                  <a:pt x="1597" y="178"/>
                  <a:pt x="1597" y="178"/>
                </a:cubicBezTo>
                <a:cubicBezTo>
                  <a:pt x="1599" y="177"/>
                  <a:pt x="1599" y="175"/>
                  <a:pt x="1597" y="174"/>
                </a:cubicBezTo>
                <a:cubicBezTo>
                  <a:pt x="1596" y="173"/>
                  <a:pt x="1594" y="173"/>
                  <a:pt x="1593" y="174"/>
                </a:cubicBezTo>
                <a:cubicBezTo>
                  <a:pt x="1588" y="179"/>
                  <a:pt x="1588" y="179"/>
                  <a:pt x="1588" y="179"/>
                </a:cubicBezTo>
                <a:cubicBezTo>
                  <a:pt x="1587" y="180"/>
                  <a:pt x="1587" y="182"/>
                  <a:pt x="1588" y="183"/>
                </a:cubicBezTo>
                <a:cubicBezTo>
                  <a:pt x="1589" y="184"/>
                  <a:pt x="1590" y="184"/>
                  <a:pt x="1590" y="184"/>
                </a:cubicBezTo>
                <a:cubicBezTo>
                  <a:pt x="1591" y="184"/>
                  <a:pt x="1592" y="184"/>
                  <a:pt x="1593" y="183"/>
                </a:cubicBezTo>
                <a:close/>
                <a:moveTo>
                  <a:pt x="1546" y="221"/>
                </a:moveTo>
                <a:cubicBezTo>
                  <a:pt x="1544" y="223"/>
                  <a:pt x="1544" y="223"/>
                  <a:pt x="1544" y="223"/>
                </a:cubicBezTo>
                <a:cubicBezTo>
                  <a:pt x="1543" y="224"/>
                  <a:pt x="1543" y="226"/>
                  <a:pt x="1544" y="227"/>
                </a:cubicBezTo>
                <a:cubicBezTo>
                  <a:pt x="1545" y="228"/>
                  <a:pt x="1545" y="228"/>
                  <a:pt x="1546" y="228"/>
                </a:cubicBezTo>
                <a:cubicBezTo>
                  <a:pt x="1547" y="228"/>
                  <a:pt x="1548" y="228"/>
                  <a:pt x="1548" y="227"/>
                </a:cubicBezTo>
                <a:cubicBezTo>
                  <a:pt x="1551" y="225"/>
                  <a:pt x="1551" y="225"/>
                  <a:pt x="1551" y="225"/>
                </a:cubicBezTo>
                <a:cubicBezTo>
                  <a:pt x="1552" y="224"/>
                  <a:pt x="1552" y="222"/>
                  <a:pt x="1551" y="221"/>
                </a:cubicBezTo>
                <a:cubicBezTo>
                  <a:pt x="1550" y="219"/>
                  <a:pt x="1548" y="219"/>
                  <a:pt x="1546" y="221"/>
                </a:cubicBezTo>
                <a:close/>
                <a:moveTo>
                  <a:pt x="1474" y="297"/>
                </a:moveTo>
                <a:cubicBezTo>
                  <a:pt x="1473" y="296"/>
                  <a:pt x="1471" y="296"/>
                  <a:pt x="1470" y="297"/>
                </a:cubicBezTo>
                <a:cubicBezTo>
                  <a:pt x="1351" y="417"/>
                  <a:pt x="1351" y="417"/>
                  <a:pt x="1351" y="417"/>
                </a:cubicBezTo>
                <a:cubicBezTo>
                  <a:pt x="1349" y="418"/>
                  <a:pt x="1349" y="420"/>
                  <a:pt x="1351" y="421"/>
                </a:cubicBezTo>
                <a:cubicBezTo>
                  <a:pt x="1351" y="422"/>
                  <a:pt x="1352" y="422"/>
                  <a:pt x="1353" y="422"/>
                </a:cubicBezTo>
                <a:cubicBezTo>
                  <a:pt x="1353" y="422"/>
                  <a:pt x="1354" y="422"/>
                  <a:pt x="1355" y="421"/>
                </a:cubicBezTo>
                <a:cubicBezTo>
                  <a:pt x="1474" y="302"/>
                  <a:pt x="1474" y="302"/>
                  <a:pt x="1474" y="302"/>
                </a:cubicBezTo>
                <a:cubicBezTo>
                  <a:pt x="1476" y="300"/>
                  <a:pt x="1476" y="298"/>
                  <a:pt x="1474" y="297"/>
                </a:cubicBezTo>
                <a:close/>
                <a:moveTo>
                  <a:pt x="1494" y="273"/>
                </a:moveTo>
                <a:cubicBezTo>
                  <a:pt x="1493" y="274"/>
                  <a:pt x="1493" y="276"/>
                  <a:pt x="1494" y="277"/>
                </a:cubicBezTo>
                <a:cubicBezTo>
                  <a:pt x="1495" y="278"/>
                  <a:pt x="1496" y="278"/>
                  <a:pt x="1496" y="278"/>
                </a:cubicBezTo>
                <a:cubicBezTo>
                  <a:pt x="1497" y="278"/>
                  <a:pt x="1498" y="278"/>
                  <a:pt x="1498" y="277"/>
                </a:cubicBezTo>
                <a:cubicBezTo>
                  <a:pt x="1506" y="270"/>
                  <a:pt x="1506" y="270"/>
                  <a:pt x="1506" y="270"/>
                </a:cubicBezTo>
                <a:cubicBezTo>
                  <a:pt x="1507" y="269"/>
                  <a:pt x="1507" y="267"/>
                  <a:pt x="1506" y="266"/>
                </a:cubicBezTo>
                <a:cubicBezTo>
                  <a:pt x="1505" y="264"/>
                  <a:pt x="1503" y="264"/>
                  <a:pt x="1502" y="266"/>
                </a:cubicBezTo>
                <a:lnTo>
                  <a:pt x="1494" y="273"/>
                </a:lnTo>
                <a:close/>
                <a:moveTo>
                  <a:pt x="1366" y="420"/>
                </a:moveTo>
                <a:cubicBezTo>
                  <a:pt x="1366" y="420"/>
                  <a:pt x="1367" y="421"/>
                  <a:pt x="1368" y="421"/>
                </a:cubicBezTo>
                <a:cubicBezTo>
                  <a:pt x="1369" y="421"/>
                  <a:pt x="1370" y="420"/>
                  <a:pt x="1370" y="420"/>
                </a:cubicBezTo>
                <a:cubicBezTo>
                  <a:pt x="1480" y="310"/>
                  <a:pt x="1480" y="310"/>
                  <a:pt x="1480" y="310"/>
                </a:cubicBezTo>
                <a:cubicBezTo>
                  <a:pt x="1481" y="309"/>
                  <a:pt x="1481" y="307"/>
                  <a:pt x="1480" y="306"/>
                </a:cubicBezTo>
                <a:cubicBezTo>
                  <a:pt x="1479" y="304"/>
                  <a:pt x="1477" y="304"/>
                  <a:pt x="1476" y="306"/>
                </a:cubicBezTo>
                <a:cubicBezTo>
                  <a:pt x="1366" y="415"/>
                  <a:pt x="1366" y="415"/>
                  <a:pt x="1366" y="415"/>
                </a:cubicBezTo>
                <a:cubicBezTo>
                  <a:pt x="1365" y="417"/>
                  <a:pt x="1365" y="419"/>
                  <a:pt x="1366" y="420"/>
                </a:cubicBezTo>
                <a:close/>
                <a:moveTo>
                  <a:pt x="1555" y="226"/>
                </a:moveTo>
                <a:cubicBezTo>
                  <a:pt x="1550" y="231"/>
                  <a:pt x="1550" y="231"/>
                  <a:pt x="1550" y="231"/>
                </a:cubicBezTo>
                <a:cubicBezTo>
                  <a:pt x="1549" y="233"/>
                  <a:pt x="1549" y="235"/>
                  <a:pt x="1550" y="236"/>
                </a:cubicBezTo>
                <a:cubicBezTo>
                  <a:pt x="1550" y="236"/>
                  <a:pt x="1551" y="237"/>
                  <a:pt x="1552" y="237"/>
                </a:cubicBezTo>
                <a:cubicBezTo>
                  <a:pt x="1553" y="237"/>
                  <a:pt x="1554" y="236"/>
                  <a:pt x="1554" y="236"/>
                </a:cubicBezTo>
                <a:cubicBezTo>
                  <a:pt x="1559" y="231"/>
                  <a:pt x="1559" y="231"/>
                  <a:pt x="1559" y="231"/>
                </a:cubicBezTo>
                <a:cubicBezTo>
                  <a:pt x="1561" y="229"/>
                  <a:pt x="1561" y="227"/>
                  <a:pt x="1559" y="226"/>
                </a:cubicBezTo>
                <a:cubicBezTo>
                  <a:pt x="1558" y="225"/>
                  <a:pt x="1556" y="225"/>
                  <a:pt x="1555" y="226"/>
                </a:cubicBezTo>
                <a:close/>
                <a:moveTo>
                  <a:pt x="1344" y="441"/>
                </a:moveTo>
                <a:cubicBezTo>
                  <a:pt x="1343" y="440"/>
                  <a:pt x="1341" y="440"/>
                  <a:pt x="1340" y="441"/>
                </a:cubicBezTo>
                <a:cubicBezTo>
                  <a:pt x="1336" y="445"/>
                  <a:pt x="1336" y="445"/>
                  <a:pt x="1336" y="445"/>
                </a:cubicBezTo>
                <a:cubicBezTo>
                  <a:pt x="1335" y="446"/>
                  <a:pt x="1335" y="448"/>
                  <a:pt x="1336" y="449"/>
                </a:cubicBezTo>
                <a:cubicBezTo>
                  <a:pt x="1337" y="450"/>
                  <a:pt x="1338" y="450"/>
                  <a:pt x="1339" y="450"/>
                </a:cubicBezTo>
                <a:cubicBezTo>
                  <a:pt x="1339" y="450"/>
                  <a:pt x="1340" y="450"/>
                  <a:pt x="1341" y="449"/>
                </a:cubicBezTo>
                <a:cubicBezTo>
                  <a:pt x="1344" y="445"/>
                  <a:pt x="1344" y="445"/>
                  <a:pt x="1344" y="445"/>
                </a:cubicBezTo>
                <a:cubicBezTo>
                  <a:pt x="1346" y="444"/>
                  <a:pt x="1346" y="442"/>
                  <a:pt x="1344" y="441"/>
                </a:cubicBezTo>
                <a:close/>
                <a:moveTo>
                  <a:pt x="1594" y="196"/>
                </a:moveTo>
                <a:cubicBezTo>
                  <a:pt x="1598" y="192"/>
                  <a:pt x="1598" y="192"/>
                  <a:pt x="1598" y="192"/>
                </a:cubicBezTo>
                <a:cubicBezTo>
                  <a:pt x="1599" y="191"/>
                  <a:pt x="1599" y="189"/>
                  <a:pt x="1598" y="188"/>
                </a:cubicBezTo>
                <a:cubicBezTo>
                  <a:pt x="1596" y="187"/>
                  <a:pt x="1594" y="187"/>
                  <a:pt x="1593" y="188"/>
                </a:cubicBezTo>
                <a:cubicBezTo>
                  <a:pt x="1590" y="191"/>
                  <a:pt x="1590" y="191"/>
                  <a:pt x="1590" y="191"/>
                </a:cubicBezTo>
                <a:cubicBezTo>
                  <a:pt x="1589" y="193"/>
                  <a:pt x="1589" y="194"/>
                  <a:pt x="1590" y="196"/>
                </a:cubicBezTo>
                <a:cubicBezTo>
                  <a:pt x="1590" y="196"/>
                  <a:pt x="1591" y="197"/>
                  <a:pt x="1592" y="197"/>
                </a:cubicBezTo>
                <a:cubicBezTo>
                  <a:pt x="1593" y="197"/>
                  <a:pt x="1594" y="196"/>
                  <a:pt x="1594" y="196"/>
                </a:cubicBezTo>
                <a:close/>
                <a:moveTo>
                  <a:pt x="1508" y="273"/>
                </a:moveTo>
                <a:cubicBezTo>
                  <a:pt x="1497" y="284"/>
                  <a:pt x="1497" y="284"/>
                  <a:pt x="1497" y="284"/>
                </a:cubicBezTo>
                <a:cubicBezTo>
                  <a:pt x="1496" y="285"/>
                  <a:pt x="1496" y="287"/>
                  <a:pt x="1497" y="289"/>
                </a:cubicBezTo>
                <a:cubicBezTo>
                  <a:pt x="1497" y="289"/>
                  <a:pt x="1498" y="290"/>
                  <a:pt x="1499" y="290"/>
                </a:cubicBezTo>
                <a:cubicBezTo>
                  <a:pt x="1500" y="290"/>
                  <a:pt x="1501" y="289"/>
                  <a:pt x="1501" y="289"/>
                </a:cubicBezTo>
                <a:cubicBezTo>
                  <a:pt x="1513" y="277"/>
                  <a:pt x="1513" y="277"/>
                  <a:pt x="1513" y="277"/>
                </a:cubicBezTo>
                <a:cubicBezTo>
                  <a:pt x="1514" y="276"/>
                  <a:pt x="1514" y="274"/>
                  <a:pt x="1513" y="273"/>
                </a:cubicBezTo>
                <a:cubicBezTo>
                  <a:pt x="1512" y="272"/>
                  <a:pt x="1510" y="272"/>
                  <a:pt x="1508" y="273"/>
                </a:cubicBezTo>
                <a:close/>
                <a:moveTo>
                  <a:pt x="1566" y="229"/>
                </a:moveTo>
                <a:cubicBezTo>
                  <a:pt x="1554" y="241"/>
                  <a:pt x="1554" y="241"/>
                  <a:pt x="1554" y="241"/>
                </a:cubicBezTo>
                <a:cubicBezTo>
                  <a:pt x="1550" y="245"/>
                  <a:pt x="1550" y="245"/>
                  <a:pt x="1550" y="245"/>
                </a:cubicBezTo>
                <a:cubicBezTo>
                  <a:pt x="1549" y="247"/>
                  <a:pt x="1549" y="248"/>
                  <a:pt x="1550" y="250"/>
                </a:cubicBezTo>
                <a:cubicBezTo>
                  <a:pt x="1550" y="250"/>
                  <a:pt x="1551" y="251"/>
                  <a:pt x="1552" y="251"/>
                </a:cubicBezTo>
                <a:cubicBezTo>
                  <a:pt x="1553" y="251"/>
                  <a:pt x="1554" y="250"/>
                  <a:pt x="1554" y="250"/>
                </a:cubicBezTo>
                <a:cubicBezTo>
                  <a:pt x="1559" y="245"/>
                  <a:pt x="1559" y="245"/>
                  <a:pt x="1559" y="245"/>
                </a:cubicBezTo>
                <a:cubicBezTo>
                  <a:pt x="1570" y="234"/>
                  <a:pt x="1570" y="234"/>
                  <a:pt x="1570" y="234"/>
                </a:cubicBezTo>
                <a:cubicBezTo>
                  <a:pt x="1571" y="232"/>
                  <a:pt x="1571" y="230"/>
                  <a:pt x="1570" y="229"/>
                </a:cubicBezTo>
                <a:cubicBezTo>
                  <a:pt x="1569" y="228"/>
                  <a:pt x="1567" y="228"/>
                  <a:pt x="1566" y="229"/>
                </a:cubicBezTo>
                <a:close/>
                <a:moveTo>
                  <a:pt x="1371" y="432"/>
                </a:moveTo>
                <a:cubicBezTo>
                  <a:pt x="1372" y="432"/>
                  <a:pt x="1372" y="431"/>
                  <a:pt x="1373" y="431"/>
                </a:cubicBezTo>
                <a:cubicBezTo>
                  <a:pt x="1487" y="317"/>
                  <a:pt x="1487" y="317"/>
                  <a:pt x="1487" y="317"/>
                </a:cubicBezTo>
                <a:cubicBezTo>
                  <a:pt x="1488" y="315"/>
                  <a:pt x="1488" y="313"/>
                  <a:pt x="1487" y="312"/>
                </a:cubicBezTo>
                <a:cubicBezTo>
                  <a:pt x="1486" y="311"/>
                  <a:pt x="1484" y="311"/>
                  <a:pt x="1483" y="312"/>
                </a:cubicBezTo>
                <a:cubicBezTo>
                  <a:pt x="1369" y="426"/>
                  <a:pt x="1369" y="426"/>
                  <a:pt x="1369" y="426"/>
                </a:cubicBezTo>
                <a:cubicBezTo>
                  <a:pt x="1367" y="428"/>
                  <a:pt x="1367" y="430"/>
                  <a:pt x="1369" y="431"/>
                </a:cubicBezTo>
                <a:cubicBezTo>
                  <a:pt x="1369" y="431"/>
                  <a:pt x="1370" y="432"/>
                  <a:pt x="1371" y="432"/>
                </a:cubicBezTo>
                <a:close/>
                <a:moveTo>
                  <a:pt x="1514" y="281"/>
                </a:moveTo>
                <a:cubicBezTo>
                  <a:pt x="1499" y="296"/>
                  <a:pt x="1499" y="296"/>
                  <a:pt x="1499" y="296"/>
                </a:cubicBezTo>
                <a:cubicBezTo>
                  <a:pt x="1498" y="297"/>
                  <a:pt x="1498" y="299"/>
                  <a:pt x="1499" y="300"/>
                </a:cubicBezTo>
                <a:cubicBezTo>
                  <a:pt x="1500" y="301"/>
                  <a:pt x="1500" y="301"/>
                  <a:pt x="1501" y="301"/>
                </a:cubicBezTo>
                <a:cubicBezTo>
                  <a:pt x="1502" y="301"/>
                  <a:pt x="1503" y="301"/>
                  <a:pt x="1503" y="300"/>
                </a:cubicBezTo>
                <a:cubicBezTo>
                  <a:pt x="1519" y="285"/>
                  <a:pt x="1519" y="285"/>
                  <a:pt x="1519" y="285"/>
                </a:cubicBezTo>
                <a:cubicBezTo>
                  <a:pt x="1520" y="284"/>
                  <a:pt x="1520" y="282"/>
                  <a:pt x="1519" y="281"/>
                </a:cubicBezTo>
                <a:cubicBezTo>
                  <a:pt x="1518" y="280"/>
                  <a:pt x="1516" y="280"/>
                  <a:pt x="1514" y="281"/>
                </a:cubicBezTo>
                <a:close/>
                <a:moveTo>
                  <a:pt x="1576" y="242"/>
                </a:moveTo>
                <a:cubicBezTo>
                  <a:pt x="1577" y="241"/>
                  <a:pt x="1577" y="241"/>
                  <a:pt x="1577" y="241"/>
                </a:cubicBezTo>
                <a:cubicBezTo>
                  <a:pt x="1578" y="240"/>
                  <a:pt x="1578" y="238"/>
                  <a:pt x="1577" y="236"/>
                </a:cubicBezTo>
                <a:cubicBezTo>
                  <a:pt x="1576" y="235"/>
                  <a:pt x="1574" y="235"/>
                  <a:pt x="1573" y="236"/>
                </a:cubicBezTo>
                <a:cubicBezTo>
                  <a:pt x="1572" y="237"/>
                  <a:pt x="1572" y="237"/>
                  <a:pt x="1572" y="237"/>
                </a:cubicBezTo>
                <a:cubicBezTo>
                  <a:pt x="1571" y="238"/>
                  <a:pt x="1571" y="240"/>
                  <a:pt x="1572" y="242"/>
                </a:cubicBezTo>
                <a:cubicBezTo>
                  <a:pt x="1573" y="242"/>
                  <a:pt x="1573" y="242"/>
                  <a:pt x="1574" y="242"/>
                </a:cubicBezTo>
                <a:cubicBezTo>
                  <a:pt x="1575" y="242"/>
                  <a:pt x="1576" y="242"/>
                  <a:pt x="1576" y="242"/>
                </a:cubicBezTo>
                <a:close/>
                <a:moveTo>
                  <a:pt x="1374" y="443"/>
                </a:moveTo>
                <a:cubicBezTo>
                  <a:pt x="1374" y="443"/>
                  <a:pt x="1375" y="443"/>
                  <a:pt x="1376" y="442"/>
                </a:cubicBezTo>
                <a:cubicBezTo>
                  <a:pt x="1415" y="403"/>
                  <a:pt x="1415" y="403"/>
                  <a:pt x="1415" y="403"/>
                </a:cubicBezTo>
                <a:cubicBezTo>
                  <a:pt x="1416" y="402"/>
                  <a:pt x="1416" y="400"/>
                  <a:pt x="1415" y="399"/>
                </a:cubicBezTo>
                <a:cubicBezTo>
                  <a:pt x="1414" y="397"/>
                  <a:pt x="1412" y="397"/>
                  <a:pt x="1411" y="399"/>
                </a:cubicBezTo>
                <a:cubicBezTo>
                  <a:pt x="1371" y="438"/>
                  <a:pt x="1371" y="438"/>
                  <a:pt x="1371" y="438"/>
                </a:cubicBezTo>
                <a:cubicBezTo>
                  <a:pt x="1370" y="439"/>
                  <a:pt x="1370" y="441"/>
                  <a:pt x="1371" y="442"/>
                </a:cubicBezTo>
                <a:cubicBezTo>
                  <a:pt x="1372" y="443"/>
                  <a:pt x="1373" y="443"/>
                  <a:pt x="1374" y="443"/>
                </a:cubicBezTo>
                <a:close/>
                <a:moveTo>
                  <a:pt x="1491" y="322"/>
                </a:moveTo>
                <a:cubicBezTo>
                  <a:pt x="1490" y="321"/>
                  <a:pt x="1488" y="321"/>
                  <a:pt x="1487" y="322"/>
                </a:cubicBezTo>
                <a:cubicBezTo>
                  <a:pt x="1429" y="380"/>
                  <a:pt x="1429" y="380"/>
                  <a:pt x="1429" y="380"/>
                </a:cubicBezTo>
                <a:cubicBezTo>
                  <a:pt x="1428" y="381"/>
                  <a:pt x="1428" y="383"/>
                  <a:pt x="1429" y="384"/>
                </a:cubicBezTo>
                <a:cubicBezTo>
                  <a:pt x="1430" y="385"/>
                  <a:pt x="1430" y="385"/>
                  <a:pt x="1431" y="385"/>
                </a:cubicBezTo>
                <a:cubicBezTo>
                  <a:pt x="1432" y="385"/>
                  <a:pt x="1433" y="385"/>
                  <a:pt x="1433" y="384"/>
                </a:cubicBezTo>
                <a:cubicBezTo>
                  <a:pt x="1491" y="327"/>
                  <a:pt x="1491" y="327"/>
                  <a:pt x="1491" y="327"/>
                </a:cubicBezTo>
                <a:cubicBezTo>
                  <a:pt x="1492" y="326"/>
                  <a:pt x="1492" y="324"/>
                  <a:pt x="1491" y="322"/>
                </a:cubicBezTo>
                <a:close/>
                <a:moveTo>
                  <a:pt x="1569" y="249"/>
                </a:moveTo>
                <a:cubicBezTo>
                  <a:pt x="1572" y="246"/>
                  <a:pt x="1572" y="246"/>
                  <a:pt x="1572" y="246"/>
                </a:cubicBezTo>
                <a:cubicBezTo>
                  <a:pt x="1572" y="246"/>
                  <a:pt x="1572" y="246"/>
                  <a:pt x="1572" y="245"/>
                </a:cubicBezTo>
                <a:cubicBezTo>
                  <a:pt x="1573" y="245"/>
                  <a:pt x="1573" y="244"/>
                  <a:pt x="1573" y="244"/>
                </a:cubicBezTo>
                <a:cubicBezTo>
                  <a:pt x="1573" y="243"/>
                  <a:pt x="1572" y="242"/>
                  <a:pt x="1572" y="242"/>
                </a:cubicBezTo>
                <a:cubicBezTo>
                  <a:pt x="1571" y="241"/>
                  <a:pt x="1571" y="241"/>
                  <a:pt x="1571" y="241"/>
                </a:cubicBezTo>
                <a:cubicBezTo>
                  <a:pt x="1570" y="241"/>
                  <a:pt x="1568" y="241"/>
                  <a:pt x="1567" y="242"/>
                </a:cubicBezTo>
                <a:cubicBezTo>
                  <a:pt x="1555" y="254"/>
                  <a:pt x="1555" y="254"/>
                  <a:pt x="1555" y="254"/>
                </a:cubicBezTo>
                <a:cubicBezTo>
                  <a:pt x="1554" y="255"/>
                  <a:pt x="1554" y="257"/>
                  <a:pt x="1555" y="258"/>
                </a:cubicBezTo>
                <a:cubicBezTo>
                  <a:pt x="1556" y="259"/>
                  <a:pt x="1557" y="259"/>
                  <a:pt x="1557" y="259"/>
                </a:cubicBezTo>
                <a:cubicBezTo>
                  <a:pt x="1558" y="259"/>
                  <a:pt x="1559" y="259"/>
                  <a:pt x="1560" y="258"/>
                </a:cubicBezTo>
                <a:lnTo>
                  <a:pt x="1569" y="249"/>
                </a:lnTo>
                <a:close/>
                <a:moveTo>
                  <a:pt x="1438" y="390"/>
                </a:moveTo>
                <a:cubicBezTo>
                  <a:pt x="1436" y="389"/>
                  <a:pt x="1434" y="389"/>
                  <a:pt x="1433" y="390"/>
                </a:cubicBezTo>
                <a:cubicBezTo>
                  <a:pt x="1425" y="398"/>
                  <a:pt x="1425" y="398"/>
                  <a:pt x="1425" y="398"/>
                </a:cubicBezTo>
                <a:cubicBezTo>
                  <a:pt x="1424" y="399"/>
                  <a:pt x="1424" y="401"/>
                  <a:pt x="1425" y="402"/>
                </a:cubicBezTo>
                <a:cubicBezTo>
                  <a:pt x="1426" y="403"/>
                  <a:pt x="1427" y="403"/>
                  <a:pt x="1427" y="403"/>
                </a:cubicBezTo>
                <a:cubicBezTo>
                  <a:pt x="1428" y="403"/>
                  <a:pt x="1429" y="403"/>
                  <a:pt x="1429" y="402"/>
                </a:cubicBezTo>
                <a:cubicBezTo>
                  <a:pt x="1438" y="394"/>
                  <a:pt x="1438" y="394"/>
                  <a:pt x="1438" y="394"/>
                </a:cubicBezTo>
                <a:cubicBezTo>
                  <a:pt x="1439" y="393"/>
                  <a:pt x="1439" y="391"/>
                  <a:pt x="1438" y="390"/>
                </a:cubicBezTo>
                <a:close/>
                <a:moveTo>
                  <a:pt x="1488" y="340"/>
                </a:moveTo>
                <a:cubicBezTo>
                  <a:pt x="1486" y="339"/>
                  <a:pt x="1484" y="339"/>
                  <a:pt x="1483" y="340"/>
                </a:cubicBezTo>
                <a:cubicBezTo>
                  <a:pt x="1445" y="378"/>
                  <a:pt x="1445" y="378"/>
                  <a:pt x="1445" y="378"/>
                </a:cubicBezTo>
                <a:cubicBezTo>
                  <a:pt x="1443" y="380"/>
                  <a:pt x="1443" y="382"/>
                  <a:pt x="1445" y="383"/>
                </a:cubicBezTo>
                <a:cubicBezTo>
                  <a:pt x="1445" y="383"/>
                  <a:pt x="1446" y="384"/>
                  <a:pt x="1447" y="384"/>
                </a:cubicBezTo>
                <a:cubicBezTo>
                  <a:pt x="1448" y="384"/>
                  <a:pt x="1448" y="383"/>
                  <a:pt x="1449" y="383"/>
                </a:cubicBezTo>
                <a:cubicBezTo>
                  <a:pt x="1488" y="344"/>
                  <a:pt x="1488" y="344"/>
                  <a:pt x="1488" y="344"/>
                </a:cubicBezTo>
                <a:cubicBezTo>
                  <a:pt x="1489" y="343"/>
                  <a:pt x="1489" y="341"/>
                  <a:pt x="1488" y="340"/>
                </a:cubicBezTo>
                <a:close/>
                <a:moveTo>
                  <a:pt x="1561" y="269"/>
                </a:moveTo>
                <a:cubicBezTo>
                  <a:pt x="1562" y="269"/>
                  <a:pt x="1563" y="269"/>
                  <a:pt x="1563" y="269"/>
                </a:cubicBezTo>
                <a:cubicBezTo>
                  <a:pt x="1572" y="260"/>
                  <a:pt x="1572" y="260"/>
                  <a:pt x="1572" y="260"/>
                </a:cubicBezTo>
                <a:cubicBezTo>
                  <a:pt x="1573" y="259"/>
                  <a:pt x="1573" y="257"/>
                  <a:pt x="1572" y="256"/>
                </a:cubicBezTo>
                <a:cubicBezTo>
                  <a:pt x="1571" y="254"/>
                  <a:pt x="1569" y="254"/>
                  <a:pt x="1567" y="256"/>
                </a:cubicBezTo>
                <a:cubicBezTo>
                  <a:pt x="1559" y="264"/>
                  <a:pt x="1559" y="264"/>
                  <a:pt x="1559" y="264"/>
                </a:cubicBezTo>
                <a:cubicBezTo>
                  <a:pt x="1558" y="265"/>
                  <a:pt x="1558" y="267"/>
                  <a:pt x="1559" y="269"/>
                </a:cubicBezTo>
                <a:cubicBezTo>
                  <a:pt x="1559" y="269"/>
                  <a:pt x="1560" y="269"/>
                  <a:pt x="1561" y="269"/>
                </a:cubicBezTo>
                <a:close/>
                <a:moveTo>
                  <a:pt x="1390" y="442"/>
                </a:moveTo>
                <a:cubicBezTo>
                  <a:pt x="1421" y="411"/>
                  <a:pt x="1421" y="411"/>
                  <a:pt x="1421" y="411"/>
                </a:cubicBezTo>
                <a:cubicBezTo>
                  <a:pt x="1422" y="410"/>
                  <a:pt x="1422" y="408"/>
                  <a:pt x="1421" y="407"/>
                </a:cubicBezTo>
                <a:cubicBezTo>
                  <a:pt x="1419" y="406"/>
                  <a:pt x="1417" y="406"/>
                  <a:pt x="1416" y="407"/>
                </a:cubicBezTo>
                <a:cubicBezTo>
                  <a:pt x="1386" y="438"/>
                  <a:pt x="1386" y="438"/>
                  <a:pt x="1386" y="438"/>
                </a:cubicBezTo>
                <a:cubicBezTo>
                  <a:pt x="1384" y="439"/>
                  <a:pt x="1384" y="441"/>
                  <a:pt x="1386" y="442"/>
                </a:cubicBezTo>
                <a:cubicBezTo>
                  <a:pt x="1386" y="442"/>
                  <a:pt x="1387" y="443"/>
                  <a:pt x="1388" y="443"/>
                </a:cubicBezTo>
                <a:cubicBezTo>
                  <a:pt x="1389" y="443"/>
                  <a:pt x="1389" y="442"/>
                  <a:pt x="1390" y="442"/>
                </a:cubicBezTo>
                <a:close/>
                <a:moveTo>
                  <a:pt x="1381" y="442"/>
                </a:moveTo>
                <a:cubicBezTo>
                  <a:pt x="1372" y="451"/>
                  <a:pt x="1372" y="451"/>
                  <a:pt x="1372" y="451"/>
                </a:cubicBezTo>
                <a:cubicBezTo>
                  <a:pt x="1371" y="452"/>
                  <a:pt x="1371" y="454"/>
                  <a:pt x="1372" y="455"/>
                </a:cubicBezTo>
                <a:cubicBezTo>
                  <a:pt x="1373" y="456"/>
                  <a:pt x="1373" y="456"/>
                  <a:pt x="1374" y="456"/>
                </a:cubicBezTo>
                <a:cubicBezTo>
                  <a:pt x="1375" y="456"/>
                  <a:pt x="1376" y="456"/>
                  <a:pt x="1376" y="455"/>
                </a:cubicBezTo>
                <a:cubicBezTo>
                  <a:pt x="1385" y="447"/>
                  <a:pt x="1385" y="447"/>
                  <a:pt x="1385" y="447"/>
                </a:cubicBezTo>
                <a:cubicBezTo>
                  <a:pt x="1386" y="446"/>
                  <a:pt x="1386" y="444"/>
                  <a:pt x="1385" y="442"/>
                </a:cubicBezTo>
                <a:cubicBezTo>
                  <a:pt x="1384" y="441"/>
                  <a:pt x="1382" y="441"/>
                  <a:pt x="1381" y="442"/>
                </a:cubicBezTo>
                <a:close/>
                <a:moveTo>
                  <a:pt x="1537" y="287"/>
                </a:moveTo>
                <a:cubicBezTo>
                  <a:pt x="1529" y="296"/>
                  <a:pt x="1529" y="296"/>
                  <a:pt x="1529" y="296"/>
                </a:cubicBezTo>
                <a:cubicBezTo>
                  <a:pt x="1522" y="302"/>
                  <a:pt x="1522" y="302"/>
                  <a:pt x="1522" y="302"/>
                </a:cubicBezTo>
                <a:cubicBezTo>
                  <a:pt x="1521" y="303"/>
                  <a:pt x="1521" y="305"/>
                  <a:pt x="1522" y="306"/>
                </a:cubicBezTo>
                <a:cubicBezTo>
                  <a:pt x="1523" y="306"/>
                  <a:pt x="1523" y="306"/>
                  <a:pt x="1524" y="306"/>
                </a:cubicBezTo>
                <a:cubicBezTo>
                  <a:pt x="1525" y="306"/>
                  <a:pt x="1526" y="306"/>
                  <a:pt x="1526" y="306"/>
                </a:cubicBezTo>
                <a:cubicBezTo>
                  <a:pt x="1531" y="301"/>
                  <a:pt x="1531" y="301"/>
                  <a:pt x="1531" y="301"/>
                </a:cubicBezTo>
                <a:cubicBezTo>
                  <a:pt x="1531" y="300"/>
                  <a:pt x="1531" y="300"/>
                  <a:pt x="1531" y="300"/>
                </a:cubicBezTo>
                <a:cubicBezTo>
                  <a:pt x="1541" y="290"/>
                  <a:pt x="1541" y="290"/>
                  <a:pt x="1541" y="290"/>
                </a:cubicBezTo>
                <a:cubicBezTo>
                  <a:pt x="1543" y="289"/>
                  <a:pt x="1543" y="288"/>
                  <a:pt x="1541" y="286"/>
                </a:cubicBezTo>
                <a:cubicBezTo>
                  <a:pt x="1540" y="285"/>
                  <a:pt x="1538" y="285"/>
                  <a:pt x="1537" y="287"/>
                </a:cubicBezTo>
                <a:close/>
                <a:moveTo>
                  <a:pt x="1348" y="475"/>
                </a:moveTo>
                <a:cubicBezTo>
                  <a:pt x="1346" y="477"/>
                  <a:pt x="1346" y="477"/>
                  <a:pt x="1346" y="477"/>
                </a:cubicBezTo>
                <a:cubicBezTo>
                  <a:pt x="1345" y="478"/>
                  <a:pt x="1345" y="480"/>
                  <a:pt x="1346" y="481"/>
                </a:cubicBezTo>
                <a:cubicBezTo>
                  <a:pt x="1347" y="482"/>
                  <a:pt x="1348" y="482"/>
                  <a:pt x="1348" y="482"/>
                </a:cubicBezTo>
                <a:cubicBezTo>
                  <a:pt x="1349" y="482"/>
                  <a:pt x="1350" y="482"/>
                  <a:pt x="1350" y="481"/>
                </a:cubicBezTo>
                <a:cubicBezTo>
                  <a:pt x="1352" y="480"/>
                  <a:pt x="1352" y="480"/>
                  <a:pt x="1352" y="480"/>
                </a:cubicBezTo>
                <a:cubicBezTo>
                  <a:pt x="1353" y="478"/>
                  <a:pt x="1353" y="477"/>
                  <a:pt x="1352" y="475"/>
                </a:cubicBezTo>
                <a:cubicBezTo>
                  <a:pt x="1351" y="474"/>
                  <a:pt x="1349" y="474"/>
                  <a:pt x="1348" y="475"/>
                </a:cubicBezTo>
                <a:close/>
                <a:moveTo>
                  <a:pt x="1374" y="471"/>
                </a:moveTo>
                <a:cubicBezTo>
                  <a:pt x="1375" y="471"/>
                  <a:pt x="1375" y="470"/>
                  <a:pt x="1376" y="470"/>
                </a:cubicBezTo>
                <a:cubicBezTo>
                  <a:pt x="1383" y="463"/>
                  <a:pt x="1383" y="463"/>
                  <a:pt x="1383" y="463"/>
                </a:cubicBezTo>
                <a:cubicBezTo>
                  <a:pt x="1384" y="462"/>
                  <a:pt x="1384" y="460"/>
                  <a:pt x="1383" y="459"/>
                </a:cubicBezTo>
                <a:cubicBezTo>
                  <a:pt x="1381" y="458"/>
                  <a:pt x="1379" y="458"/>
                  <a:pt x="1378" y="459"/>
                </a:cubicBezTo>
                <a:cubicBezTo>
                  <a:pt x="1372" y="465"/>
                  <a:pt x="1372" y="465"/>
                  <a:pt x="1372" y="465"/>
                </a:cubicBezTo>
                <a:cubicBezTo>
                  <a:pt x="1370" y="467"/>
                  <a:pt x="1370" y="469"/>
                  <a:pt x="1372" y="470"/>
                </a:cubicBezTo>
                <a:cubicBezTo>
                  <a:pt x="1372" y="470"/>
                  <a:pt x="1373" y="471"/>
                  <a:pt x="1374" y="471"/>
                </a:cubicBezTo>
                <a:close/>
                <a:moveTo>
                  <a:pt x="1540" y="297"/>
                </a:moveTo>
                <a:cubicBezTo>
                  <a:pt x="1537" y="300"/>
                  <a:pt x="1537" y="300"/>
                  <a:pt x="1537" y="300"/>
                </a:cubicBezTo>
                <a:cubicBezTo>
                  <a:pt x="1537" y="301"/>
                  <a:pt x="1536" y="301"/>
                  <a:pt x="1536" y="301"/>
                </a:cubicBezTo>
                <a:cubicBezTo>
                  <a:pt x="1536" y="301"/>
                  <a:pt x="1536" y="301"/>
                  <a:pt x="1535" y="302"/>
                </a:cubicBezTo>
                <a:cubicBezTo>
                  <a:pt x="1530" y="307"/>
                  <a:pt x="1530" y="307"/>
                  <a:pt x="1530" y="307"/>
                </a:cubicBezTo>
                <a:cubicBezTo>
                  <a:pt x="1529" y="308"/>
                  <a:pt x="1529" y="310"/>
                  <a:pt x="1530" y="312"/>
                </a:cubicBezTo>
                <a:cubicBezTo>
                  <a:pt x="1530" y="312"/>
                  <a:pt x="1531" y="312"/>
                  <a:pt x="1532" y="312"/>
                </a:cubicBezTo>
                <a:cubicBezTo>
                  <a:pt x="1533" y="312"/>
                  <a:pt x="1534" y="312"/>
                  <a:pt x="1534" y="312"/>
                </a:cubicBezTo>
                <a:cubicBezTo>
                  <a:pt x="1540" y="306"/>
                  <a:pt x="1540" y="306"/>
                  <a:pt x="1540" y="306"/>
                </a:cubicBezTo>
                <a:cubicBezTo>
                  <a:pt x="1540" y="306"/>
                  <a:pt x="1540" y="305"/>
                  <a:pt x="1540" y="305"/>
                </a:cubicBezTo>
                <a:cubicBezTo>
                  <a:pt x="1541" y="305"/>
                  <a:pt x="1541" y="305"/>
                  <a:pt x="1541" y="305"/>
                </a:cubicBezTo>
                <a:cubicBezTo>
                  <a:pt x="1545" y="301"/>
                  <a:pt x="1545" y="301"/>
                  <a:pt x="1545" y="301"/>
                </a:cubicBezTo>
                <a:cubicBezTo>
                  <a:pt x="1546" y="300"/>
                  <a:pt x="1546" y="298"/>
                  <a:pt x="1545" y="297"/>
                </a:cubicBezTo>
                <a:cubicBezTo>
                  <a:pt x="1544" y="296"/>
                  <a:pt x="1542" y="296"/>
                  <a:pt x="1540" y="297"/>
                </a:cubicBezTo>
                <a:close/>
                <a:moveTo>
                  <a:pt x="1545" y="297"/>
                </a:moveTo>
                <a:cubicBezTo>
                  <a:pt x="1545" y="297"/>
                  <a:pt x="1546" y="297"/>
                  <a:pt x="1547" y="297"/>
                </a:cubicBezTo>
                <a:cubicBezTo>
                  <a:pt x="1548" y="297"/>
                  <a:pt x="1549" y="297"/>
                  <a:pt x="1549" y="297"/>
                </a:cubicBezTo>
                <a:cubicBezTo>
                  <a:pt x="1576" y="269"/>
                  <a:pt x="1576" y="269"/>
                  <a:pt x="1576" y="269"/>
                </a:cubicBezTo>
                <a:cubicBezTo>
                  <a:pt x="1578" y="268"/>
                  <a:pt x="1578" y="266"/>
                  <a:pt x="1576" y="265"/>
                </a:cubicBezTo>
                <a:cubicBezTo>
                  <a:pt x="1575" y="264"/>
                  <a:pt x="1573" y="264"/>
                  <a:pt x="1572" y="265"/>
                </a:cubicBezTo>
                <a:cubicBezTo>
                  <a:pt x="1545" y="292"/>
                  <a:pt x="1545" y="292"/>
                  <a:pt x="1545" y="292"/>
                </a:cubicBezTo>
                <a:cubicBezTo>
                  <a:pt x="1544" y="293"/>
                  <a:pt x="1544" y="295"/>
                  <a:pt x="1545" y="297"/>
                </a:cubicBezTo>
                <a:close/>
                <a:moveTo>
                  <a:pt x="1468" y="369"/>
                </a:moveTo>
                <a:cubicBezTo>
                  <a:pt x="1467" y="370"/>
                  <a:pt x="1467" y="370"/>
                  <a:pt x="1467" y="370"/>
                </a:cubicBezTo>
                <a:cubicBezTo>
                  <a:pt x="1465" y="372"/>
                  <a:pt x="1465" y="374"/>
                  <a:pt x="1467" y="375"/>
                </a:cubicBezTo>
                <a:cubicBezTo>
                  <a:pt x="1467" y="375"/>
                  <a:pt x="1468" y="376"/>
                  <a:pt x="1469" y="376"/>
                </a:cubicBezTo>
                <a:cubicBezTo>
                  <a:pt x="1470" y="376"/>
                  <a:pt x="1470" y="375"/>
                  <a:pt x="1471" y="375"/>
                </a:cubicBezTo>
                <a:cubicBezTo>
                  <a:pt x="1472" y="373"/>
                  <a:pt x="1472" y="373"/>
                  <a:pt x="1472" y="373"/>
                </a:cubicBezTo>
                <a:cubicBezTo>
                  <a:pt x="1474" y="372"/>
                  <a:pt x="1474" y="370"/>
                  <a:pt x="1472" y="369"/>
                </a:cubicBezTo>
                <a:cubicBezTo>
                  <a:pt x="1471" y="368"/>
                  <a:pt x="1469" y="368"/>
                  <a:pt x="1468" y="369"/>
                </a:cubicBezTo>
                <a:close/>
                <a:moveTo>
                  <a:pt x="1397" y="447"/>
                </a:moveTo>
                <a:cubicBezTo>
                  <a:pt x="1398" y="447"/>
                  <a:pt x="1399" y="447"/>
                  <a:pt x="1400" y="446"/>
                </a:cubicBezTo>
                <a:cubicBezTo>
                  <a:pt x="1426" y="420"/>
                  <a:pt x="1426" y="420"/>
                  <a:pt x="1426" y="420"/>
                </a:cubicBezTo>
                <a:cubicBezTo>
                  <a:pt x="1428" y="417"/>
                  <a:pt x="1428" y="417"/>
                  <a:pt x="1428" y="417"/>
                </a:cubicBezTo>
                <a:cubicBezTo>
                  <a:pt x="1430" y="416"/>
                  <a:pt x="1430" y="414"/>
                  <a:pt x="1428" y="413"/>
                </a:cubicBezTo>
                <a:cubicBezTo>
                  <a:pt x="1427" y="412"/>
                  <a:pt x="1425" y="412"/>
                  <a:pt x="1424" y="413"/>
                </a:cubicBezTo>
                <a:cubicBezTo>
                  <a:pt x="1422" y="415"/>
                  <a:pt x="1422" y="415"/>
                  <a:pt x="1422" y="415"/>
                </a:cubicBezTo>
                <a:cubicBezTo>
                  <a:pt x="1422" y="415"/>
                  <a:pt x="1421" y="416"/>
                  <a:pt x="1421" y="416"/>
                </a:cubicBezTo>
                <a:cubicBezTo>
                  <a:pt x="1395" y="442"/>
                  <a:pt x="1395" y="442"/>
                  <a:pt x="1395" y="442"/>
                </a:cubicBezTo>
                <a:cubicBezTo>
                  <a:pt x="1394" y="443"/>
                  <a:pt x="1394" y="445"/>
                  <a:pt x="1395" y="446"/>
                </a:cubicBezTo>
                <a:cubicBezTo>
                  <a:pt x="1396" y="447"/>
                  <a:pt x="1397" y="447"/>
                  <a:pt x="1397" y="447"/>
                </a:cubicBezTo>
                <a:close/>
                <a:moveTo>
                  <a:pt x="1431" y="420"/>
                </a:moveTo>
                <a:cubicBezTo>
                  <a:pt x="1402" y="449"/>
                  <a:pt x="1402" y="449"/>
                  <a:pt x="1402" y="449"/>
                </a:cubicBezTo>
                <a:cubicBezTo>
                  <a:pt x="1400" y="451"/>
                  <a:pt x="1400" y="453"/>
                  <a:pt x="1402" y="454"/>
                </a:cubicBezTo>
                <a:cubicBezTo>
                  <a:pt x="1402" y="454"/>
                  <a:pt x="1403" y="455"/>
                  <a:pt x="1404" y="455"/>
                </a:cubicBezTo>
                <a:cubicBezTo>
                  <a:pt x="1405" y="455"/>
                  <a:pt x="1405" y="454"/>
                  <a:pt x="1406" y="454"/>
                </a:cubicBezTo>
                <a:cubicBezTo>
                  <a:pt x="1435" y="424"/>
                  <a:pt x="1435" y="424"/>
                  <a:pt x="1435" y="424"/>
                </a:cubicBezTo>
                <a:cubicBezTo>
                  <a:pt x="1436" y="423"/>
                  <a:pt x="1436" y="421"/>
                  <a:pt x="1435" y="420"/>
                </a:cubicBezTo>
                <a:cubicBezTo>
                  <a:pt x="1434" y="419"/>
                  <a:pt x="1432" y="419"/>
                  <a:pt x="1431" y="420"/>
                </a:cubicBezTo>
                <a:close/>
                <a:moveTo>
                  <a:pt x="1578" y="277"/>
                </a:moveTo>
                <a:cubicBezTo>
                  <a:pt x="1577" y="276"/>
                  <a:pt x="1575" y="276"/>
                  <a:pt x="1574" y="277"/>
                </a:cubicBezTo>
                <a:cubicBezTo>
                  <a:pt x="1560" y="291"/>
                  <a:pt x="1560" y="291"/>
                  <a:pt x="1560" y="291"/>
                </a:cubicBezTo>
                <a:cubicBezTo>
                  <a:pt x="1553" y="298"/>
                  <a:pt x="1553" y="298"/>
                  <a:pt x="1553" y="298"/>
                </a:cubicBezTo>
                <a:cubicBezTo>
                  <a:pt x="1552" y="300"/>
                  <a:pt x="1552" y="301"/>
                  <a:pt x="1553" y="303"/>
                </a:cubicBezTo>
                <a:cubicBezTo>
                  <a:pt x="1553" y="303"/>
                  <a:pt x="1554" y="304"/>
                  <a:pt x="1555" y="304"/>
                </a:cubicBezTo>
                <a:cubicBezTo>
                  <a:pt x="1556" y="304"/>
                  <a:pt x="1556" y="303"/>
                  <a:pt x="1557" y="303"/>
                </a:cubicBezTo>
                <a:cubicBezTo>
                  <a:pt x="1570" y="290"/>
                  <a:pt x="1570" y="290"/>
                  <a:pt x="1570" y="290"/>
                </a:cubicBezTo>
                <a:cubicBezTo>
                  <a:pt x="1570" y="290"/>
                  <a:pt x="1570" y="290"/>
                  <a:pt x="1570" y="290"/>
                </a:cubicBezTo>
                <a:cubicBezTo>
                  <a:pt x="1578" y="282"/>
                  <a:pt x="1578" y="282"/>
                  <a:pt x="1578" y="282"/>
                </a:cubicBezTo>
                <a:cubicBezTo>
                  <a:pt x="1579" y="280"/>
                  <a:pt x="1579" y="279"/>
                  <a:pt x="1578" y="277"/>
                </a:cubicBezTo>
                <a:close/>
                <a:moveTo>
                  <a:pt x="1361" y="497"/>
                </a:moveTo>
                <a:cubicBezTo>
                  <a:pt x="1362" y="497"/>
                  <a:pt x="1363" y="497"/>
                  <a:pt x="1363" y="497"/>
                </a:cubicBezTo>
                <a:cubicBezTo>
                  <a:pt x="1368" y="492"/>
                  <a:pt x="1368" y="492"/>
                  <a:pt x="1368" y="492"/>
                </a:cubicBezTo>
                <a:cubicBezTo>
                  <a:pt x="1369" y="491"/>
                  <a:pt x="1369" y="489"/>
                  <a:pt x="1368" y="488"/>
                </a:cubicBezTo>
                <a:cubicBezTo>
                  <a:pt x="1367" y="486"/>
                  <a:pt x="1365" y="486"/>
                  <a:pt x="1364" y="488"/>
                </a:cubicBezTo>
                <a:cubicBezTo>
                  <a:pt x="1359" y="492"/>
                  <a:pt x="1359" y="492"/>
                  <a:pt x="1359" y="492"/>
                </a:cubicBezTo>
                <a:cubicBezTo>
                  <a:pt x="1358" y="493"/>
                  <a:pt x="1358" y="495"/>
                  <a:pt x="1359" y="497"/>
                </a:cubicBezTo>
                <a:cubicBezTo>
                  <a:pt x="1359" y="497"/>
                  <a:pt x="1360" y="497"/>
                  <a:pt x="1361" y="497"/>
                </a:cubicBezTo>
                <a:close/>
                <a:moveTo>
                  <a:pt x="1381" y="478"/>
                </a:moveTo>
                <a:cubicBezTo>
                  <a:pt x="1381" y="478"/>
                  <a:pt x="1382" y="478"/>
                  <a:pt x="1383" y="477"/>
                </a:cubicBezTo>
                <a:cubicBezTo>
                  <a:pt x="1388" y="472"/>
                  <a:pt x="1388" y="472"/>
                  <a:pt x="1388" y="472"/>
                </a:cubicBezTo>
                <a:cubicBezTo>
                  <a:pt x="1389" y="470"/>
                  <a:pt x="1389" y="468"/>
                  <a:pt x="1388" y="467"/>
                </a:cubicBezTo>
                <a:cubicBezTo>
                  <a:pt x="1387" y="466"/>
                  <a:pt x="1385" y="466"/>
                  <a:pt x="1384" y="467"/>
                </a:cubicBezTo>
                <a:cubicBezTo>
                  <a:pt x="1379" y="473"/>
                  <a:pt x="1379" y="473"/>
                  <a:pt x="1379" y="473"/>
                </a:cubicBezTo>
                <a:cubicBezTo>
                  <a:pt x="1377" y="474"/>
                  <a:pt x="1377" y="476"/>
                  <a:pt x="1379" y="477"/>
                </a:cubicBezTo>
                <a:cubicBezTo>
                  <a:pt x="1379" y="478"/>
                  <a:pt x="1380" y="478"/>
                  <a:pt x="1381" y="478"/>
                </a:cubicBezTo>
                <a:close/>
                <a:moveTo>
                  <a:pt x="1535" y="316"/>
                </a:moveTo>
                <a:cubicBezTo>
                  <a:pt x="1535" y="317"/>
                  <a:pt x="1535" y="317"/>
                  <a:pt x="1535" y="317"/>
                </a:cubicBezTo>
                <a:cubicBezTo>
                  <a:pt x="1533" y="318"/>
                  <a:pt x="1533" y="320"/>
                  <a:pt x="1535" y="321"/>
                </a:cubicBezTo>
                <a:cubicBezTo>
                  <a:pt x="1535" y="321"/>
                  <a:pt x="1536" y="322"/>
                  <a:pt x="1537" y="322"/>
                </a:cubicBezTo>
                <a:cubicBezTo>
                  <a:pt x="1538" y="322"/>
                  <a:pt x="1538" y="321"/>
                  <a:pt x="1539" y="321"/>
                </a:cubicBezTo>
                <a:cubicBezTo>
                  <a:pt x="1539" y="320"/>
                  <a:pt x="1539" y="320"/>
                  <a:pt x="1539" y="320"/>
                </a:cubicBezTo>
                <a:cubicBezTo>
                  <a:pt x="1541" y="319"/>
                  <a:pt x="1541" y="317"/>
                  <a:pt x="1539" y="316"/>
                </a:cubicBezTo>
                <a:cubicBezTo>
                  <a:pt x="1538" y="315"/>
                  <a:pt x="1536" y="315"/>
                  <a:pt x="1535" y="316"/>
                </a:cubicBezTo>
                <a:close/>
                <a:moveTo>
                  <a:pt x="1488" y="363"/>
                </a:moveTo>
                <a:cubicBezTo>
                  <a:pt x="1487" y="364"/>
                  <a:pt x="1487" y="366"/>
                  <a:pt x="1488" y="367"/>
                </a:cubicBezTo>
                <a:cubicBezTo>
                  <a:pt x="1489" y="368"/>
                  <a:pt x="1490" y="368"/>
                  <a:pt x="1490" y="368"/>
                </a:cubicBezTo>
                <a:cubicBezTo>
                  <a:pt x="1491" y="368"/>
                  <a:pt x="1492" y="368"/>
                  <a:pt x="1492" y="367"/>
                </a:cubicBezTo>
                <a:cubicBezTo>
                  <a:pt x="1499" y="361"/>
                  <a:pt x="1499" y="361"/>
                  <a:pt x="1499" y="361"/>
                </a:cubicBezTo>
                <a:cubicBezTo>
                  <a:pt x="1500" y="359"/>
                  <a:pt x="1500" y="357"/>
                  <a:pt x="1499" y="356"/>
                </a:cubicBezTo>
                <a:cubicBezTo>
                  <a:pt x="1498" y="355"/>
                  <a:pt x="1496" y="355"/>
                  <a:pt x="1495" y="356"/>
                </a:cubicBezTo>
                <a:lnTo>
                  <a:pt x="1488" y="363"/>
                </a:lnTo>
                <a:close/>
                <a:moveTo>
                  <a:pt x="1362" y="503"/>
                </a:moveTo>
                <a:cubicBezTo>
                  <a:pt x="1359" y="506"/>
                  <a:pt x="1359" y="506"/>
                  <a:pt x="1359" y="506"/>
                </a:cubicBezTo>
                <a:cubicBezTo>
                  <a:pt x="1358" y="507"/>
                  <a:pt x="1358" y="509"/>
                  <a:pt x="1359" y="510"/>
                </a:cubicBezTo>
                <a:cubicBezTo>
                  <a:pt x="1360" y="511"/>
                  <a:pt x="1361" y="511"/>
                  <a:pt x="1361" y="511"/>
                </a:cubicBezTo>
                <a:cubicBezTo>
                  <a:pt x="1362" y="511"/>
                  <a:pt x="1363" y="511"/>
                  <a:pt x="1364" y="510"/>
                </a:cubicBezTo>
                <a:cubicBezTo>
                  <a:pt x="1366" y="508"/>
                  <a:pt x="1366" y="508"/>
                  <a:pt x="1366" y="508"/>
                </a:cubicBezTo>
                <a:cubicBezTo>
                  <a:pt x="1367" y="507"/>
                  <a:pt x="1367" y="505"/>
                  <a:pt x="1366" y="503"/>
                </a:cubicBezTo>
                <a:cubicBezTo>
                  <a:pt x="1365" y="502"/>
                  <a:pt x="1363" y="502"/>
                  <a:pt x="1362" y="503"/>
                </a:cubicBezTo>
                <a:close/>
                <a:moveTo>
                  <a:pt x="1378" y="496"/>
                </a:moveTo>
                <a:cubicBezTo>
                  <a:pt x="1379" y="495"/>
                  <a:pt x="1379" y="493"/>
                  <a:pt x="1378" y="492"/>
                </a:cubicBezTo>
                <a:cubicBezTo>
                  <a:pt x="1376" y="491"/>
                  <a:pt x="1374" y="491"/>
                  <a:pt x="1373" y="492"/>
                </a:cubicBezTo>
                <a:cubicBezTo>
                  <a:pt x="1366" y="499"/>
                  <a:pt x="1366" y="499"/>
                  <a:pt x="1366" y="499"/>
                </a:cubicBezTo>
                <a:cubicBezTo>
                  <a:pt x="1365" y="500"/>
                  <a:pt x="1365" y="502"/>
                  <a:pt x="1366" y="503"/>
                </a:cubicBezTo>
                <a:cubicBezTo>
                  <a:pt x="1367" y="504"/>
                  <a:pt x="1368" y="504"/>
                  <a:pt x="1369" y="504"/>
                </a:cubicBezTo>
                <a:cubicBezTo>
                  <a:pt x="1369" y="504"/>
                  <a:pt x="1370" y="504"/>
                  <a:pt x="1371" y="503"/>
                </a:cubicBezTo>
                <a:lnTo>
                  <a:pt x="1378" y="496"/>
                </a:lnTo>
                <a:close/>
                <a:moveTo>
                  <a:pt x="1387" y="486"/>
                </a:moveTo>
                <a:cubicBezTo>
                  <a:pt x="1387" y="486"/>
                  <a:pt x="1388" y="486"/>
                  <a:pt x="1389" y="485"/>
                </a:cubicBezTo>
                <a:cubicBezTo>
                  <a:pt x="1393" y="480"/>
                  <a:pt x="1393" y="480"/>
                  <a:pt x="1393" y="480"/>
                </a:cubicBezTo>
                <a:cubicBezTo>
                  <a:pt x="1395" y="479"/>
                  <a:pt x="1395" y="477"/>
                  <a:pt x="1393" y="476"/>
                </a:cubicBezTo>
                <a:cubicBezTo>
                  <a:pt x="1392" y="475"/>
                  <a:pt x="1390" y="475"/>
                  <a:pt x="1389" y="476"/>
                </a:cubicBezTo>
                <a:cubicBezTo>
                  <a:pt x="1384" y="481"/>
                  <a:pt x="1384" y="481"/>
                  <a:pt x="1384" y="481"/>
                </a:cubicBezTo>
                <a:cubicBezTo>
                  <a:pt x="1383" y="482"/>
                  <a:pt x="1383" y="484"/>
                  <a:pt x="1384" y="485"/>
                </a:cubicBezTo>
                <a:cubicBezTo>
                  <a:pt x="1385" y="486"/>
                  <a:pt x="1386" y="486"/>
                  <a:pt x="1387" y="486"/>
                </a:cubicBezTo>
                <a:close/>
                <a:moveTo>
                  <a:pt x="1493" y="380"/>
                </a:moveTo>
                <a:cubicBezTo>
                  <a:pt x="1494" y="380"/>
                  <a:pt x="1494" y="379"/>
                  <a:pt x="1495" y="379"/>
                </a:cubicBezTo>
                <a:cubicBezTo>
                  <a:pt x="1499" y="375"/>
                  <a:pt x="1499" y="375"/>
                  <a:pt x="1499" y="375"/>
                </a:cubicBezTo>
                <a:cubicBezTo>
                  <a:pt x="1500" y="374"/>
                  <a:pt x="1500" y="372"/>
                  <a:pt x="1499" y="371"/>
                </a:cubicBezTo>
                <a:cubicBezTo>
                  <a:pt x="1497" y="370"/>
                  <a:pt x="1495" y="370"/>
                  <a:pt x="1494" y="371"/>
                </a:cubicBezTo>
                <a:cubicBezTo>
                  <a:pt x="1491" y="374"/>
                  <a:pt x="1491" y="374"/>
                  <a:pt x="1491" y="374"/>
                </a:cubicBezTo>
                <a:cubicBezTo>
                  <a:pt x="1489" y="376"/>
                  <a:pt x="1489" y="378"/>
                  <a:pt x="1491" y="379"/>
                </a:cubicBezTo>
                <a:cubicBezTo>
                  <a:pt x="1491" y="379"/>
                  <a:pt x="1492" y="380"/>
                  <a:pt x="1493" y="380"/>
                </a:cubicBezTo>
                <a:close/>
                <a:moveTo>
                  <a:pt x="1412" y="460"/>
                </a:moveTo>
                <a:cubicBezTo>
                  <a:pt x="1413" y="460"/>
                  <a:pt x="1414" y="460"/>
                  <a:pt x="1414" y="460"/>
                </a:cubicBezTo>
                <a:cubicBezTo>
                  <a:pt x="1440" y="434"/>
                  <a:pt x="1440" y="434"/>
                  <a:pt x="1440" y="434"/>
                </a:cubicBezTo>
                <a:cubicBezTo>
                  <a:pt x="1441" y="433"/>
                  <a:pt x="1441" y="431"/>
                  <a:pt x="1440" y="430"/>
                </a:cubicBezTo>
                <a:cubicBezTo>
                  <a:pt x="1439" y="428"/>
                  <a:pt x="1437" y="428"/>
                  <a:pt x="1435" y="430"/>
                </a:cubicBezTo>
                <a:cubicBezTo>
                  <a:pt x="1410" y="455"/>
                  <a:pt x="1410" y="455"/>
                  <a:pt x="1410" y="455"/>
                </a:cubicBezTo>
                <a:cubicBezTo>
                  <a:pt x="1409" y="456"/>
                  <a:pt x="1409" y="458"/>
                  <a:pt x="1410" y="460"/>
                </a:cubicBezTo>
                <a:cubicBezTo>
                  <a:pt x="1410" y="460"/>
                  <a:pt x="1411" y="460"/>
                  <a:pt x="1412" y="460"/>
                </a:cubicBezTo>
                <a:close/>
                <a:moveTo>
                  <a:pt x="1384" y="503"/>
                </a:moveTo>
                <a:cubicBezTo>
                  <a:pt x="1386" y="502"/>
                  <a:pt x="1386" y="500"/>
                  <a:pt x="1384" y="499"/>
                </a:cubicBezTo>
                <a:cubicBezTo>
                  <a:pt x="1383" y="498"/>
                  <a:pt x="1381" y="498"/>
                  <a:pt x="1380" y="499"/>
                </a:cubicBezTo>
                <a:cubicBezTo>
                  <a:pt x="1371" y="508"/>
                  <a:pt x="1371" y="508"/>
                  <a:pt x="1371" y="508"/>
                </a:cubicBezTo>
                <a:cubicBezTo>
                  <a:pt x="1370" y="509"/>
                  <a:pt x="1370" y="511"/>
                  <a:pt x="1371" y="512"/>
                </a:cubicBezTo>
                <a:cubicBezTo>
                  <a:pt x="1372" y="513"/>
                  <a:pt x="1373" y="513"/>
                  <a:pt x="1373" y="513"/>
                </a:cubicBezTo>
                <a:cubicBezTo>
                  <a:pt x="1374" y="513"/>
                  <a:pt x="1375" y="513"/>
                  <a:pt x="1375" y="512"/>
                </a:cubicBezTo>
                <a:lnTo>
                  <a:pt x="1384" y="503"/>
                </a:lnTo>
                <a:close/>
                <a:moveTo>
                  <a:pt x="1431" y="457"/>
                </a:moveTo>
                <a:cubicBezTo>
                  <a:pt x="1441" y="447"/>
                  <a:pt x="1441" y="447"/>
                  <a:pt x="1441" y="447"/>
                </a:cubicBezTo>
                <a:cubicBezTo>
                  <a:pt x="1442" y="446"/>
                  <a:pt x="1442" y="444"/>
                  <a:pt x="1441" y="443"/>
                </a:cubicBezTo>
                <a:cubicBezTo>
                  <a:pt x="1440" y="441"/>
                  <a:pt x="1438" y="441"/>
                  <a:pt x="1436" y="443"/>
                </a:cubicBezTo>
                <a:cubicBezTo>
                  <a:pt x="1427" y="452"/>
                  <a:pt x="1427" y="452"/>
                  <a:pt x="1427" y="452"/>
                </a:cubicBezTo>
                <a:cubicBezTo>
                  <a:pt x="1426" y="454"/>
                  <a:pt x="1426" y="455"/>
                  <a:pt x="1427" y="457"/>
                </a:cubicBezTo>
                <a:cubicBezTo>
                  <a:pt x="1427" y="457"/>
                  <a:pt x="1428" y="458"/>
                  <a:pt x="1429" y="458"/>
                </a:cubicBezTo>
                <a:cubicBezTo>
                  <a:pt x="1430" y="458"/>
                  <a:pt x="1430" y="457"/>
                  <a:pt x="1431" y="457"/>
                </a:cubicBezTo>
                <a:close/>
                <a:moveTo>
                  <a:pt x="1388" y="496"/>
                </a:moveTo>
                <a:cubicBezTo>
                  <a:pt x="1388" y="496"/>
                  <a:pt x="1389" y="497"/>
                  <a:pt x="1390" y="497"/>
                </a:cubicBezTo>
                <a:cubicBezTo>
                  <a:pt x="1391" y="497"/>
                  <a:pt x="1391" y="496"/>
                  <a:pt x="1392" y="496"/>
                </a:cubicBezTo>
                <a:cubicBezTo>
                  <a:pt x="1402" y="486"/>
                  <a:pt x="1402" y="486"/>
                  <a:pt x="1402" y="486"/>
                </a:cubicBezTo>
                <a:cubicBezTo>
                  <a:pt x="1403" y="485"/>
                  <a:pt x="1403" y="483"/>
                  <a:pt x="1402" y="481"/>
                </a:cubicBezTo>
                <a:cubicBezTo>
                  <a:pt x="1401" y="480"/>
                  <a:pt x="1399" y="480"/>
                  <a:pt x="1398" y="481"/>
                </a:cubicBezTo>
                <a:cubicBezTo>
                  <a:pt x="1388" y="491"/>
                  <a:pt x="1388" y="491"/>
                  <a:pt x="1388" y="491"/>
                </a:cubicBezTo>
                <a:cubicBezTo>
                  <a:pt x="1386" y="493"/>
                  <a:pt x="1386" y="495"/>
                  <a:pt x="1388" y="496"/>
                </a:cubicBezTo>
                <a:close/>
                <a:moveTo>
                  <a:pt x="1418" y="470"/>
                </a:moveTo>
                <a:cubicBezTo>
                  <a:pt x="1427" y="461"/>
                  <a:pt x="1427" y="461"/>
                  <a:pt x="1427" y="461"/>
                </a:cubicBezTo>
                <a:cubicBezTo>
                  <a:pt x="1428" y="460"/>
                  <a:pt x="1428" y="458"/>
                  <a:pt x="1427" y="457"/>
                </a:cubicBezTo>
                <a:cubicBezTo>
                  <a:pt x="1425" y="456"/>
                  <a:pt x="1424" y="456"/>
                  <a:pt x="1423" y="457"/>
                </a:cubicBezTo>
                <a:cubicBezTo>
                  <a:pt x="1418" y="462"/>
                  <a:pt x="1418" y="462"/>
                  <a:pt x="1418" y="462"/>
                </a:cubicBezTo>
                <a:cubicBezTo>
                  <a:pt x="1418" y="462"/>
                  <a:pt x="1418" y="462"/>
                  <a:pt x="1418" y="462"/>
                </a:cubicBezTo>
                <a:cubicBezTo>
                  <a:pt x="1414" y="465"/>
                  <a:pt x="1414" y="465"/>
                  <a:pt x="1414" y="465"/>
                </a:cubicBezTo>
                <a:cubicBezTo>
                  <a:pt x="1413" y="466"/>
                  <a:pt x="1413" y="468"/>
                  <a:pt x="1414" y="470"/>
                </a:cubicBezTo>
                <a:cubicBezTo>
                  <a:pt x="1415" y="470"/>
                  <a:pt x="1415" y="470"/>
                  <a:pt x="1416" y="470"/>
                </a:cubicBezTo>
                <a:cubicBezTo>
                  <a:pt x="1417" y="470"/>
                  <a:pt x="1418" y="470"/>
                  <a:pt x="1418" y="470"/>
                </a:cubicBezTo>
                <a:close/>
                <a:moveTo>
                  <a:pt x="1378" y="519"/>
                </a:moveTo>
                <a:cubicBezTo>
                  <a:pt x="1379" y="520"/>
                  <a:pt x="1380" y="520"/>
                  <a:pt x="1380" y="520"/>
                </a:cubicBezTo>
                <a:cubicBezTo>
                  <a:pt x="1381" y="520"/>
                  <a:pt x="1382" y="520"/>
                  <a:pt x="1382" y="519"/>
                </a:cubicBezTo>
                <a:cubicBezTo>
                  <a:pt x="1391" y="511"/>
                  <a:pt x="1391" y="511"/>
                  <a:pt x="1391" y="511"/>
                </a:cubicBezTo>
                <a:cubicBezTo>
                  <a:pt x="1392" y="509"/>
                  <a:pt x="1392" y="507"/>
                  <a:pt x="1391" y="506"/>
                </a:cubicBezTo>
                <a:cubicBezTo>
                  <a:pt x="1390" y="505"/>
                  <a:pt x="1388" y="505"/>
                  <a:pt x="1387" y="506"/>
                </a:cubicBezTo>
                <a:cubicBezTo>
                  <a:pt x="1378" y="515"/>
                  <a:pt x="1378" y="515"/>
                  <a:pt x="1378" y="515"/>
                </a:cubicBezTo>
                <a:cubicBezTo>
                  <a:pt x="1377" y="516"/>
                  <a:pt x="1377" y="518"/>
                  <a:pt x="1378" y="519"/>
                </a:cubicBezTo>
                <a:close/>
                <a:moveTo>
                  <a:pt x="1394" y="507"/>
                </a:moveTo>
                <a:cubicBezTo>
                  <a:pt x="1395" y="507"/>
                  <a:pt x="1395" y="506"/>
                  <a:pt x="1396" y="506"/>
                </a:cubicBezTo>
                <a:cubicBezTo>
                  <a:pt x="1408" y="493"/>
                  <a:pt x="1408" y="493"/>
                  <a:pt x="1408" y="493"/>
                </a:cubicBezTo>
                <a:cubicBezTo>
                  <a:pt x="1410" y="492"/>
                  <a:pt x="1410" y="490"/>
                  <a:pt x="1408" y="489"/>
                </a:cubicBezTo>
                <a:cubicBezTo>
                  <a:pt x="1407" y="488"/>
                  <a:pt x="1405" y="488"/>
                  <a:pt x="1404" y="489"/>
                </a:cubicBezTo>
                <a:cubicBezTo>
                  <a:pt x="1392" y="501"/>
                  <a:pt x="1392" y="501"/>
                  <a:pt x="1392" y="501"/>
                </a:cubicBezTo>
                <a:cubicBezTo>
                  <a:pt x="1390" y="503"/>
                  <a:pt x="1390" y="504"/>
                  <a:pt x="1392" y="506"/>
                </a:cubicBezTo>
                <a:cubicBezTo>
                  <a:pt x="1392" y="506"/>
                  <a:pt x="1393" y="507"/>
                  <a:pt x="1394" y="507"/>
                </a:cubicBezTo>
                <a:close/>
                <a:moveTo>
                  <a:pt x="1382" y="529"/>
                </a:moveTo>
                <a:cubicBezTo>
                  <a:pt x="1381" y="528"/>
                  <a:pt x="1379" y="528"/>
                  <a:pt x="1378" y="529"/>
                </a:cubicBezTo>
                <a:cubicBezTo>
                  <a:pt x="1376" y="531"/>
                  <a:pt x="1376" y="531"/>
                  <a:pt x="1376" y="531"/>
                </a:cubicBezTo>
                <a:cubicBezTo>
                  <a:pt x="1374" y="533"/>
                  <a:pt x="1374" y="534"/>
                  <a:pt x="1376" y="536"/>
                </a:cubicBezTo>
                <a:cubicBezTo>
                  <a:pt x="1376" y="536"/>
                  <a:pt x="1377" y="537"/>
                  <a:pt x="1378" y="537"/>
                </a:cubicBezTo>
                <a:cubicBezTo>
                  <a:pt x="1379" y="537"/>
                  <a:pt x="1379" y="536"/>
                  <a:pt x="1380" y="536"/>
                </a:cubicBezTo>
                <a:cubicBezTo>
                  <a:pt x="1382" y="534"/>
                  <a:pt x="1382" y="534"/>
                  <a:pt x="1382" y="534"/>
                </a:cubicBezTo>
                <a:cubicBezTo>
                  <a:pt x="1383" y="533"/>
                  <a:pt x="1383" y="531"/>
                  <a:pt x="1382" y="529"/>
                </a:cubicBezTo>
                <a:close/>
                <a:moveTo>
                  <a:pt x="1385" y="529"/>
                </a:moveTo>
                <a:cubicBezTo>
                  <a:pt x="1386" y="529"/>
                  <a:pt x="1387" y="529"/>
                  <a:pt x="1388" y="528"/>
                </a:cubicBezTo>
                <a:cubicBezTo>
                  <a:pt x="1410" y="506"/>
                  <a:pt x="1410" y="506"/>
                  <a:pt x="1410" y="506"/>
                </a:cubicBezTo>
                <a:cubicBezTo>
                  <a:pt x="1411" y="505"/>
                  <a:pt x="1411" y="503"/>
                  <a:pt x="1410" y="502"/>
                </a:cubicBezTo>
                <a:cubicBezTo>
                  <a:pt x="1408" y="501"/>
                  <a:pt x="1406" y="501"/>
                  <a:pt x="1405" y="502"/>
                </a:cubicBezTo>
                <a:cubicBezTo>
                  <a:pt x="1397" y="509"/>
                  <a:pt x="1397" y="509"/>
                  <a:pt x="1397" y="509"/>
                </a:cubicBezTo>
                <a:cubicBezTo>
                  <a:pt x="1397" y="509"/>
                  <a:pt x="1397" y="509"/>
                  <a:pt x="1397" y="509"/>
                </a:cubicBezTo>
                <a:cubicBezTo>
                  <a:pt x="1382" y="524"/>
                  <a:pt x="1382" y="524"/>
                  <a:pt x="1382" y="524"/>
                </a:cubicBezTo>
                <a:cubicBezTo>
                  <a:pt x="1381" y="525"/>
                  <a:pt x="1382" y="527"/>
                  <a:pt x="1383" y="528"/>
                </a:cubicBezTo>
                <a:cubicBezTo>
                  <a:pt x="1383" y="529"/>
                  <a:pt x="1385" y="529"/>
                  <a:pt x="1385" y="529"/>
                </a:cubicBezTo>
                <a:close/>
                <a:moveTo>
                  <a:pt x="1498" y="417"/>
                </a:moveTo>
                <a:cubicBezTo>
                  <a:pt x="1499" y="417"/>
                  <a:pt x="1499" y="416"/>
                  <a:pt x="1500" y="416"/>
                </a:cubicBezTo>
                <a:cubicBezTo>
                  <a:pt x="1510" y="406"/>
                  <a:pt x="1510" y="406"/>
                  <a:pt x="1510" y="406"/>
                </a:cubicBezTo>
                <a:cubicBezTo>
                  <a:pt x="1511" y="404"/>
                  <a:pt x="1511" y="403"/>
                  <a:pt x="1510" y="401"/>
                </a:cubicBezTo>
                <a:cubicBezTo>
                  <a:pt x="1509" y="400"/>
                  <a:pt x="1507" y="400"/>
                  <a:pt x="1506" y="401"/>
                </a:cubicBezTo>
                <a:cubicBezTo>
                  <a:pt x="1496" y="411"/>
                  <a:pt x="1496" y="411"/>
                  <a:pt x="1496" y="411"/>
                </a:cubicBezTo>
                <a:cubicBezTo>
                  <a:pt x="1494" y="413"/>
                  <a:pt x="1494" y="415"/>
                  <a:pt x="1496" y="416"/>
                </a:cubicBezTo>
                <a:cubicBezTo>
                  <a:pt x="1496" y="416"/>
                  <a:pt x="1497" y="417"/>
                  <a:pt x="1498" y="417"/>
                </a:cubicBezTo>
                <a:close/>
                <a:moveTo>
                  <a:pt x="1384" y="537"/>
                </a:moveTo>
                <a:cubicBezTo>
                  <a:pt x="1383" y="538"/>
                  <a:pt x="1383" y="538"/>
                  <a:pt x="1383" y="538"/>
                </a:cubicBezTo>
                <a:cubicBezTo>
                  <a:pt x="1381" y="539"/>
                  <a:pt x="1381" y="541"/>
                  <a:pt x="1383" y="543"/>
                </a:cubicBezTo>
                <a:cubicBezTo>
                  <a:pt x="1383" y="543"/>
                  <a:pt x="1384" y="544"/>
                  <a:pt x="1385" y="544"/>
                </a:cubicBezTo>
                <a:cubicBezTo>
                  <a:pt x="1386" y="544"/>
                  <a:pt x="1386" y="543"/>
                  <a:pt x="1387" y="543"/>
                </a:cubicBezTo>
                <a:cubicBezTo>
                  <a:pt x="1388" y="542"/>
                  <a:pt x="1388" y="542"/>
                  <a:pt x="1388" y="542"/>
                </a:cubicBezTo>
                <a:cubicBezTo>
                  <a:pt x="1389" y="541"/>
                  <a:pt x="1389" y="539"/>
                  <a:pt x="1388" y="537"/>
                </a:cubicBezTo>
                <a:cubicBezTo>
                  <a:pt x="1387" y="536"/>
                  <a:pt x="1385" y="536"/>
                  <a:pt x="1384" y="537"/>
                </a:cubicBezTo>
                <a:close/>
                <a:moveTo>
                  <a:pt x="1409" y="519"/>
                </a:moveTo>
                <a:cubicBezTo>
                  <a:pt x="1410" y="519"/>
                  <a:pt x="1411" y="519"/>
                  <a:pt x="1411" y="519"/>
                </a:cubicBezTo>
                <a:cubicBezTo>
                  <a:pt x="1414" y="515"/>
                  <a:pt x="1414" y="515"/>
                  <a:pt x="1414" y="515"/>
                </a:cubicBezTo>
                <a:cubicBezTo>
                  <a:pt x="1416" y="514"/>
                  <a:pt x="1416" y="512"/>
                  <a:pt x="1414" y="511"/>
                </a:cubicBezTo>
                <a:cubicBezTo>
                  <a:pt x="1413" y="510"/>
                  <a:pt x="1411" y="510"/>
                  <a:pt x="1410" y="511"/>
                </a:cubicBezTo>
                <a:cubicBezTo>
                  <a:pt x="1407" y="514"/>
                  <a:pt x="1407" y="514"/>
                  <a:pt x="1407" y="514"/>
                </a:cubicBezTo>
                <a:cubicBezTo>
                  <a:pt x="1406" y="515"/>
                  <a:pt x="1406" y="517"/>
                  <a:pt x="1407" y="519"/>
                </a:cubicBezTo>
                <a:cubicBezTo>
                  <a:pt x="1407" y="519"/>
                  <a:pt x="1408" y="519"/>
                  <a:pt x="1409" y="519"/>
                </a:cubicBezTo>
                <a:close/>
                <a:moveTo>
                  <a:pt x="1406" y="523"/>
                </a:moveTo>
                <a:cubicBezTo>
                  <a:pt x="1408" y="522"/>
                  <a:pt x="1408" y="520"/>
                  <a:pt x="1406" y="519"/>
                </a:cubicBezTo>
                <a:cubicBezTo>
                  <a:pt x="1405" y="518"/>
                  <a:pt x="1403" y="518"/>
                  <a:pt x="1402" y="519"/>
                </a:cubicBezTo>
                <a:cubicBezTo>
                  <a:pt x="1388" y="533"/>
                  <a:pt x="1388" y="533"/>
                  <a:pt x="1388" y="533"/>
                </a:cubicBezTo>
                <a:cubicBezTo>
                  <a:pt x="1387" y="534"/>
                  <a:pt x="1387" y="536"/>
                  <a:pt x="1388" y="537"/>
                </a:cubicBezTo>
                <a:cubicBezTo>
                  <a:pt x="1389" y="538"/>
                  <a:pt x="1389" y="538"/>
                  <a:pt x="1390" y="538"/>
                </a:cubicBezTo>
                <a:cubicBezTo>
                  <a:pt x="1391" y="538"/>
                  <a:pt x="1392" y="538"/>
                  <a:pt x="1392" y="537"/>
                </a:cubicBezTo>
                <a:lnTo>
                  <a:pt x="1406" y="523"/>
                </a:lnTo>
                <a:close/>
                <a:moveTo>
                  <a:pt x="1498" y="430"/>
                </a:moveTo>
                <a:cubicBezTo>
                  <a:pt x="1499" y="430"/>
                  <a:pt x="1500" y="430"/>
                  <a:pt x="1501" y="429"/>
                </a:cubicBezTo>
                <a:cubicBezTo>
                  <a:pt x="1513" y="417"/>
                  <a:pt x="1513" y="417"/>
                  <a:pt x="1513" y="417"/>
                </a:cubicBezTo>
                <a:cubicBezTo>
                  <a:pt x="1514" y="415"/>
                  <a:pt x="1514" y="413"/>
                  <a:pt x="1513" y="412"/>
                </a:cubicBezTo>
                <a:cubicBezTo>
                  <a:pt x="1512" y="411"/>
                  <a:pt x="1510" y="411"/>
                  <a:pt x="1509" y="412"/>
                </a:cubicBezTo>
                <a:cubicBezTo>
                  <a:pt x="1496" y="425"/>
                  <a:pt x="1496" y="425"/>
                  <a:pt x="1496" y="425"/>
                </a:cubicBezTo>
                <a:cubicBezTo>
                  <a:pt x="1495" y="426"/>
                  <a:pt x="1495" y="428"/>
                  <a:pt x="1496" y="429"/>
                </a:cubicBezTo>
                <a:cubicBezTo>
                  <a:pt x="1497" y="430"/>
                  <a:pt x="1498" y="430"/>
                  <a:pt x="1498" y="430"/>
                </a:cubicBezTo>
                <a:close/>
                <a:moveTo>
                  <a:pt x="1503" y="440"/>
                </a:moveTo>
                <a:cubicBezTo>
                  <a:pt x="1504" y="440"/>
                  <a:pt x="1504" y="439"/>
                  <a:pt x="1505" y="439"/>
                </a:cubicBezTo>
                <a:cubicBezTo>
                  <a:pt x="1506" y="438"/>
                  <a:pt x="1506" y="438"/>
                  <a:pt x="1506" y="438"/>
                </a:cubicBezTo>
                <a:cubicBezTo>
                  <a:pt x="1506" y="437"/>
                  <a:pt x="1507" y="437"/>
                  <a:pt x="1507" y="436"/>
                </a:cubicBezTo>
                <a:cubicBezTo>
                  <a:pt x="1507" y="436"/>
                  <a:pt x="1508" y="436"/>
                  <a:pt x="1508" y="436"/>
                </a:cubicBezTo>
                <a:cubicBezTo>
                  <a:pt x="1512" y="432"/>
                  <a:pt x="1512" y="432"/>
                  <a:pt x="1512" y="432"/>
                </a:cubicBezTo>
                <a:cubicBezTo>
                  <a:pt x="1513" y="430"/>
                  <a:pt x="1513" y="428"/>
                  <a:pt x="1512" y="427"/>
                </a:cubicBezTo>
                <a:cubicBezTo>
                  <a:pt x="1511" y="426"/>
                  <a:pt x="1509" y="426"/>
                  <a:pt x="1508" y="427"/>
                </a:cubicBezTo>
                <a:cubicBezTo>
                  <a:pt x="1504" y="431"/>
                  <a:pt x="1504" y="431"/>
                  <a:pt x="1504" y="431"/>
                </a:cubicBezTo>
                <a:cubicBezTo>
                  <a:pt x="1503" y="432"/>
                  <a:pt x="1503" y="432"/>
                  <a:pt x="1503" y="433"/>
                </a:cubicBezTo>
                <a:cubicBezTo>
                  <a:pt x="1502" y="433"/>
                  <a:pt x="1502" y="433"/>
                  <a:pt x="1502" y="433"/>
                </a:cubicBezTo>
                <a:cubicBezTo>
                  <a:pt x="1501" y="434"/>
                  <a:pt x="1501" y="434"/>
                  <a:pt x="1501" y="434"/>
                </a:cubicBezTo>
                <a:cubicBezTo>
                  <a:pt x="1499" y="436"/>
                  <a:pt x="1499" y="437"/>
                  <a:pt x="1501" y="439"/>
                </a:cubicBezTo>
                <a:cubicBezTo>
                  <a:pt x="1501" y="439"/>
                  <a:pt x="1502" y="440"/>
                  <a:pt x="1503" y="440"/>
                </a:cubicBezTo>
                <a:close/>
                <a:moveTo>
                  <a:pt x="1411" y="529"/>
                </a:moveTo>
                <a:cubicBezTo>
                  <a:pt x="1409" y="527"/>
                  <a:pt x="1408" y="527"/>
                  <a:pt x="1406" y="529"/>
                </a:cubicBezTo>
                <a:cubicBezTo>
                  <a:pt x="1393" y="542"/>
                  <a:pt x="1393" y="542"/>
                  <a:pt x="1393" y="542"/>
                </a:cubicBezTo>
                <a:cubicBezTo>
                  <a:pt x="1392" y="543"/>
                  <a:pt x="1392" y="545"/>
                  <a:pt x="1393" y="547"/>
                </a:cubicBezTo>
                <a:cubicBezTo>
                  <a:pt x="1393" y="547"/>
                  <a:pt x="1394" y="547"/>
                  <a:pt x="1395" y="547"/>
                </a:cubicBezTo>
                <a:cubicBezTo>
                  <a:pt x="1396" y="547"/>
                  <a:pt x="1397" y="547"/>
                  <a:pt x="1397" y="547"/>
                </a:cubicBezTo>
                <a:cubicBezTo>
                  <a:pt x="1411" y="533"/>
                  <a:pt x="1411" y="533"/>
                  <a:pt x="1411" y="533"/>
                </a:cubicBezTo>
                <a:cubicBezTo>
                  <a:pt x="1412" y="532"/>
                  <a:pt x="1412" y="530"/>
                  <a:pt x="1411" y="529"/>
                </a:cubicBezTo>
                <a:close/>
                <a:moveTo>
                  <a:pt x="1518" y="431"/>
                </a:moveTo>
                <a:cubicBezTo>
                  <a:pt x="1516" y="433"/>
                  <a:pt x="1516" y="433"/>
                  <a:pt x="1516" y="433"/>
                </a:cubicBezTo>
                <a:cubicBezTo>
                  <a:pt x="1514" y="435"/>
                  <a:pt x="1514" y="436"/>
                  <a:pt x="1516" y="438"/>
                </a:cubicBezTo>
                <a:cubicBezTo>
                  <a:pt x="1516" y="438"/>
                  <a:pt x="1517" y="439"/>
                  <a:pt x="1518" y="439"/>
                </a:cubicBezTo>
                <a:cubicBezTo>
                  <a:pt x="1519" y="439"/>
                  <a:pt x="1519" y="438"/>
                  <a:pt x="1520" y="438"/>
                </a:cubicBezTo>
                <a:cubicBezTo>
                  <a:pt x="1523" y="435"/>
                  <a:pt x="1523" y="435"/>
                  <a:pt x="1523" y="435"/>
                </a:cubicBezTo>
                <a:cubicBezTo>
                  <a:pt x="1524" y="434"/>
                  <a:pt x="1524" y="432"/>
                  <a:pt x="1523" y="431"/>
                </a:cubicBezTo>
                <a:cubicBezTo>
                  <a:pt x="1521" y="429"/>
                  <a:pt x="1519" y="429"/>
                  <a:pt x="1518" y="431"/>
                </a:cubicBezTo>
                <a:close/>
                <a:moveTo>
                  <a:pt x="1485" y="471"/>
                </a:moveTo>
                <a:cubicBezTo>
                  <a:pt x="1486" y="471"/>
                  <a:pt x="1487" y="471"/>
                  <a:pt x="1487" y="470"/>
                </a:cubicBezTo>
                <a:cubicBezTo>
                  <a:pt x="1501" y="456"/>
                  <a:pt x="1501" y="456"/>
                  <a:pt x="1501" y="456"/>
                </a:cubicBezTo>
                <a:cubicBezTo>
                  <a:pt x="1502" y="455"/>
                  <a:pt x="1502" y="453"/>
                  <a:pt x="1501" y="452"/>
                </a:cubicBezTo>
                <a:cubicBezTo>
                  <a:pt x="1500" y="451"/>
                  <a:pt x="1498" y="451"/>
                  <a:pt x="1497" y="452"/>
                </a:cubicBezTo>
                <a:cubicBezTo>
                  <a:pt x="1483" y="466"/>
                  <a:pt x="1483" y="466"/>
                  <a:pt x="1483" y="466"/>
                </a:cubicBezTo>
                <a:cubicBezTo>
                  <a:pt x="1482" y="467"/>
                  <a:pt x="1482" y="469"/>
                  <a:pt x="1483" y="470"/>
                </a:cubicBezTo>
                <a:cubicBezTo>
                  <a:pt x="1484" y="471"/>
                  <a:pt x="1484" y="471"/>
                  <a:pt x="1485" y="471"/>
                </a:cubicBezTo>
                <a:close/>
                <a:moveTo>
                  <a:pt x="1417" y="536"/>
                </a:moveTo>
                <a:cubicBezTo>
                  <a:pt x="1416" y="535"/>
                  <a:pt x="1414" y="535"/>
                  <a:pt x="1413" y="536"/>
                </a:cubicBezTo>
                <a:cubicBezTo>
                  <a:pt x="1398" y="551"/>
                  <a:pt x="1398" y="551"/>
                  <a:pt x="1398" y="551"/>
                </a:cubicBezTo>
                <a:cubicBezTo>
                  <a:pt x="1397" y="552"/>
                  <a:pt x="1397" y="554"/>
                  <a:pt x="1398" y="555"/>
                </a:cubicBezTo>
                <a:cubicBezTo>
                  <a:pt x="1399" y="556"/>
                  <a:pt x="1400" y="556"/>
                  <a:pt x="1401" y="556"/>
                </a:cubicBezTo>
                <a:cubicBezTo>
                  <a:pt x="1401" y="556"/>
                  <a:pt x="1402" y="556"/>
                  <a:pt x="1403" y="555"/>
                </a:cubicBezTo>
                <a:cubicBezTo>
                  <a:pt x="1417" y="541"/>
                  <a:pt x="1417" y="541"/>
                  <a:pt x="1417" y="541"/>
                </a:cubicBezTo>
                <a:cubicBezTo>
                  <a:pt x="1418" y="539"/>
                  <a:pt x="1418" y="537"/>
                  <a:pt x="1417" y="536"/>
                </a:cubicBezTo>
                <a:close/>
                <a:moveTo>
                  <a:pt x="1425" y="547"/>
                </a:moveTo>
                <a:cubicBezTo>
                  <a:pt x="1425" y="547"/>
                  <a:pt x="1425" y="547"/>
                  <a:pt x="1425" y="547"/>
                </a:cubicBezTo>
                <a:cubicBezTo>
                  <a:pt x="1428" y="544"/>
                  <a:pt x="1428" y="544"/>
                  <a:pt x="1428" y="544"/>
                </a:cubicBezTo>
                <a:cubicBezTo>
                  <a:pt x="1429" y="542"/>
                  <a:pt x="1429" y="540"/>
                  <a:pt x="1428" y="539"/>
                </a:cubicBezTo>
                <a:cubicBezTo>
                  <a:pt x="1427" y="538"/>
                  <a:pt x="1425" y="538"/>
                  <a:pt x="1424" y="539"/>
                </a:cubicBezTo>
                <a:cubicBezTo>
                  <a:pt x="1421" y="542"/>
                  <a:pt x="1421" y="542"/>
                  <a:pt x="1421" y="542"/>
                </a:cubicBezTo>
                <a:cubicBezTo>
                  <a:pt x="1420" y="542"/>
                  <a:pt x="1420" y="543"/>
                  <a:pt x="1420" y="543"/>
                </a:cubicBezTo>
                <a:cubicBezTo>
                  <a:pt x="1420" y="543"/>
                  <a:pt x="1420" y="543"/>
                  <a:pt x="1420" y="543"/>
                </a:cubicBezTo>
                <a:cubicBezTo>
                  <a:pt x="1406" y="557"/>
                  <a:pt x="1406" y="557"/>
                  <a:pt x="1406" y="557"/>
                </a:cubicBezTo>
                <a:cubicBezTo>
                  <a:pt x="1405" y="558"/>
                  <a:pt x="1405" y="560"/>
                  <a:pt x="1406" y="561"/>
                </a:cubicBezTo>
                <a:cubicBezTo>
                  <a:pt x="1407" y="562"/>
                  <a:pt x="1408" y="562"/>
                  <a:pt x="1408" y="562"/>
                </a:cubicBezTo>
                <a:cubicBezTo>
                  <a:pt x="1409" y="562"/>
                  <a:pt x="1410" y="562"/>
                  <a:pt x="1411" y="561"/>
                </a:cubicBezTo>
                <a:cubicBezTo>
                  <a:pt x="1424" y="547"/>
                  <a:pt x="1424" y="547"/>
                  <a:pt x="1424" y="547"/>
                </a:cubicBezTo>
                <a:cubicBezTo>
                  <a:pt x="1425" y="547"/>
                  <a:pt x="1425" y="547"/>
                  <a:pt x="1425" y="547"/>
                </a:cubicBezTo>
                <a:close/>
                <a:moveTo>
                  <a:pt x="1521" y="442"/>
                </a:moveTo>
                <a:cubicBezTo>
                  <a:pt x="1519" y="444"/>
                  <a:pt x="1519" y="444"/>
                  <a:pt x="1519" y="444"/>
                </a:cubicBezTo>
                <a:cubicBezTo>
                  <a:pt x="1519" y="444"/>
                  <a:pt x="1518" y="445"/>
                  <a:pt x="1518" y="446"/>
                </a:cubicBezTo>
                <a:cubicBezTo>
                  <a:pt x="1518" y="446"/>
                  <a:pt x="1517" y="446"/>
                  <a:pt x="1516" y="447"/>
                </a:cubicBezTo>
                <a:cubicBezTo>
                  <a:pt x="1510" y="453"/>
                  <a:pt x="1510" y="453"/>
                  <a:pt x="1510" y="453"/>
                </a:cubicBezTo>
                <a:cubicBezTo>
                  <a:pt x="1509" y="454"/>
                  <a:pt x="1509" y="456"/>
                  <a:pt x="1510" y="457"/>
                </a:cubicBezTo>
                <a:cubicBezTo>
                  <a:pt x="1511" y="458"/>
                  <a:pt x="1512" y="458"/>
                  <a:pt x="1513" y="458"/>
                </a:cubicBezTo>
                <a:cubicBezTo>
                  <a:pt x="1513" y="458"/>
                  <a:pt x="1514" y="458"/>
                  <a:pt x="1515" y="457"/>
                </a:cubicBezTo>
                <a:cubicBezTo>
                  <a:pt x="1521" y="451"/>
                  <a:pt x="1521" y="451"/>
                  <a:pt x="1521" y="451"/>
                </a:cubicBezTo>
                <a:cubicBezTo>
                  <a:pt x="1521" y="450"/>
                  <a:pt x="1522" y="450"/>
                  <a:pt x="1522" y="449"/>
                </a:cubicBezTo>
                <a:cubicBezTo>
                  <a:pt x="1522" y="449"/>
                  <a:pt x="1523" y="449"/>
                  <a:pt x="1523" y="448"/>
                </a:cubicBezTo>
                <a:cubicBezTo>
                  <a:pt x="1525" y="446"/>
                  <a:pt x="1525" y="446"/>
                  <a:pt x="1525" y="446"/>
                </a:cubicBezTo>
                <a:cubicBezTo>
                  <a:pt x="1527" y="445"/>
                  <a:pt x="1527" y="443"/>
                  <a:pt x="1525" y="442"/>
                </a:cubicBezTo>
                <a:cubicBezTo>
                  <a:pt x="1524" y="441"/>
                  <a:pt x="1522" y="441"/>
                  <a:pt x="1521" y="442"/>
                </a:cubicBezTo>
                <a:close/>
                <a:moveTo>
                  <a:pt x="1531" y="446"/>
                </a:moveTo>
                <a:cubicBezTo>
                  <a:pt x="1526" y="451"/>
                  <a:pt x="1526" y="451"/>
                  <a:pt x="1526" y="451"/>
                </a:cubicBezTo>
                <a:cubicBezTo>
                  <a:pt x="1525" y="452"/>
                  <a:pt x="1525" y="452"/>
                  <a:pt x="1525" y="453"/>
                </a:cubicBezTo>
                <a:cubicBezTo>
                  <a:pt x="1524" y="453"/>
                  <a:pt x="1524" y="453"/>
                  <a:pt x="1523" y="454"/>
                </a:cubicBezTo>
                <a:cubicBezTo>
                  <a:pt x="1515" y="462"/>
                  <a:pt x="1515" y="462"/>
                  <a:pt x="1515" y="462"/>
                </a:cubicBezTo>
                <a:cubicBezTo>
                  <a:pt x="1514" y="463"/>
                  <a:pt x="1514" y="465"/>
                  <a:pt x="1515" y="466"/>
                </a:cubicBezTo>
                <a:cubicBezTo>
                  <a:pt x="1516" y="467"/>
                  <a:pt x="1516" y="467"/>
                  <a:pt x="1517" y="467"/>
                </a:cubicBezTo>
                <a:cubicBezTo>
                  <a:pt x="1518" y="467"/>
                  <a:pt x="1519" y="467"/>
                  <a:pt x="1519" y="466"/>
                </a:cubicBezTo>
                <a:cubicBezTo>
                  <a:pt x="1527" y="458"/>
                  <a:pt x="1527" y="458"/>
                  <a:pt x="1527" y="458"/>
                </a:cubicBezTo>
                <a:cubicBezTo>
                  <a:pt x="1528" y="458"/>
                  <a:pt x="1528" y="457"/>
                  <a:pt x="1528" y="456"/>
                </a:cubicBezTo>
                <a:cubicBezTo>
                  <a:pt x="1529" y="456"/>
                  <a:pt x="1530" y="456"/>
                  <a:pt x="1530" y="455"/>
                </a:cubicBezTo>
                <a:cubicBezTo>
                  <a:pt x="1535" y="451"/>
                  <a:pt x="1535" y="451"/>
                  <a:pt x="1535" y="451"/>
                </a:cubicBezTo>
                <a:cubicBezTo>
                  <a:pt x="1536" y="450"/>
                  <a:pt x="1536" y="448"/>
                  <a:pt x="1535" y="446"/>
                </a:cubicBezTo>
                <a:cubicBezTo>
                  <a:pt x="1534" y="445"/>
                  <a:pt x="1532" y="445"/>
                  <a:pt x="1531" y="446"/>
                </a:cubicBezTo>
                <a:close/>
                <a:moveTo>
                  <a:pt x="1423" y="562"/>
                </a:moveTo>
                <a:cubicBezTo>
                  <a:pt x="1424" y="561"/>
                  <a:pt x="1424" y="559"/>
                  <a:pt x="1423" y="558"/>
                </a:cubicBezTo>
                <a:cubicBezTo>
                  <a:pt x="1422" y="557"/>
                  <a:pt x="1420" y="557"/>
                  <a:pt x="1419" y="558"/>
                </a:cubicBezTo>
                <a:cubicBezTo>
                  <a:pt x="1416" y="561"/>
                  <a:pt x="1416" y="561"/>
                  <a:pt x="1416" y="561"/>
                </a:cubicBezTo>
                <a:cubicBezTo>
                  <a:pt x="1415" y="562"/>
                  <a:pt x="1415" y="564"/>
                  <a:pt x="1416" y="565"/>
                </a:cubicBezTo>
                <a:cubicBezTo>
                  <a:pt x="1416" y="566"/>
                  <a:pt x="1417" y="566"/>
                  <a:pt x="1418" y="566"/>
                </a:cubicBezTo>
                <a:cubicBezTo>
                  <a:pt x="1419" y="566"/>
                  <a:pt x="1420" y="566"/>
                  <a:pt x="1420" y="565"/>
                </a:cubicBezTo>
                <a:lnTo>
                  <a:pt x="1423" y="562"/>
                </a:lnTo>
                <a:close/>
                <a:moveTo>
                  <a:pt x="1446" y="539"/>
                </a:moveTo>
                <a:cubicBezTo>
                  <a:pt x="1446" y="539"/>
                  <a:pt x="1447" y="538"/>
                  <a:pt x="1448" y="538"/>
                </a:cubicBezTo>
                <a:cubicBezTo>
                  <a:pt x="1497" y="489"/>
                  <a:pt x="1497" y="489"/>
                  <a:pt x="1497" y="489"/>
                </a:cubicBezTo>
                <a:cubicBezTo>
                  <a:pt x="1498" y="488"/>
                  <a:pt x="1498" y="486"/>
                  <a:pt x="1497" y="485"/>
                </a:cubicBezTo>
                <a:cubicBezTo>
                  <a:pt x="1495" y="483"/>
                  <a:pt x="1493" y="483"/>
                  <a:pt x="1492" y="485"/>
                </a:cubicBezTo>
                <a:cubicBezTo>
                  <a:pt x="1443" y="533"/>
                  <a:pt x="1443" y="533"/>
                  <a:pt x="1443" y="533"/>
                </a:cubicBezTo>
                <a:cubicBezTo>
                  <a:pt x="1442" y="535"/>
                  <a:pt x="1442" y="537"/>
                  <a:pt x="1443" y="538"/>
                </a:cubicBezTo>
                <a:cubicBezTo>
                  <a:pt x="1444" y="538"/>
                  <a:pt x="1445" y="539"/>
                  <a:pt x="1446" y="539"/>
                </a:cubicBezTo>
                <a:close/>
                <a:moveTo>
                  <a:pt x="1535" y="464"/>
                </a:moveTo>
                <a:cubicBezTo>
                  <a:pt x="1537" y="463"/>
                  <a:pt x="1537" y="463"/>
                  <a:pt x="1537" y="463"/>
                </a:cubicBezTo>
                <a:cubicBezTo>
                  <a:pt x="1538" y="462"/>
                  <a:pt x="1538" y="460"/>
                  <a:pt x="1537" y="459"/>
                </a:cubicBezTo>
                <a:cubicBezTo>
                  <a:pt x="1536" y="457"/>
                  <a:pt x="1534" y="457"/>
                  <a:pt x="1532" y="459"/>
                </a:cubicBezTo>
                <a:cubicBezTo>
                  <a:pt x="1531" y="460"/>
                  <a:pt x="1531" y="460"/>
                  <a:pt x="1531" y="460"/>
                </a:cubicBezTo>
                <a:cubicBezTo>
                  <a:pt x="1530" y="461"/>
                  <a:pt x="1530" y="463"/>
                  <a:pt x="1531" y="464"/>
                </a:cubicBezTo>
                <a:cubicBezTo>
                  <a:pt x="1531" y="465"/>
                  <a:pt x="1532" y="465"/>
                  <a:pt x="1533" y="465"/>
                </a:cubicBezTo>
                <a:cubicBezTo>
                  <a:pt x="1534" y="465"/>
                  <a:pt x="1535" y="465"/>
                  <a:pt x="1535" y="464"/>
                </a:cubicBezTo>
                <a:close/>
                <a:moveTo>
                  <a:pt x="1432" y="563"/>
                </a:moveTo>
                <a:cubicBezTo>
                  <a:pt x="1431" y="562"/>
                  <a:pt x="1429" y="562"/>
                  <a:pt x="1428" y="563"/>
                </a:cubicBezTo>
                <a:cubicBezTo>
                  <a:pt x="1420" y="571"/>
                  <a:pt x="1420" y="571"/>
                  <a:pt x="1420" y="571"/>
                </a:cubicBezTo>
                <a:cubicBezTo>
                  <a:pt x="1419" y="572"/>
                  <a:pt x="1419" y="574"/>
                  <a:pt x="1420" y="575"/>
                </a:cubicBezTo>
                <a:cubicBezTo>
                  <a:pt x="1421" y="576"/>
                  <a:pt x="1421" y="576"/>
                  <a:pt x="1422" y="576"/>
                </a:cubicBezTo>
                <a:cubicBezTo>
                  <a:pt x="1423" y="576"/>
                  <a:pt x="1424" y="576"/>
                  <a:pt x="1424" y="575"/>
                </a:cubicBezTo>
                <a:cubicBezTo>
                  <a:pt x="1432" y="568"/>
                  <a:pt x="1432" y="568"/>
                  <a:pt x="1432" y="568"/>
                </a:cubicBezTo>
                <a:cubicBezTo>
                  <a:pt x="1433" y="566"/>
                  <a:pt x="1433" y="564"/>
                  <a:pt x="1432" y="563"/>
                </a:cubicBezTo>
                <a:close/>
                <a:moveTo>
                  <a:pt x="1493" y="502"/>
                </a:moveTo>
                <a:cubicBezTo>
                  <a:pt x="1492" y="501"/>
                  <a:pt x="1490" y="501"/>
                  <a:pt x="1489" y="502"/>
                </a:cubicBezTo>
                <a:cubicBezTo>
                  <a:pt x="1447" y="544"/>
                  <a:pt x="1447" y="544"/>
                  <a:pt x="1447" y="544"/>
                </a:cubicBezTo>
                <a:cubicBezTo>
                  <a:pt x="1446" y="545"/>
                  <a:pt x="1446" y="547"/>
                  <a:pt x="1447" y="548"/>
                </a:cubicBezTo>
                <a:cubicBezTo>
                  <a:pt x="1448" y="549"/>
                  <a:pt x="1449" y="549"/>
                  <a:pt x="1450" y="549"/>
                </a:cubicBezTo>
                <a:cubicBezTo>
                  <a:pt x="1450" y="549"/>
                  <a:pt x="1451" y="549"/>
                  <a:pt x="1452" y="548"/>
                </a:cubicBezTo>
                <a:cubicBezTo>
                  <a:pt x="1493" y="507"/>
                  <a:pt x="1493" y="507"/>
                  <a:pt x="1493" y="507"/>
                </a:cubicBezTo>
                <a:cubicBezTo>
                  <a:pt x="1494" y="505"/>
                  <a:pt x="1494" y="503"/>
                  <a:pt x="1493" y="502"/>
                </a:cubicBezTo>
                <a:close/>
                <a:moveTo>
                  <a:pt x="1528" y="471"/>
                </a:moveTo>
                <a:cubicBezTo>
                  <a:pt x="1529" y="470"/>
                  <a:pt x="1529" y="468"/>
                  <a:pt x="1528" y="467"/>
                </a:cubicBezTo>
                <a:cubicBezTo>
                  <a:pt x="1527" y="466"/>
                  <a:pt x="1525" y="466"/>
                  <a:pt x="1524" y="467"/>
                </a:cubicBezTo>
                <a:cubicBezTo>
                  <a:pt x="1518" y="473"/>
                  <a:pt x="1518" y="473"/>
                  <a:pt x="1518" y="473"/>
                </a:cubicBezTo>
                <a:cubicBezTo>
                  <a:pt x="1518" y="473"/>
                  <a:pt x="1517" y="474"/>
                  <a:pt x="1517" y="474"/>
                </a:cubicBezTo>
                <a:cubicBezTo>
                  <a:pt x="1517" y="474"/>
                  <a:pt x="1516" y="475"/>
                  <a:pt x="1516" y="475"/>
                </a:cubicBezTo>
                <a:cubicBezTo>
                  <a:pt x="1513" y="477"/>
                  <a:pt x="1513" y="477"/>
                  <a:pt x="1513" y="477"/>
                </a:cubicBezTo>
                <a:cubicBezTo>
                  <a:pt x="1512" y="479"/>
                  <a:pt x="1512" y="481"/>
                  <a:pt x="1513" y="482"/>
                </a:cubicBezTo>
                <a:cubicBezTo>
                  <a:pt x="1514" y="482"/>
                  <a:pt x="1515" y="483"/>
                  <a:pt x="1516" y="483"/>
                </a:cubicBezTo>
                <a:cubicBezTo>
                  <a:pt x="1516" y="483"/>
                  <a:pt x="1517" y="482"/>
                  <a:pt x="1518" y="482"/>
                </a:cubicBezTo>
                <a:cubicBezTo>
                  <a:pt x="1520" y="480"/>
                  <a:pt x="1520" y="480"/>
                  <a:pt x="1520" y="480"/>
                </a:cubicBezTo>
                <a:cubicBezTo>
                  <a:pt x="1521" y="479"/>
                  <a:pt x="1521" y="478"/>
                  <a:pt x="1521" y="478"/>
                </a:cubicBezTo>
                <a:cubicBezTo>
                  <a:pt x="1521" y="478"/>
                  <a:pt x="1522" y="478"/>
                  <a:pt x="1522" y="477"/>
                </a:cubicBezTo>
                <a:lnTo>
                  <a:pt x="1528" y="471"/>
                </a:lnTo>
                <a:close/>
                <a:moveTo>
                  <a:pt x="1513" y="487"/>
                </a:moveTo>
                <a:cubicBezTo>
                  <a:pt x="1514" y="485"/>
                  <a:pt x="1514" y="483"/>
                  <a:pt x="1513" y="482"/>
                </a:cubicBezTo>
                <a:cubicBezTo>
                  <a:pt x="1512" y="481"/>
                  <a:pt x="1510" y="481"/>
                  <a:pt x="1509" y="482"/>
                </a:cubicBezTo>
                <a:cubicBezTo>
                  <a:pt x="1507" y="484"/>
                  <a:pt x="1507" y="484"/>
                  <a:pt x="1507" y="484"/>
                </a:cubicBezTo>
                <a:cubicBezTo>
                  <a:pt x="1506" y="485"/>
                  <a:pt x="1506" y="487"/>
                  <a:pt x="1507" y="488"/>
                </a:cubicBezTo>
                <a:cubicBezTo>
                  <a:pt x="1508" y="489"/>
                  <a:pt x="1508" y="489"/>
                  <a:pt x="1509" y="489"/>
                </a:cubicBezTo>
                <a:cubicBezTo>
                  <a:pt x="1510" y="489"/>
                  <a:pt x="1511" y="489"/>
                  <a:pt x="1511" y="488"/>
                </a:cubicBezTo>
                <a:lnTo>
                  <a:pt x="1513" y="487"/>
                </a:lnTo>
                <a:close/>
                <a:moveTo>
                  <a:pt x="1497" y="512"/>
                </a:moveTo>
                <a:cubicBezTo>
                  <a:pt x="1496" y="511"/>
                  <a:pt x="1494" y="511"/>
                  <a:pt x="1493" y="512"/>
                </a:cubicBezTo>
                <a:cubicBezTo>
                  <a:pt x="1459" y="545"/>
                  <a:pt x="1459" y="545"/>
                  <a:pt x="1459" y="545"/>
                </a:cubicBezTo>
                <a:cubicBezTo>
                  <a:pt x="1458" y="547"/>
                  <a:pt x="1458" y="549"/>
                  <a:pt x="1459" y="550"/>
                </a:cubicBezTo>
                <a:cubicBezTo>
                  <a:pt x="1460" y="550"/>
                  <a:pt x="1461" y="551"/>
                  <a:pt x="1462" y="551"/>
                </a:cubicBezTo>
                <a:cubicBezTo>
                  <a:pt x="1462" y="551"/>
                  <a:pt x="1463" y="550"/>
                  <a:pt x="1464" y="550"/>
                </a:cubicBezTo>
                <a:cubicBezTo>
                  <a:pt x="1497" y="516"/>
                  <a:pt x="1497" y="516"/>
                  <a:pt x="1497" y="516"/>
                </a:cubicBezTo>
                <a:cubicBezTo>
                  <a:pt x="1498" y="515"/>
                  <a:pt x="1498" y="513"/>
                  <a:pt x="1497" y="512"/>
                </a:cubicBezTo>
                <a:close/>
                <a:moveTo>
                  <a:pt x="1442" y="567"/>
                </a:moveTo>
                <a:cubicBezTo>
                  <a:pt x="1441" y="566"/>
                  <a:pt x="1439" y="566"/>
                  <a:pt x="1438" y="567"/>
                </a:cubicBezTo>
                <a:cubicBezTo>
                  <a:pt x="1430" y="575"/>
                  <a:pt x="1430" y="575"/>
                  <a:pt x="1430" y="575"/>
                </a:cubicBezTo>
                <a:cubicBezTo>
                  <a:pt x="1429" y="576"/>
                  <a:pt x="1429" y="578"/>
                  <a:pt x="1430" y="579"/>
                </a:cubicBezTo>
                <a:cubicBezTo>
                  <a:pt x="1430" y="580"/>
                  <a:pt x="1431" y="580"/>
                  <a:pt x="1432" y="580"/>
                </a:cubicBezTo>
                <a:cubicBezTo>
                  <a:pt x="1433" y="580"/>
                  <a:pt x="1434" y="580"/>
                  <a:pt x="1434" y="579"/>
                </a:cubicBezTo>
                <a:cubicBezTo>
                  <a:pt x="1442" y="571"/>
                  <a:pt x="1442" y="571"/>
                  <a:pt x="1442" y="571"/>
                </a:cubicBezTo>
                <a:cubicBezTo>
                  <a:pt x="1443" y="570"/>
                  <a:pt x="1443" y="568"/>
                  <a:pt x="1442" y="567"/>
                </a:cubicBezTo>
                <a:close/>
                <a:moveTo>
                  <a:pt x="1528" y="484"/>
                </a:moveTo>
                <a:cubicBezTo>
                  <a:pt x="1529" y="484"/>
                  <a:pt x="1530" y="484"/>
                  <a:pt x="1530" y="483"/>
                </a:cubicBezTo>
                <a:cubicBezTo>
                  <a:pt x="1541" y="472"/>
                  <a:pt x="1541" y="472"/>
                  <a:pt x="1541" y="472"/>
                </a:cubicBezTo>
                <a:cubicBezTo>
                  <a:pt x="1543" y="471"/>
                  <a:pt x="1543" y="469"/>
                  <a:pt x="1541" y="468"/>
                </a:cubicBezTo>
                <a:cubicBezTo>
                  <a:pt x="1540" y="467"/>
                  <a:pt x="1538" y="467"/>
                  <a:pt x="1537" y="468"/>
                </a:cubicBezTo>
                <a:cubicBezTo>
                  <a:pt x="1526" y="479"/>
                  <a:pt x="1526" y="479"/>
                  <a:pt x="1526" y="479"/>
                </a:cubicBezTo>
                <a:cubicBezTo>
                  <a:pt x="1525" y="480"/>
                  <a:pt x="1525" y="482"/>
                  <a:pt x="1526" y="483"/>
                </a:cubicBezTo>
                <a:cubicBezTo>
                  <a:pt x="1527" y="484"/>
                  <a:pt x="1527" y="484"/>
                  <a:pt x="1528" y="484"/>
                </a:cubicBezTo>
                <a:close/>
                <a:moveTo>
                  <a:pt x="1442" y="581"/>
                </a:moveTo>
                <a:cubicBezTo>
                  <a:pt x="1443" y="582"/>
                  <a:pt x="1444" y="582"/>
                  <a:pt x="1444" y="582"/>
                </a:cubicBezTo>
                <a:cubicBezTo>
                  <a:pt x="1445" y="582"/>
                  <a:pt x="1446" y="582"/>
                  <a:pt x="1447" y="581"/>
                </a:cubicBezTo>
                <a:cubicBezTo>
                  <a:pt x="1456" y="571"/>
                  <a:pt x="1456" y="571"/>
                  <a:pt x="1456" y="571"/>
                </a:cubicBezTo>
                <a:cubicBezTo>
                  <a:pt x="1458" y="570"/>
                  <a:pt x="1458" y="568"/>
                  <a:pt x="1456" y="567"/>
                </a:cubicBezTo>
                <a:cubicBezTo>
                  <a:pt x="1455" y="566"/>
                  <a:pt x="1453" y="566"/>
                  <a:pt x="1452" y="567"/>
                </a:cubicBezTo>
                <a:cubicBezTo>
                  <a:pt x="1442" y="577"/>
                  <a:pt x="1442" y="577"/>
                  <a:pt x="1442" y="577"/>
                </a:cubicBezTo>
                <a:cubicBezTo>
                  <a:pt x="1441" y="578"/>
                  <a:pt x="1441" y="580"/>
                  <a:pt x="1442" y="581"/>
                </a:cubicBezTo>
                <a:close/>
                <a:moveTo>
                  <a:pt x="1542" y="485"/>
                </a:moveTo>
                <a:cubicBezTo>
                  <a:pt x="1544" y="484"/>
                  <a:pt x="1544" y="484"/>
                  <a:pt x="1544" y="484"/>
                </a:cubicBezTo>
                <a:cubicBezTo>
                  <a:pt x="1545" y="483"/>
                  <a:pt x="1545" y="481"/>
                  <a:pt x="1544" y="479"/>
                </a:cubicBezTo>
                <a:cubicBezTo>
                  <a:pt x="1543" y="478"/>
                  <a:pt x="1541" y="478"/>
                  <a:pt x="1539" y="479"/>
                </a:cubicBezTo>
                <a:cubicBezTo>
                  <a:pt x="1538" y="481"/>
                  <a:pt x="1538" y="481"/>
                  <a:pt x="1538" y="481"/>
                </a:cubicBezTo>
                <a:cubicBezTo>
                  <a:pt x="1538" y="481"/>
                  <a:pt x="1537" y="482"/>
                  <a:pt x="1537" y="483"/>
                </a:cubicBezTo>
                <a:cubicBezTo>
                  <a:pt x="1537" y="483"/>
                  <a:pt x="1536" y="483"/>
                  <a:pt x="1535" y="484"/>
                </a:cubicBezTo>
                <a:cubicBezTo>
                  <a:pt x="1534" y="485"/>
                  <a:pt x="1534" y="485"/>
                  <a:pt x="1534" y="485"/>
                </a:cubicBezTo>
                <a:cubicBezTo>
                  <a:pt x="1533" y="486"/>
                  <a:pt x="1533" y="488"/>
                  <a:pt x="1534" y="489"/>
                </a:cubicBezTo>
                <a:cubicBezTo>
                  <a:pt x="1534" y="490"/>
                  <a:pt x="1535" y="490"/>
                  <a:pt x="1536" y="490"/>
                </a:cubicBezTo>
                <a:cubicBezTo>
                  <a:pt x="1537" y="490"/>
                  <a:pt x="1538" y="490"/>
                  <a:pt x="1538" y="489"/>
                </a:cubicBezTo>
                <a:cubicBezTo>
                  <a:pt x="1540" y="488"/>
                  <a:pt x="1540" y="488"/>
                  <a:pt x="1540" y="488"/>
                </a:cubicBezTo>
                <a:cubicBezTo>
                  <a:pt x="1540" y="487"/>
                  <a:pt x="1540" y="487"/>
                  <a:pt x="1541" y="486"/>
                </a:cubicBezTo>
                <a:cubicBezTo>
                  <a:pt x="1541" y="486"/>
                  <a:pt x="1542" y="486"/>
                  <a:pt x="1542" y="485"/>
                </a:cubicBezTo>
                <a:close/>
                <a:moveTo>
                  <a:pt x="1487" y="537"/>
                </a:moveTo>
                <a:cubicBezTo>
                  <a:pt x="1485" y="535"/>
                  <a:pt x="1483" y="535"/>
                  <a:pt x="1482" y="537"/>
                </a:cubicBezTo>
                <a:cubicBezTo>
                  <a:pt x="1470" y="549"/>
                  <a:pt x="1470" y="549"/>
                  <a:pt x="1470" y="549"/>
                </a:cubicBezTo>
                <a:cubicBezTo>
                  <a:pt x="1469" y="550"/>
                  <a:pt x="1469" y="552"/>
                  <a:pt x="1470" y="553"/>
                </a:cubicBezTo>
                <a:cubicBezTo>
                  <a:pt x="1471" y="554"/>
                  <a:pt x="1472" y="554"/>
                  <a:pt x="1472" y="554"/>
                </a:cubicBezTo>
                <a:cubicBezTo>
                  <a:pt x="1473" y="554"/>
                  <a:pt x="1474" y="554"/>
                  <a:pt x="1475" y="553"/>
                </a:cubicBezTo>
                <a:cubicBezTo>
                  <a:pt x="1487" y="541"/>
                  <a:pt x="1487" y="541"/>
                  <a:pt x="1487" y="541"/>
                </a:cubicBezTo>
                <a:cubicBezTo>
                  <a:pt x="1488" y="540"/>
                  <a:pt x="1488" y="538"/>
                  <a:pt x="1487" y="537"/>
                </a:cubicBezTo>
                <a:close/>
                <a:moveTo>
                  <a:pt x="1497" y="540"/>
                </a:moveTo>
                <a:cubicBezTo>
                  <a:pt x="1498" y="541"/>
                  <a:pt x="1499" y="541"/>
                  <a:pt x="1499" y="541"/>
                </a:cubicBezTo>
                <a:cubicBezTo>
                  <a:pt x="1500" y="541"/>
                  <a:pt x="1501" y="541"/>
                  <a:pt x="1502" y="540"/>
                </a:cubicBezTo>
                <a:cubicBezTo>
                  <a:pt x="1510" y="532"/>
                  <a:pt x="1510" y="532"/>
                  <a:pt x="1510" y="532"/>
                </a:cubicBezTo>
                <a:cubicBezTo>
                  <a:pt x="1511" y="531"/>
                  <a:pt x="1511" y="529"/>
                  <a:pt x="1510" y="528"/>
                </a:cubicBezTo>
                <a:cubicBezTo>
                  <a:pt x="1508" y="526"/>
                  <a:pt x="1507" y="526"/>
                  <a:pt x="1505" y="528"/>
                </a:cubicBezTo>
                <a:cubicBezTo>
                  <a:pt x="1497" y="536"/>
                  <a:pt x="1497" y="536"/>
                  <a:pt x="1497" y="536"/>
                </a:cubicBezTo>
                <a:cubicBezTo>
                  <a:pt x="1496" y="537"/>
                  <a:pt x="1496" y="539"/>
                  <a:pt x="1497" y="540"/>
                </a:cubicBezTo>
                <a:close/>
                <a:moveTo>
                  <a:pt x="1458" y="583"/>
                </a:moveTo>
                <a:cubicBezTo>
                  <a:pt x="1464" y="578"/>
                  <a:pt x="1464" y="578"/>
                  <a:pt x="1464" y="578"/>
                </a:cubicBezTo>
                <a:cubicBezTo>
                  <a:pt x="1469" y="572"/>
                  <a:pt x="1469" y="572"/>
                  <a:pt x="1469" y="572"/>
                </a:cubicBezTo>
                <a:cubicBezTo>
                  <a:pt x="1471" y="571"/>
                  <a:pt x="1471" y="569"/>
                  <a:pt x="1469" y="568"/>
                </a:cubicBezTo>
                <a:cubicBezTo>
                  <a:pt x="1468" y="567"/>
                  <a:pt x="1466" y="567"/>
                  <a:pt x="1465" y="568"/>
                </a:cubicBezTo>
                <a:cubicBezTo>
                  <a:pt x="1460" y="573"/>
                  <a:pt x="1460" y="573"/>
                  <a:pt x="1460" y="573"/>
                </a:cubicBezTo>
                <a:cubicBezTo>
                  <a:pt x="1454" y="579"/>
                  <a:pt x="1454" y="579"/>
                  <a:pt x="1454" y="579"/>
                </a:cubicBezTo>
                <a:cubicBezTo>
                  <a:pt x="1453" y="580"/>
                  <a:pt x="1453" y="582"/>
                  <a:pt x="1454" y="583"/>
                </a:cubicBezTo>
                <a:cubicBezTo>
                  <a:pt x="1454" y="584"/>
                  <a:pt x="1455" y="584"/>
                  <a:pt x="1456" y="584"/>
                </a:cubicBezTo>
                <a:cubicBezTo>
                  <a:pt x="1457" y="584"/>
                  <a:pt x="1458" y="584"/>
                  <a:pt x="1458" y="583"/>
                </a:cubicBezTo>
                <a:close/>
                <a:moveTo>
                  <a:pt x="1513" y="527"/>
                </a:moveTo>
                <a:cubicBezTo>
                  <a:pt x="1514" y="527"/>
                  <a:pt x="1515" y="527"/>
                  <a:pt x="1515" y="526"/>
                </a:cubicBezTo>
                <a:cubicBezTo>
                  <a:pt x="1521" y="520"/>
                  <a:pt x="1521" y="520"/>
                  <a:pt x="1521" y="520"/>
                </a:cubicBezTo>
                <a:cubicBezTo>
                  <a:pt x="1522" y="519"/>
                  <a:pt x="1522" y="517"/>
                  <a:pt x="1521" y="516"/>
                </a:cubicBezTo>
                <a:cubicBezTo>
                  <a:pt x="1520" y="515"/>
                  <a:pt x="1518" y="515"/>
                  <a:pt x="1517" y="516"/>
                </a:cubicBezTo>
                <a:cubicBezTo>
                  <a:pt x="1511" y="522"/>
                  <a:pt x="1511" y="522"/>
                  <a:pt x="1511" y="522"/>
                </a:cubicBezTo>
                <a:cubicBezTo>
                  <a:pt x="1510" y="523"/>
                  <a:pt x="1510" y="525"/>
                  <a:pt x="1511" y="526"/>
                </a:cubicBezTo>
                <a:cubicBezTo>
                  <a:pt x="1512" y="527"/>
                  <a:pt x="1512" y="527"/>
                  <a:pt x="1513" y="527"/>
                </a:cubicBezTo>
                <a:close/>
                <a:moveTo>
                  <a:pt x="1539" y="512"/>
                </a:moveTo>
                <a:cubicBezTo>
                  <a:pt x="1538" y="511"/>
                  <a:pt x="1536" y="511"/>
                  <a:pt x="1534" y="512"/>
                </a:cubicBezTo>
                <a:cubicBezTo>
                  <a:pt x="1526" y="521"/>
                  <a:pt x="1526" y="521"/>
                  <a:pt x="1526" y="521"/>
                </a:cubicBezTo>
                <a:cubicBezTo>
                  <a:pt x="1524" y="522"/>
                  <a:pt x="1524" y="524"/>
                  <a:pt x="1526" y="526"/>
                </a:cubicBezTo>
                <a:cubicBezTo>
                  <a:pt x="1526" y="526"/>
                  <a:pt x="1527" y="527"/>
                  <a:pt x="1528" y="527"/>
                </a:cubicBezTo>
                <a:cubicBezTo>
                  <a:pt x="1529" y="527"/>
                  <a:pt x="1529" y="526"/>
                  <a:pt x="1530" y="526"/>
                </a:cubicBezTo>
                <a:cubicBezTo>
                  <a:pt x="1539" y="517"/>
                  <a:pt x="1539" y="517"/>
                  <a:pt x="1539" y="517"/>
                </a:cubicBezTo>
                <a:cubicBezTo>
                  <a:pt x="1540" y="516"/>
                  <a:pt x="1540" y="514"/>
                  <a:pt x="1539" y="512"/>
                </a:cubicBezTo>
                <a:close/>
                <a:moveTo>
                  <a:pt x="1502" y="552"/>
                </a:moveTo>
                <a:cubicBezTo>
                  <a:pt x="1503" y="552"/>
                  <a:pt x="1504" y="552"/>
                  <a:pt x="1504" y="551"/>
                </a:cubicBezTo>
                <a:cubicBezTo>
                  <a:pt x="1510" y="546"/>
                  <a:pt x="1510" y="546"/>
                  <a:pt x="1510" y="546"/>
                </a:cubicBezTo>
                <a:cubicBezTo>
                  <a:pt x="1510" y="546"/>
                  <a:pt x="1510" y="545"/>
                  <a:pt x="1510" y="545"/>
                </a:cubicBezTo>
                <a:cubicBezTo>
                  <a:pt x="1510" y="545"/>
                  <a:pt x="1510" y="545"/>
                  <a:pt x="1511" y="545"/>
                </a:cubicBezTo>
                <a:cubicBezTo>
                  <a:pt x="1525" y="531"/>
                  <a:pt x="1525" y="531"/>
                  <a:pt x="1525" y="531"/>
                </a:cubicBezTo>
                <a:cubicBezTo>
                  <a:pt x="1526" y="530"/>
                  <a:pt x="1526" y="528"/>
                  <a:pt x="1525" y="527"/>
                </a:cubicBezTo>
                <a:cubicBezTo>
                  <a:pt x="1523" y="525"/>
                  <a:pt x="1521" y="525"/>
                  <a:pt x="1520" y="527"/>
                </a:cubicBezTo>
                <a:cubicBezTo>
                  <a:pt x="1506" y="541"/>
                  <a:pt x="1506" y="541"/>
                  <a:pt x="1506" y="541"/>
                </a:cubicBezTo>
                <a:cubicBezTo>
                  <a:pt x="1506" y="541"/>
                  <a:pt x="1506" y="541"/>
                  <a:pt x="1506" y="541"/>
                </a:cubicBezTo>
                <a:cubicBezTo>
                  <a:pt x="1506" y="541"/>
                  <a:pt x="1506" y="541"/>
                  <a:pt x="1506" y="541"/>
                </a:cubicBezTo>
                <a:cubicBezTo>
                  <a:pt x="1500" y="547"/>
                  <a:pt x="1500" y="547"/>
                  <a:pt x="1500" y="547"/>
                </a:cubicBezTo>
                <a:cubicBezTo>
                  <a:pt x="1499" y="548"/>
                  <a:pt x="1499" y="550"/>
                  <a:pt x="1500" y="551"/>
                </a:cubicBezTo>
                <a:cubicBezTo>
                  <a:pt x="1500" y="552"/>
                  <a:pt x="1501" y="552"/>
                  <a:pt x="1502" y="552"/>
                </a:cubicBezTo>
                <a:close/>
                <a:moveTo>
                  <a:pt x="1480" y="581"/>
                </a:moveTo>
                <a:cubicBezTo>
                  <a:pt x="1477" y="584"/>
                  <a:pt x="1477" y="584"/>
                  <a:pt x="1477" y="584"/>
                </a:cubicBezTo>
                <a:cubicBezTo>
                  <a:pt x="1476" y="585"/>
                  <a:pt x="1476" y="587"/>
                  <a:pt x="1477" y="588"/>
                </a:cubicBezTo>
                <a:cubicBezTo>
                  <a:pt x="1478" y="589"/>
                  <a:pt x="1479" y="589"/>
                  <a:pt x="1479" y="589"/>
                </a:cubicBezTo>
                <a:cubicBezTo>
                  <a:pt x="1480" y="589"/>
                  <a:pt x="1481" y="589"/>
                  <a:pt x="1481" y="588"/>
                </a:cubicBezTo>
                <a:cubicBezTo>
                  <a:pt x="1484" y="586"/>
                  <a:pt x="1484" y="586"/>
                  <a:pt x="1484" y="586"/>
                </a:cubicBezTo>
                <a:cubicBezTo>
                  <a:pt x="1485" y="584"/>
                  <a:pt x="1485" y="582"/>
                  <a:pt x="1484" y="581"/>
                </a:cubicBezTo>
                <a:cubicBezTo>
                  <a:pt x="1483" y="580"/>
                  <a:pt x="1481" y="580"/>
                  <a:pt x="1480" y="581"/>
                </a:cubicBezTo>
                <a:close/>
                <a:moveTo>
                  <a:pt x="1553" y="507"/>
                </a:moveTo>
                <a:cubicBezTo>
                  <a:pt x="1551" y="509"/>
                  <a:pt x="1551" y="509"/>
                  <a:pt x="1551" y="509"/>
                </a:cubicBezTo>
                <a:cubicBezTo>
                  <a:pt x="1551" y="510"/>
                  <a:pt x="1551" y="510"/>
                  <a:pt x="1551" y="510"/>
                </a:cubicBezTo>
                <a:cubicBezTo>
                  <a:pt x="1551" y="510"/>
                  <a:pt x="1551" y="510"/>
                  <a:pt x="1550" y="510"/>
                </a:cubicBezTo>
                <a:cubicBezTo>
                  <a:pt x="1546" y="515"/>
                  <a:pt x="1546" y="515"/>
                  <a:pt x="1546" y="515"/>
                </a:cubicBezTo>
                <a:cubicBezTo>
                  <a:pt x="1545" y="516"/>
                  <a:pt x="1545" y="518"/>
                  <a:pt x="1546" y="519"/>
                </a:cubicBezTo>
                <a:cubicBezTo>
                  <a:pt x="1547" y="520"/>
                  <a:pt x="1548" y="520"/>
                  <a:pt x="1548" y="520"/>
                </a:cubicBezTo>
                <a:cubicBezTo>
                  <a:pt x="1549" y="520"/>
                  <a:pt x="1550" y="520"/>
                  <a:pt x="1550" y="519"/>
                </a:cubicBezTo>
                <a:cubicBezTo>
                  <a:pt x="1555" y="515"/>
                  <a:pt x="1555" y="515"/>
                  <a:pt x="1555" y="515"/>
                </a:cubicBezTo>
                <a:cubicBezTo>
                  <a:pt x="1555" y="515"/>
                  <a:pt x="1555" y="514"/>
                  <a:pt x="1555" y="514"/>
                </a:cubicBezTo>
                <a:cubicBezTo>
                  <a:pt x="1555" y="514"/>
                  <a:pt x="1556" y="514"/>
                  <a:pt x="1556" y="514"/>
                </a:cubicBezTo>
                <a:cubicBezTo>
                  <a:pt x="1558" y="512"/>
                  <a:pt x="1558" y="512"/>
                  <a:pt x="1558" y="512"/>
                </a:cubicBezTo>
                <a:cubicBezTo>
                  <a:pt x="1559" y="511"/>
                  <a:pt x="1559" y="509"/>
                  <a:pt x="1558" y="507"/>
                </a:cubicBezTo>
                <a:cubicBezTo>
                  <a:pt x="1556" y="506"/>
                  <a:pt x="1555" y="506"/>
                  <a:pt x="1553" y="507"/>
                </a:cubicBezTo>
                <a:close/>
                <a:moveTo>
                  <a:pt x="1518" y="543"/>
                </a:moveTo>
                <a:cubicBezTo>
                  <a:pt x="1511" y="549"/>
                  <a:pt x="1511" y="549"/>
                  <a:pt x="1511" y="549"/>
                </a:cubicBezTo>
                <a:cubicBezTo>
                  <a:pt x="1510" y="551"/>
                  <a:pt x="1510" y="553"/>
                  <a:pt x="1511" y="554"/>
                </a:cubicBezTo>
                <a:cubicBezTo>
                  <a:pt x="1512" y="554"/>
                  <a:pt x="1513" y="555"/>
                  <a:pt x="1514" y="555"/>
                </a:cubicBezTo>
                <a:cubicBezTo>
                  <a:pt x="1514" y="555"/>
                  <a:pt x="1515" y="554"/>
                  <a:pt x="1516" y="554"/>
                </a:cubicBezTo>
                <a:cubicBezTo>
                  <a:pt x="1522" y="548"/>
                  <a:pt x="1522" y="548"/>
                  <a:pt x="1522" y="548"/>
                </a:cubicBezTo>
                <a:cubicBezTo>
                  <a:pt x="1523" y="546"/>
                  <a:pt x="1523" y="545"/>
                  <a:pt x="1522" y="543"/>
                </a:cubicBezTo>
                <a:cubicBezTo>
                  <a:pt x="1521" y="542"/>
                  <a:pt x="1519" y="542"/>
                  <a:pt x="1518" y="543"/>
                </a:cubicBezTo>
                <a:close/>
                <a:moveTo>
                  <a:pt x="1502" y="566"/>
                </a:moveTo>
                <a:cubicBezTo>
                  <a:pt x="1503" y="566"/>
                  <a:pt x="1504" y="566"/>
                  <a:pt x="1504" y="565"/>
                </a:cubicBezTo>
                <a:cubicBezTo>
                  <a:pt x="1509" y="560"/>
                  <a:pt x="1509" y="560"/>
                  <a:pt x="1509" y="560"/>
                </a:cubicBezTo>
                <a:cubicBezTo>
                  <a:pt x="1511" y="559"/>
                  <a:pt x="1511" y="557"/>
                  <a:pt x="1509" y="556"/>
                </a:cubicBezTo>
                <a:cubicBezTo>
                  <a:pt x="1508" y="555"/>
                  <a:pt x="1506" y="555"/>
                  <a:pt x="1505" y="556"/>
                </a:cubicBezTo>
                <a:cubicBezTo>
                  <a:pt x="1500" y="561"/>
                  <a:pt x="1500" y="561"/>
                  <a:pt x="1500" y="561"/>
                </a:cubicBezTo>
                <a:cubicBezTo>
                  <a:pt x="1499" y="562"/>
                  <a:pt x="1499" y="564"/>
                  <a:pt x="1500" y="565"/>
                </a:cubicBezTo>
                <a:cubicBezTo>
                  <a:pt x="1500" y="566"/>
                  <a:pt x="1501" y="566"/>
                  <a:pt x="1502" y="566"/>
                </a:cubicBezTo>
                <a:close/>
                <a:moveTo>
                  <a:pt x="1495" y="588"/>
                </a:moveTo>
                <a:cubicBezTo>
                  <a:pt x="1495" y="588"/>
                  <a:pt x="1496" y="587"/>
                  <a:pt x="1497" y="587"/>
                </a:cubicBezTo>
                <a:cubicBezTo>
                  <a:pt x="1499" y="584"/>
                  <a:pt x="1499" y="584"/>
                  <a:pt x="1499" y="584"/>
                </a:cubicBezTo>
                <a:cubicBezTo>
                  <a:pt x="1500" y="583"/>
                  <a:pt x="1500" y="581"/>
                  <a:pt x="1499" y="580"/>
                </a:cubicBezTo>
                <a:cubicBezTo>
                  <a:pt x="1498" y="579"/>
                  <a:pt x="1496" y="579"/>
                  <a:pt x="1495" y="580"/>
                </a:cubicBezTo>
                <a:cubicBezTo>
                  <a:pt x="1492" y="582"/>
                  <a:pt x="1492" y="582"/>
                  <a:pt x="1492" y="582"/>
                </a:cubicBezTo>
                <a:cubicBezTo>
                  <a:pt x="1491" y="584"/>
                  <a:pt x="1491" y="585"/>
                  <a:pt x="1492" y="587"/>
                </a:cubicBezTo>
                <a:cubicBezTo>
                  <a:pt x="1493" y="587"/>
                  <a:pt x="1494" y="588"/>
                  <a:pt x="1495" y="588"/>
                </a:cubicBezTo>
                <a:close/>
                <a:moveTo>
                  <a:pt x="1557" y="526"/>
                </a:moveTo>
                <a:cubicBezTo>
                  <a:pt x="1559" y="525"/>
                  <a:pt x="1559" y="525"/>
                  <a:pt x="1559" y="525"/>
                </a:cubicBezTo>
                <a:cubicBezTo>
                  <a:pt x="1560" y="523"/>
                  <a:pt x="1560" y="521"/>
                  <a:pt x="1559" y="520"/>
                </a:cubicBezTo>
                <a:cubicBezTo>
                  <a:pt x="1558" y="519"/>
                  <a:pt x="1556" y="519"/>
                  <a:pt x="1555" y="520"/>
                </a:cubicBezTo>
                <a:cubicBezTo>
                  <a:pt x="1553" y="522"/>
                  <a:pt x="1553" y="522"/>
                  <a:pt x="1553" y="522"/>
                </a:cubicBezTo>
                <a:cubicBezTo>
                  <a:pt x="1547" y="528"/>
                  <a:pt x="1547" y="528"/>
                  <a:pt x="1547" y="528"/>
                </a:cubicBezTo>
                <a:cubicBezTo>
                  <a:pt x="1546" y="529"/>
                  <a:pt x="1546" y="531"/>
                  <a:pt x="1547" y="532"/>
                </a:cubicBezTo>
                <a:cubicBezTo>
                  <a:pt x="1548" y="533"/>
                  <a:pt x="1548" y="533"/>
                  <a:pt x="1549" y="533"/>
                </a:cubicBezTo>
                <a:cubicBezTo>
                  <a:pt x="1550" y="533"/>
                  <a:pt x="1551" y="533"/>
                  <a:pt x="1551" y="532"/>
                </a:cubicBezTo>
                <a:lnTo>
                  <a:pt x="1557" y="526"/>
                </a:lnTo>
                <a:close/>
                <a:moveTo>
                  <a:pt x="1519" y="564"/>
                </a:moveTo>
                <a:cubicBezTo>
                  <a:pt x="1526" y="557"/>
                  <a:pt x="1526" y="557"/>
                  <a:pt x="1526" y="557"/>
                </a:cubicBezTo>
                <a:cubicBezTo>
                  <a:pt x="1527" y="556"/>
                  <a:pt x="1527" y="554"/>
                  <a:pt x="1526" y="553"/>
                </a:cubicBezTo>
                <a:cubicBezTo>
                  <a:pt x="1525" y="552"/>
                  <a:pt x="1523" y="552"/>
                  <a:pt x="1522" y="553"/>
                </a:cubicBezTo>
                <a:cubicBezTo>
                  <a:pt x="1515" y="560"/>
                  <a:pt x="1515" y="560"/>
                  <a:pt x="1515" y="560"/>
                </a:cubicBezTo>
                <a:cubicBezTo>
                  <a:pt x="1514" y="561"/>
                  <a:pt x="1514" y="563"/>
                  <a:pt x="1515" y="564"/>
                </a:cubicBezTo>
                <a:cubicBezTo>
                  <a:pt x="1516" y="565"/>
                  <a:pt x="1517" y="565"/>
                  <a:pt x="1517" y="565"/>
                </a:cubicBezTo>
                <a:cubicBezTo>
                  <a:pt x="1518" y="565"/>
                  <a:pt x="1519" y="565"/>
                  <a:pt x="1519" y="564"/>
                </a:cubicBezTo>
                <a:close/>
                <a:moveTo>
                  <a:pt x="1499" y="594"/>
                </a:moveTo>
                <a:cubicBezTo>
                  <a:pt x="1499" y="595"/>
                  <a:pt x="1500" y="595"/>
                  <a:pt x="1501" y="595"/>
                </a:cubicBezTo>
                <a:cubicBezTo>
                  <a:pt x="1502" y="595"/>
                  <a:pt x="1503" y="595"/>
                  <a:pt x="1503" y="594"/>
                </a:cubicBezTo>
                <a:cubicBezTo>
                  <a:pt x="1509" y="589"/>
                  <a:pt x="1509" y="589"/>
                  <a:pt x="1509" y="589"/>
                </a:cubicBezTo>
                <a:cubicBezTo>
                  <a:pt x="1513" y="584"/>
                  <a:pt x="1513" y="584"/>
                  <a:pt x="1513" y="584"/>
                </a:cubicBezTo>
                <a:cubicBezTo>
                  <a:pt x="1514" y="583"/>
                  <a:pt x="1514" y="581"/>
                  <a:pt x="1513" y="580"/>
                </a:cubicBezTo>
                <a:cubicBezTo>
                  <a:pt x="1512" y="579"/>
                  <a:pt x="1510" y="579"/>
                  <a:pt x="1509" y="580"/>
                </a:cubicBezTo>
                <a:cubicBezTo>
                  <a:pt x="1504" y="585"/>
                  <a:pt x="1504" y="585"/>
                  <a:pt x="1504" y="585"/>
                </a:cubicBezTo>
                <a:cubicBezTo>
                  <a:pt x="1499" y="590"/>
                  <a:pt x="1499" y="590"/>
                  <a:pt x="1499" y="590"/>
                </a:cubicBezTo>
                <a:cubicBezTo>
                  <a:pt x="1498" y="591"/>
                  <a:pt x="1498" y="593"/>
                  <a:pt x="1499" y="594"/>
                </a:cubicBezTo>
                <a:close/>
                <a:moveTo>
                  <a:pt x="1549" y="544"/>
                </a:moveTo>
                <a:cubicBezTo>
                  <a:pt x="1547" y="543"/>
                  <a:pt x="1546" y="543"/>
                  <a:pt x="1544" y="544"/>
                </a:cubicBezTo>
                <a:cubicBezTo>
                  <a:pt x="1541" y="548"/>
                  <a:pt x="1541" y="548"/>
                  <a:pt x="1541" y="548"/>
                </a:cubicBezTo>
                <a:cubicBezTo>
                  <a:pt x="1539" y="549"/>
                  <a:pt x="1539" y="551"/>
                  <a:pt x="1541" y="553"/>
                </a:cubicBezTo>
                <a:cubicBezTo>
                  <a:pt x="1541" y="553"/>
                  <a:pt x="1542" y="553"/>
                  <a:pt x="1543" y="553"/>
                </a:cubicBezTo>
                <a:cubicBezTo>
                  <a:pt x="1544" y="553"/>
                  <a:pt x="1544" y="553"/>
                  <a:pt x="1545" y="553"/>
                </a:cubicBezTo>
                <a:cubicBezTo>
                  <a:pt x="1549" y="549"/>
                  <a:pt x="1549" y="549"/>
                  <a:pt x="1549" y="549"/>
                </a:cubicBezTo>
                <a:cubicBezTo>
                  <a:pt x="1550" y="548"/>
                  <a:pt x="1550" y="546"/>
                  <a:pt x="1549" y="544"/>
                </a:cubicBezTo>
                <a:close/>
                <a:moveTo>
                  <a:pt x="1566" y="523"/>
                </a:moveTo>
                <a:cubicBezTo>
                  <a:pt x="1563" y="525"/>
                  <a:pt x="1563" y="525"/>
                  <a:pt x="1563" y="525"/>
                </a:cubicBezTo>
                <a:cubicBezTo>
                  <a:pt x="1562" y="527"/>
                  <a:pt x="1562" y="528"/>
                  <a:pt x="1563" y="530"/>
                </a:cubicBezTo>
                <a:cubicBezTo>
                  <a:pt x="1564" y="530"/>
                  <a:pt x="1565" y="531"/>
                  <a:pt x="1566" y="531"/>
                </a:cubicBezTo>
                <a:cubicBezTo>
                  <a:pt x="1566" y="531"/>
                  <a:pt x="1567" y="530"/>
                  <a:pt x="1568" y="530"/>
                </a:cubicBezTo>
                <a:cubicBezTo>
                  <a:pt x="1570" y="527"/>
                  <a:pt x="1570" y="527"/>
                  <a:pt x="1570" y="527"/>
                </a:cubicBezTo>
                <a:cubicBezTo>
                  <a:pt x="1572" y="526"/>
                  <a:pt x="1572" y="524"/>
                  <a:pt x="1570" y="523"/>
                </a:cubicBezTo>
                <a:cubicBezTo>
                  <a:pt x="1569" y="521"/>
                  <a:pt x="1567" y="521"/>
                  <a:pt x="1566" y="523"/>
                </a:cubicBezTo>
                <a:close/>
                <a:moveTo>
                  <a:pt x="1581" y="530"/>
                </a:moveTo>
                <a:cubicBezTo>
                  <a:pt x="1582" y="529"/>
                  <a:pt x="1582" y="527"/>
                  <a:pt x="1581" y="526"/>
                </a:cubicBezTo>
                <a:cubicBezTo>
                  <a:pt x="1580" y="525"/>
                  <a:pt x="1578" y="525"/>
                  <a:pt x="1577" y="526"/>
                </a:cubicBezTo>
                <a:cubicBezTo>
                  <a:pt x="1569" y="534"/>
                  <a:pt x="1569" y="534"/>
                  <a:pt x="1569" y="534"/>
                </a:cubicBezTo>
                <a:cubicBezTo>
                  <a:pt x="1568" y="535"/>
                  <a:pt x="1568" y="537"/>
                  <a:pt x="1569" y="538"/>
                </a:cubicBezTo>
                <a:cubicBezTo>
                  <a:pt x="1570" y="539"/>
                  <a:pt x="1570" y="539"/>
                  <a:pt x="1571" y="539"/>
                </a:cubicBezTo>
                <a:cubicBezTo>
                  <a:pt x="1572" y="539"/>
                  <a:pt x="1573" y="539"/>
                  <a:pt x="1573" y="538"/>
                </a:cubicBezTo>
                <a:lnTo>
                  <a:pt x="1581" y="530"/>
                </a:lnTo>
                <a:close/>
                <a:moveTo>
                  <a:pt x="1558" y="552"/>
                </a:moveTo>
                <a:cubicBezTo>
                  <a:pt x="1559" y="552"/>
                  <a:pt x="1559" y="552"/>
                  <a:pt x="1560" y="551"/>
                </a:cubicBezTo>
                <a:cubicBezTo>
                  <a:pt x="1565" y="547"/>
                  <a:pt x="1565" y="547"/>
                  <a:pt x="1565" y="547"/>
                </a:cubicBezTo>
                <a:cubicBezTo>
                  <a:pt x="1566" y="545"/>
                  <a:pt x="1566" y="543"/>
                  <a:pt x="1565" y="542"/>
                </a:cubicBezTo>
                <a:cubicBezTo>
                  <a:pt x="1564" y="541"/>
                  <a:pt x="1562" y="541"/>
                  <a:pt x="1560" y="542"/>
                </a:cubicBezTo>
                <a:cubicBezTo>
                  <a:pt x="1556" y="547"/>
                  <a:pt x="1556" y="547"/>
                  <a:pt x="1556" y="547"/>
                </a:cubicBezTo>
                <a:cubicBezTo>
                  <a:pt x="1555" y="548"/>
                  <a:pt x="1555" y="550"/>
                  <a:pt x="1556" y="551"/>
                </a:cubicBezTo>
                <a:cubicBezTo>
                  <a:pt x="1556" y="552"/>
                  <a:pt x="1557" y="552"/>
                  <a:pt x="1558" y="552"/>
                </a:cubicBezTo>
                <a:close/>
                <a:moveTo>
                  <a:pt x="1529" y="595"/>
                </a:moveTo>
                <a:cubicBezTo>
                  <a:pt x="1530" y="595"/>
                  <a:pt x="1531" y="595"/>
                  <a:pt x="1531" y="594"/>
                </a:cubicBezTo>
                <a:cubicBezTo>
                  <a:pt x="1533" y="592"/>
                  <a:pt x="1533" y="592"/>
                  <a:pt x="1533" y="592"/>
                </a:cubicBezTo>
                <a:cubicBezTo>
                  <a:pt x="1533" y="592"/>
                  <a:pt x="1533" y="592"/>
                  <a:pt x="1533" y="592"/>
                </a:cubicBezTo>
                <a:cubicBezTo>
                  <a:pt x="1533" y="592"/>
                  <a:pt x="1533" y="592"/>
                  <a:pt x="1533" y="592"/>
                </a:cubicBezTo>
                <a:cubicBezTo>
                  <a:pt x="1534" y="592"/>
                  <a:pt x="1534" y="592"/>
                  <a:pt x="1534" y="592"/>
                </a:cubicBezTo>
                <a:cubicBezTo>
                  <a:pt x="1534" y="592"/>
                  <a:pt x="1534" y="592"/>
                  <a:pt x="1534" y="592"/>
                </a:cubicBezTo>
                <a:cubicBezTo>
                  <a:pt x="1543" y="583"/>
                  <a:pt x="1543" y="583"/>
                  <a:pt x="1543" y="583"/>
                </a:cubicBezTo>
                <a:cubicBezTo>
                  <a:pt x="1544" y="582"/>
                  <a:pt x="1544" y="580"/>
                  <a:pt x="1543" y="579"/>
                </a:cubicBezTo>
                <a:cubicBezTo>
                  <a:pt x="1541" y="577"/>
                  <a:pt x="1539" y="577"/>
                  <a:pt x="1538" y="579"/>
                </a:cubicBezTo>
                <a:cubicBezTo>
                  <a:pt x="1530" y="587"/>
                  <a:pt x="1530" y="587"/>
                  <a:pt x="1530" y="587"/>
                </a:cubicBezTo>
                <a:cubicBezTo>
                  <a:pt x="1530" y="587"/>
                  <a:pt x="1529" y="587"/>
                  <a:pt x="1529" y="587"/>
                </a:cubicBezTo>
                <a:cubicBezTo>
                  <a:pt x="1529" y="587"/>
                  <a:pt x="1529" y="588"/>
                  <a:pt x="1529" y="588"/>
                </a:cubicBezTo>
                <a:cubicBezTo>
                  <a:pt x="1529" y="588"/>
                  <a:pt x="1529" y="588"/>
                  <a:pt x="1529" y="588"/>
                </a:cubicBezTo>
                <a:cubicBezTo>
                  <a:pt x="1527" y="590"/>
                  <a:pt x="1527" y="590"/>
                  <a:pt x="1527" y="590"/>
                </a:cubicBezTo>
                <a:cubicBezTo>
                  <a:pt x="1526" y="591"/>
                  <a:pt x="1526" y="593"/>
                  <a:pt x="1527" y="594"/>
                </a:cubicBezTo>
                <a:cubicBezTo>
                  <a:pt x="1527" y="595"/>
                  <a:pt x="1528" y="595"/>
                  <a:pt x="1529" y="595"/>
                </a:cubicBezTo>
                <a:close/>
                <a:moveTo>
                  <a:pt x="1576" y="548"/>
                </a:moveTo>
                <a:cubicBezTo>
                  <a:pt x="1577" y="548"/>
                  <a:pt x="1577" y="548"/>
                  <a:pt x="1578" y="547"/>
                </a:cubicBezTo>
                <a:cubicBezTo>
                  <a:pt x="1590" y="535"/>
                  <a:pt x="1590" y="535"/>
                  <a:pt x="1590" y="535"/>
                </a:cubicBezTo>
                <a:cubicBezTo>
                  <a:pt x="1592" y="534"/>
                  <a:pt x="1592" y="532"/>
                  <a:pt x="1590" y="531"/>
                </a:cubicBezTo>
                <a:cubicBezTo>
                  <a:pt x="1589" y="529"/>
                  <a:pt x="1587" y="529"/>
                  <a:pt x="1586" y="531"/>
                </a:cubicBezTo>
                <a:cubicBezTo>
                  <a:pt x="1576" y="541"/>
                  <a:pt x="1576" y="541"/>
                  <a:pt x="1576" y="541"/>
                </a:cubicBezTo>
                <a:cubicBezTo>
                  <a:pt x="1574" y="543"/>
                  <a:pt x="1574" y="543"/>
                  <a:pt x="1574" y="543"/>
                </a:cubicBezTo>
                <a:cubicBezTo>
                  <a:pt x="1572" y="544"/>
                  <a:pt x="1572" y="546"/>
                  <a:pt x="1574" y="547"/>
                </a:cubicBezTo>
                <a:cubicBezTo>
                  <a:pt x="1574" y="548"/>
                  <a:pt x="1575" y="548"/>
                  <a:pt x="1576" y="548"/>
                </a:cubicBezTo>
                <a:close/>
                <a:moveTo>
                  <a:pt x="1582" y="556"/>
                </a:moveTo>
                <a:cubicBezTo>
                  <a:pt x="1582" y="556"/>
                  <a:pt x="1583" y="556"/>
                  <a:pt x="1584" y="556"/>
                </a:cubicBezTo>
                <a:cubicBezTo>
                  <a:pt x="1593" y="546"/>
                  <a:pt x="1593" y="546"/>
                  <a:pt x="1593" y="546"/>
                </a:cubicBezTo>
                <a:cubicBezTo>
                  <a:pt x="1594" y="545"/>
                  <a:pt x="1594" y="543"/>
                  <a:pt x="1593" y="542"/>
                </a:cubicBezTo>
                <a:cubicBezTo>
                  <a:pt x="1592" y="541"/>
                  <a:pt x="1590" y="541"/>
                  <a:pt x="1589" y="542"/>
                </a:cubicBezTo>
                <a:cubicBezTo>
                  <a:pt x="1579" y="551"/>
                  <a:pt x="1579" y="551"/>
                  <a:pt x="1579" y="551"/>
                </a:cubicBezTo>
                <a:cubicBezTo>
                  <a:pt x="1578" y="552"/>
                  <a:pt x="1578" y="554"/>
                  <a:pt x="1579" y="556"/>
                </a:cubicBezTo>
                <a:cubicBezTo>
                  <a:pt x="1580" y="556"/>
                  <a:pt x="1581" y="556"/>
                  <a:pt x="1582" y="556"/>
                </a:cubicBezTo>
                <a:close/>
                <a:moveTo>
                  <a:pt x="1450" y="686"/>
                </a:moveTo>
                <a:cubicBezTo>
                  <a:pt x="1450" y="686"/>
                  <a:pt x="1451" y="686"/>
                  <a:pt x="1452" y="686"/>
                </a:cubicBezTo>
                <a:cubicBezTo>
                  <a:pt x="1452" y="686"/>
                  <a:pt x="1453" y="686"/>
                  <a:pt x="1454" y="686"/>
                </a:cubicBezTo>
                <a:cubicBezTo>
                  <a:pt x="1472" y="668"/>
                  <a:pt x="1472" y="668"/>
                  <a:pt x="1472" y="668"/>
                </a:cubicBezTo>
                <a:cubicBezTo>
                  <a:pt x="1473" y="667"/>
                  <a:pt x="1473" y="665"/>
                  <a:pt x="1472" y="664"/>
                </a:cubicBezTo>
                <a:cubicBezTo>
                  <a:pt x="1470" y="662"/>
                  <a:pt x="1468" y="662"/>
                  <a:pt x="1467" y="664"/>
                </a:cubicBezTo>
                <a:cubicBezTo>
                  <a:pt x="1450" y="681"/>
                  <a:pt x="1450" y="681"/>
                  <a:pt x="1450" y="681"/>
                </a:cubicBezTo>
                <a:cubicBezTo>
                  <a:pt x="1448" y="682"/>
                  <a:pt x="1448" y="684"/>
                  <a:pt x="1450" y="686"/>
                </a:cubicBezTo>
                <a:close/>
                <a:moveTo>
                  <a:pt x="1509" y="643"/>
                </a:moveTo>
                <a:cubicBezTo>
                  <a:pt x="1510" y="643"/>
                  <a:pt x="1511" y="642"/>
                  <a:pt x="1512" y="642"/>
                </a:cubicBezTo>
                <a:cubicBezTo>
                  <a:pt x="1515" y="638"/>
                  <a:pt x="1515" y="638"/>
                  <a:pt x="1515" y="638"/>
                </a:cubicBezTo>
                <a:cubicBezTo>
                  <a:pt x="1517" y="637"/>
                  <a:pt x="1517" y="635"/>
                  <a:pt x="1515" y="634"/>
                </a:cubicBezTo>
                <a:cubicBezTo>
                  <a:pt x="1514" y="632"/>
                  <a:pt x="1512" y="632"/>
                  <a:pt x="1511" y="634"/>
                </a:cubicBezTo>
                <a:cubicBezTo>
                  <a:pt x="1507" y="637"/>
                  <a:pt x="1507" y="637"/>
                  <a:pt x="1507" y="637"/>
                </a:cubicBezTo>
                <a:cubicBezTo>
                  <a:pt x="1506" y="639"/>
                  <a:pt x="1506" y="641"/>
                  <a:pt x="1507" y="642"/>
                </a:cubicBezTo>
                <a:cubicBezTo>
                  <a:pt x="1508" y="642"/>
                  <a:pt x="1509" y="643"/>
                  <a:pt x="1509" y="643"/>
                </a:cubicBezTo>
                <a:close/>
                <a:moveTo>
                  <a:pt x="1593" y="559"/>
                </a:moveTo>
                <a:cubicBezTo>
                  <a:pt x="1594" y="559"/>
                  <a:pt x="1595" y="558"/>
                  <a:pt x="1596" y="558"/>
                </a:cubicBezTo>
                <a:cubicBezTo>
                  <a:pt x="1614" y="539"/>
                  <a:pt x="1614" y="539"/>
                  <a:pt x="1614" y="539"/>
                </a:cubicBezTo>
                <a:cubicBezTo>
                  <a:pt x="1616" y="538"/>
                  <a:pt x="1616" y="536"/>
                  <a:pt x="1614" y="535"/>
                </a:cubicBezTo>
                <a:cubicBezTo>
                  <a:pt x="1613" y="533"/>
                  <a:pt x="1611" y="533"/>
                  <a:pt x="1610" y="535"/>
                </a:cubicBezTo>
                <a:cubicBezTo>
                  <a:pt x="1591" y="553"/>
                  <a:pt x="1591" y="553"/>
                  <a:pt x="1591" y="553"/>
                </a:cubicBezTo>
                <a:cubicBezTo>
                  <a:pt x="1590" y="555"/>
                  <a:pt x="1590" y="557"/>
                  <a:pt x="1591" y="558"/>
                </a:cubicBezTo>
                <a:cubicBezTo>
                  <a:pt x="1592" y="558"/>
                  <a:pt x="1593" y="559"/>
                  <a:pt x="1593" y="559"/>
                </a:cubicBezTo>
                <a:close/>
                <a:moveTo>
                  <a:pt x="1568" y="584"/>
                </a:moveTo>
                <a:cubicBezTo>
                  <a:pt x="1569" y="584"/>
                  <a:pt x="1570" y="583"/>
                  <a:pt x="1571" y="583"/>
                </a:cubicBezTo>
                <a:cubicBezTo>
                  <a:pt x="1572" y="582"/>
                  <a:pt x="1572" y="582"/>
                  <a:pt x="1572" y="582"/>
                </a:cubicBezTo>
                <a:cubicBezTo>
                  <a:pt x="1573" y="581"/>
                  <a:pt x="1573" y="579"/>
                  <a:pt x="1572" y="577"/>
                </a:cubicBezTo>
                <a:cubicBezTo>
                  <a:pt x="1570" y="576"/>
                  <a:pt x="1569" y="576"/>
                  <a:pt x="1567" y="577"/>
                </a:cubicBezTo>
                <a:cubicBezTo>
                  <a:pt x="1566" y="578"/>
                  <a:pt x="1566" y="578"/>
                  <a:pt x="1566" y="578"/>
                </a:cubicBezTo>
                <a:cubicBezTo>
                  <a:pt x="1565" y="580"/>
                  <a:pt x="1565" y="582"/>
                  <a:pt x="1566" y="583"/>
                </a:cubicBezTo>
                <a:cubicBezTo>
                  <a:pt x="1567" y="583"/>
                  <a:pt x="1568" y="584"/>
                  <a:pt x="1568" y="584"/>
                </a:cubicBezTo>
                <a:close/>
                <a:moveTo>
                  <a:pt x="1445" y="707"/>
                </a:moveTo>
                <a:cubicBezTo>
                  <a:pt x="1446" y="707"/>
                  <a:pt x="1446" y="707"/>
                  <a:pt x="1447" y="707"/>
                </a:cubicBezTo>
                <a:cubicBezTo>
                  <a:pt x="1451" y="702"/>
                  <a:pt x="1451" y="702"/>
                  <a:pt x="1451" y="702"/>
                </a:cubicBezTo>
                <a:cubicBezTo>
                  <a:pt x="1451" y="702"/>
                  <a:pt x="1452" y="702"/>
                  <a:pt x="1452" y="701"/>
                </a:cubicBezTo>
                <a:cubicBezTo>
                  <a:pt x="1452" y="701"/>
                  <a:pt x="1453" y="701"/>
                  <a:pt x="1453" y="700"/>
                </a:cubicBezTo>
                <a:cubicBezTo>
                  <a:pt x="1491" y="662"/>
                  <a:pt x="1491" y="662"/>
                  <a:pt x="1491" y="662"/>
                </a:cubicBezTo>
                <a:cubicBezTo>
                  <a:pt x="1492" y="661"/>
                  <a:pt x="1492" y="659"/>
                  <a:pt x="1491" y="658"/>
                </a:cubicBezTo>
                <a:cubicBezTo>
                  <a:pt x="1490" y="657"/>
                  <a:pt x="1488" y="657"/>
                  <a:pt x="1487" y="658"/>
                </a:cubicBezTo>
                <a:cubicBezTo>
                  <a:pt x="1449" y="696"/>
                  <a:pt x="1449" y="696"/>
                  <a:pt x="1449" y="696"/>
                </a:cubicBezTo>
                <a:cubicBezTo>
                  <a:pt x="1448" y="696"/>
                  <a:pt x="1448" y="697"/>
                  <a:pt x="1448" y="697"/>
                </a:cubicBezTo>
                <a:cubicBezTo>
                  <a:pt x="1447" y="697"/>
                  <a:pt x="1447" y="698"/>
                  <a:pt x="1447" y="698"/>
                </a:cubicBezTo>
                <a:cubicBezTo>
                  <a:pt x="1443" y="702"/>
                  <a:pt x="1443" y="702"/>
                  <a:pt x="1443" y="702"/>
                </a:cubicBezTo>
                <a:cubicBezTo>
                  <a:pt x="1441" y="703"/>
                  <a:pt x="1441" y="705"/>
                  <a:pt x="1443" y="707"/>
                </a:cubicBezTo>
                <a:cubicBezTo>
                  <a:pt x="1443" y="707"/>
                  <a:pt x="1444" y="707"/>
                  <a:pt x="1445" y="707"/>
                </a:cubicBezTo>
                <a:close/>
                <a:moveTo>
                  <a:pt x="1560" y="606"/>
                </a:moveTo>
                <a:cubicBezTo>
                  <a:pt x="1561" y="606"/>
                  <a:pt x="1562" y="606"/>
                  <a:pt x="1562" y="605"/>
                </a:cubicBezTo>
                <a:cubicBezTo>
                  <a:pt x="1565" y="603"/>
                  <a:pt x="1565" y="603"/>
                  <a:pt x="1565" y="603"/>
                </a:cubicBezTo>
                <a:cubicBezTo>
                  <a:pt x="1566" y="601"/>
                  <a:pt x="1566" y="599"/>
                  <a:pt x="1565" y="598"/>
                </a:cubicBezTo>
                <a:cubicBezTo>
                  <a:pt x="1564" y="597"/>
                  <a:pt x="1562" y="597"/>
                  <a:pt x="1560" y="598"/>
                </a:cubicBezTo>
                <a:cubicBezTo>
                  <a:pt x="1558" y="601"/>
                  <a:pt x="1558" y="601"/>
                  <a:pt x="1558" y="601"/>
                </a:cubicBezTo>
                <a:cubicBezTo>
                  <a:pt x="1557" y="602"/>
                  <a:pt x="1557" y="604"/>
                  <a:pt x="1558" y="605"/>
                </a:cubicBezTo>
                <a:cubicBezTo>
                  <a:pt x="1559" y="606"/>
                  <a:pt x="1560" y="606"/>
                  <a:pt x="1560" y="606"/>
                </a:cubicBezTo>
                <a:close/>
                <a:moveTo>
                  <a:pt x="1445" y="718"/>
                </a:moveTo>
                <a:cubicBezTo>
                  <a:pt x="1446" y="718"/>
                  <a:pt x="1447" y="719"/>
                  <a:pt x="1447" y="719"/>
                </a:cubicBezTo>
                <a:cubicBezTo>
                  <a:pt x="1448" y="719"/>
                  <a:pt x="1449" y="718"/>
                  <a:pt x="1450" y="718"/>
                </a:cubicBezTo>
                <a:cubicBezTo>
                  <a:pt x="1545" y="622"/>
                  <a:pt x="1545" y="622"/>
                  <a:pt x="1545" y="622"/>
                </a:cubicBezTo>
                <a:cubicBezTo>
                  <a:pt x="1546" y="621"/>
                  <a:pt x="1546" y="619"/>
                  <a:pt x="1545" y="618"/>
                </a:cubicBezTo>
                <a:cubicBezTo>
                  <a:pt x="1544" y="617"/>
                  <a:pt x="1542" y="617"/>
                  <a:pt x="1541" y="618"/>
                </a:cubicBezTo>
                <a:cubicBezTo>
                  <a:pt x="1445" y="713"/>
                  <a:pt x="1445" y="713"/>
                  <a:pt x="1445" y="713"/>
                </a:cubicBezTo>
                <a:cubicBezTo>
                  <a:pt x="1444" y="715"/>
                  <a:pt x="1444" y="717"/>
                  <a:pt x="1445" y="718"/>
                </a:cubicBezTo>
                <a:close/>
                <a:moveTo>
                  <a:pt x="1620" y="538"/>
                </a:moveTo>
                <a:cubicBezTo>
                  <a:pt x="1603" y="556"/>
                  <a:pt x="1603" y="556"/>
                  <a:pt x="1603" y="556"/>
                </a:cubicBezTo>
                <a:cubicBezTo>
                  <a:pt x="1601" y="557"/>
                  <a:pt x="1601" y="559"/>
                  <a:pt x="1603" y="560"/>
                </a:cubicBezTo>
                <a:cubicBezTo>
                  <a:pt x="1603" y="561"/>
                  <a:pt x="1604" y="561"/>
                  <a:pt x="1605" y="561"/>
                </a:cubicBezTo>
                <a:cubicBezTo>
                  <a:pt x="1606" y="561"/>
                  <a:pt x="1606" y="561"/>
                  <a:pt x="1607" y="560"/>
                </a:cubicBezTo>
                <a:cubicBezTo>
                  <a:pt x="1625" y="543"/>
                  <a:pt x="1625" y="543"/>
                  <a:pt x="1625" y="543"/>
                </a:cubicBezTo>
                <a:cubicBezTo>
                  <a:pt x="1626" y="542"/>
                  <a:pt x="1626" y="540"/>
                  <a:pt x="1625" y="538"/>
                </a:cubicBezTo>
                <a:cubicBezTo>
                  <a:pt x="1623" y="537"/>
                  <a:pt x="1622" y="537"/>
                  <a:pt x="1620" y="538"/>
                </a:cubicBezTo>
                <a:close/>
                <a:moveTo>
                  <a:pt x="1447" y="733"/>
                </a:moveTo>
                <a:cubicBezTo>
                  <a:pt x="1447" y="733"/>
                  <a:pt x="1448" y="733"/>
                  <a:pt x="1449" y="733"/>
                </a:cubicBezTo>
                <a:cubicBezTo>
                  <a:pt x="1553" y="628"/>
                  <a:pt x="1553" y="628"/>
                  <a:pt x="1553" y="628"/>
                </a:cubicBezTo>
                <a:cubicBezTo>
                  <a:pt x="1575" y="607"/>
                  <a:pt x="1575" y="607"/>
                  <a:pt x="1575" y="607"/>
                </a:cubicBezTo>
                <a:cubicBezTo>
                  <a:pt x="1578" y="604"/>
                  <a:pt x="1578" y="604"/>
                  <a:pt x="1578" y="604"/>
                </a:cubicBezTo>
                <a:cubicBezTo>
                  <a:pt x="1579" y="602"/>
                  <a:pt x="1579" y="601"/>
                  <a:pt x="1578" y="599"/>
                </a:cubicBezTo>
                <a:cubicBezTo>
                  <a:pt x="1577" y="598"/>
                  <a:pt x="1575" y="598"/>
                  <a:pt x="1573" y="599"/>
                </a:cubicBezTo>
                <a:cubicBezTo>
                  <a:pt x="1445" y="728"/>
                  <a:pt x="1445" y="728"/>
                  <a:pt x="1445" y="728"/>
                </a:cubicBezTo>
                <a:cubicBezTo>
                  <a:pt x="1443" y="729"/>
                  <a:pt x="1443" y="731"/>
                  <a:pt x="1445" y="733"/>
                </a:cubicBezTo>
                <a:cubicBezTo>
                  <a:pt x="1445" y="733"/>
                  <a:pt x="1446" y="733"/>
                  <a:pt x="1447" y="733"/>
                </a:cubicBezTo>
                <a:close/>
                <a:moveTo>
                  <a:pt x="1609" y="568"/>
                </a:moveTo>
                <a:cubicBezTo>
                  <a:pt x="1610" y="568"/>
                  <a:pt x="1611" y="569"/>
                  <a:pt x="1612" y="569"/>
                </a:cubicBezTo>
                <a:cubicBezTo>
                  <a:pt x="1612" y="569"/>
                  <a:pt x="1613" y="568"/>
                  <a:pt x="1614" y="568"/>
                </a:cubicBezTo>
                <a:cubicBezTo>
                  <a:pt x="1634" y="547"/>
                  <a:pt x="1634" y="547"/>
                  <a:pt x="1634" y="547"/>
                </a:cubicBezTo>
                <a:cubicBezTo>
                  <a:pt x="1635" y="546"/>
                  <a:pt x="1635" y="544"/>
                  <a:pt x="1634" y="543"/>
                </a:cubicBezTo>
                <a:cubicBezTo>
                  <a:pt x="1633" y="542"/>
                  <a:pt x="1631" y="542"/>
                  <a:pt x="1630" y="543"/>
                </a:cubicBezTo>
                <a:cubicBezTo>
                  <a:pt x="1609" y="563"/>
                  <a:pt x="1609" y="563"/>
                  <a:pt x="1609" y="563"/>
                </a:cubicBezTo>
                <a:cubicBezTo>
                  <a:pt x="1608" y="565"/>
                  <a:pt x="1608" y="567"/>
                  <a:pt x="1609" y="568"/>
                </a:cubicBezTo>
                <a:close/>
                <a:moveTo>
                  <a:pt x="1612" y="574"/>
                </a:moveTo>
                <a:cubicBezTo>
                  <a:pt x="1612" y="574"/>
                  <a:pt x="1612" y="574"/>
                  <a:pt x="1612" y="575"/>
                </a:cubicBezTo>
                <a:cubicBezTo>
                  <a:pt x="1608" y="579"/>
                  <a:pt x="1608" y="579"/>
                  <a:pt x="1608" y="579"/>
                </a:cubicBezTo>
                <a:cubicBezTo>
                  <a:pt x="1607" y="580"/>
                  <a:pt x="1607" y="582"/>
                  <a:pt x="1608" y="583"/>
                </a:cubicBezTo>
                <a:cubicBezTo>
                  <a:pt x="1609" y="584"/>
                  <a:pt x="1609" y="584"/>
                  <a:pt x="1610" y="584"/>
                </a:cubicBezTo>
                <a:cubicBezTo>
                  <a:pt x="1611" y="584"/>
                  <a:pt x="1612" y="584"/>
                  <a:pt x="1612" y="583"/>
                </a:cubicBezTo>
                <a:cubicBezTo>
                  <a:pt x="1616" y="579"/>
                  <a:pt x="1616" y="579"/>
                  <a:pt x="1616" y="579"/>
                </a:cubicBezTo>
                <a:cubicBezTo>
                  <a:pt x="1617" y="579"/>
                  <a:pt x="1617" y="579"/>
                  <a:pt x="1617" y="579"/>
                </a:cubicBezTo>
                <a:cubicBezTo>
                  <a:pt x="1617" y="579"/>
                  <a:pt x="1617" y="579"/>
                  <a:pt x="1617" y="579"/>
                </a:cubicBezTo>
                <a:cubicBezTo>
                  <a:pt x="1646" y="550"/>
                  <a:pt x="1646" y="550"/>
                  <a:pt x="1646" y="550"/>
                </a:cubicBezTo>
                <a:cubicBezTo>
                  <a:pt x="1647" y="548"/>
                  <a:pt x="1647" y="546"/>
                  <a:pt x="1646" y="545"/>
                </a:cubicBezTo>
                <a:cubicBezTo>
                  <a:pt x="1645" y="544"/>
                  <a:pt x="1643" y="544"/>
                  <a:pt x="1642" y="545"/>
                </a:cubicBezTo>
                <a:cubicBezTo>
                  <a:pt x="1613" y="574"/>
                  <a:pt x="1613" y="574"/>
                  <a:pt x="1613" y="574"/>
                </a:cubicBezTo>
                <a:cubicBezTo>
                  <a:pt x="1612" y="574"/>
                  <a:pt x="1612" y="574"/>
                  <a:pt x="1612" y="574"/>
                </a:cubicBezTo>
                <a:close/>
                <a:moveTo>
                  <a:pt x="1446" y="749"/>
                </a:moveTo>
                <a:cubicBezTo>
                  <a:pt x="1587" y="608"/>
                  <a:pt x="1587" y="608"/>
                  <a:pt x="1587" y="608"/>
                </a:cubicBezTo>
                <a:cubicBezTo>
                  <a:pt x="1589" y="607"/>
                  <a:pt x="1589" y="605"/>
                  <a:pt x="1587" y="604"/>
                </a:cubicBezTo>
                <a:cubicBezTo>
                  <a:pt x="1586" y="602"/>
                  <a:pt x="1584" y="602"/>
                  <a:pt x="1583" y="604"/>
                </a:cubicBezTo>
                <a:cubicBezTo>
                  <a:pt x="1442" y="745"/>
                  <a:pt x="1442" y="745"/>
                  <a:pt x="1442" y="745"/>
                </a:cubicBezTo>
                <a:cubicBezTo>
                  <a:pt x="1441" y="745"/>
                  <a:pt x="1441" y="746"/>
                  <a:pt x="1441" y="747"/>
                </a:cubicBezTo>
                <a:cubicBezTo>
                  <a:pt x="1440" y="747"/>
                  <a:pt x="1439" y="747"/>
                  <a:pt x="1439" y="748"/>
                </a:cubicBezTo>
                <a:cubicBezTo>
                  <a:pt x="1436" y="751"/>
                  <a:pt x="1436" y="751"/>
                  <a:pt x="1436" y="751"/>
                </a:cubicBezTo>
                <a:cubicBezTo>
                  <a:pt x="1434" y="752"/>
                  <a:pt x="1434" y="754"/>
                  <a:pt x="1436" y="755"/>
                </a:cubicBezTo>
                <a:cubicBezTo>
                  <a:pt x="1436" y="756"/>
                  <a:pt x="1437" y="756"/>
                  <a:pt x="1438" y="756"/>
                </a:cubicBezTo>
                <a:cubicBezTo>
                  <a:pt x="1439" y="756"/>
                  <a:pt x="1439" y="756"/>
                  <a:pt x="1440" y="755"/>
                </a:cubicBezTo>
                <a:cubicBezTo>
                  <a:pt x="1443" y="752"/>
                  <a:pt x="1443" y="752"/>
                  <a:pt x="1443" y="752"/>
                </a:cubicBezTo>
                <a:cubicBezTo>
                  <a:pt x="1444" y="752"/>
                  <a:pt x="1444" y="751"/>
                  <a:pt x="1444" y="750"/>
                </a:cubicBezTo>
                <a:cubicBezTo>
                  <a:pt x="1445" y="750"/>
                  <a:pt x="1446" y="750"/>
                  <a:pt x="1446" y="749"/>
                </a:cubicBezTo>
                <a:close/>
                <a:moveTo>
                  <a:pt x="1600" y="605"/>
                </a:moveTo>
                <a:cubicBezTo>
                  <a:pt x="1599" y="603"/>
                  <a:pt x="1597" y="603"/>
                  <a:pt x="1596" y="605"/>
                </a:cubicBezTo>
                <a:cubicBezTo>
                  <a:pt x="1445" y="756"/>
                  <a:pt x="1445" y="756"/>
                  <a:pt x="1445" y="756"/>
                </a:cubicBezTo>
                <a:cubicBezTo>
                  <a:pt x="1443" y="757"/>
                  <a:pt x="1443" y="759"/>
                  <a:pt x="1445" y="760"/>
                </a:cubicBezTo>
                <a:cubicBezTo>
                  <a:pt x="1445" y="761"/>
                  <a:pt x="1446" y="761"/>
                  <a:pt x="1447" y="761"/>
                </a:cubicBezTo>
                <a:cubicBezTo>
                  <a:pt x="1447" y="761"/>
                  <a:pt x="1448" y="761"/>
                  <a:pt x="1449" y="760"/>
                </a:cubicBezTo>
                <a:cubicBezTo>
                  <a:pt x="1600" y="609"/>
                  <a:pt x="1600" y="609"/>
                  <a:pt x="1600" y="609"/>
                </a:cubicBezTo>
                <a:cubicBezTo>
                  <a:pt x="1602" y="608"/>
                  <a:pt x="1602" y="606"/>
                  <a:pt x="1600" y="605"/>
                </a:cubicBezTo>
                <a:close/>
                <a:moveTo>
                  <a:pt x="1621" y="584"/>
                </a:moveTo>
                <a:cubicBezTo>
                  <a:pt x="1621" y="585"/>
                  <a:pt x="1622" y="585"/>
                  <a:pt x="1623" y="585"/>
                </a:cubicBezTo>
                <a:cubicBezTo>
                  <a:pt x="1624" y="585"/>
                  <a:pt x="1624" y="585"/>
                  <a:pt x="1625" y="584"/>
                </a:cubicBezTo>
                <a:cubicBezTo>
                  <a:pt x="1653" y="556"/>
                  <a:pt x="1653" y="556"/>
                  <a:pt x="1653" y="556"/>
                </a:cubicBezTo>
                <a:cubicBezTo>
                  <a:pt x="1654" y="555"/>
                  <a:pt x="1654" y="553"/>
                  <a:pt x="1653" y="552"/>
                </a:cubicBezTo>
                <a:cubicBezTo>
                  <a:pt x="1652" y="551"/>
                  <a:pt x="1650" y="551"/>
                  <a:pt x="1649" y="552"/>
                </a:cubicBezTo>
                <a:cubicBezTo>
                  <a:pt x="1621" y="580"/>
                  <a:pt x="1621" y="580"/>
                  <a:pt x="1621" y="580"/>
                </a:cubicBezTo>
                <a:cubicBezTo>
                  <a:pt x="1619" y="581"/>
                  <a:pt x="1619" y="583"/>
                  <a:pt x="1621" y="584"/>
                </a:cubicBezTo>
                <a:close/>
                <a:moveTo>
                  <a:pt x="1664" y="545"/>
                </a:moveTo>
                <a:cubicBezTo>
                  <a:pt x="1664" y="545"/>
                  <a:pt x="1665" y="544"/>
                  <a:pt x="1666" y="544"/>
                </a:cubicBezTo>
                <a:cubicBezTo>
                  <a:pt x="1669" y="540"/>
                  <a:pt x="1669" y="540"/>
                  <a:pt x="1669" y="540"/>
                </a:cubicBezTo>
                <a:cubicBezTo>
                  <a:pt x="1671" y="539"/>
                  <a:pt x="1671" y="537"/>
                  <a:pt x="1669" y="536"/>
                </a:cubicBezTo>
                <a:cubicBezTo>
                  <a:pt x="1668" y="534"/>
                  <a:pt x="1666" y="534"/>
                  <a:pt x="1665" y="536"/>
                </a:cubicBezTo>
                <a:cubicBezTo>
                  <a:pt x="1661" y="539"/>
                  <a:pt x="1661" y="539"/>
                  <a:pt x="1661" y="539"/>
                </a:cubicBezTo>
                <a:cubicBezTo>
                  <a:pt x="1660" y="540"/>
                  <a:pt x="1660" y="542"/>
                  <a:pt x="1661" y="544"/>
                </a:cubicBezTo>
                <a:cubicBezTo>
                  <a:pt x="1662" y="544"/>
                  <a:pt x="1663" y="545"/>
                  <a:pt x="1664" y="545"/>
                </a:cubicBezTo>
                <a:close/>
                <a:moveTo>
                  <a:pt x="1629" y="590"/>
                </a:moveTo>
                <a:cubicBezTo>
                  <a:pt x="1630" y="591"/>
                  <a:pt x="1630" y="591"/>
                  <a:pt x="1631" y="591"/>
                </a:cubicBezTo>
                <a:cubicBezTo>
                  <a:pt x="1632" y="591"/>
                  <a:pt x="1633" y="591"/>
                  <a:pt x="1633" y="590"/>
                </a:cubicBezTo>
                <a:cubicBezTo>
                  <a:pt x="1660" y="564"/>
                  <a:pt x="1660" y="564"/>
                  <a:pt x="1660" y="564"/>
                </a:cubicBezTo>
                <a:cubicBezTo>
                  <a:pt x="1661" y="562"/>
                  <a:pt x="1661" y="560"/>
                  <a:pt x="1660" y="559"/>
                </a:cubicBezTo>
                <a:cubicBezTo>
                  <a:pt x="1659" y="558"/>
                  <a:pt x="1657" y="558"/>
                  <a:pt x="1655" y="559"/>
                </a:cubicBezTo>
                <a:cubicBezTo>
                  <a:pt x="1629" y="586"/>
                  <a:pt x="1629" y="586"/>
                  <a:pt x="1629" y="586"/>
                </a:cubicBezTo>
                <a:cubicBezTo>
                  <a:pt x="1628" y="587"/>
                  <a:pt x="1628" y="589"/>
                  <a:pt x="1629" y="590"/>
                </a:cubicBezTo>
                <a:close/>
                <a:moveTo>
                  <a:pt x="1594" y="625"/>
                </a:moveTo>
                <a:cubicBezTo>
                  <a:pt x="1593" y="624"/>
                  <a:pt x="1591" y="624"/>
                  <a:pt x="1590" y="625"/>
                </a:cubicBezTo>
                <a:cubicBezTo>
                  <a:pt x="1465" y="750"/>
                  <a:pt x="1465" y="750"/>
                  <a:pt x="1465" y="750"/>
                </a:cubicBezTo>
                <a:cubicBezTo>
                  <a:pt x="1463" y="751"/>
                  <a:pt x="1463" y="753"/>
                  <a:pt x="1465" y="754"/>
                </a:cubicBezTo>
                <a:cubicBezTo>
                  <a:pt x="1465" y="755"/>
                  <a:pt x="1466" y="755"/>
                  <a:pt x="1467" y="755"/>
                </a:cubicBezTo>
                <a:cubicBezTo>
                  <a:pt x="1468" y="755"/>
                  <a:pt x="1468" y="755"/>
                  <a:pt x="1469" y="754"/>
                </a:cubicBezTo>
                <a:cubicBezTo>
                  <a:pt x="1594" y="629"/>
                  <a:pt x="1594" y="629"/>
                  <a:pt x="1594" y="629"/>
                </a:cubicBezTo>
                <a:cubicBezTo>
                  <a:pt x="1595" y="628"/>
                  <a:pt x="1595" y="626"/>
                  <a:pt x="1594" y="625"/>
                </a:cubicBezTo>
                <a:close/>
                <a:moveTo>
                  <a:pt x="1630" y="607"/>
                </a:moveTo>
                <a:cubicBezTo>
                  <a:pt x="1637" y="601"/>
                  <a:pt x="1637" y="601"/>
                  <a:pt x="1637" y="601"/>
                </a:cubicBezTo>
                <a:cubicBezTo>
                  <a:pt x="1638" y="600"/>
                  <a:pt x="1638" y="598"/>
                  <a:pt x="1637" y="596"/>
                </a:cubicBezTo>
                <a:cubicBezTo>
                  <a:pt x="1635" y="595"/>
                  <a:pt x="1633" y="595"/>
                  <a:pt x="1632" y="596"/>
                </a:cubicBezTo>
                <a:cubicBezTo>
                  <a:pt x="1626" y="603"/>
                  <a:pt x="1626" y="603"/>
                  <a:pt x="1626" y="603"/>
                </a:cubicBezTo>
                <a:cubicBezTo>
                  <a:pt x="1625" y="604"/>
                  <a:pt x="1625" y="606"/>
                  <a:pt x="1626" y="607"/>
                </a:cubicBezTo>
                <a:cubicBezTo>
                  <a:pt x="1626" y="608"/>
                  <a:pt x="1627" y="608"/>
                  <a:pt x="1628" y="608"/>
                </a:cubicBezTo>
                <a:cubicBezTo>
                  <a:pt x="1629" y="608"/>
                  <a:pt x="1630" y="608"/>
                  <a:pt x="1630" y="607"/>
                </a:cubicBezTo>
                <a:close/>
                <a:moveTo>
                  <a:pt x="1601" y="632"/>
                </a:moveTo>
                <a:cubicBezTo>
                  <a:pt x="1600" y="631"/>
                  <a:pt x="1598" y="631"/>
                  <a:pt x="1597" y="632"/>
                </a:cubicBezTo>
                <a:cubicBezTo>
                  <a:pt x="1479" y="749"/>
                  <a:pt x="1479" y="749"/>
                  <a:pt x="1479" y="749"/>
                </a:cubicBezTo>
                <a:cubicBezTo>
                  <a:pt x="1478" y="751"/>
                  <a:pt x="1478" y="752"/>
                  <a:pt x="1479" y="754"/>
                </a:cubicBezTo>
                <a:cubicBezTo>
                  <a:pt x="1480" y="754"/>
                  <a:pt x="1481" y="755"/>
                  <a:pt x="1481" y="755"/>
                </a:cubicBezTo>
                <a:cubicBezTo>
                  <a:pt x="1482" y="755"/>
                  <a:pt x="1483" y="754"/>
                  <a:pt x="1484" y="754"/>
                </a:cubicBezTo>
                <a:cubicBezTo>
                  <a:pt x="1601" y="636"/>
                  <a:pt x="1601" y="636"/>
                  <a:pt x="1601" y="636"/>
                </a:cubicBezTo>
                <a:cubicBezTo>
                  <a:pt x="1602" y="635"/>
                  <a:pt x="1602" y="633"/>
                  <a:pt x="1601" y="632"/>
                </a:cubicBezTo>
                <a:close/>
                <a:moveTo>
                  <a:pt x="1687" y="549"/>
                </a:moveTo>
                <a:cubicBezTo>
                  <a:pt x="1688" y="549"/>
                  <a:pt x="1689" y="548"/>
                  <a:pt x="1690" y="548"/>
                </a:cubicBezTo>
                <a:cubicBezTo>
                  <a:pt x="1691" y="546"/>
                  <a:pt x="1691" y="546"/>
                  <a:pt x="1691" y="546"/>
                </a:cubicBezTo>
                <a:cubicBezTo>
                  <a:pt x="1692" y="545"/>
                  <a:pt x="1692" y="543"/>
                  <a:pt x="1691" y="542"/>
                </a:cubicBezTo>
                <a:cubicBezTo>
                  <a:pt x="1690" y="541"/>
                  <a:pt x="1688" y="541"/>
                  <a:pt x="1687" y="542"/>
                </a:cubicBezTo>
                <a:cubicBezTo>
                  <a:pt x="1685" y="543"/>
                  <a:pt x="1685" y="543"/>
                  <a:pt x="1685" y="543"/>
                </a:cubicBezTo>
                <a:cubicBezTo>
                  <a:pt x="1684" y="545"/>
                  <a:pt x="1684" y="547"/>
                  <a:pt x="1685" y="548"/>
                </a:cubicBezTo>
                <a:cubicBezTo>
                  <a:pt x="1686" y="548"/>
                  <a:pt x="1687" y="549"/>
                  <a:pt x="1687" y="549"/>
                </a:cubicBezTo>
                <a:close/>
                <a:moveTo>
                  <a:pt x="1654" y="582"/>
                </a:moveTo>
                <a:cubicBezTo>
                  <a:pt x="1655" y="582"/>
                  <a:pt x="1655" y="582"/>
                  <a:pt x="1656" y="581"/>
                </a:cubicBezTo>
                <a:cubicBezTo>
                  <a:pt x="1668" y="570"/>
                  <a:pt x="1668" y="570"/>
                  <a:pt x="1668" y="570"/>
                </a:cubicBezTo>
                <a:cubicBezTo>
                  <a:pt x="1669" y="568"/>
                  <a:pt x="1669" y="566"/>
                  <a:pt x="1668" y="565"/>
                </a:cubicBezTo>
                <a:cubicBezTo>
                  <a:pt x="1666" y="564"/>
                  <a:pt x="1665" y="564"/>
                  <a:pt x="1663" y="565"/>
                </a:cubicBezTo>
                <a:cubicBezTo>
                  <a:pt x="1652" y="577"/>
                  <a:pt x="1652" y="577"/>
                  <a:pt x="1652" y="577"/>
                </a:cubicBezTo>
                <a:cubicBezTo>
                  <a:pt x="1650" y="578"/>
                  <a:pt x="1650" y="580"/>
                  <a:pt x="1652" y="581"/>
                </a:cubicBezTo>
                <a:cubicBezTo>
                  <a:pt x="1652" y="582"/>
                  <a:pt x="1653" y="582"/>
                  <a:pt x="1654" y="582"/>
                </a:cubicBezTo>
                <a:close/>
                <a:moveTo>
                  <a:pt x="1622" y="625"/>
                </a:moveTo>
                <a:cubicBezTo>
                  <a:pt x="1622" y="626"/>
                  <a:pt x="1623" y="626"/>
                  <a:pt x="1624" y="626"/>
                </a:cubicBezTo>
                <a:cubicBezTo>
                  <a:pt x="1625" y="626"/>
                  <a:pt x="1626" y="626"/>
                  <a:pt x="1626" y="625"/>
                </a:cubicBezTo>
                <a:cubicBezTo>
                  <a:pt x="1639" y="613"/>
                  <a:pt x="1639" y="613"/>
                  <a:pt x="1639" y="613"/>
                </a:cubicBezTo>
                <a:cubicBezTo>
                  <a:pt x="1640" y="611"/>
                  <a:pt x="1640" y="609"/>
                  <a:pt x="1639" y="608"/>
                </a:cubicBezTo>
                <a:cubicBezTo>
                  <a:pt x="1638" y="607"/>
                  <a:pt x="1636" y="607"/>
                  <a:pt x="1634" y="608"/>
                </a:cubicBezTo>
                <a:cubicBezTo>
                  <a:pt x="1622" y="621"/>
                  <a:pt x="1622" y="621"/>
                  <a:pt x="1622" y="621"/>
                </a:cubicBezTo>
                <a:cubicBezTo>
                  <a:pt x="1621" y="622"/>
                  <a:pt x="1621" y="624"/>
                  <a:pt x="1622" y="625"/>
                </a:cubicBezTo>
                <a:close/>
                <a:moveTo>
                  <a:pt x="1665" y="577"/>
                </a:moveTo>
                <a:cubicBezTo>
                  <a:pt x="1658" y="584"/>
                  <a:pt x="1658" y="584"/>
                  <a:pt x="1658" y="584"/>
                </a:cubicBezTo>
                <a:cubicBezTo>
                  <a:pt x="1657" y="585"/>
                  <a:pt x="1657" y="587"/>
                  <a:pt x="1658" y="589"/>
                </a:cubicBezTo>
                <a:cubicBezTo>
                  <a:pt x="1659" y="589"/>
                  <a:pt x="1660" y="589"/>
                  <a:pt x="1661" y="589"/>
                </a:cubicBezTo>
                <a:cubicBezTo>
                  <a:pt x="1661" y="589"/>
                  <a:pt x="1662" y="589"/>
                  <a:pt x="1663" y="589"/>
                </a:cubicBezTo>
                <a:cubicBezTo>
                  <a:pt x="1670" y="582"/>
                  <a:pt x="1670" y="582"/>
                  <a:pt x="1670" y="582"/>
                </a:cubicBezTo>
                <a:cubicBezTo>
                  <a:pt x="1671" y="581"/>
                  <a:pt x="1671" y="579"/>
                  <a:pt x="1670" y="577"/>
                </a:cubicBezTo>
                <a:cubicBezTo>
                  <a:pt x="1668" y="576"/>
                  <a:pt x="1666" y="576"/>
                  <a:pt x="1665" y="577"/>
                </a:cubicBezTo>
                <a:close/>
                <a:moveTo>
                  <a:pt x="1609" y="638"/>
                </a:moveTo>
                <a:cubicBezTo>
                  <a:pt x="1608" y="637"/>
                  <a:pt x="1606" y="637"/>
                  <a:pt x="1605" y="638"/>
                </a:cubicBezTo>
                <a:cubicBezTo>
                  <a:pt x="1504" y="738"/>
                  <a:pt x="1504" y="738"/>
                  <a:pt x="1504" y="738"/>
                </a:cubicBezTo>
                <a:cubicBezTo>
                  <a:pt x="1503" y="739"/>
                  <a:pt x="1503" y="741"/>
                  <a:pt x="1504" y="743"/>
                </a:cubicBezTo>
                <a:cubicBezTo>
                  <a:pt x="1505" y="743"/>
                  <a:pt x="1506" y="743"/>
                  <a:pt x="1507" y="743"/>
                </a:cubicBezTo>
                <a:cubicBezTo>
                  <a:pt x="1507" y="743"/>
                  <a:pt x="1508" y="743"/>
                  <a:pt x="1509" y="743"/>
                </a:cubicBezTo>
                <a:cubicBezTo>
                  <a:pt x="1609" y="642"/>
                  <a:pt x="1609" y="642"/>
                  <a:pt x="1609" y="642"/>
                </a:cubicBezTo>
                <a:cubicBezTo>
                  <a:pt x="1610" y="641"/>
                  <a:pt x="1610" y="639"/>
                  <a:pt x="1609" y="638"/>
                </a:cubicBezTo>
                <a:close/>
                <a:moveTo>
                  <a:pt x="1680" y="571"/>
                </a:moveTo>
                <a:cubicBezTo>
                  <a:pt x="1680" y="571"/>
                  <a:pt x="1681" y="570"/>
                  <a:pt x="1682" y="570"/>
                </a:cubicBezTo>
                <a:cubicBezTo>
                  <a:pt x="1688" y="563"/>
                  <a:pt x="1688" y="563"/>
                  <a:pt x="1688" y="563"/>
                </a:cubicBezTo>
                <a:cubicBezTo>
                  <a:pt x="1688" y="563"/>
                  <a:pt x="1688" y="563"/>
                  <a:pt x="1688" y="563"/>
                </a:cubicBezTo>
                <a:cubicBezTo>
                  <a:pt x="1689" y="562"/>
                  <a:pt x="1689" y="562"/>
                  <a:pt x="1689" y="562"/>
                </a:cubicBezTo>
                <a:cubicBezTo>
                  <a:pt x="1689" y="562"/>
                  <a:pt x="1689" y="562"/>
                  <a:pt x="1689" y="562"/>
                </a:cubicBezTo>
                <a:cubicBezTo>
                  <a:pt x="1691" y="561"/>
                  <a:pt x="1691" y="561"/>
                  <a:pt x="1691" y="561"/>
                </a:cubicBezTo>
                <a:cubicBezTo>
                  <a:pt x="1695" y="556"/>
                  <a:pt x="1695" y="556"/>
                  <a:pt x="1695" y="556"/>
                </a:cubicBezTo>
                <a:cubicBezTo>
                  <a:pt x="1696" y="555"/>
                  <a:pt x="1696" y="553"/>
                  <a:pt x="1695" y="552"/>
                </a:cubicBezTo>
                <a:cubicBezTo>
                  <a:pt x="1694" y="551"/>
                  <a:pt x="1692" y="551"/>
                  <a:pt x="1691" y="552"/>
                </a:cubicBezTo>
                <a:cubicBezTo>
                  <a:pt x="1677" y="565"/>
                  <a:pt x="1677" y="565"/>
                  <a:pt x="1677" y="565"/>
                </a:cubicBezTo>
                <a:cubicBezTo>
                  <a:pt x="1676" y="566"/>
                  <a:pt x="1676" y="568"/>
                  <a:pt x="1677" y="570"/>
                </a:cubicBezTo>
                <a:cubicBezTo>
                  <a:pt x="1678" y="570"/>
                  <a:pt x="1679" y="571"/>
                  <a:pt x="1680" y="571"/>
                </a:cubicBezTo>
                <a:close/>
                <a:moveTo>
                  <a:pt x="1643" y="618"/>
                </a:moveTo>
                <a:cubicBezTo>
                  <a:pt x="1642" y="617"/>
                  <a:pt x="1640" y="617"/>
                  <a:pt x="1639" y="618"/>
                </a:cubicBezTo>
                <a:cubicBezTo>
                  <a:pt x="1522" y="735"/>
                  <a:pt x="1522" y="735"/>
                  <a:pt x="1522" y="735"/>
                </a:cubicBezTo>
                <a:cubicBezTo>
                  <a:pt x="1521" y="736"/>
                  <a:pt x="1521" y="738"/>
                  <a:pt x="1522" y="739"/>
                </a:cubicBezTo>
                <a:cubicBezTo>
                  <a:pt x="1522" y="740"/>
                  <a:pt x="1523" y="740"/>
                  <a:pt x="1524" y="740"/>
                </a:cubicBezTo>
                <a:cubicBezTo>
                  <a:pt x="1525" y="740"/>
                  <a:pt x="1526" y="740"/>
                  <a:pt x="1526" y="739"/>
                </a:cubicBezTo>
                <a:cubicBezTo>
                  <a:pt x="1643" y="622"/>
                  <a:pt x="1643" y="622"/>
                  <a:pt x="1643" y="622"/>
                </a:cubicBezTo>
                <a:cubicBezTo>
                  <a:pt x="1644" y="621"/>
                  <a:pt x="1644" y="619"/>
                  <a:pt x="1643" y="618"/>
                </a:cubicBezTo>
                <a:close/>
                <a:moveTo>
                  <a:pt x="1666" y="595"/>
                </a:moveTo>
                <a:cubicBezTo>
                  <a:pt x="1666" y="596"/>
                  <a:pt x="1667" y="596"/>
                  <a:pt x="1668" y="596"/>
                </a:cubicBezTo>
                <a:cubicBezTo>
                  <a:pt x="1669" y="596"/>
                  <a:pt x="1669" y="596"/>
                  <a:pt x="1670" y="595"/>
                </a:cubicBezTo>
                <a:cubicBezTo>
                  <a:pt x="1676" y="589"/>
                  <a:pt x="1676" y="589"/>
                  <a:pt x="1676" y="589"/>
                </a:cubicBezTo>
                <a:cubicBezTo>
                  <a:pt x="1677" y="588"/>
                  <a:pt x="1677" y="586"/>
                  <a:pt x="1676" y="585"/>
                </a:cubicBezTo>
                <a:cubicBezTo>
                  <a:pt x="1675" y="584"/>
                  <a:pt x="1673" y="584"/>
                  <a:pt x="1672" y="585"/>
                </a:cubicBezTo>
                <a:cubicBezTo>
                  <a:pt x="1666" y="591"/>
                  <a:pt x="1666" y="591"/>
                  <a:pt x="1666" y="591"/>
                </a:cubicBezTo>
                <a:cubicBezTo>
                  <a:pt x="1665" y="592"/>
                  <a:pt x="1665" y="594"/>
                  <a:pt x="1666" y="595"/>
                </a:cubicBezTo>
                <a:close/>
                <a:moveTo>
                  <a:pt x="1647" y="628"/>
                </a:moveTo>
                <a:cubicBezTo>
                  <a:pt x="1646" y="627"/>
                  <a:pt x="1644" y="627"/>
                  <a:pt x="1643" y="628"/>
                </a:cubicBezTo>
                <a:cubicBezTo>
                  <a:pt x="1536" y="735"/>
                  <a:pt x="1536" y="735"/>
                  <a:pt x="1536" y="735"/>
                </a:cubicBezTo>
                <a:cubicBezTo>
                  <a:pt x="1534" y="736"/>
                  <a:pt x="1534" y="738"/>
                  <a:pt x="1536" y="739"/>
                </a:cubicBezTo>
                <a:cubicBezTo>
                  <a:pt x="1536" y="740"/>
                  <a:pt x="1537" y="740"/>
                  <a:pt x="1538" y="740"/>
                </a:cubicBezTo>
                <a:cubicBezTo>
                  <a:pt x="1538" y="740"/>
                  <a:pt x="1539" y="740"/>
                  <a:pt x="1540" y="739"/>
                </a:cubicBezTo>
                <a:cubicBezTo>
                  <a:pt x="1647" y="632"/>
                  <a:pt x="1647" y="632"/>
                  <a:pt x="1647" y="632"/>
                </a:cubicBezTo>
                <a:cubicBezTo>
                  <a:pt x="1648" y="631"/>
                  <a:pt x="1648" y="629"/>
                  <a:pt x="1647" y="628"/>
                </a:cubicBezTo>
                <a:close/>
                <a:moveTo>
                  <a:pt x="1682" y="589"/>
                </a:moveTo>
                <a:cubicBezTo>
                  <a:pt x="1681" y="589"/>
                  <a:pt x="1681" y="589"/>
                  <a:pt x="1681" y="589"/>
                </a:cubicBezTo>
                <a:cubicBezTo>
                  <a:pt x="1681" y="589"/>
                  <a:pt x="1681" y="589"/>
                  <a:pt x="1681" y="589"/>
                </a:cubicBezTo>
                <a:cubicBezTo>
                  <a:pt x="1676" y="595"/>
                  <a:pt x="1676" y="595"/>
                  <a:pt x="1676" y="595"/>
                </a:cubicBezTo>
                <a:cubicBezTo>
                  <a:pt x="1675" y="596"/>
                  <a:pt x="1675" y="598"/>
                  <a:pt x="1676" y="599"/>
                </a:cubicBezTo>
                <a:cubicBezTo>
                  <a:pt x="1676" y="600"/>
                  <a:pt x="1677" y="600"/>
                  <a:pt x="1678" y="600"/>
                </a:cubicBezTo>
                <a:cubicBezTo>
                  <a:pt x="1679" y="600"/>
                  <a:pt x="1679" y="600"/>
                  <a:pt x="1680" y="599"/>
                </a:cubicBezTo>
                <a:cubicBezTo>
                  <a:pt x="1686" y="594"/>
                  <a:pt x="1686" y="594"/>
                  <a:pt x="1686" y="594"/>
                </a:cubicBezTo>
                <a:cubicBezTo>
                  <a:pt x="1686" y="594"/>
                  <a:pt x="1686" y="594"/>
                  <a:pt x="1686" y="594"/>
                </a:cubicBezTo>
                <a:cubicBezTo>
                  <a:pt x="1686" y="593"/>
                  <a:pt x="1686" y="593"/>
                  <a:pt x="1686" y="593"/>
                </a:cubicBezTo>
                <a:cubicBezTo>
                  <a:pt x="1688" y="592"/>
                  <a:pt x="1688" y="590"/>
                  <a:pt x="1686" y="589"/>
                </a:cubicBezTo>
                <a:cubicBezTo>
                  <a:pt x="1685" y="587"/>
                  <a:pt x="1683" y="587"/>
                  <a:pt x="1682" y="589"/>
                </a:cubicBezTo>
                <a:close/>
                <a:moveTo>
                  <a:pt x="1708" y="570"/>
                </a:moveTo>
                <a:cubicBezTo>
                  <a:pt x="1709" y="570"/>
                  <a:pt x="1710" y="570"/>
                  <a:pt x="1710" y="569"/>
                </a:cubicBezTo>
                <a:cubicBezTo>
                  <a:pt x="1714" y="565"/>
                  <a:pt x="1714" y="565"/>
                  <a:pt x="1714" y="565"/>
                </a:cubicBezTo>
                <a:cubicBezTo>
                  <a:pt x="1715" y="564"/>
                  <a:pt x="1715" y="562"/>
                  <a:pt x="1714" y="561"/>
                </a:cubicBezTo>
                <a:cubicBezTo>
                  <a:pt x="1713" y="560"/>
                  <a:pt x="1711" y="560"/>
                  <a:pt x="1710" y="561"/>
                </a:cubicBezTo>
                <a:cubicBezTo>
                  <a:pt x="1706" y="565"/>
                  <a:pt x="1706" y="565"/>
                  <a:pt x="1706" y="565"/>
                </a:cubicBezTo>
                <a:cubicBezTo>
                  <a:pt x="1705" y="566"/>
                  <a:pt x="1705" y="568"/>
                  <a:pt x="1706" y="569"/>
                </a:cubicBezTo>
                <a:cubicBezTo>
                  <a:pt x="1706" y="570"/>
                  <a:pt x="1707" y="570"/>
                  <a:pt x="1708" y="570"/>
                </a:cubicBezTo>
                <a:close/>
                <a:moveTo>
                  <a:pt x="1690" y="602"/>
                </a:moveTo>
                <a:cubicBezTo>
                  <a:pt x="1690" y="602"/>
                  <a:pt x="1691" y="602"/>
                  <a:pt x="1692" y="602"/>
                </a:cubicBezTo>
                <a:cubicBezTo>
                  <a:pt x="1694" y="600"/>
                  <a:pt x="1694" y="600"/>
                  <a:pt x="1694" y="600"/>
                </a:cubicBezTo>
                <a:cubicBezTo>
                  <a:pt x="1695" y="598"/>
                  <a:pt x="1695" y="596"/>
                  <a:pt x="1694" y="595"/>
                </a:cubicBezTo>
                <a:cubicBezTo>
                  <a:pt x="1692" y="594"/>
                  <a:pt x="1691" y="594"/>
                  <a:pt x="1689" y="595"/>
                </a:cubicBezTo>
                <a:cubicBezTo>
                  <a:pt x="1687" y="597"/>
                  <a:pt x="1687" y="597"/>
                  <a:pt x="1687" y="597"/>
                </a:cubicBezTo>
                <a:cubicBezTo>
                  <a:pt x="1686" y="598"/>
                  <a:pt x="1686" y="600"/>
                  <a:pt x="1687" y="602"/>
                </a:cubicBezTo>
                <a:cubicBezTo>
                  <a:pt x="1688" y="602"/>
                  <a:pt x="1689" y="602"/>
                  <a:pt x="1690" y="602"/>
                </a:cubicBezTo>
                <a:close/>
                <a:moveTo>
                  <a:pt x="1551" y="743"/>
                </a:moveTo>
                <a:cubicBezTo>
                  <a:pt x="1648" y="645"/>
                  <a:pt x="1648" y="645"/>
                  <a:pt x="1648" y="645"/>
                </a:cubicBezTo>
                <a:cubicBezTo>
                  <a:pt x="1649" y="644"/>
                  <a:pt x="1649" y="642"/>
                  <a:pt x="1648" y="641"/>
                </a:cubicBezTo>
                <a:cubicBezTo>
                  <a:pt x="1647" y="639"/>
                  <a:pt x="1645" y="639"/>
                  <a:pt x="1644" y="641"/>
                </a:cubicBezTo>
                <a:cubicBezTo>
                  <a:pt x="1546" y="738"/>
                  <a:pt x="1546" y="738"/>
                  <a:pt x="1546" y="738"/>
                </a:cubicBezTo>
                <a:cubicBezTo>
                  <a:pt x="1545" y="740"/>
                  <a:pt x="1545" y="742"/>
                  <a:pt x="1546" y="743"/>
                </a:cubicBezTo>
                <a:cubicBezTo>
                  <a:pt x="1547" y="743"/>
                  <a:pt x="1548" y="744"/>
                  <a:pt x="1548" y="744"/>
                </a:cubicBezTo>
                <a:cubicBezTo>
                  <a:pt x="1549" y="744"/>
                  <a:pt x="1550" y="743"/>
                  <a:pt x="1551" y="743"/>
                </a:cubicBezTo>
                <a:close/>
                <a:moveTo>
                  <a:pt x="1722" y="584"/>
                </a:moveTo>
                <a:cubicBezTo>
                  <a:pt x="1723" y="584"/>
                  <a:pt x="1723" y="584"/>
                  <a:pt x="1724" y="583"/>
                </a:cubicBezTo>
                <a:cubicBezTo>
                  <a:pt x="1725" y="582"/>
                  <a:pt x="1725" y="582"/>
                  <a:pt x="1725" y="582"/>
                </a:cubicBezTo>
                <a:cubicBezTo>
                  <a:pt x="1726" y="581"/>
                  <a:pt x="1726" y="579"/>
                  <a:pt x="1725" y="578"/>
                </a:cubicBezTo>
                <a:cubicBezTo>
                  <a:pt x="1724" y="577"/>
                  <a:pt x="1722" y="577"/>
                  <a:pt x="1721" y="578"/>
                </a:cubicBezTo>
                <a:cubicBezTo>
                  <a:pt x="1720" y="579"/>
                  <a:pt x="1720" y="579"/>
                  <a:pt x="1720" y="579"/>
                </a:cubicBezTo>
                <a:cubicBezTo>
                  <a:pt x="1718" y="580"/>
                  <a:pt x="1718" y="582"/>
                  <a:pt x="1720" y="583"/>
                </a:cubicBezTo>
                <a:cubicBezTo>
                  <a:pt x="1720" y="584"/>
                  <a:pt x="1721" y="584"/>
                  <a:pt x="1722" y="584"/>
                </a:cubicBezTo>
                <a:close/>
                <a:moveTo>
                  <a:pt x="1647" y="652"/>
                </a:moveTo>
                <a:cubicBezTo>
                  <a:pt x="1549" y="750"/>
                  <a:pt x="1549" y="750"/>
                  <a:pt x="1549" y="750"/>
                </a:cubicBezTo>
                <a:cubicBezTo>
                  <a:pt x="1548" y="751"/>
                  <a:pt x="1548" y="753"/>
                  <a:pt x="1549" y="754"/>
                </a:cubicBezTo>
                <a:cubicBezTo>
                  <a:pt x="1550" y="755"/>
                  <a:pt x="1550" y="755"/>
                  <a:pt x="1551" y="755"/>
                </a:cubicBezTo>
                <a:cubicBezTo>
                  <a:pt x="1552" y="755"/>
                  <a:pt x="1553" y="755"/>
                  <a:pt x="1553" y="754"/>
                </a:cubicBezTo>
                <a:cubicBezTo>
                  <a:pt x="1651" y="656"/>
                  <a:pt x="1651" y="656"/>
                  <a:pt x="1651" y="656"/>
                </a:cubicBezTo>
                <a:cubicBezTo>
                  <a:pt x="1652" y="655"/>
                  <a:pt x="1652" y="653"/>
                  <a:pt x="1651" y="652"/>
                </a:cubicBezTo>
                <a:cubicBezTo>
                  <a:pt x="1650" y="651"/>
                  <a:pt x="1648" y="651"/>
                  <a:pt x="1647" y="652"/>
                </a:cubicBezTo>
                <a:close/>
                <a:moveTo>
                  <a:pt x="1551" y="762"/>
                </a:moveTo>
                <a:cubicBezTo>
                  <a:pt x="1549" y="764"/>
                  <a:pt x="1549" y="764"/>
                  <a:pt x="1549" y="764"/>
                </a:cubicBezTo>
                <a:cubicBezTo>
                  <a:pt x="1548" y="765"/>
                  <a:pt x="1548" y="767"/>
                  <a:pt x="1549" y="768"/>
                </a:cubicBezTo>
                <a:cubicBezTo>
                  <a:pt x="1549" y="769"/>
                  <a:pt x="1550" y="769"/>
                  <a:pt x="1551" y="769"/>
                </a:cubicBezTo>
                <a:cubicBezTo>
                  <a:pt x="1552" y="769"/>
                  <a:pt x="1553" y="769"/>
                  <a:pt x="1553" y="768"/>
                </a:cubicBezTo>
                <a:cubicBezTo>
                  <a:pt x="1555" y="766"/>
                  <a:pt x="1555" y="766"/>
                  <a:pt x="1555" y="766"/>
                </a:cubicBezTo>
                <a:cubicBezTo>
                  <a:pt x="1556" y="765"/>
                  <a:pt x="1556" y="763"/>
                  <a:pt x="1555" y="762"/>
                </a:cubicBezTo>
                <a:cubicBezTo>
                  <a:pt x="1554" y="760"/>
                  <a:pt x="1552" y="760"/>
                  <a:pt x="1551" y="762"/>
                </a:cubicBezTo>
                <a:close/>
                <a:moveTo>
                  <a:pt x="1734" y="586"/>
                </a:moveTo>
                <a:cubicBezTo>
                  <a:pt x="1735" y="586"/>
                  <a:pt x="1735" y="586"/>
                  <a:pt x="1736" y="585"/>
                </a:cubicBezTo>
                <a:cubicBezTo>
                  <a:pt x="1738" y="583"/>
                  <a:pt x="1738" y="583"/>
                  <a:pt x="1738" y="583"/>
                </a:cubicBezTo>
                <a:cubicBezTo>
                  <a:pt x="1739" y="582"/>
                  <a:pt x="1739" y="580"/>
                  <a:pt x="1738" y="579"/>
                </a:cubicBezTo>
                <a:cubicBezTo>
                  <a:pt x="1737" y="577"/>
                  <a:pt x="1735" y="577"/>
                  <a:pt x="1734" y="579"/>
                </a:cubicBezTo>
                <a:cubicBezTo>
                  <a:pt x="1732" y="581"/>
                  <a:pt x="1732" y="581"/>
                  <a:pt x="1732" y="581"/>
                </a:cubicBezTo>
                <a:cubicBezTo>
                  <a:pt x="1730" y="582"/>
                  <a:pt x="1730" y="584"/>
                  <a:pt x="1732" y="585"/>
                </a:cubicBezTo>
                <a:cubicBezTo>
                  <a:pt x="1732" y="586"/>
                  <a:pt x="1733" y="586"/>
                  <a:pt x="1734" y="586"/>
                </a:cubicBezTo>
                <a:close/>
                <a:moveTo>
                  <a:pt x="1568" y="752"/>
                </a:moveTo>
                <a:cubicBezTo>
                  <a:pt x="1569" y="752"/>
                  <a:pt x="1570" y="752"/>
                  <a:pt x="1570" y="751"/>
                </a:cubicBezTo>
                <a:cubicBezTo>
                  <a:pt x="1659" y="662"/>
                  <a:pt x="1659" y="662"/>
                  <a:pt x="1659" y="662"/>
                </a:cubicBezTo>
                <a:cubicBezTo>
                  <a:pt x="1660" y="661"/>
                  <a:pt x="1660" y="659"/>
                  <a:pt x="1659" y="658"/>
                </a:cubicBezTo>
                <a:cubicBezTo>
                  <a:pt x="1658" y="657"/>
                  <a:pt x="1656" y="657"/>
                  <a:pt x="1655" y="658"/>
                </a:cubicBezTo>
                <a:cubicBezTo>
                  <a:pt x="1566" y="747"/>
                  <a:pt x="1566" y="747"/>
                  <a:pt x="1566" y="747"/>
                </a:cubicBezTo>
                <a:cubicBezTo>
                  <a:pt x="1565" y="748"/>
                  <a:pt x="1565" y="750"/>
                  <a:pt x="1566" y="751"/>
                </a:cubicBezTo>
                <a:cubicBezTo>
                  <a:pt x="1567" y="752"/>
                  <a:pt x="1567" y="752"/>
                  <a:pt x="1568" y="752"/>
                </a:cubicBezTo>
                <a:close/>
                <a:moveTo>
                  <a:pt x="1566" y="768"/>
                </a:moveTo>
                <a:cubicBezTo>
                  <a:pt x="1567" y="768"/>
                  <a:pt x="1568" y="767"/>
                  <a:pt x="1568" y="767"/>
                </a:cubicBezTo>
                <a:cubicBezTo>
                  <a:pt x="1661" y="674"/>
                  <a:pt x="1661" y="674"/>
                  <a:pt x="1661" y="674"/>
                </a:cubicBezTo>
                <a:cubicBezTo>
                  <a:pt x="1662" y="673"/>
                  <a:pt x="1662" y="671"/>
                  <a:pt x="1661" y="670"/>
                </a:cubicBezTo>
                <a:cubicBezTo>
                  <a:pt x="1660" y="668"/>
                  <a:pt x="1658" y="668"/>
                  <a:pt x="1657" y="670"/>
                </a:cubicBezTo>
                <a:cubicBezTo>
                  <a:pt x="1564" y="762"/>
                  <a:pt x="1564" y="762"/>
                  <a:pt x="1564" y="762"/>
                </a:cubicBezTo>
                <a:cubicBezTo>
                  <a:pt x="1563" y="764"/>
                  <a:pt x="1563" y="766"/>
                  <a:pt x="1564" y="767"/>
                </a:cubicBezTo>
                <a:cubicBezTo>
                  <a:pt x="1565" y="767"/>
                  <a:pt x="1565" y="768"/>
                  <a:pt x="1566" y="768"/>
                </a:cubicBezTo>
                <a:close/>
                <a:moveTo>
                  <a:pt x="1738" y="588"/>
                </a:moveTo>
                <a:cubicBezTo>
                  <a:pt x="1736" y="591"/>
                  <a:pt x="1736" y="591"/>
                  <a:pt x="1736" y="591"/>
                </a:cubicBezTo>
                <a:cubicBezTo>
                  <a:pt x="1735" y="592"/>
                  <a:pt x="1735" y="594"/>
                  <a:pt x="1736" y="595"/>
                </a:cubicBezTo>
                <a:cubicBezTo>
                  <a:pt x="1736" y="596"/>
                  <a:pt x="1737" y="596"/>
                  <a:pt x="1738" y="596"/>
                </a:cubicBezTo>
                <a:cubicBezTo>
                  <a:pt x="1739" y="596"/>
                  <a:pt x="1739" y="596"/>
                  <a:pt x="1740" y="595"/>
                </a:cubicBezTo>
                <a:cubicBezTo>
                  <a:pt x="1743" y="592"/>
                  <a:pt x="1743" y="592"/>
                  <a:pt x="1743" y="592"/>
                </a:cubicBezTo>
                <a:cubicBezTo>
                  <a:pt x="1743" y="592"/>
                  <a:pt x="1743" y="592"/>
                  <a:pt x="1743" y="592"/>
                </a:cubicBezTo>
                <a:cubicBezTo>
                  <a:pt x="1743" y="592"/>
                  <a:pt x="1744" y="592"/>
                  <a:pt x="1744" y="591"/>
                </a:cubicBezTo>
                <a:cubicBezTo>
                  <a:pt x="1746" y="589"/>
                  <a:pt x="1746" y="589"/>
                  <a:pt x="1746" y="589"/>
                </a:cubicBezTo>
                <a:cubicBezTo>
                  <a:pt x="1747" y="588"/>
                  <a:pt x="1747" y="586"/>
                  <a:pt x="1746" y="585"/>
                </a:cubicBezTo>
                <a:cubicBezTo>
                  <a:pt x="1745" y="584"/>
                  <a:pt x="1743" y="584"/>
                  <a:pt x="1742" y="585"/>
                </a:cubicBezTo>
                <a:cubicBezTo>
                  <a:pt x="1739" y="587"/>
                  <a:pt x="1739" y="587"/>
                  <a:pt x="1739" y="587"/>
                </a:cubicBezTo>
                <a:cubicBezTo>
                  <a:pt x="1739" y="587"/>
                  <a:pt x="1739" y="587"/>
                  <a:pt x="1739" y="588"/>
                </a:cubicBezTo>
                <a:cubicBezTo>
                  <a:pt x="1739" y="588"/>
                  <a:pt x="1739" y="588"/>
                  <a:pt x="1738" y="588"/>
                </a:cubicBezTo>
                <a:close/>
                <a:moveTo>
                  <a:pt x="1667" y="677"/>
                </a:moveTo>
                <a:cubicBezTo>
                  <a:pt x="1666" y="676"/>
                  <a:pt x="1664" y="676"/>
                  <a:pt x="1663" y="677"/>
                </a:cubicBezTo>
                <a:cubicBezTo>
                  <a:pt x="1565" y="776"/>
                  <a:pt x="1565" y="776"/>
                  <a:pt x="1565" y="776"/>
                </a:cubicBezTo>
                <a:cubicBezTo>
                  <a:pt x="1563" y="777"/>
                  <a:pt x="1563" y="779"/>
                  <a:pt x="1565" y="780"/>
                </a:cubicBezTo>
                <a:cubicBezTo>
                  <a:pt x="1565" y="781"/>
                  <a:pt x="1566" y="781"/>
                  <a:pt x="1567" y="781"/>
                </a:cubicBezTo>
                <a:cubicBezTo>
                  <a:pt x="1567" y="781"/>
                  <a:pt x="1568" y="781"/>
                  <a:pt x="1569" y="780"/>
                </a:cubicBezTo>
                <a:cubicBezTo>
                  <a:pt x="1667" y="682"/>
                  <a:pt x="1667" y="682"/>
                  <a:pt x="1667" y="682"/>
                </a:cubicBezTo>
                <a:cubicBezTo>
                  <a:pt x="1669" y="681"/>
                  <a:pt x="1669" y="679"/>
                  <a:pt x="1667" y="677"/>
                </a:cubicBezTo>
                <a:close/>
                <a:moveTo>
                  <a:pt x="1737" y="612"/>
                </a:moveTo>
                <a:cubicBezTo>
                  <a:pt x="1738" y="611"/>
                  <a:pt x="1738" y="609"/>
                  <a:pt x="1737" y="608"/>
                </a:cubicBezTo>
                <a:cubicBezTo>
                  <a:pt x="1736" y="607"/>
                  <a:pt x="1734" y="607"/>
                  <a:pt x="1733" y="608"/>
                </a:cubicBezTo>
                <a:cubicBezTo>
                  <a:pt x="1732" y="609"/>
                  <a:pt x="1732" y="609"/>
                  <a:pt x="1732" y="609"/>
                </a:cubicBezTo>
                <a:cubicBezTo>
                  <a:pt x="1731" y="610"/>
                  <a:pt x="1731" y="612"/>
                  <a:pt x="1732" y="613"/>
                </a:cubicBezTo>
                <a:cubicBezTo>
                  <a:pt x="1732" y="614"/>
                  <a:pt x="1733" y="614"/>
                  <a:pt x="1734" y="614"/>
                </a:cubicBezTo>
                <a:cubicBezTo>
                  <a:pt x="1735" y="614"/>
                  <a:pt x="1736" y="614"/>
                  <a:pt x="1736" y="613"/>
                </a:cubicBezTo>
                <a:lnTo>
                  <a:pt x="1737" y="612"/>
                </a:lnTo>
                <a:close/>
                <a:moveTo>
                  <a:pt x="1743" y="597"/>
                </a:moveTo>
                <a:cubicBezTo>
                  <a:pt x="1742" y="598"/>
                  <a:pt x="1742" y="600"/>
                  <a:pt x="1743" y="602"/>
                </a:cubicBezTo>
                <a:cubicBezTo>
                  <a:pt x="1744" y="602"/>
                  <a:pt x="1745" y="602"/>
                  <a:pt x="1745" y="602"/>
                </a:cubicBezTo>
                <a:cubicBezTo>
                  <a:pt x="1746" y="602"/>
                  <a:pt x="1747" y="602"/>
                  <a:pt x="1748" y="602"/>
                </a:cubicBezTo>
                <a:cubicBezTo>
                  <a:pt x="1750" y="599"/>
                  <a:pt x="1750" y="599"/>
                  <a:pt x="1750" y="599"/>
                </a:cubicBezTo>
                <a:cubicBezTo>
                  <a:pt x="1751" y="598"/>
                  <a:pt x="1751" y="596"/>
                  <a:pt x="1750" y="595"/>
                </a:cubicBezTo>
                <a:cubicBezTo>
                  <a:pt x="1749" y="593"/>
                  <a:pt x="1747" y="593"/>
                  <a:pt x="1746" y="595"/>
                </a:cubicBezTo>
                <a:lnTo>
                  <a:pt x="1743" y="597"/>
                </a:lnTo>
                <a:close/>
                <a:moveTo>
                  <a:pt x="1668" y="687"/>
                </a:moveTo>
                <a:cubicBezTo>
                  <a:pt x="1574" y="780"/>
                  <a:pt x="1574" y="780"/>
                  <a:pt x="1574" y="780"/>
                </a:cubicBezTo>
                <a:cubicBezTo>
                  <a:pt x="1573" y="782"/>
                  <a:pt x="1573" y="784"/>
                  <a:pt x="1574" y="785"/>
                </a:cubicBezTo>
                <a:cubicBezTo>
                  <a:pt x="1575" y="785"/>
                  <a:pt x="1575" y="786"/>
                  <a:pt x="1576" y="786"/>
                </a:cubicBezTo>
                <a:cubicBezTo>
                  <a:pt x="1577" y="786"/>
                  <a:pt x="1578" y="785"/>
                  <a:pt x="1578" y="785"/>
                </a:cubicBezTo>
                <a:cubicBezTo>
                  <a:pt x="1672" y="691"/>
                  <a:pt x="1672" y="691"/>
                  <a:pt x="1672" y="691"/>
                </a:cubicBezTo>
                <a:cubicBezTo>
                  <a:pt x="1673" y="690"/>
                  <a:pt x="1673" y="688"/>
                  <a:pt x="1672" y="687"/>
                </a:cubicBezTo>
                <a:cubicBezTo>
                  <a:pt x="1671" y="686"/>
                  <a:pt x="1669" y="686"/>
                  <a:pt x="1668" y="687"/>
                </a:cubicBezTo>
                <a:close/>
                <a:moveTo>
                  <a:pt x="1674" y="699"/>
                </a:moveTo>
                <a:cubicBezTo>
                  <a:pt x="1673" y="697"/>
                  <a:pt x="1671" y="697"/>
                  <a:pt x="1670" y="699"/>
                </a:cubicBezTo>
                <a:cubicBezTo>
                  <a:pt x="1590" y="778"/>
                  <a:pt x="1590" y="778"/>
                  <a:pt x="1590" y="778"/>
                </a:cubicBezTo>
                <a:cubicBezTo>
                  <a:pt x="1589" y="779"/>
                  <a:pt x="1589" y="781"/>
                  <a:pt x="1590" y="782"/>
                </a:cubicBezTo>
                <a:cubicBezTo>
                  <a:pt x="1591" y="783"/>
                  <a:pt x="1592" y="783"/>
                  <a:pt x="1593" y="783"/>
                </a:cubicBezTo>
                <a:cubicBezTo>
                  <a:pt x="1593" y="783"/>
                  <a:pt x="1594" y="783"/>
                  <a:pt x="1595" y="782"/>
                </a:cubicBezTo>
                <a:cubicBezTo>
                  <a:pt x="1674" y="703"/>
                  <a:pt x="1674" y="703"/>
                  <a:pt x="1674" y="703"/>
                </a:cubicBezTo>
                <a:cubicBezTo>
                  <a:pt x="1675" y="702"/>
                  <a:pt x="1675" y="700"/>
                  <a:pt x="1674" y="699"/>
                </a:cubicBezTo>
                <a:close/>
                <a:moveTo>
                  <a:pt x="1584" y="798"/>
                </a:moveTo>
                <a:cubicBezTo>
                  <a:pt x="1572" y="810"/>
                  <a:pt x="1572" y="810"/>
                  <a:pt x="1572" y="810"/>
                </a:cubicBezTo>
                <a:cubicBezTo>
                  <a:pt x="1571" y="812"/>
                  <a:pt x="1571" y="814"/>
                  <a:pt x="1572" y="815"/>
                </a:cubicBezTo>
                <a:cubicBezTo>
                  <a:pt x="1573" y="815"/>
                  <a:pt x="1573" y="816"/>
                  <a:pt x="1574" y="816"/>
                </a:cubicBezTo>
                <a:cubicBezTo>
                  <a:pt x="1575" y="816"/>
                  <a:pt x="1576" y="815"/>
                  <a:pt x="1576" y="815"/>
                </a:cubicBezTo>
                <a:cubicBezTo>
                  <a:pt x="1589" y="803"/>
                  <a:pt x="1589" y="803"/>
                  <a:pt x="1589" y="803"/>
                </a:cubicBezTo>
                <a:cubicBezTo>
                  <a:pt x="1590" y="801"/>
                  <a:pt x="1590" y="799"/>
                  <a:pt x="1589" y="798"/>
                </a:cubicBezTo>
                <a:cubicBezTo>
                  <a:pt x="1587" y="797"/>
                  <a:pt x="1585" y="797"/>
                  <a:pt x="1584" y="798"/>
                </a:cubicBezTo>
                <a:close/>
                <a:moveTo>
                  <a:pt x="1668" y="715"/>
                </a:moveTo>
                <a:cubicBezTo>
                  <a:pt x="1606" y="776"/>
                  <a:pt x="1606" y="776"/>
                  <a:pt x="1606" y="776"/>
                </a:cubicBezTo>
                <a:cubicBezTo>
                  <a:pt x="1605" y="777"/>
                  <a:pt x="1605" y="779"/>
                  <a:pt x="1606" y="780"/>
                </a:cubicBezTo>
                <a:cubicBezTo>
                  <a:pt x="1607" y="781"/>
                  <a:pt x="1608" y="781"/>
                  <a:pt x="1609" y="781"/>
                </a:cubicBezTo>
                <a:cubicBezTo>
                  <a:pt x="1609" y="781"/>
                  <a:pt x="1610" y="781"/>
                  <a:pt x="1611" y="780"/>
                </a:cubicBezTo>
                <a:cubicBezTo>
                  <a:pt x="1672" y="719"/>
                  <a:pt x="1672" y="719"/>
                  <a:pt x="1672" y="719"/>
                </a:cubicBezTo>
                <a:cubicBezTo>
                  <a:pt x="1673" y="718"/>
                  <a:pt x="1673" y="716"/>
                  <a:pt x="1672" y="715"/>
                </a:cubicBezTo>
                <a:cubicBezTo>
                  <a:pt x="1671" y="714"/>
                  <a:pt x="1669" y="714"/>
                  <a:pt x="1668" y="715"/>
                </a:cubicBezTo>
                <a:close/>
                <a:moveTo>
                  <a:pt x="1746" y="655"/>
                </a:moveTo>
                <a:cubicBezTo>
                  <a:pt x="1745" y="654"/>
                  <a:pt x="1743" y="654"/>
                  <a:pt x="1742" y="655"/>
                </a:cubicBezTo>
                <a:cubicBezTo>
                  <a:pt x="1740" y="656"/>
                  <a:pt x="1740" y="656"/>
                  <a:pt x="1740" y="656"/>
                </a:cubicBezTo>
                <a:cubicBezTo>
                  <a:pt x="1739" y="657"/>
                  <a:pt x="1739" y="659"/>
                  <a:pt x="1740" y="660"/>
                </a:cubicBezTo>
                <a:cubicBezTo>
                  <a:pt x="1741" y="661"/>
                  <a:pt x="1742" y="661"/>
                  <a:pt x="1743" y="661"/>
                </a:cubicBezTo>
                <a:cubicBezTo>
                  <a:pt x="1743" y="661"/>
                  <a:pt x="1744" y="661"/>
                  <a:pt x="1745" y="660"/>
                </a:cubicBezTo>
                <a:cubicBezTo>
                  <a:pt x="1746" y="659"/>
                  <a:pt x="1746" y="659"/>
                  <a:pt x="1746" y="659"/>
                </a:cubicBezTo>
                <a:cubicBezTo>
                  <a:pt x="1747" y="658"/>
                  <a:pt x="1747" y="656"/>
                  <a:pt x="1746" y="655"/>
                </a:cubicBezTo>
                <a:close/>
                <a:moveTo>
                  <a:pt x="1769" y="635"/>
                </a:moveTo>
                <a:cubicBezTo>
                  <a:pt x="1770" y="635"/>
                  <a:pt x="1771" y="634"/>
                  <a:pt x="1771" y="634"/>
                </a:cubicBezTo>
                <a:cubicBezTo>
                  <a:pt x="1775" y="630"/>
                  <a:pt x="1775" y="630"/>
                  <a:pt x="1775" y="630"/>
                </a:cubicBezTo>
                <a:cubicBezTo>
                  <a:pt x="1777" y="629"/>
                  <a:pt x="1777" y="627"/>
                  <a:pt x="1775" y="625"/>
                </a:cubicBezTo>
                <a:cubicBezTo>
                  <a:pt x="1774" y="624"/>
                  <a:pt x="1772" y="624"/>
                  <a:pt x="1771" y="625"/>
                </a:cubicBezTo>
                <a:cubicBezTo>
                  <a:pt x="1767" y="629"/>
                  <a:pt x="1767" y="629"/>
                  <a:pt x="1767" y="629"/>
                </a:cubicBezTo>
                <a:cubicBezTo>
                  <a:pt x="1766" y="631"/>
                  <a:pt x="1766" y="633"/>
                  <a:pt x="1767" y="634"/>
                </a:cubicBezTo>
                <a:cubicBezTo>
                  <a:pt x="1768" y="634"/>
                  <a:pt x="1768" y="635"/>
                  <a:pt x="1769" y="635"/>
                </a:cubicBezTo>
                <a:close/>
                <a:moveTo>
                  <a:pt x="1745" y="665"/>
                </a:moveTo>
                <a:cubicBezTo>
                  <a:pt x="1744" y="666"/>
                  <a:pt x="1744" y="668"/>
                  <a:pt x="1745" y="670"/>
                </a:cubicBezTo>
                <a:cubicBezTo>
                  <a:pt x="1746" y="670"/>
                  <a:pt x="1747" y="671"/>
                  <a:pt x="1747" y="671"/>
                </a:cubicBezTo>
                <a:cubicBezTo>
                  <a:pt x="1748" y="671"/>
                  <a:pt x="1749" y="670"/>
                  <a:pt x="1750" y="670"/>
                </a:cubicBezTo>
                <a:cubicBezTo>
                  <a:pt x="1754" y="665"/>
                  <a:pt x="1754" y="665"/>
                  <a:pt x="1754" y="665"/>
                </a:cubicBezTo>
                <a:cubicBezTo>
                  <a:pt x="1755" y="664"/>
                  <a:pt x="1755" y="662"/>
                  <a:pt x="1754" y="661"/>
                </a:cubicBezTo>
                <a:cubicBezTo>
                  <a:pt x="1752" y="660"/>
                  <a:pt x="1750" y="660"/>
                  <a:pt x="1749" y="661"/>
                </a:cubicBezTo>
                <a:lnTo>
                  <a:pt x="1745" y="665"/>
                </a:lnTo>
                <a:close/>
                <a:moveTo>
                  <a:pt x="1751" y="677"/>
                </a:moveTo>
                <a:cubicBezTo>
                  <a:pt x="1752" y="678"/>
                  <a:pt x="1753" y="678"/>
                  <a:pt x="1754" y="678"/>
                </a:cubicBezTo>
                <a:cubicBezTo>
                  <a:pt x="1754" y="678"/>
                  <a:pt x="1755" y="678"/>
                  <a:pt x="1756" y="677"/>
                </a:cubicBezTo>
                <a:cubicBezTo>
                  <a:pt x="1760" y="673"/>
                  <a:pt x="1760" y="673"/>
                  <a:pt x="1760" y="673"/>
                </a:cubicBezTo>
                <a:cubicBezTo>
                  <a:pt x="1761" y="672"/>
                  <a:pt x="1761" y="670"/>
                  <a:pt x="1760" y="669"/>
                </a:cubicBezTo>
                <a:cubicBezTo>
                  <a:pt x="1759" y="667"/>
                  <a:pt x="1757" y="667"/>
                  <a:pt x="1756" y="669"/>
                </a:cubicBezTo>
                <a:cubicBezTo>
                  <a:pt x="1751" y="673"/>
                  <a:pt x="1751" y="673"/>
                  <a:pt x="1751" y="673"/>
                </a:cubicBezTo>
                <a:cubicBezTo>
                  <a:pt x="1750" y="674"/>
                  <a:pt x="1750" y="676"/>
                  <a:pt x="1751" y="677"/>
                </a:cubicBezTo>
                <a:close/>
                <a:moveTo>
                  <a:pt x="1692" y="817"/>
                </a:moveTo>
                <a:cubicBezTo>
                  <a:pt x="1674" y="834"/>
                  <a:pt x="1674" y="834"/>
                  <a:pt x="1674" y="834"/>
                </a:cubicBezTo>
                <a:cubicBezTo>
                  <a:pt x="1673" y="835"/>
                  <a:pt x="1673" y="837"/>
                  <a:pt x="1674" y="839"/>
                </a:cubicBezTo>
                <a:cubicBezTo>
                  <a:pt x="1675" y="839"/>
                  <a:pt x="1675" y="839"/>
                  <a:pt x="1676" y="839"/>
                </a:cubicBezTo>
                <a:cubicBezTo>
                  <a:pt x="1677" y="839"/>
                  <a:pt x="1678" y="839"/>
                  <a:pt x="1678" y="839"/>
                </a:cubicBezTo>
                <a:cubicBezTo>
                  <a:pt x="1696" y="821"/>
                  <a:pt x="1696" y="821"/>
                  <a:pt x="1696" y="821"/>
                </a:cubicBezTo>
                <a:cubicBezTo>
                  <a:pt x="1697" y="820"/>
                  <a:pt x="1697" y="818"/>
                  <a:pt x="1696" y="817"/>
                </a:cubicBezTo>
                <a:cubicBezTo>
                  <a:pt x="1695" y="815"/>
                  <a:pt x="1693" y="815"/>
                  <a:pt x="1692" y="817"/>
                </a:cubicBezTo>
                <a:close/>
                <a:moveTo>
                  <a:pt x="1756" y="766"/>
                </a:moveTo>
                <a:cubicBezTo>
                  <a:pt x="1756" y="766"/>
                  <a:pt x="1756" y="766"/>
                  <a:pt x="1756" y="766"/>
                </a:cubicBezTo>
                <a:cubicBezTo>
                  <a:pt x="1755" y="768"/>
                  <a:pt x="1755" y="768"/>
                  <a:pt x="1755" y="768"/>
                </a:cubicBezTo>
                <a:cubicBezTo>
                  <a:pt x="1753" y="769"/>
                  <a:pt x="1753" y="771"/>
                  <a:pt x="1755" y="772"/>
                </a:cubicBezTo>
                <a:cubicBezTo>
                  <a:pt x="1755" y="773"/>
                  <a:pt x="1756" y="773"/>
                  <a:pt x="1757" y="773"/>
                </a:cubicBezTo>
                <a:cubicBezTo>
                  <a:pt x="1758" y="773"/>
                  <a:pt x="1758" y="773"/>
                  <a:pt x="1759" y="772"/>
                </a:cubicBezTo>
                <a:cubicBezTo>
                  <a:pt x="1760" y="771"/>
                  <a:pt x="1760" y="771"/>
                  <a:pt x="1760" y="771"/>
                </a:cubicBezTo>
                <a:cubicBezTo>
                  <a:pt x="1760" y="771"/>
                  <a:pt x="1761" y="770"/>
                  <a:pt x="1761" y="770"/>
                </a:cubicBezTo>
                <a:cubicBezTo>
                  <a:pt x="1761" y="770"/>
                  <a:pt x="1761" y="770"/>
                  <a:pt x="1761" y="770"/>
                </a:cubicBezTo>
                <a:cubicBezTo>
                  <a:pt x="1766" y="765"/>
                  <a:pt x="1766" y="765"/>
                  <a:pt x="1766" y="765"/>
                </a:cubicBezTo>
                <a:cubicBezTo>
                  <a:pt x="1767" y="764"/>
                  <a:pt x="1767" y="762"/>
                  <a:pt x="1766" y="761"/>
                </a:cubicBezTo>
                <a:cubicBezTo>
                  <a:pt x="1765" y="760"/>
                  <a:pt x="1763" y="760"/>
                  <a:pt x="1762" y="761"/>
                </a:cubicBezTo>
                <a:cubicBezTo>
                  <a:pt x="1757" y="765"/>
                  <a:pt x="1757" y="765"/>
                  <a:pt x="1757" y="765"/>
                </a:cubicBezTo>
                <a:cubicBezTo>
                  <a:pt x="1757" y="766"/>
                  <a:pt x="1757" y="766"/>
                  <a:pt x="1756" y="766"/>
                </a:cubicBezTo>
                <a:close/>
                <a:moveTo>
                  <a:pt x="1728" y="794"/>
                </a:moveTo>
                <a:cubicBezTo>
                  <a:pt x="1703" y="820"/>
                  <a:pt x="1703" y="820"/>
                  <a:pt x="1703" y="820"/>
                </a:cubicBezTo>
                <a:cubicBezTo>
                  <a:pt x="1701" y="821"/>
                  <a:pt x="1701" y="823"/>
                  <a:pt x="1703" y="824"/>
                </a:cubicBezTo>
                <a:cubicBezTo>
                  <a:pt x="1703" y="825"/>
                  <a:pt x="1704" y="825"/>
                  <a:pt x="1705" y="825"/>
                </a:cubicBezTo>
                <a:cubicBezTo>
                  <a:pt x="1706" y="825"/>
                  <a:pt x="1706" y="825"/>
                  <a:pt x="1707" y="824"/>
                </a:cubicBezTo>
                <a:cubicBezTo>
                  <a:pt x="1732" y="799"/>
                  <a:pt x="1732" y="799"/>
                  <a:pt x="1732" y="799"/>
                </a:cubicBezTo>
                <a:cubicBezTo>
                  <a:pt x="1733" y="798"/>
                  <a:pt x="1733" y="796"/>
                  <a:pt x="1732" y="794"/>
                </a:cubicBezTo>
                <a:cubicBezTo>
                  <a:pt x="1731" y="793"/>
                  <a:pt x="1729" y="793"/>
                  <a:pt x="1728" y="794"/>
                </a:cubicBezTo>
                <a:close/>
                <a:moveTo>
                  <a:pt x="1769" y="771"/>
                </a:moveTo>
                <a:cubicBezTo>
                  <a:pt x="1768" y="770"/>
                  <a:pt x="1766" y="770"/>
                  <a:pt x="1765" y="771"/>
                </a:cubicBezTo>
                <a:cubicBezTo>
                  <a:pt x="1744" y="792"/>
                  <a:pt x="1744" y="792"/>
                  <a:pt x="1744" y="792"/>
                </a:cubicBezTo>
                <a:cubicBezTo>
                  <a:pt x="1743" y="794"/>
                  <a:pt x="1743" y="795"/>
                  <a:pt x="1744" y="797"/>
                </a:cubicBezTo>
                <a:cubicBezTo>
                  <a:pt x="1745" y="797"/>
                  <a:pt x="1745" y="798"/>
                  <a:pt x="1746" y="798"/>
                </a:cubicBezTo>
                <a:cubicBezTo>
                  <a:pt x="1747" y="798"/>
                  <a:pt x="1748" y="797"/>
                  <a:pt x="1748" y="797"/>
                </a:cubicBezTo>
                <a:cubicBezTo>
                  <a:pt x="1769" y="776"/>
                  <a:pt x="1769" y="776"/>
                  <a:pt x="1769" y="776"/>
                </a:cubicBezTo>
                <a:cubicBezTo>
                  <a:pt x="1771" y="774"/>
                  <a:pt x="1771" y="773"/>
                  <a:pt x="1769" y="771"/>
                </a:cubicBezTo>
                <a:close/>
                <a:moveTo>
                  <a:pt x="1739" y="797"/>
                </a:moveTo>
                <a:cubicBezTo>
                  <a:pt x="1737" y="799"/>
                  <a:pt x="1737" y="799"/>
                  <a:pt x="1737" y="799"/>
                </a:cubicBezTo>
                <a:cubicBezTo>
                  <a:pt x="1736" y="800"/>
                  <a:pt x="1736" y="802"/>
                  <a:pt x="1737" y="804"/>
                </a:cubicBezTo>
                <a:cubicBezTo>
                  <a:pt x="1738" y="804"/>
                  <a:pt x="1738" y="804"/>
                  <a:pt x="1739" y="804"/>
                </a:cubicBezTo>
                <a:cubicBezTo>
                  <a:pt x="1740" y="804"/>
                  <a:pt x="1741" y="804"/>
                  <a:pt x="1741" y="804"/>
                </a:cubicBezTo>
                <a:cubicBezTo>
                  <a:pt x="1743" y="802"/>
                  <a:pt x="1743" y="802"/>
                  <a:pt x="1743" y="802"/>
                </a:cubicBezTo>
                <a:cubicBezTo>
                  <a:pt x="1744" y="801"/>
                  <a:pt x="1744" y="799"/>
                  <a:pt x="1743" y="797"/>
                </a:cubicBezTo>
                <a:cubicBezTo>
                  <a:pt x="1742" y="796"/>
                  <a:pt x="1740" y="796"/>
                  <a:pt x="1739" y="797"/>
                </a:cubicBezTo>
                <a:close/>
                <a:moveTo>
                  <a:pt x="1778" y="776"/>
                </a:moveTo>
                <a:cubicBezTo>
                  <a:pt x="1777" y="775"/>
                  <a:pt x="1775" y="775"/>
                  <a:pt x="1774" y="776"/>
                </a:cubicBezTo>
                <a:cubicBezTo>
                  <a:pt x="1765" y="785"/>
                  <a:pt x="1765" y="785"/>
                  <a:pt x="1765" y="785"/>
                </a:cubicBezTo>
                <a:cubicBezTo>
                  <a:pt x="1764" y="787"/>
                  <a:pt x="1764" y="789"/>
                  <a:pt x="1765" y="790"/>
                </a:cubicBezTo>
                <a:cubicBezTo>
                  <a:pt x="1765" y="790"/>
                  <a:pt x="1766" y="791"/>
                  <a:pt x="1767" y="791"/>
                </a:cubicBezTo>
                <a:cubicBezTo>
                  <a:pt x="1768" y="791"/>
                  <a:pt x="1769" y="790"/>
                  <a:pt x="1769" y="790"/>
                </a:cubicBezTo>
                <a:cubicBezTo>
                  <a:pt x="1778" y="781"/>
                  <a:pt x="1778" y="781"/>
                  <a:pt x="1778" y="781"/>
                </a:cubicBezTo>
                <a:cubicBezTo>
                  <a:pt x="1779" y="779"/>
                  <a:pt x="1779" y="778"/>
                  <a:pt x="1778" y="776"/>
                </a:cubicBezTo>
                <a:close/>
                <a:moveTo>
                  <a:pt x="465" y="877"/>
                </a:moveTo>
                <a:cubicBezTo>
                  <a:pt x="466" y="876"/>
                  <a:pt x="466" y="874"/>
                  <a:pt x="465" y="873"/>
                </a:cubicBezTo>
                <a:cubicBezTo>
                  <a:pt x="464" y="872"/>
                  <a:pt x="462" y="872"/>
                  <a:pt x="461" y="873"/>
                </a:cubicBezTo>
                <a:cubicBezTo>
                  <a:pt x="456" y="878"/>
                  <a:pt x="456" y="878"/>
                  <a:pt x="456" y="878"/>
                </a:cubicBezTo>
                <a:cubicBezTo>
                  <a:pt x="456" y="879"/>
                  <a:pt x="456" y="879"/>
                  <a:pt x="456" y="879"/>
                </a:cubicBezTo>
                <a:cubicBezTo>
                  <a:pt x="456" y="879"/>
                  <a:pt x="456" y="879"/>
                  <a:pt x="456" y="879"/>
                </a:cubicBezTo>
                <a:cubicBezTo>
                  <a:pt x="454" y="880"/>
                  <a:pt x="454" y="880"/>
                  <a:pt x="454" y="880"/>
                </a:cubicBezTo>
                <a:cubicBezTo>
                  <a:pt x="454" y="879"/>
                  <a:pt x="454" y="879"/>
                  <a:pt x="454" y="879"/>
                </a:cubicBezTo>
                <a:cubicBezTo>
                  <a:pt x="450" y="884"/>
                  <a:pt x="450" y="884"/>
                  <a:pt x="450" y="884"/>
                </a:cubicBezTo>
                <a:cubicBezTo>
                  <a:pt x="448" y="885"/>
                  <a:pt x="448" y="887"/>
                  <a:pt x="450" y="889"/>
                </a:cubicBezTo>
                <a:cubicBezTo>
                  <a:pt x="450" y="889"/>
                  <a:pt x="451" y="889"/>
                  <a:pt x="452" y="889"/>
                </a:cubicBezTo>
                <a:cubicBezTo>
                  <a:pt x="453" y="889"/>
                  <a:pt x="453" y="889"/>
                  <a:pt x="454" y="889"/>
                </a:cubicBezTo>
                <a:cubicBezTo>
                  <a:pt x="460" y="883"/>
                  <a:pt x="460" y="883"/>
                  <a:pt x="460" y="883"/>
                </a:cubicBezTo>
                <a:cubicBezTo>
                  <a:pt x="460" y="882"/>
                  <a:pt x="460" y="882"/>
                  <a:pt x="461" y="882"/>
                </a:cubicBezTo>
                <a:lnTo>
                  <a:pt x="465" y="877"/>
                </a:lnTo>
                <a:close/>
                <a:moveTo>
                  <a:pt x="1004" y="685"/>
                </a:moveTo>
                <a:cubicBezTo>
                  <a:pt x="1004" y="685"/>
                  <a:pt x="1003" y="685"/>
                  <a:pt x="1003" y="685"/>
                </a:cubicBezTo>
                <a:cubicBezTo>
                  <a:pt x="1003" y="685"/>
                  <a:pt x="1003" y="685"/>
                  <a:pt x="1003" y="684"/>
                </a:cubicBezTo>
                <a:cubicBezTo>
                  <a:pt x="1003" y="684"/>
                  <a:pt x="1003" y="684"/>
                  <a:pt x="1003" y="684"/>
                </a:cubicBezTo>
                <a:cubicBezTo>
                  <a:pt x="1003" y="684"/>
                  <a:pt x="1003" y="684"/>
                  <a:pt x="1003" y="684"/>
                </a:cubicBezTo>
                <a:cubicBezTo>
                  <a:pt x="1003" y="684"/>
                  <a:pt x="1003" y="684"/>
                  <a:pt x="1002" y="684"/>
                </a:cubicBezTo>
                <a:cubicBezTo>
                  <a:pt x="1002" y="684"/>
                  <a:pt x="1002" y="684"/>
                  <a:pt x="1002" y="684"/>
                </a:cubicBezTo>
                <a:cubicBezTo>
                  <a:pt x="1002" y="684"/>
                  <a:pt x="1001" y="684"/>
                  <a:pt x="1001" y="684"/>
                </a:cubicBezTo>
                <a:cubicBezTo>
                  <a:pt x="1001" y="684"/>
                  <a:pt x="1001" y="684"/>
                  <a:pt x="1001" y="684"/>
                </a:cubicBezTo>
                <a:cubicBezTo>
                  <a:pt x="1000" y="684"/>
                  <a:pt x="1000" y="684"/>
                  <a:pt x="1000" y="684"/>
                </a:cubicBezTo>
                <a:cubicBezTo>
                  <a:pt x="1000" y="684"/>
                  <a:pt x="1000" y="684"/>
                  <a:pt x="1000" y="684"/>
                </a:cubicBezTo>
                <a:cubicBezTo>
                  <a:pt x="999" y="684"/>
                  <a:pt x="999" y="684"/>
                  <a:pt x="999" y="684"/>
                </a:cubicBezTo>
                <a:cubicBezTo>
                  <a:pt x="999" y="684"/>
                  <a:pt x="999" y="684"/>
                  <a:pt x="999" y="684"/>
                </a:cubicBezTo>
                <a:cubicBezTo>
                  <a:pt x="997" y="686"/>
                  <a:pt x="997" y="686"/>
                  <a:pt x="997" y="686"/>
                </a:cubicBezTo>
                <a:cubicBezTo>
                  <a:pt x="997" y="686"/>
                  <a:pt x="997" y="686"/>
                  <a:pt x="997" y="687"/>
                </a:cubicBezTo>
                <a:cubicBezTo>
                  <a:pt x="997" y="687"/>
                  <a:pt x="997" y="687"/>
                  <a:pt x="997" y="687"/>
                </a:cubicBezTo>
                <a:cubicBezTo>
                  <a:pt x="997" y="687"/>
                  <a:pt x="997" y="688"/>
                  <a:pt x="997" y="688"/>
                </a:cubicBezTo>
                <a:cubicBezTo>
                  <a:pt x="997" y="688"/>
                  <a:pt x="997" y="688"/>
                  <a:pt x="997" y="689"/>
                </a:cubicBezTo>
                <a:cubicBezTo>
                  <a:pt x="997" y="689"/>
                  <a:pt x="997" y="689"/>
                  <a:pt x="997" y="689"/>
                </a:cubicBezTo>
                <a:cubicBezTo>
                  <a:pt x="997" y="689"/>
                  <a:pt x="997" y="689"/>
                  <a:pt x="997" y="690"/>
                </a:cubicBezTo>
                <a:cubicBezTo>
                  <a:pt x="997" y="690"/>
                  <a:pt x="997" y="690"/>
                  <a:pt x="997" y="690"/>
                </a:cubicBezTo>
                <a:cubicBezTo>
                  <a:pt x="997" y="690"/>
                  <a:pt x="997" y="690"/>
                  <a:pt x="997" y="690"/>
                </a:cubicBezTo>
                <a:cubicBezTo>
                  <a:pt x="997" y="690"/>
                  <a:pt x="997" y="690"/>
                  <a:pt x="997" y="690"/>
                </a:cubicBezTo>
                <a:cubicBezTo>
                  <a:pt x="998" y="690"/>
                  <a:pt x="998" y="691"/>
                  <a:pt x="998" y="691"/>
                </a:cubicBezTo>
                <a:cubicBezTo>
                  <a:pt x="998" y="691"/>
                  <a:pt x="998" y="691"/>
                  <a:pt x="998" y="691"/>
                </a:cubicBezTo>
                <a:cubicBezTo>
                  <a:pt x="999" y="691"/>
                  <a:pt x="999" y="691"/>
                  <a:pt x="1000" y="691"/>
                </a:cubicBezTo>
                <a:cubicBezTo>
                  <a:pt x="1000" y="691"/>
                  <a:pt x="1000" y="691"/>
                  <a:pt x="1000" y="691"/>
                </a:cubicBezTo>
                <a:cubicBezTo>
                  <a:pt x="1000" y="691"/>
                  <a:pt x="1001" y="691"/>
                  <a:pt x="1001" y="691"/>
                </a:cubicBezTo>
                <a:cubicBezTo>
                  <a:pt x="1001" y="691"/>
                  <a:pt x="1001" y="691"/>
                  <a:pt x="1001" y="691"/>
                </a:cubicBezTo>
                <a:cubicBezTo>
                  <a:pt x="1001" y="690"/>
                  <a:pt x="1002" y="690"/>
                  <a:pt x="1002" y="690"/>
                </a:cubicBezTo>
                <a:cubicBezTo>
                  <a:pt x="1002" y="690"/>
                  <a:pt x="1002" y="690"/>
                  <a:pt x="1002" y="690"/>
                </a:cubicBezTo>
                <a:cubicBezTo>
                  <a:pt x="1003" y="690"/>
                  <a:pt x="1003" y="689"/>
                  <a:pt x="1004" y="688"/>
                </a:cubicBezTo>
                <a:cubicBezTo>
                  <a:pt x="1004" y="688"/>
                  <a:pt x="1004" y="688"/>
                  <a:pt x="1004" y="688"/>
                </a:cubicBezTo>
                <a:cubicBezTo>
                  <a:pt x="1004" y="688"/>
                  <a:pt x="1004" y="688"/>
                  <a:pt x="1004" y="688"/>
                </a:cubicBezTo>
                <a:cubicBezTo>
                  <a:pt x="1004" y="687"/>
                  <a:pt x="1004" y="687"/>
                  <a:pt x="1004" y="687"/>
                </a:cubicBezTo>
                <a:cubicBezTo>
                  <a:pt x="1004" y="687"/>
                  <a:pt x="1004" y="687"/>
                  <a:pt x="1004" y="686"/>
                </a:cubicBezTo>
                <a:cubicBezTo>
                  <a:pt x="1004" y="686"/>
                  <a:pt x="1004" y="686"/>
                  <a:pt x="1004" y="686"/>
                </a:cubicBezTo>
                <a:cubicBezTo>
                  <a:pt x="1004" y="686"/>
                  <a:pt x="1004" y="685"/>
                  <a:pt x="1004" y="685"/>
                </a:cubicBezTo>
                <a:close/>
                <a:moveTo>
                  <a:pt x="1471" y="579"/>
                </a:moveTo>
                <a:cubicBezTo>
                  <a:pt x="1469" y="578"/>
                  <a:pt x="1468" y="579"/>
                  <a:pt x="1467" y="580"/>
                </a:cubicBezTo>
                <a:cubicBezTo>
                  <a:pt x="1467" y="580"/>
                  <a:pt x="1467" y="580"/>
                  <a:pt x="1467" y="580"/>
                </a:cubicBezTo>
                <a:cubicBezTo>
                  <a:pt x="1466" y="581"/>
                  <a:pt x="1466" y="581"/>
                  <a:pt x="1466" y="581"/>
                </a:cubicBezTo>
                <a:cubicBezTo>
                  <a:pt x="1466" y="581"/>
                  <a:pt x="1466" y="581"/>
                  <a:pt x="1466" y="581"/>
                </a:cubicBezTo>
                <a:cubicBezTo>
                  <a:pt x="1466" y="581"/>
                  <a:pt x="1466" y="581"/>
                  <a:pt x="1466" y="581"/>
                </a:cubicBezTo>
                <a:cubicBezTo>
                  <a:pt x="1466" y="582"/>
                  <a:pt x="1466" y="582"/>
                  <a:pt x="1465" y="582"/>
                </a:cubicBezTo>
                <a:cubicBezTo>
                  <a:pt x="1465" y="582"/>
                  <a:pt x="1465" y="582"/>
                  <a:pt x="1465" y="583"/>
                </a:cubicBezTo>
                <a:cubicBezTo>
                  <a:pt x="1465" y="583"/>
                  <a:pt x="1465" y="583"/>
                  <a:pt x="1465" y="583"/>
                </a:cubicBezTo>
                <a:cubicBezTo>
                  <a:pt x="1465" y="583"/>
                  <a:pt x="1465" y="583"/>
                  <a:pt x="1465" y="584"/>
                </a:cubicBezTo>
                <a:cubicBezTo>
                  <a:pt x="1465" y="584"/>
                  <a:pt x="1464" y="584"/>
                  <a:pt x="1464" y="584"/>
                </a:cubicBezTo>
                <a:cubicBezTo>
                  <a:pt x="1464" y="584"/>
                  <a:pt x="1464" y="584"/>
                  <a:pt x="1464" y="584"/>
                </a:cubicBezTo>
                <a:cubicBezTo>
                  <a:pt x="1464" y="584"/>
                  <a:pt x="1465" y="585"/>
                  <a:pt x="1466" y="585"/>
                </a:cubicBezTo>
                <a:cubicBezTo>
                  <a:pt x="1466" y="585"/>
                  <a:pt x="1466" y="585"/>
                  <a:pt x="1466" y="585"/>
                </a:cubicBezTo>
                <a:cubicBezTo>
                  <a:pt x="1466" y="585"/>
                  <a:pt x="1466" y="585"/>
                  <a:pt x="1466" y="585"/>
                </a:cubicBezTo>
                <a:cubicBezTo>
                  <a:pt x="1466" y="585"/>
                  <a:pt x="1467" y="585"/>
                  <a:pt x="1467" y="586"/>
                </a:cubicBezTo>
                <a:cubicBezTo>
                  <a:pt x="1467" y="586"/>
                  <a:pt x="1467" y="586"/>
                  <a:pt x="1467" y="586"/>
                </a:cubicBezTo>
                <a:cubicBezTo>
                  <a:pt x="1468" y="586"/>
                  <a:pt x="1468" y="586"/>
                  <a:pt x="1468" y="586"/>
                </a:cubicBezTo>
                <a:cubicBezTo>
                  <a:pt x="1469" y="586"/>
                  <a:pt x="1469" y="586"/>
                  <a:pt x="1470" y="586"/>
                </a:cubicBezTo>
                <a:cubicBezTo>
                  <a:pt x="1470" y="586"/>
                  <a:pt x="1470" y="586"/>
                  <a:pt x="1470" y="586"/>
                </a:cubicBezTo>
                <a:cubicBezTo>
                  <a:pt x="1470" y="586"/>
                  <a:pt x="1471" y="585"/>
                  <a:pt x="1472" y="584"/>
                </a:cubicBezTo>
                <a:cubicBezTo>
                  <a:pt x="1472" y="584"/>
                  <a:pt x="1472" y="583"/>
                  <a:pt x="1472" y="583"/>
                </a:cubicBezTo>
                <a:cubicBezTo>
                  <a:pt x="1472" y="583"/>
                  <a:pt x="1472" y="583"/>
                  <a:pt x="1472" y="583"/>
                </a:cubicBezTo>
                <a:cubicBezTo>
                  <a:pt x="1472" y="583"/>
                  <a:pt x="1472" y="582"/>
                  <a:pt x="1472" y="582"/>
                </a:cubicBezTo>
                <a:cubicBezTo>
                  <a:pt x="1473" y="581"/>
                  <a:pt x="1472" y="579"/>
                  <a:pt x="1471" y="579"/>
                </a:cubicBezTo>
                <a:close/>
                <a:moveTo>
                  <a:pt x="1438" y="528"/>
                </a:moveTo>
                <a:cubicBezTo>
                  <a:pt x="1438" y="528"/>
                  <a:pt x="1438" y="529"/>
                  <a:pt x="1438" y="529"/>
                </a:cubicBezTo>
                <a:cubicBezTo>
                  <a:pt x="1438" y="529"/>
                  <a:pt x="1438" y="529"/>
                  <a:pt x="1438" y="529"/>
                </a:cubicBezTo>
                <a:cubicBezTo>
                  <a:pt x="1438" y="529"/>
                  <a:pt x="1438" y="529"/>
                  <a:pt x="1438" y="529"/>
                </a:cubicBezTo>
                <a:cubicBezTo>
                  <a:pt x="1438" y="529"/>
                  <a:pt x="1438" y="529"/>
                  <a:pt x="1439" y="529"/>
                </a:cubicBezTo>
                <a:cubicBezTo>
                  <a:pt x="1439" y="529"/>
                  <a:pt x="1439" y="529"/>
                  <a:pt x="1439" y="530"/>
                </a:cubicBezTo>
                <a:cubicBezTo>
                  <a:pt x="1439" y="530"/>
                  <a:pt x="1439" y="530"/>
                  <a:pt x="1439" y="530"/>
                </a:cubicBezTo>
                <a:cubicBezTo>
                  <a:pt x="1440" y="530"/>
                  <a:pt x="1440" y="530"/>
                  <a:pt x="1440" y="530"/>
                </a:cubicBezTo>
                <a:cubicBezTo>
                  <a:pt x="1440" y="530"/>
                  <a:pt x="1440" y="530"/>
                  <a:pt x="1440" y="530"/>
                </a:cubicBezTo>
                <a:cubicBezTo>
                  <a:pt x="1441" y="530"/>
                  <a:pt x="1441" y="530"/>
                  <a:pt x="1442" y="530"/>
                </a:cubicBezTo>
                <a:cubicBezTo>
                  <a:pt x="1442" y="530"/>
                  <a:pt x="1442" y="530"/>
                  <a:pt x="1442" y="530"/>
                </a:cubicBezTo>
                <a:cubicBezTo>
                  <a:pt x="1442" y="529"/>
                  <a:pt x="1442" y="529"/>
                  <a:pt x="1443" y="529"/>
                </a:cubicBezTo>
                <a:cubicBezTo>
                  <a:pt x="1443" y="529"/>
                  <a:pt x="1443" y="529"/>
                  <a:pt x="1444" y="528"/>
                </a:cubicBezTo>
                <a:cubicBezTo>
                  <a:pt x="1478" y="494"/>
                  <a:pt x="1478" y="494"/>
                  <a:pt x="1478" y="494"/>
                </a:cubicBezTo>
                <a:cubicBezTo>
                  <a:pt x="1478" y="494"/>
                  <a:pt x="1478" y="493"/>
                  <a:pt x="1478" y="493"/>
                </a:cubicBezTo>
                <a:cubicBezTo>
                  <a:pt x="1479" y="493"/>
                  <a:pt x="1479" y="493"/>
                  <a:pt x="1479" y="493"/>
                </a:cubicBezTo>
                <a:cubicBezTo>
                  <a:pt x="1490" y="481"/>
                  <a:pt x="1490" y="481"/>
                  <a:pt x="1490" y="481"/>
                </a:cubicBezTo>
                <a:cubicBezTo>
                  <a:pt x="1491" y="480"/>
                  <a:pt x="1491" y="478"/>
                  <a:pt x="1490" y="477"/>
                </a:cubicBezTo>
                <a:cubicBezTo>
                  <a:pt x="1489" y="476"/>
                  <a:pt x="1487" y="476"/>
                  <a:pt x="1486" y="477"/>
                </a:cubicBezTo>
                <a:cubicBezTo>
                  <a:pt x="1475" y="488"/>
                  <a:pt x="1475" y="488"/>
                  <a:pt x="1475" y="488"/>
                </a:cubicBezTo>
                <a:cubicBezTo>
                  <a:pt x="1474" y="488"/>
                  <a:pt x="1474" y="489"/>
                  <a:pt x="1474" y="489"/>
                </a:cubicBezTo>
                <a:cubicBezTo>
                  <a:pt x="1474" y="489"/>
                  <a:pt x="1474" y="489"/>
                  <a:pt x="1473" y="490"/>
                </a:cubicBezTo>
                <a:cubicBezTo>
                  <a:pt x="1439" y="524"/>
                  <a:pt x="1439" y="524"/>
                  <a:pt x="1439" y="524"/>
                </a:cubicBezTo>
                <a:cubicBezTo>
                  <a:pt x="1439" y="524"/>
                  <a:pt x="1439" y="524"/>
                  <a:pt x="1439" y="524"/>
                </a:cubicBezTo>
                <a:cubicBezTo>
                  <a:pt x="1439" y="524"/>
                  <a:pt x="1439" y="524"/>
                  <a:pt x="1439" y="524"/>
                </a:cubicBezTo>
                <a:cubicBezTo>
                  <a:pt x="1439" y="524"/>
                  <a:pt x="1439" y="524"/>
                  <a:pt x="1438" y="525"/>
                </a:cubicBezTo>
                <a:cubicBezTo>
                  <a:pt x="1438" y="525"/>
                  <a:pt x="1438" y="525"/>
                  <a:pt x="1438" y="525"/>
                </a:cubicBezTo>
                <a:cubicBezTo>
                  <a:pt x="1438" y="525"/>
                  <a:pt x="1438" y="525"/>
                  <a:pt x="1438" y="525"/>
                </a:cubicBezTo>
                <a:cubicBezTo>
                  <a:pt x="1438" y="525"/>
                  <a:pt x="1438" y="525"/>
                  <a:pt x="1438" y="525"/>
                </a:cubicBezTo>
                <a:cubicBezTo>
                  <a:pt x="1438" y="525"/>
                  <a:pt x="1438" y="525"/>
                  <a:pt x="1438" y="525"/>
                </a:cubicBezTo>
                <a:cubicBezTo>
                  <a:pt x="1438" y="525"/>
                  <a:pt x="1438" y="525"/>
                  <a:pt x="1438" y="525"/>
                </a:cubicBezTo>
                <a:cubicBezTo>
                  <a:pt x="1438" y="525"/>
                  <a:pt x="1438" y="525"/>
                  <a:pt x="1438" y="525"/>
                </a:cubicBezTo>
                <a:cubicBezTo>
                  <a:pt x="1438" y="526"/>
                  <a:pt x="1438" y="526"/>
                  <a:pt x="1438" y="526"/>
                </a:cubicBezTo>
                <a:cubicBezTo>
                  <a:pt x="1437" y="526"/>
                  <a:pt x="1437" y="526"/>
                  <a:pt x="1437" y="526"/>
                </a:cubicBezTo>
                <a:cubicBezTo>
                  <a:pt x="1437" y="527"/>
                  <a:pt x="1437" y="527"/>
                  <a:pt x="1437" y="527"/>
                </a:cubicBezTo>
                <a:cubicBezTo>
                  <a:pt x="1437" y="527"/>
                  <a:pt x="1437" y="527"/>
                  <a:pt x="1438" y="528"/>
                </a:cubicBezTo>
                <a:cubicBezTo>
                  <a:pt x="1438" y="528"/>
                  <a:pt x="1438" y="528"/>
                  <a:pt x="1438" y="528"/>
                </a:cubicBezTo>
                <a:close/>
              </a:path>
            </a:pathLst>
          </a:custGeom>
          <a:solidFill>
            <a:srgbClr val="3CCCC7"/>
          </a:solidFill>
          <a:ln>
            <a:noFill/>
          </a:ln>
        </p:spPr>
        <p:txBody>
          <a:bodyPr vert="horz" wrap="square" lIns="123718" tIns="61859" rIns="123718" bIns="61859" numCol="1" anchor="t" anchorCtr="0" compatLnSpc="1"/>
          <a:lstStyle/>
          <a:p>
            <a:pPr algn="ctr" fontAlgn="base">
              <a:spcBef>
                <a:spcPct val="0"/>
              </a:spcBef>
              <a:spcAft>
                <a:spcPct val="0"/>
              </a:spcAft>
              <a:defRPr/>
            </a:pPr>
            <a:endParaRPr lang="en-US" sz="2800" kern="0">
              <a:solidFill>
                <a:srgbClr val="000000"/>
              </a:solidFill>
              <a:latin typeface="微软雅黑" panose="020B0503020204020204" pitchFamily="34" charset="-122"/>
              <a:ea typeface="微软雅黑" panose="020B0503020204020204" pitchFamily="34" charset="-122"/>
              <a:sym typeface="Gill Sans" charset="0"/>
            </a:endParaRPr>
          </a:p>
        </p:txBody>
      </p:sp>
      <p:grpSp>
        <p:nvGrpSpPr>
          <p:cNvPr id="74" name="Group 36"/>
          <p:cNvGrpSpPr/>
          <p:nvPr/>
        </p:nvGrpSpPr>
        <p:grpSpPr bwMode="auto">
          <a:xfrm>
            <a:off x="6152872" y="2475933"/>
            <a:ext cx="255171" cy="252007"/>
            <a:chOff x="0" y="0"/>
            <a:chExt cx="336" cy="336"/>
          </a:xfrm>
        </p:grpSpPr>
        <p:sp>
          <p:nvSpPr>
            <p:cNvPr id="75" name="Oval 37"/>
            <p:cNvSpPr/>
            <p:nvPr/>
          </p:nvSpPr>
          <p:spPr bwMode="auto">
            <a:xfrm>
              <a:off x="145" y="145"/>
              <a:ext cx="49" cy="49"/>
            </a:xfrm>
            <a:prstGeom prst="ellipse">
              <a:avLst/>
            </a:prstGeom>
            <a:solidFill>
              <a:srgbClr val="B3B3B3"/>
            </a:solidFill>
            <a:ln w="25400" cap="flat">
              <a:solidFill>
                <a:schemeClr val="bg1"/>
              </a:solidFill>
              <a:prstDash val="solid"/>
              <a:miter lim="800000"/>
              <a:headEnd type="none" w="med" len="med"/>
              <a:tailEnd type="none" w="med" len="med"/>
            </a:ln>
          </p:spPr>
          <p:txBody>
            <a:bodyPr lIns="0" tIns="0" rIns="0" bIns="0"/>
            <a:lstStyle/>
            <a:p>
              <a:pPr algn="ctr" fontAlgn="base">
                <a:spcBef>
                  <a:spcPct val="0"/>
                </a:spcBef>
                <a:spcAft>
                  <a:spcPct val="0"/>
                </a:spcAft>
                <a:defRPr/>
              </a:pPr>
              <a:endParaRPr lang="en-US" sz="2800" kern="0">
                <a:solidFill>
                  <a:srgbClr val="000000"/>
                </a:solidFill>
                <a:latin typeface="微软雅黑" panose="020B0503020204020204" pitchFamily="34" charset="-122"/>
                <a:ea typeface="微软雅黑" panose="020B0503020204020204" pitchFamily="34" charset="-122"/>
                <a:sym typeface="Gill Sans" charset="0"/>
              </a:endParaRPr>
            </a:p>
          </p:txBody>
        </p:sp>
        <p:sp>
          <p:nvSpPr>
            <p:cNvPr id="76" name="Oval 38"/>
            <p:cNvSpPr/>
            <p:nvPr/>
          </p:nvSpPr>
          <p:spPr bwMode="auto">
            <a:xfrm>
              <a:off x="0" y="0"/>
              <a:ext cx="336" cy="336"/>
            </a:xfrm>
            <a:prstGeom prst="ellipse">
              <a:avLst/>
            </a:prstGeom>
            <a:noFill/>
            <a:ln w="25400" cap="flat">
              <a:solidFill>
                <a:schemeClr val="bg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defRPr/>
              </a:pPr>
              <a:endParaRPr lang="en-US" sz="2800" kern="0">
                <a:solidFill>
                  <a:srgbClr val="000000"/>
                </a:solidFill>
                <a:latin typeface="微软雅黑" panose="020B0503020204020204" pitchFamily="34" charset="-122"/>
                <a:ea typeface="微软雅黑" panose="020B0503020204020204" pitchFamily="34" charset="-122"/>
                <a:sym typeface="Gill Sans" charset="0"/>
              </a:endParaRPr>
            </a:p>
          </p:txBody>
        </p:sp>
      </p:grpSp>
      <p:grpSp>
        <p:nvGrpSpPr>
          <p:cNvPr id="77" name="Group 39"/>
          <p:cNvGrpSpPr/>
          <p:nvPr/>
        </p:nvGrpSpPr>
        <p:grpSpPr bwMode="auto">
          <a:xfrm>
            <a:off x="4818141" y="3434397"/>
            <a:ext cx="255171" cy="252007"/>
            <a:chOff x="0" y="0"/>
            <a:chExt cx="336" cy="336"/>
          </a:xfrm>
        </p:grpSpPr>
        <p:sp>
          <p:nvSpPr>
            <p:cNvPr id="78" name="Oval 40"/>
            <p:cNvSpPr/>
            <p:nvPr/>
          </p:nvSpPr>
          <p:spPr bwMode="auto">
            <a:xfrm>
              <a:off x="145" y="145"/>
              <a:ext cx="49" cy="49"/>
            </a:xfrm>
            <a:prstGeom prst="ellipse">
              <a:avLst/>
            </a:prstGeom>
            <a:solidFill>
              <a:srgbClr val="B3B3B3"/>
            </a:solidFill>
            <a:ln w="25400" cap="flat">
              <a:solidFill>
                <a:schemeClr val="bg1"/>
              </a:solidFill>
              <a:prstDash val="solid"/>
              <a:miter lim="800000"/>
              <a:headEnd type="none" w="med" len="med"/>
              <a:tailEnd type="none" w="med" len="med"/>
            </a:ln>
          </p:spPr>
          <p:txBody>
            <a:bodyPr lIns="0" tIns="0" rIns="0" bIns="0"/>
            <a:lstStyle/>
            <a:p>
              <a:pPr algn="ctr" fontAlgn="base">
                <a:spcBef>
                  <a:spcPct val="0"/>
                </a:spcBef>
                <a:spcAft>
                  <a:spcPct val="0"/>
                </a:spcAft>
                <a:defRPr/>
              </a:pPr>
              <a:endParaRPr lang="en-US" sz="2800" kern="0">
                <a:solidFill>
                  <a:srgbClr val="000000"/>
                </a:solidFill>
                <a:latin typeface="微软雅黑" panose="020B0503020204020204" pitchFamily="34" charset="-122"/>
                <a:ea typeface="微软雅黑" panose="020B0503020204020204" pitchFamily="34" charset="-122"/>
                <a:sym typeface="Gill Sans" charset="0"/>
              </a:endParaRPr>
            </a:p>
          </p:txBody>
        </p:sp>
        <p:sp>
          <p:nvSpPr>
            <p:cNvPr id="79" name="Oval 41"/>
            <p:cNvSpPr/>
            <p:nvPr/>
          </p:nvSpPr>
          <p:spPr bwMode="auto">
            <a:xfrm>
              <a:off x="0" y="0"/>
              <a:ext cx="336" cy="336"/>
            </a:xfrm>
            <a:prstGeom prst="ellipse">
              <a:avLst/>
            </a:prstGeom>
            <a:noFill/>
            <a:ln w="25400" cap="flat">
              <a:solidFill>
                <a:schemeClr val="bg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defRPr/>
              </a:pPr>
              <a:endParaRPr lang="en-US" sz="2800" kern="0">
                <a:solidFill>
                  <a:srgbClr val="000000"/>
                </a:solidFill>
                <a:latin typeface="微软雅黑" panose="020B0503020204020204" pitchFamily="34" charset="-122"/>
                <a:ea typeface="微软雅黑" panose="020B0503020204020204" pitchFamily="34" charset="-122"/>
                <a:sym typeface="Gill Sans" charset="0"/>
              </a:endParaRPr>
            </a:p>
          </p:txBody>
        </p:sp>
      </p:grpSp>
      <p:grpSp>
        <p:nvGrpSpPr>
          <p:cNvPr id="80" name="Group 42"/>
          <p:cNvGrpSpPr/>
          <p:nvPr/>
        </p:nvGrpSpPr>
        <p:grpSpPr bwMode="auto">
          <a:xfrm>
            <a:off x="6713719" y="3383145"/>
            <a:ext cx="255171" cy="252007"/>
            <a:chOff x="0" y="0"/>
            <a:chExt cx="336" cy="336"/>
          </a:xfrm>
        </p:grpSpPr>
        <p:sp>
          <p:nvSpPr>
            <p:cNvPr id="81" name="Oval 43"/>
            <p:cNvSpPr/>
            <p:nvPr/>
          </p:nvSpPr>
          <p:spPr bwMode="auto">
            <a:xfrm>
              <a:off x="145" y="145"/>
              <a:ext cx="49" cy="49"/>
            </a:xfrm>
            <a:prstGeom prst="ellipse">
              <a:avLst/>
            </a:prstGeom>
            <a:solidFill>
              <a:srgbClr val="B3B3B3"/>
            </a:solidFill>
            <a:ln w="25400" cap="flat">
              <a:solidFill>
                <a:schemeClr val="bg1"/>
              </a:solidFill>
              <a:prstDash val="solid"/>
              <a:miter lim="800000"/>
              <a:headEnd type="none" w="med" len="med"/>
              <a:tailEnd type="none" w="med" len="med"/>
            </a:ln>
          </p:spPr>
          <p:txBody>
            <a:bodyPr lIns="0" tIns="0" rIns="0" bIns="0"/>
            <a:lstStyle/>
            <a:p>
              <a:pPr algn="ctr" fontAlgn="base">
                <a:spcBef>
                  <a:spcPct val="0"/>
                </a:spcBef>
                <a:spcAft>
                  <a:spcPct val="0"/>
                </a:spcAft>
                <a:defRPr/>
              </a:pPr>
              <a:endParaRPr lang="en-US" sz="2800" kern="0">
                <a:solidFill>
                  <a:srgbClr val="000000"/>
                </a:solidFill>
                <a:latin typeface="微软雅黑" panose="020B0503020204020204" pitchFamily="34" charset="-122"/>
                <a:ea typeface="微软雅黑" panose="020B0503020204020204" pitchFamily="34" charset="-122"/>
                <a:sym typeface="Gill Sans" charset="0"/>
              </a:endParaRPr>
            </a:p>
          </p:txBody>
        </p:sp>
        <p:sp>
          <p:nvSpPr>
            <p:cNvPr id="82" name="Oval 44"/>
            <p:cNvSpPr/>
            <p:nvPr/>
          </p:nvSpPr>
          <p:spPr bwMode="auto">
            <a:xfrm>
              <a:off x="0" y="0"/>
              <a:ext cx="336" cy="336"/>
            </a:xfrm>
            <a:prstGeom prst="ellipse">
              <a:avLst/>
            </a:prstGeom>
            <a:noFill/>
            <a:ln w="25400" cap="flat">
              <a:solidFill>
                <a:schemeClr val="bg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defRPr/>
              </a:pPr>
              <a:endParaRPr lang="en-US" sz="2800" kern="0">
                <a:solidFill>
                  <a:srgbClr val="000000"/>
                </a:solidFill>
                <a:latin typeface="微软雅黑" panose="020B0503020204020204" pitchFamily="34" charset="-122"/>
                <a:ea typeface="微软雅黑" panose="020B0503020204020204" pitchFamily="34" charset="-122"/>
                <a:sym typeface="Gill Sans" charset="0"/>
              </a:endParaRPr>
            </a:p>
          </p:txBody>
        </p:sp>
      </p:grpSp>
      <p:cxnSp>
        <p:nvCxnSpPr>
          <p:cNvPr id="83" name="Straight Connector 136"/>
          <p:cNvCxnSpPr/>
          <p:nvPr/>
        </p:nvCxnSpPr>
        <p:spPr bwMode="auto">
          <a:xfrm flipH="1">
            <a:off x="4945726" y="2684113"/>
            <a:ext cx="1233730" cy="750283"/>
          </a:xfrm>
          <a:prstGeom prst="line">
            <a:avLst/>
          </a:prstGeom>
          <a:blipFill dpi="0" rotWithShape="0">
            <a:blip r:embed="rId3"/>
            <a:srcRect/>
            <a:tile tx="0" ty="0" sx="100000" sy="100000" flip="none" algn="tl"/>
          </a:blipFill>
          <a:ln w="1905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84" name="Straight Connector 2"/>
          <p:cNvCxnSpPr>
            <a:stCxn id="102" idx="4"/>
            <a:endCxn id="79" idx="1"/>
          </p:cNvCxnSpPr>
          <p:nvPr/>
        </p:nvCxnSpPr>
        <p:spPr bwMode="auto">
          <a:xfrm>
            <a:off x="4352072" y="2286334"/>
            <a:ext cx="503438" cy="1184969"/>
          </a:xfrm>
          <a:prstGeom prst="line">
            <a:avLst/>
          </a:prstGeom>
          <a:blipFill dpi="0" rotWithShape="0">
            <a:blip r:embed="rId3"/>
            <a:srcRect/>
            <a:tile tx="0" ty="0" sx="100000" sy="100000" flip="none" algn="tl"/>
          </a:blipFill>
          <a:ln w="1905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85" name="Straight Connector 114"/>
          <p:cNvCxnSpPr>
            <a:stCxn id="102" idx="5"/>
            <a:endCxn id="76" idx="2"/>
          </p:cNvCxnSpPr>
          <p:nvPr/>
        </p:nvCxnSpPr>
        <p:spPr bwMode="auto">
          <a:xfrm>
            <a:off x="4502237" y="2224905"/>
            <a:ext cx="1650635" cy="377032"/>
          </a:xfrm>
          <a:prstGeom prst="line">
            <a:avLst/>
          </a:prstGeom>
          <a:blipFill dpi="0" rotWithShape="0">
            <a:blip r:embed="rId3"/>
            <a:srcRect/>
            <a:tile tx="0" ty="0" sx="100000" sy="100000" flip="none" algn="tl"/>
          </a:blipFill>
          <a:ln w="1905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86" name="Straight Connector 119"/>
          <p:cNvCxnSpPr>
            <a:stCxn id="76" idx="5"/>
            <a:endCxn id="99" idx="1"/>
          </p:cNvCxnSpPr>
          <p:nvPr/>
        </p:nvCxnSpPr>
        <p:spPr bwMode="auto">
          <a:xfrm>
            <a:off x="6370674" y="2691034"/>
            <a:ext cx="2783514" cy="1035420"/>
          </a:xfrm>
          <a:prstGeom prst="line">
            <a:avLst/>
          </a:prstGeom>
          <a:blipFill dpi="0" rotWithShape="0">
            <a:blip r:embed="rId3"/>
            <a:srcRect/>
            <a:tile tx="0" ty="0" sx="100000" sy="100000" flip="none" algn="tl"/>
          </a:blipFill>
          <a:ln w="1905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87" name="Straight Connector 121"/>
          <p:cNvCxnSpPr/>
          <p:nvPr/>
        </p:nvCxnSpPr>
        <p:spPr bwMode="auto">
          <a:xfrm flipV="1">
            <a:off x="5068715" y="3497538"/>
            <a:ext cx="1642028" cy="46924"/>
          </a:xfrm>
          <a:prstGeom prst="line">
            <a:avLst/>
          </a:prstGeom>
          <a:blipFill dpi="0" rotWithShape="0">
            <a:blip r:embed="rId3"/>
            <a:srcRect/>
            <a:tile tx="0" ty="0" sx="100000" sy="100000" flip="none" algn="tl"/>
          </a:blipFill>
          <a:ln w="1905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88" name="Straight Connector 123"/>
          <p:cNvCxnSpPr/>
          <p:nvPr/>
        </p:nvCxnSpPr>
        <p:spPr bwMode="auto">
          <a:xfrm flipV="1">
            <a:off x="6851257" y="2073642"/>
            <a:ext cx="1007316" cy="1323354"/>
          </a:xfrm>
          <a:prstGeom prst="line">
            <a:avLst/>
          </a:prstGeom>
          <a:blipFill dpi="0" rotWithShape="0">
            <a:blip r:embed="rId3"/>
            <a:srcRect/>
            <a:tile tx="0" ty="0" sx="100000" sy="100000" flip="none" algn="tl"/>
          </a:blipFill>
          <a:ln w="1905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89" name="Straight Connector 126"/>
          <p:cNvCxnSpPr/>
          <p:nvPr/>
        </p:nvCxnSpPr>
        <p:spPr bwMode="auto">
          <a:xfrm>
            <a:off x="5709190" y="1557445"/>
            <a:ext cx="2184020" cy="560143"/>
          </a:xfrm>
          <a:prstGeom prst="line">
            <a:avLst/>
          </a:prstGeom>
          <a:blipFill dpi="0" rotWithShape="0">
            <a:blip r:embed="rId3"/>
            <a:srcRect/>
            <a:tile tx="0" ty="0" sx="100000" sy="100000" flip="none" algn="tl"/>
          </a:blipFill>
          <a:ln w="1905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0" name="Straight Connector 130"/>
          <p:cNvCxnSpPr/>
          <p:nvPr/>
        </p:nvCxnSpPr>
        <p:spPr bwMode="auto">
          <a:xfrm>
            <a:off x="5693307" y="1632765"/>
            <a:ext cx="508633" cy="863310"/>
          </a:xfrm>
          <a:prstGeom prst="line">
            <a:avLst/>
          </a:prstGeom>
          <a:blipFill dpi="0" rotWithShape="0">
            <a:blip r:embed="rId3"/>
            <a:srcRect/>
            <a:tile tx="0" ty="0" sx="100000" sy="100000" flip="none" algn="tl"/>
          </a:blipFill>
          <a:ln w="1905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 name="Straight Connector 134"/>
          <p:cNvCxnSpPr>
            <a:stCxn id="109" idx="3"/>
            <a:endCxn id="102" idx="6"/>
          </p:cNvCxnSpPr>
          <p:nvPr/>
        </p:nvCxnSpPr>
        <p:spPr bwMode="auto">
          <a:xfrm flipH="1">
            <a:off x="4564437" y="1585991"/>
            <a:ext cx="1014446" cy="490611"/>
          </a:xfrm>
          <a:prstGeom prst="line">
            <a:avLst/>
          </a:prstGeom>
          <a:blipFill dpi="0" rotWithShape="0">
            <a:blip r:embed="rId3"/>
            <a:srcRect/>
            <a:tile tx="0" ty="0" sx="100000" sy="100000" flip="none" algn="tl"/>
          </a:blipFill>
          <a:ln w="1905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2" name="Straight Connector 138"/>
          <p:cNvCxnSpPr>
            <a:stCxn id="76" idx="6"/>
            <a:endCxn id="96" idx="3"/>
          </p:cNvCxnSpPr>
          <p:nvPr/>
        </p:nvCxnSpPr>
        <p:spPr bwMode="auto">
          <a:xfrm flipV="1">
            <a:off x="6408043" y="2119787"/>
            <a:ext cx="1385703" cy="482150"/>
          </a:xfrm>
          <a:prstGeom prst="line">
            <a:avLst/>
          </a:prstGeom>
          <a:blipFill dpi="0" rotWithShape="0">
            <a:blip r:embed="rId3"/>
            <a:srcRect/>
            <a:tile tx="0" ty="0" sx="100000" sy="100000" flip="none" algn="tl"/>
          </a:blipFill>
          <a:ln w="1905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3" name="Straight Connector 140"/>
          <p:cNvCxnSpPr/>
          <p:nvPr/>
        </p:nvCxnSpPr>
        <p:spPr bwMode="auto">
          <a:xfrm>
            <a:off x="6964481" y="3506417"/>
            <a:ext cx="2178695" cy="495953"/>
          </a:xfrm>
          <a:prstGeom prst="line">
            <a:avLst/>
          </a:prstGeom>
          <a:blipFill dpi="0" rotWithShape="0">
            <a:blip r:embed="rId3"/>
            <a:srcRect/>
            <a:tile tx="0" ty="0" sx="100000" sy="100000" flip="none" algn="tl"/>
          </a:blipFill>
          <a:ln w="1905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4" name="Straight Connector 168"/>
          <p:cNvCxnSpPr>
            <a:stCxn id="96" idx="5"/>
            <a:endCxn id="99" idx="0"/>
          </p:cNvCxnSpPr>
          <p:nvPr/>
        </p:nvCxnSpPr>
        <p:spPr bwMode="auto">
          <a:xfrm>
            <a:off x="8058896" y="2119787"/>
            <a:ext cx="1231061" cy="1551127"/>
          </a:xfrm>
          <a:prstGeom prst="line">
            <a:avLst/>
          </a:prstGeom>
          <a:blipFill dpi="0" rotWithShape="0">
            <a:blip r:embed="rId3"/>
            <a:srcRect/>
            <a:tile tx="0" ty="0" sx="100000" sy="100000" flip="none" algn="tl"/>
          </a:blipFill>
          <a:ln w="1905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nvGrpSpPr>
          <p:cNvPr id="95" name="Group 9"/>
          <p:cNvGrpSpPr/>
          <p:nvPr/>
        </p:nvGrpSpPr>
        <p:grpSpPr>
          <a:xfrm>
            <a:off x="7738831" y="1803691"/>
            <a:ext cx="374980" cy="370330"/>
            <a:chOff x="5443677" y="1620005"/>
            <a:chExt cx="209550" cy="209550"/>
          </a:xfrm>
        </p:grpSpPr>
        <p:sp>
          <p:nvSpPr>
            <p:cNvPr id="96" name="Oval 16"/>
            <p:cNvSpPr/>
            <p:nvPr/>
          </p:nvSpPr>
          <p:spPr bwMode="auto">
            <a:xfrm>
              <a:off x="5443677" y="1620005"/>
              <a:ext cx="209550" cy="209550"/>
            </a:xfrm>
            <a:prstGeom prst="ellipse">
              <a:avLst/>
            </a:prstGeom>
            <a:solidFill>
              <a:srgbClr val="3CCCC7"/>
            </a:solidFill>
            <a:ln w="50800" cap="flat">
              <a:solidFill>
                <a:srgbClr val="FFFFFF"/>
              </a:solidFill>
              <a:miter lim="800000"/>
              <a:headEnd type="none" w="med" len="med"/>
              <a:tailEnd type="none" w="med" len="med"/>
            </a:ln>
          </p:spPr>
          <p:txBody>
            <a:bodyPr lIns="0" tIns="0" rIns="0" bIns="0"/>
            <a:lstStyle/>
            <a:p>
              <a:pPr algn="ctr" fontAlgn="base">
                <a:spcBef>
                  <a:spcPct val="0"/>
                </a:spcBef>
                <a:spcAft>
                  <a:spcPct val="0"/>
                </a:spcAft>
                <a:defRPr/>
              </a:pPr>
              <a:endParaRPr lang="en-US" sz="2800" kern="0">
                <a:solidFill>
                  <a:srgbClr val="000000"/>
                </a:solidFill>
                <a:latin typeface="微软雅黑" panose="020B0503020204020204" pitchFamily="34" charset="-122"/>
                <a:ea typeface="微软雅黑" panose="020B0503020204020204" pitchFamily="34" charset="-122"/>
                <a:sym typeface="Gill Sans" charset="0"/>
              </a:endParaRPr>
            </a:p>
          </p:txBody>
        </p:sp>
        <p:sp>
          <p:nvSpPr>
            <p:cNvPr id="97" name="Freeform 6"/>
            <p:cNvSpPr>
              <a:spLocks noEditPoints="1"/>
            </p:cNvSpPr>
            <p:nvPr/>
          </p:nvSpPr>
          <p:spPr bwMode="auto">
            <a:xfrm>
              <a:off x="5471211" y="1661993"/>
              <a:ext cx="133925" cy="133925"/>
            </a:xfrm>
            <a:custGeom>
              <a:avLst/>
              <a:gdLst>
                <a:gd name="T0" fmla="*/ 129 w 150"/>
                <a:gd name="T1" fmla="*/ 22 h 150"/>
                <a:gd name="T2" fmla="*/ 82 w 150"/>
                <a:gd name="T3" fmla="*/ 110 h 150"/>
                <a:gd name="T4" fmla="*/ 77 w 150"/>
                <a:gd name="T5" fmla="*/ 70 h 150"/>
                <a:gd name="T6" fmla="*/ 129 w 150"/>
                <a:gd name="T7" fmla="*/ 22 h 150"/>
                <a:gd name="T8" fmla="*/ 145 w 150"/>
                <a:gd name="T9" fmla="*/ 5 h 150"/>
                <a:gd name="T10" fmla="*/ 119 w 150"/>
                <a:gd name="T11" fmla="*/ 13 h 150"/>
                <a:gd name="T12" fmla="*/ 0 w 150"/>
                <a:gd name="T13" fmla="*/ 76 h 150"/>
                <a:gd name="T14" fmla="*/ 65 w 150"/>
                <a:gd name="T15" fmla="*/ 85 h 150"/>
                <a:gd name="T16" fmla="*/ 74 w 150"/>
                <a:gd name="T17" fmla="*/ 150 h 150"/>
                <a:gd name="T18" fmla="*/ 137 w 150"/>
                <a:gd name="T19" fmla="*/ 31 h 150"/>
                <a:gd name="T20" fmla="*/ 145 w 150"/>
                <a:gd name="T21" fmla="*/ 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0" h="150">
                  <a:moveTo>
                    <a:pt x="129" y="22"/>
                  </a:moveTo>
                  <a:cubicBezTo>
                    <a:pt x="82" y="110"/>
                    <a:pt x="82" y="110"/>
                    <a:pt x="82" y="110"/>
                  </a:cubicBezTo>
                  <a:cubicBezTo>
                    <a:pt x="77" y="70"/>
                    <a:pt x="77" y="70"/>
                    <a:pt x="77" y="70"/>
                  </a:cubicBezTo>
                  <a:cubicBezTo>
                    <a:pt x="129" y="22"/>
                    <a:pt x="129" y="22"/>
                    <a:pt x="129" y="22"/>
                  </a:cubicBezTo>
                  <a:close/>
                  <a:moveTo>
                    <a:pt x="145" y="5"/>
                  </a:moveTo>
                  <a:cubicBezTo>
                    <a:pt x="140" y="0"/>
                    <a:pt x="135" y="5"/>
                    <a:pt x="119" y="13"/>
                  </a:cubicBezTo>
                  <a:cubicBezTo>
                    <a:pt x="75" y="33"/>
                    <a:pt x="0" y="76"/>
                    <a:pt x="0" y="76"/>
                  </a:cubicBezTo>
                  <a:cubicBezTo>
                    <a:pt x="65" y="85"/>
                    <a:pt x="65" y="85"/>
                    <a:pt x="65" y="85"/>
                  </a:cubicBezTo>
                  <a:cubicBezTo>
                    <a:pt x="74" y="150"/>
                    <a:pt x="74" y="150"/>
                    <a:pt x="74" y="150"/>
                  </a:cubicBezTo>
                  <a:cubicBezTo>
                    <a:pt x="74" y="150"/>
                    <a:pt x="116" y="75"/>
                    <a:pt x="137" y="31"/>
                  </a:cubicBezTo>
                  <a:cubicBezTo>
                    <a:pt x="145" y="15"/>
                    <a:pt x="150" y="10"/>
                    <a:pt x="145" y="5"/>
                  </a:cubicBezTo>
                  <a:close/>
                </a:path>
              </a:pathLst>
            </a:custGeom>
            <a:solidFill>
              <a:schemeClr val="bg1"/>
            </a:solidFill>
            <a:ln>
              <a:noFill/>
            </a:ln>
          </p:spPr>
          <p:txBody>
            <a:bodyPr vert="horz" wrap="square" lIns="91440" tIns="45720" rIns="91440" bIns="45720" numCol="1" anchor="t" anchorCtr="0" compatLnSpc="1"/>
            <a:lstStyle/>
            <a:p>
              <a:pPr algn="ctr" fontAlgn="base">
                <a:spcBef>
                  <a:spcPct val="0"/>
                </a:spcBef>
                <a:spcAft>
                  <a:spcPct val="0"/>
                </a:spcAft>
                <a:defRPr/>
              </a:pPr>
              <a:endParaRPr lang="en-US" sz="2800" kern="0">
                <a:solidFill>
                  <a:srgbClr val="000000"/>
                </a:solidFill>
                <a:latin typeface="微软雅黑" panose="020B0503020204020204" pitchFamily="34" charset="-122"/>
                <a:ea typeface="微软雅黑" panose="020B0503020204020204" pitchFamily="34" charset="-122"/>
                <a:sym typeface="Gill Sans" charset="0"/>
              </a:endParaRPr>
            </a:p>
          </p:txBody>
        </p:sp>
      </p:grpSp>
      <p:grpSp>
        <p:nvGrpSpPr>
          <p:cNvPr id="98" name="Group 10"/>
          <p:cNvGrpSpPr/>
          <p:nvPr/>
        </p:nvGrpSpPr>
        <p:grpSpPr>
          <a:xfrm>
            <a:off x="9097951" y="3670914"/>
            <a:ext cx="384012" cy="379250"/>
            <a:chOff x="6509073" y="3109154"/>
            <a:chExt cx="209550" cy="209550"/>
          </a:xfrm>
        </p:grpSpPr>
        <p:sp>
          <p:nvSpPr>
            <p:cNvPr id="99" name="Oval 25"/>
            <p:cNvSpPr/>
            <p:nvPr/>
          </p:nvSpPr>
          <p:spPr bwMode="auto">
            <a:xfrm>
              <a:off x="6509073" y="3109154"/>
              <a:ext cx="209550" cy="209550"/>
            </a:xfrm>
            <a:prstGeom prst="ellipse">
              <a:avLst/>
            </a:prstGeom>
            <a:solidFill>
              <a:srgbClr val="3CCCC7"/>
            </a:solidFill>
            <a:ln w="50800" cap="flat">
              <a:solidFill>
                <a:srgbClr val="FFFFFF"/>
              </a:solidFill>
              <a:miter lim="800000"/>
              <a:headEnd type="none" w="med" len="med"/>
              <a:tailEnd type="none" w="med" len="med"/>
            </a:ln>
          </p:spPr>
          <p:txBody>
            <a:bodyPr lIns="0" tIns="0" rIns="0" bIns="0"/>
            <a:lstStyle/>
            <a:p>
              <a:pPr algn="ctr" fontAlgn="base">
                <a:spcBef>
                  <a:spcPct val="0"/>
                </a:spcBef>
                <a:spcAft>
                  <a:spcPct val="0"/>
                </a:spcAft>
                <a:defRPr/>
              </a:pPr>
              <a:endParaRPr lang="en-US" sz="2800" kern="0">
                <a:solidFill>
                  <a:srgbClr val="000000"/>
                </a:solidFill>
                <a:latin typeface="微软雅黑" panose="020B0503020204020204" pitchFamily="34" charset="-122"/>
                <a:ea typeface="微软雅黑" panose="020B0503020204020204" pitchFamily="34" charset="-122"/>
                <a:sym typeface="Gill Sans" charset="0"/>
              </a:endParaRPr>
            </a:p>
          </p:txBody>
        </p:sp>
        <p:sp>
          <p:nvSpPr>
            <p:cNvPr id="100" name="Freeform 9"/>
            <p:cNvSpPr>
              <a:spLocks noEditPoints="1"/>
            </p:cNvSpPr>
            <p:nvPr/>
          </p:nvSpPr>
          <p:spPr bwMode="auto">
            <a:xfrm>
              <a:off x="6541546" y="3155944"/>
              <a:ext cx="144605" cy="115970"/>
            </a:xfrm>
            <a:custGeom>
              <a:avLst/>
              <a:gdLst>
                <a:gd name="T0" fmla="*/ 144 w 171"/>
                <a:gd name="T1" fmla="*/ 69 h 137"/>
                <a:gd name="T2" fmla="*/ 133 w 171"/>
                <a:gd name="T3" fmla="*/ 79 h 137"/>
                <a:gd name="T4" fmla="*/ 86 w 171"/>
                <a:gd name="T5" fmla="*/ 117 h 137"/>
                <a:gd name="T6" fmla="*/ 52 w 171"/>
                <a:gd name="T7" fmla="*/ 103 h 137"/>
                <a:gd name="T8" fmla="*/ 37 w 171"/>
                <a:gd name="T9" fmla="*/ 103 h 137"/>
                <a:gd name="T10" fmla="*/ 37 w 171"/>
                <a:gd name="T11" fmla="*/ 117 h 137"/>
                <a:gd name="T12" fmla="*/ 86 w 171"/>
                <a:gd name="T13" fmla="*/ 137 h 137"/>
                <a:gd name="T14" fmla="*/ 151 w 171"/>
                <a:gd name="T15" fmla="*/ 89 h 137"/>
                <a:gd name="T16" fmla="*/ 171 w 171"/>
                <a:gd name="T17" fmla="*/ 89 h 137"/>
                <a:gd name="T18" fmla="*/ 171 w 171"/>
                <a:gd name="T19" fmla="*/ 69 h 137"/>
                <a:gd name="T20" fmla="*/ 144 w 171"/>
                <a:gd name="T21" fmla="*/ 69 h 137"/>
                <a:gd name="T22" fmla="*/ 39 w 171"/>
                <a:gd name="T23" fmla="*/ 58 h 137"/>
                <a:gd name="T24" fmla="*/ 86 w 171"/>
                <a:gd name="T25" fmla="*/ 21 h 137"/>
                <a:gd name="T26" fmla="*/ 120 w 171"/>
                <a:gd name="T27" fmla="*/ 35 h 137"/>
                <a:gd name="T28" fmla="*/ 134 w 171"/>
                <a:gd name="T29" fmla="*/ 35 h 137"/>
                <a:gd name="T30" fmla="*/ 134 w 171"/>
                <a:gd name="T31" fmla="*/ 20 h 137"/>
                <a:gd name="T32" fmla="*/ 86 w 171"/>
                <a:gd name="T33" fmla="*/ 0 h 137"/>
                <a:gd name="T34" fmla="*/ 20 w 171"/>
                <a:gd name="T35" fmla="*/ 48 h 137"/>
                <a:gd name="T36" fmla="*/ 0 w 171"/>
                <a:gd name="T37" fmla="*/ 48 h 137"/>
                <a:gd name="T38" fmla="*/ 0 w 171"/>
                <a:gd name="T39" fmla="*/ 69 h 137"/>
                <a:gd name="T40" fmla="*/ 27 w 171"/>
                <a:gd name="T41" fmla="*/ 69 h 137"/>
                <a:gd name="T42" fmla="*/ 39 w 171"/>
                <a:gd name="T43" fmla="*/ 58 h 137"/>
                <a:gd name="T44" fmla="*/ 58 w 171"/>
                <a:gd name="T45" fmla="*/ 69 h 137"/>
                <a:gd name="T46" fmla="*/ 86 w 171"/>
                <a:gd name="T47" fmla="*/ 96 h 137"/>
                <a:gd name="T48" fmla="*/ 113 w 171"/>
                <a:gd name="T49" fmla="*/ 69 h 137"/>
                <a:gd name="T50" fmla="*/ 86 w 171"/>
                <a:gd name="T51" fmla="*/ 41 h 137"/>
                <a:gd name="T52" fmla="*/ 58 w 171"/>
                <a:gd name="T53" fmla="*/ 69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1" h="137">
                  <a:moveTo>
                    <a:pt x="144" y="69"/>
                  </a:moveTo>
                  <a:cubicBezTo>
                    <a:pt x="135" y="69"/>
                    <a:pt x="133" y="76"/>
                    <a:pt x="133" y="79"/>
                  </a:cubicBezTo>
                  <a:cubicBezTo>
                    <a:pt x="128" y="101"/>
                    <a:pt x="109" y="117"/>
                    <a:pt x="86" y="117"/>
                  </a:cubicBezTo>
                  <a:cubicBezTo>
                    <a:pt x="72" y="117"/>
                    <a:pt x="60" y="111"/>
                    <a:pt x="52" y="103"/>
                  </a:cubicBezTo>
                  <a:cubicBezTo>
                    <a:pt x="48" y="99"/>
                    <a:pt x="41" y="99"/>
                    <a:pt x="37" y="103"/>
                  </a:cubicBezTo>
                  <a:cubicBezTo>
                    <a:pt x="33" y="107"/>
                    <a:pt x="33" y="113"/>
                    <a:pt x="37" y="117"/>
                  </a:cubicBezTo>
                  <a:cubicBezTo>
                    <a:pt x="50" y="130"/>
                    <a:pt x="67" y="137"/>
                    <a:pt x="86" y="137"/>
                  </a:cubicBezTo>
                  <a:cubicBezTo>
                    <a:pt x="116" y="137"/>
                    <a:pt x="142" y="117"/>
                    <a:pt x="151" y="89"/>
                  </a:cubicBezTo>
                  <a:cubicBezTo>
                    <a:pt x="171" y="89"/>
                    <a:pt x="171" y="89"/>
                    <a:pt x="171" y="89"/>
                  </a:cubicBezTo>
                  <a:cubicBezTo>
                    <a:pt x="171" y="69"/>
                    <a:pt x="171" y="69"/>
                    <a:pt x="171" y="69"/>
                  </a:cubicBezTo>
                  <a:cubicBezTo>
                    <a:pt x="144" y="69"/>
                    <a:pt x="144" y="69"/>
                    <a:pt x="144" y="69"/>
                  </a:cubicBezTo>
                  <a:close/>
                  <a:moveTo>
                    <a:pt x="39" y="58"/>
                  </a:moveTo>
                  <a:cubicBezTo>
                    <a:pt x="43" y="37"/>
                    <a:pt x="63" y="21"/>
                    <a:pt x="86" y="21"/>
                  </a:cubicBezTo>
                  <a:cubicBezTo>
                    <a:pt x="99" y="21"/>
                    <a:pt x="111" y="26"/>
                    <a:pt x="120" y="35"/>
                  </a:cubicBezTo>
                  <a:cubicBezTo>
                    <a:pt x="124" y="39"/>
                    <a:pt x="130" y="39"/>
                    <a:pt x="134" y="35"/>
                  </a:cubicBezTo>
                  <a:cubicBezTo>
                    <a:pt x="138" y="31"/>
                    <a:pt x="138" y="24"/>
                    <a:pt x="134" y="20"/>
                  </a:cubicBezTo>
                  <a:cubicBezTo>
                    <a:pt x="122" y="8"/>
                    <a:pt x="105" y="0"/>
                    <a:pt x="86" y="0"/>
                  </a:cubicBezTo>
                  <a:cubicBezTo>
                    <a:pt x="55" y="0"/>
                    <a:pt x="29" y="20"/>
                    <a:pt x="20" y="48"/>
                  </a:cubicBezTo>
                  <a:cubicBezTo>
                    <a:pt x="0" y="48"/>
                    <a:pt x="0" y="48"/>
                    <a:pt x="0" y="48"/>
                  </a:cubicBezTo>
                  <a:cubicBezTo>
                    <a:pt x="0" y="69"/>
                    <a:pt x="0" y="69"/>
                    <a:pt x="0" y="69"/>
                  </a:cubicBezTo>
                  <a:cubicBezTo>
                    <a:pt x="27" y="69"/>
                    <a:pt x="27" y="69"/>
                    <a:pt x="27" y="69"/>
                  </a:cubicBezTo>
                  <a:cubicBezTo>
                    <a:pt x="36" y="69"/>
                    <a:pt x="38" y="62"/>
                    <a:pt x="39" y="58"/>
                  </a:cubicBezTo>
                  <a:close/>
                  <a:moveTo>
                    <a:pt x="58" y="69"/>
                  </a:moveTo>
                  <a:cubicBezTo>
                    <a:pt x="58" y="84"/>
                    <a:pt x="71" y="96"/>
                    <a:pt x="86" y="96"/>
                  </a:cubicBezTo>
                  <a:cubicBezTo>
                    <a:pt x="101" y="96"/>
                    <a:pt x="113" y="84"/>
                    <a:pt x="113" y="69"/>
                  </a:cubicBezTo>
                  <a:cubicBezTo>
                    <a:pt x="113" y="54"/>
                    <a:pt x="101" y="41"/>
                    <a:pt x="86" y="41"/>
                  </a:cubicBezTo>
                  <a:cubicBezTo>
                    <a:pt x="71" y="41"/>
                    <a:pt x="58" y="54"/>
                    <a:pt x="58" y="69"/>
                  </a:cubicBezTo>
                  <a:close/>
                </a:path>
              </a:pathLst>
            </a:custGeom>
            <a:solidFill>
              <a:schemeClr val="bg1"/>
            </a:solidFill>
            <a:ln>
              <a:noFill/>
            </a:ln>
          </p:spPr>
          <p:txBody>
            <a:bodyPr vert="horz" wrap="square" lIns="91440" tIns="45720" rIns="91440" bIns="45720" numCol="1" anchor="t" anchorCtr="0" compatLnSpc="1"/>
            <a:lstStyle/>
            <a:p>
              <a:pPr algn="ctr" fontAlgn="base">
                <a:spcBef>
                  <a:spcPct val="0"/>
                </a:spcBef>
                <a:spcAft>
                  <a:spcPct val="0"/>
                </a:spcAft>
                <a:defRPr/>
              </a:pPr>
              <a:endParaRPr lang="en-US" sz="2800" kern="0">
                <a:solidFill>
                  <a:srgbClr val="000000"/>
                </a:solidFill>
                <a:latin typeface="微软雅黑" panose="020B0503020204020204" pitchFamily="34" charset="-122"/>
                <a:ea typeface="微软雅黑" panose="020B0503020204020204" pitchFamily="34" charset="-122"/>
                <a:sym typeface="Gill Sans" charset="0"/>
              </a:endParaRPr>
            </a:p>
          </p:txBody>
        </p:sp>
      </p:grpSp>
      <p:grpSp>
        <p:nvGrpSpPr>
          <p:cNvPr id="101" name="Group 4"/>
          <p:cNvGrpSpPr/>
          <p:nvPr/>
        </p:nvGrpSpPr>
        <p:grpSpPr>
          <a:xfrm>
            <a:off x="4139706" y="1866870"/>
            <a:ext cx="424731" cy="419464"/>
            <a:chOff x="2622371" y="1709152"/>
            <a:chExt cx="209550" cy="209550"/>
          </a:xfrm>
        </p:grpSpPr>
        <p:sp>
          <p:nvSpPr>
            <p:cNvPr id="102" name="Oval 19"/>
            <p:cNvSpPr/>
            <p:nvPr/>
          </p:nvSpPr>
          <p:spPr bwMode="auto">
            <a:xfrm>
              <a:off x="2622371" y="1709152"/>
              <a:ext cx="209550" cy="209550"/>
            </a:xfrm>
            <a:prstGeom prst="ellipse">
              <a:avLst/>
            </a:prstGeom>
            <a:solidFill>
              <a:srgbClr val="3CCCC7"/>
            </a:solidFill>
            <a:ln w="50800" cap="flat">
              <a:solidFill>
                <a:srgbClr val="FFFFFF"/>
              </a:solidFill>
              <a:miter lim="800000"/>
              <a:headEnd type="none" w="med" len="med"/>
              <a:tailEnd type="none" w="med" len="med"/>
            </a:ln>
          </p:spPr>
          <p:txBody>
            <a:bodyPr lIns="0" tIns="0" rIns="0" bIns="0"/>
            <a:lstStyle/>
            <a:p>
              <a:pPr algn="ctr" fontAlgn="base">
                <a:spcBef>
                  <a:spcPct val="0"/>
                </a:spcBef>
                <a:spcAft>
                  <a:spcPct val="0"/>
                </a:spcAft>
                <a:defRPr/>
              </a:pPr>
              <a:endParaRPr lang="en-US" sz="2800" kern="0">
                <a:solidFill>
                  <a:srgbClr val="000000"/>
                </a:solidFill>
                <a:latin typeface="微软雅黑" panose="020B0503020204020204" pitchFamily="34" charset="-122"/>
                <a:ea typeface="微软雅黑" panose="020B0503020204020204" pitchFamily="34" charset="-122"/>
                <a:sym typeface="Gill Sans" charset="0"/>
              </a:endParaRPr>
            </a:p>
          </p:txBody>
        </p:sp>
        <p:sp>
          <p:nvSpPr>
            <p:cNvPr id="103" name="Freeform 8"/>
            <p:cNvSpPr>
              <a:spLocks noEditPoints="1"/>
            </p:cNvSpPr>
            <p:nvPr/>
          </p:nvSpPr>
          <p:spPr bwMode="auto">
            <a:xfrm>
              <a:off x="2658543" y="1742563"/>
              <a:ext cx="119185" cy="121776"/>
            </a:xfrm>
            <a:custGeom>
              <a:avLst/>
              <a:gdLst>
                <a:gd name="T0" fmla="*/ 104 w 156"/>
                <a:gd name="T1" fmla="*/ 53 h 159"/>
                <a:gd name="T2" fmla="*/ 104 w 156"/>
                <a:gd name="T3" fmla="*/ 34 h 159"/>
                <a:gd name="T4" fmla="*/ 123 w 156"/>
                <a:gd name="T5" fmla="*/ 34 h 159"/>
                <a:gd name="T6" fmla="*/ 123 w 156"/>
                <a:gd name="T7" fmla="*/ 53 h 159"/>
                <a:gd name="T8" fmla="*/ 104 w 156"/>
                <a:gd name="T9" fmla="*/ 53 h 159"/>
                <a:gd name="T10" fmla="*/ 96 w 156"/>
                <a:gd name="T11" fmla="*/ 104 h 159"/>
                <a:gd name="T12" fmla="*/ 150 w 156"/>
                <a:gd name="T13" fmla="*/ 10 h 159"/>
                <a:gd name="T14" fmla="*/ 149 w 156"/>
                <a:gd name="T15" fmla="*/ 8 h 159"/>
                <a:gd name="T16" fmla="*/ 146 w 156"/>
                <a:gd name="T17" fmla="*/ 7 h 159"/>
                <a:gd name="T18" fmla="*/ 55 w 156"/>
                <a:gd name="T19" fmla="*/ 62 h 159"/>
                <a:gd name="T20" fmla="*/ 4 w 156"/>
                <a:gd name="T21" fmla="*/ 105 h 159"/>
                <a:gd name="T22" fmla="*/ 11 w 156"/>
                <a:gd name="T23" fmla="*/ 113 h 159"/>
                <a:gd name="T24" fmla="*/ 30 w 156"/>
                <a:gd name="T25" fmla="*/ 106 h 159"/>
                <a:gd name="T26" fmla="*/ 52 w 156"/>
                <a:gd name="T27" fmla="*/ 129 h 159"/>
                <a:gd name="T28" fmla="*/ 45 w 156"/>
                <a:gd name="T29" fmla="*/ 148 h 159"/>
                <a:gd name="T30" fmla="*/ 53 w 156"/>
                <a:gd name="T31" fmla="*/ 156 h 159"/>
                <a:gd name="T32" fmla="*/ 96 w 156"/>
                <a:gd name="T33" fmla="*/ 104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6" h="159">
                  <a:moveTo>
                    <a:pt x="104" y="53"/>
                  </a:moveTo>
                  <a:cubicBezTo>
                    <a:pt x="99" y="48"/>
                    <a:pt x="99" y="39"/>
                    <a:pt x="104" y="34"/>
                  </a:cubicBezTo>
                  <a:cubicBezTo>
                    <a:pt x="110" y="29"/>
                    <a:pt x="118" y="29"/>
                    <a:pt x="123" y="34"/>
                  </a:cubicBezTo>
                  <a:cubicBezTo>
                    <a:pt x="128" y="39"/>
                    <a:pt x="128" y="48"/>
                    <a:pt x="123" y="53"/>
                  </a:cubicBezTo>
                  <a:cubicBezTo>
                    <a:pt x="118" y="58"/>
                    <a:pt x="110" y="58"/>
                    <a:pt x="104" y="53"/>
                  </a:cubicBezTo>
                  <a:close/>
                  <a:moveTo>
                    <a:pt x="96" y="104"/>
                  </a:moveTo>
                  <a:cubicBezTo>
                    <a:pt x="96" y="104"/>
                    <a:pt x="156" y="60"/>
                    <a:pt x="150" y="10"/>
                  </a:cubicBezTo>
                  <a:cubicBezTo>
                    <a:pt x="149" y="9"/>
                    <a:pt x="149" y="8"/>
                    <a:pt x="149" y="8"/>
                  </a:cubicBezTo>
                  <a:cubicBezTo>
                    <a:pt x="148" y="7"/>
                    <a:pt x="147" y="7"/>
                    <a:pt x="146" y="7"/>
                  </a:cubicBezTo>
                  <a:cubicBezTo>
                    <a:pt x="98" y="0"/>
                    <a:pt x="55" y="62"/>
                    <a:pt x="55" y="62"/>
                  </a:cubicBezTo>
                  <a:cubicBezTo>
                    <a:pt x="18" y="57"/>
                    <a:pt x="20" y="65"/>
                    <a:pt x="4" y="105"/>
                  </a:cubicBezTo>
                  <a:cubicBezTo>
                    <a:pt x="0" y="113"/>
                    <a:pt x="6" y="116"/>
                    <a:pt x="11" y="113"/>
                  </a:cubicBezTo>
                  <a:cubicBezTo>
                    <a:pt x="17" y="111"/>
                    <a:pt x="30" y="106"/>
                    <a:pt x="30" y="106"/>
                  </a:cubicBezTo>
                  <a:cubicBezTo>
                    <a:pt x="52" y="129"/>
                    <a:pt x="52" y="129"/>
                    <a:pt x="52" y="129"/>
                  </a:cubicBezTo>
                  <a:cubicBezTo>
                    <a:pt x="52" y="129"/>
                    <a:pt x="47" y="142"/>
                    <a:pt x="45" y="148"/>
                  </a:cubicBezTo>
                  <a:cubicBezTo>
                    <a:pt x="43" y="154"/>
                    <a:pt x="46" y="159"/>
                    <a:pt x="53" y="156"/>
                  </a:cubicBezTo>
                  <a:cubicBezTo>
                    <a:pt x="93" y="139"/>
                    <a:pt x="100" y="141"/>
                    <a:pt x="96" y="104"/>
                  </a:cubicBezTo>
                  <a:close/>
                </a:path>
              </a:pathLst>
            </a:custGeom>
            <a:solidFill>
              <a:schemeClr val="bg1"/>
            </a:solidFill>
            <a:ln>
              <a:noFill/>
            </a:ln>
          </p:spPr>
          <p:txBody>
            <a:bodyPr vert="horz" wrap="square" lIns="91440" tIns="45720" rIns="91440" bIns="45720" numCol="1" anchor="t" anchorCtr="0" compatLnSpc="1"/>
            <a:lstStyle/>
            <a:p>
              <a:pPr algn="ctr" fontAlgn="base">
                <a:spcBef>
                  <a:spcPct val="0"/>
                </a:spcBef>
                <a:spcAft>
                  <a:spcPct val="0"/>
                </a:spcAft>
                <a:defRPr/>
              </a:pPr>
              <a:endParaRPr lang="en-US" sz="2800" kern="0">
                <a:solidFill>
                  <a:srgbClr val="000000"/>
                </a:solidFill>
                <a:latin typeface="微软雅黑" panose="020B0503020204020204" pitchFamily="34" charset="-122"/>
                <a:ea typeface="微软雅黑" panose="020B0503020204020204" pitchFamily="34" charset="-122"/>
                <a:sym typeface="Gill Sans" charset="0"/>
              </a:endParaRPr>
            </a:p>
          </p:txBody>
        </p:sp>
      </p:grpSp>
      <p:sp>
        <p:nvSpPr>
          <p:cNvPr id="104" name="Rectangle 43"/>
          <p:cNvSpPr/>
          <p:nvPr/>
        </p:nvSpPr>
        <p:spPr bwMode="auto">
          <a:xfrm>
            <a:off x="2102317" y="5028064"/>
            <a:ext cx="1454969" cy="629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125000"/>
              </a:lnSpc>
              <a:spcBef>
                <a:spcPct val="0"/>
              </a:spcBef>
              <a:spcAft>
                <a:spcPct val="0"/>
              </a:spcAft>
            </a:pPr>
            <a:r>
              <a:rPr lang="zh-CN" altLang="en-US" sz="1400" dirty="0">
                <a:solidFill>
                  <a:srgbClr val="595959"/>
                </a:solidFill>
                <a:latin typeface="微软雅黑" panose="020B0503020204020204" pitchFamily="34" charset="-122"/>
                <a:ea typeface="微软雅黑" panose="020B0503020204020204" pitchFamily="34" charset="-122"/>
                <a:cs typeface="Lato Regular" charset="0"/>
                <a:sym typeface="Lato Regular" charset="0"/>
              </a:rPr>
              <a:t>此处添加详细文本描述，建议与标题相关并符合整体语言风格</a:t>
            </a:r>
          </a:p>
        </p:txBody>
      </p:sp>
      <p:sp>
        <p:nvSpPr>
          <p:cNvPr id="105" name="Rectangle 43"/>
          <p:cNvSpPr/>
          <p:nvPr/>
        </p:nvSpPr>
        <p:spPr bwMode="auto">
          <a:xfrm>
            <a:off x="4509258" y="5028064"/>
            <a:ext cx="1454969" cy="629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125000"/>
              </a:lnSpc>
              <a:spcBef>
                <a:spcPct val="0"/>
              </a:spcBef>
              <a:spcAft>
                <a:spcPct val="0"/>
              </a:spcAft>
            </a:pPr>
            <a:r>
              <a:rPr lang="zh-CN" altLang="en-US" sz="1400" dirty="0">
                <a:solidFill>
                  <a:srgbClr val="595959"/>
                </a:solidFill>
                <a:latin typeface="微软雅黑" panose="020B0503020204020204" pitchFamily="34" charset="-122"/>
                <a:ea typeface="微软雅黑" panose="020B0503020204020204" pitchFamily="34" charset="-122"/>
                <a:cs typeface="Lato Regular" charset="0"/>
                <a:sym typeface="Lato Regular" charset="0"/>
              </a:rPr>
              <a:t>此处添加详细文本描述，建议与标题相关并符合整体语言风格</a:t>
            </a:r>
          </a:p>
        </p:txBody>
      </p:sp>
      <p:sp>
        <p:nvSpPr>
          <p:cNvPr id="106" name="Rectangle 43"/>
          <p:cNvSpPr/>
          <p:nvPr/>
        </p:nvSpPr>
        <p:spPr bwMode="auto">
          <a:xfrm>
            <a:off x="6916198" y="5028064"/>
            <a:ext cx="1454969" cy="629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125000"/>
              </a:lnSpc>
              <a:spcBef>
                <a:spcPct val="0"/>
              </a:spcBef>
              <a:spcAft>
                <a:spcPct val="0"/>
              </a:spcAft>
            </a:pPr>
            <a:r>
              <a:rPr lang="zh-CN" altLang="en-US" sz="1400" dirty="0">
                <a:solidFill>
                  <a:srgbClr val="595959"/>
                </a:solidFill>
                <a:latin typeface="微软雅黑" panose="020B0503020204020204" pitchFamily="34" charset="-122"/>
                <a:ea typeface="微软雅黑" panose="020B0503020204020204" pitchFamily="34" charset="-122"/>
                <a:cs typeface="Lato Regular" charset="0"/>
                <a:sym typeface="Lato Regular" charset="0"/>
              </a:rPr>
              <a:t>此处添加详细文本描述，建议与标题相关并符合整体语言风格</a:t>
            </a:r>
          </a:p>
        </p:txBody>
      </p:sp>
      <p:sp>
        <p:nvSpPr>
          <p:cNvPr id="107" name="Rectangle 43"/>
          <p:cNvSpPr/>
          <p:nvPr/>
        </p:nvSpPr>
        <p:spPr bwMode="auto">
          <a:xfrm>
            <a:off x="9323138" y="5028064"/>
            <a:ext cx="1454969" cy="629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125000"/>
              </a:lnSpc>
              <a:spcBef>
                <a:spcPct val="0"/>
              </a:spcBef>
              <a:spcAft>
                <a:spcPct val="0"/>
              </a:spcAft>
            </a:pPr>
            <a:r>
              <a:rPr lang="zh-CN" altLang="en-US" sz="1400" dirty="0">
                <a:solidFill>
                  <a:srgbClr val="595959"/>
                </a:solidFill>
                <a:latin typeface="微软雅黑" panose="020B0503020204020204" pitchFamily="34" charset="-122"/>
                <a:ea typeface="微软雅黑" panose="020B0503020204020204" pitchFamily="34" charset="-122"/>
                <a:cs typeface="Lato Regular" charset="0"/>
                <a:sym typeface="Lato Regular" charset="0"/>
              </a:rPr>
              <a:t>此处添加详细文本描述，建议与标题相关并符合整体语言风格</a:t>
            </a:r>
          </a:p>
        </p:txBody>
      </p:sp>
      <p:grpSp>
        <p:nvGrpSpPr>
          <p:cNvPr id="108" name="Group 3"/>
          <p:cNvGrpSpPr/>
          <p:nvPr/>
        </p:nvGrpSpPr>
        <p:grpSpPr>
          <a:xfrm>
            <a:off x="5512769" y="1196269"/>
            <a:ext cx="451457" cy="455017"/>
            <a:chOff x="3698697" y="1200792"/>
            <a:chExt cx="209550" cy="213854"/>
          </a:xfrm>
        </p:grpSpPr>
        <p:sp>
          <p:nvSpPr>
            <p:cNvPr id="109" name="Oval 22"/>
            <p:cNvSpPr/>
            <p:nvPr/>
          </p:nvSpPr>
          <p:spPr bwMode="auto">
            <a:xfrm>
              <a:off x="3698697" y="1205096"/>
              <a:ext cx="209550" cy="209550"/>
            </a:xfrm>
            <a:prstGeom prst="ellipse">
              <a:avLst/>
            </a:prstGeom>
            <a:solidFill>
              <a:srgbClr val="3CCCC7"/>
            </a:solidFill>
            <a:ln w="50800" cap="flat">
              <a:solidFill>
                <a:srgbClr val="FFFFFF"/>
              </a:solidFill>
              <a:miter lim="800000"/>
              <a:headEnd type="none" w="med" len="med"/>
              <a:tailEnd type="none" w="med" len="med"/>
            </a:ln>
          </p:spPr>
          <p:txBody>
            <a:bodyPr lIns="0" tIns="0" rIns="0" bIns="0"/>
            <a:lstStyle/>
            <a:p>
              <a:pPr algn="ctr" fontAlgn="base">
                <a:spcBef>
                  <a:spcPct val="0"/>
                </a:spcBef>
                <a:spcAft>
                  <a:spcPct val="0"/>
                </a:spcAft>
                <a:defRPr/>
              </a:pPr>
              <a:endParaRPr lang="en-US" sz="2800" kern="0">
                <a:solidFill>
                  <a:srgbClr val="000000"/>
                </a:solidFill>
                <a:latin typeface="微软雅黑" panose="020B0503020204020204" pitchFamily="34" charset="-122"/>
                <a:ea typeface="微软雅黑" panose="020B0503020204020204" pitchFamily="34" charset="-122"/>
                <a:sym typeface="Gill Sans" charset="0"/>
              </a:endParaRPr>
            </a:p>
          </p:txBody>
        </p:sp>
        <p:sp>
          <p:nvSpPr>
            <p:cNvPr id="110" name="Freeform 7"/>
            <p:cNvSpPr/>
            <p:nvPr/>
          </p:nvSpPr>
          <p:spPr bwMode="auto">
            <a:xfrm>
              <a:off x="3735369" y="1200792"/>
              <a:ext cx="150908" cy="179945"/>
            </a:xfrm>
            <a:custGeom>
              <a:avLst/>
              <a:gdLst>
                <a:gd name="T0" fmla="*/ 150 w 156"/>
                <a:gd name="T1" fmla="*/ 66 h 186"/>
                <a:gd name="T2" fmla="*/ 16 w 156"/>
                <a:gd name="T3" fmla="*/ 55 h 186"/>
                <a:gd name="T4" fmla="*/ 0 w 156"/>
                <a:gd name="T5" fmla="*/ 61 h 186"/>
                <a:gd name="T6" fmla="*/ 32 w 156"/>
                <a:gd name="T7" fmla="*/ 185 h 186"/>
                <a:gd name="T8" fmla="*/ 49 w 156"/>
                <a:gd name="T9" fmla="*/ 185 h 186"/>
                <a:gd name="T10" fmla="*/ 34 w 156"/>
                <a:gd name="T11" fmla="*/ 124 h 186"/>
                <a:gd name="T12" fmla="*/ 154 w 156"/>
                <a:gd name="T13" fmla="*/ 70 h 186"/>
                <a:gd name="T14" fmla="*/ 150 w 156"/>
                <a:gd name="T15" fmla="*/ 66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186">
                  <a:moveTo>
                    <a:pt x="150" y="66"/>
                  </a:moveTo>
                  <a:cubicBezTo>
                    <a:pt x="52" y="105"/>
                    <a:pt x="92" y="0"/>
                    <a:pt x="16" y="55"/>
                  </a:cubicBezTo>
                  <a:cubicBezTo>
                    <a:pt x="0" y="61"/>
                    <a:pt x="0" y="61"/>
                    <a:pt x="0" y="61"/>
                  </a:cubicBezTo>
                  <a:cubicBezTo>
                    <a:pt x="32" y="185"/>
                    <a:pt x="32" y="185"/>
                    <a:pt x="32" y="185"/>
                  </a:cubicBezTo>
                  <a:cubicBezTo>
                    <a:pt x="49" y="185"/>
                    <a:pt x="49" y="185"/>
                    <a:pt x="49" y="185"/>
                  </a:cubicBezTo>
                  <a:cubicBezTo>
                    <a:pt x="34" y="124"/>
                    <a:pt x="34" y="124"/>
                    <a:pt x="34" y="124"/>
                  </a:cubicBezTo>
                  <a:cubicBezTo>
                    <a:pt x="101" y="67"/>
                    <a:pt x="74" y="186"/>
                    <a:pt x="154" y="70"/>
                  </a:cubicBezTo>
                  <a:cubicBezTo>
                    <a:pt x="156" y="67"/>
                    <a:pt x="153" y="65"/>
                    <a:pt x="150" y="66"/>
                  </a:cubicBezTo>
                  <a:close/>
                </a:path>
              </a:pathLst>
            </a:custGeom>
            <a:solidFill>
              <a:schemeClr val="bg1"/>
            </a:solidFill>
            <a:ln>
              <a:noFill/>
            </a:ln>
          </p:spPr>
          <p:txBody>
            <a:bodyPr vert="horz" wrap="square" lIns="91440" tIns="45720" rIns="91440" bIns="45720" numCol="1" anchor="t" anchorCtr="0" compatLnSpc="1"/>
            <a:lstStyle/>
            <a:p>
              <a:pPr algn="ctr" fontAlgn="base">
                <a:spcBef>
                  <a:spcPct val="0"/>
                </a:spcBef>
                <a:spcAft>
                  <a:spcPct val="0"/>
                </a:spcAft>
                <a:defRPr/>
              </a:pPr>
              <a:endParaRPr lang="en-US" sz="2800" kern="0">
                <a:solidFill>
                  <a:srgbClr val="000000"/>
                </a:solidFill>
                <a:latin typeface="微软雅黑" panose="020B0503020204020204" pitchFamily="34" charset="-122"/>
                <a:ea typeface="微软雅黑" panose="020B0503020204020204" pitchFamily="34" charset="-122"/>
                <a:sym typeface="Gill Sans" charset="0"/>
              </a:endParaRPr>
            </a:p>
          </p:txBody>
        </p:sp>
      </p:grpSp>
      <p:grpSp>
        <p:nvGrpSpPr>
          <p:cNvPr id="111" name="Group 17"/>
          <p:cNvGrpSpPr/>
          <p:nvPr/>
        </p:nvGrpSpPr>
        <p:grpSpPr bwMode="auto">
          <a:xfrm>
            <a:off x="1493202" y="1596196"/>
            <a:ext cx="2185502" cy="2158403"/>
            <a:chOff x="0" y="0"/>
            <a:chExt cx="3263" cy="3263"/>
          </a:xfrm>
        </p:grpSpPr>
        <p:grpSp>
          <p:nvGrpSpPr>
            <p:cNvPr id="112" name="Group 18"/>
            <p:cNvGrpSpPr/>
            <p:nvPr/>
          </p:nvGrpSpPr>
          <p:grpSpPr bwMode="auto">
            <a:xfrm>
              <a:off x="0" y="0"/>
              <a:ext cx="3263" cy="3263"/>
              <a:chOff x="0" y="0"/>
              <a:chExt cx="3263" cy="3263"/>
            </a:xfrm>
          </p:grpSpPr>
          <p:sp>
            <p:nvSpPr>
              <p:cNvPr id="115" name="Oval 20"/>
              <p:cNvSpPr/>
              <p:nvPr/>
            </p:nvSpPr>
            <p:spPr bwMode="auto">
              <a:xfrm>
                <a:off x="0" y="0"/>
                <a:ext cx="3263" cy="3263"/>
              </a:xfrm>
              <a:prstGeom prst="ellipse">
                <a:avLst/>
              </a:prstGeom>
              <a:solidFill>
                <a:srgbClr val="FFFFFF"/>
              </a:solidFill>
              <a:ln w="28575" cap="rnd">
                <a:solidFill>
                  <a:srgbClr val="3CCCC7">
                    <a:alpha val="84999"/>
                  </a:srgbClr>
                </a:solidFill>
                <a:prstDash val="sysDot"/>
                <a:miter lim="800000"/>
                <a:headEnd type="none" w="med" len="med"/>
                <a:tailEnd type="none" w="med" len="med"/>
              </a:ln>
            </p:spPr>
            <p:txBody>
              <a:bodyPr lIns="0" tIns="0" rIns="0" bIns="0"/>
              <a:lstStyle/>
              <a:p>
                <a:pPr algn="ctr" fontAlgn="base">
                  <a:spcBef>
                    <a:spcPct val="0"/>
                  </a:spcBef>
                  <a:spcAft>
                    <a:spcPct val="0"/>
                  </a:spcAft>
                  <a:defRPr/>
                </a:pPr>
                <a:endParaRPr lang="en-US" sz="2800" kern="0">
                  <a:solidFill>
                    <a:srgbClr val="000000"/>
                  </a:solidFill>
                  <a:latin typeface="微软雅黑" panose="020B0503020204020204" pitchFamily="34" charset="-122"/>
                  <a:ea typeface="微软雅黑" panose="020B0503020204020204" pitchFamily="34" charset="-122"/>
                  <a:sym typeface="Gill Sans" charset="0"/>
                </a:endParaRPr>
              </a:p>
            </p:txBody>
          </p:sp>
          <p:sp>
            <p:nvSpPr>
              <p:cNvPr id="116" name="Oval 19"/>
              <p:cNvSpPr/>
              <p:nvPr/>
            </p:nvSpPr>
            <p:spPr bwMode="auto">
              <a:xfrm>
                <a:off x="195" y="193"/>
                <a:ext cx="2882" cy="2881"/>
              </a:xfrm>
              <a:prstGeom prst="ellipse">
                <a:avLst/>
              </a:prstGeom>
              <a:solidFill>
                <a:srgbClr val="3CCCC7"/>
              </a:solidFill>
              <a:ln>
                <a:noFill/>
              </a:ln>
              <a:extLst>
                <a:ext uri="{91240B29-F687-4F45-9708-019B960494DF}">
                  <a14:hiddenLine xmlns:a14="http://schemas.microsoft.com/office/drawing/2010/main" w="25400">
                    <a:solidFill>
                      <a:schemeClr val="tx1">
                        <a:alpha val="84999"/>
                      </a:schemeClr>
                    </a:solidFill>
                    <a:miter lim="800000"/>
                    <a:headEnd type="none" w="med" len="med"/>
                    <a:tailEnd type="none" w="med" len="med"/>
                  </a14:hiddenLine>
                </a:ext>
              </a:extLst>
            </p:spPr>
            <p:txBody>
              <a:bodyPr lIns="0" tIns="0" rIns="0" bIns="0"/>
              <a:lstStyle/>
              <a:p>
                <a:pPr algn="ctr" fontAlgn="base">
                  <a:spcBef>
                    <a:spcPct val="0"/>
                  </a:spcBef>
                  <a:spcAft>
                    <a:spcPct val="0"/>
                  </a:spcAft>
                  <a:defRPr/>
                </a:pPr>
                <a:endParaRPr lang="en-US" sz="2800" kern="0">
                  <a:solidFill>
                    <a:srgbClr val="000000"/>
                  </a:solidFill>
                  <a:latin typeface="微软雅黑" panose="020B0503020204020204" pitchFamily="34" charset="-122"/>
                  <a:ea typeface="微软雅黑" panose="020B0503020204020204" pitchFamily="34" charset="-122"/>
                  <a:sym typeface="Gill Sans" charset="0"/>
                </a:endParaRPr>
              </a:p>
            </p:txBody>
          </p:sp>
        </p:grpSp>
        <p:sp>
          <p:nvSpPr>
            <p:cNvPr id="113" name="Rectangle 21"/>
            <p:cNvSpPr/>
            <p:nvPr/>
          </p:nvSpPr>
          <p:spPr bwMode="auto">
            <a:xfrm>
              <a:off x="732" y="586"/>
              <a:ext cx="1808" cy="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ctr" fontAlgn="base">
                <a:lnSpc>
                  <a:spcPct val="75000"/>
                </a:lnSpc>
                <a:spcBef>
                  <a:spcPct val="0"/>
                </a:spcBef>
                <a:spcAft>
                  <a:spcPct val="0"/>
                </a:spcAft>
                <a:defRPr/>
              </a:pPr>
              <a:endParaRPr lang="zh-CN" altLang="en-US" b="1" kern="0" dirty="0">
                <a:solidFill>
                  <a:srgbClr val="FFFFFF"/>
                </a:solidFill>
                <a:latin typeface="微软雅黑" panose="020B0503020204020204" pitchFamily="34" charset="-122"/>
                <a:ea typeface="微软雅黑" panose="020B0503020204020204" pitchFamily="34" charset="-122"/>
                <a:cs typeface="Bebas Neue" charset="0"/>
                <a:sym typeface="Bebas Neue" charset="0"/>
              </a:endParaRPr>
            </a:p>
            <a:p>
              <a:pPr algn="ctr" fontAlgn="base">
                <a:lnSpc>
                  <a:spcPct val="75000"/>
                </a:lnSpc>
                <a:spcBef>
                  <a:spcPct val="0"/>
                </a:spcBef>
                <a:spcAft>
                  <a:spcPct val="0"/>
                </a:spcAft>
                <a:defRPr/>
              </a:pPr>
              <a:r>
                <a:rPr lang="zh-CN" altLang="en-US" b="1" kern="0" dirty="0">
                  <a:solidFill>
                    <a:srgbClr val="FFFFFF"/>
                  </a:solidFill>
                  <a:latin typeface="微软雅黑" panose="020B0503020204020204" pitchFamily="34" charset="-122"/>
                  <a:ea typeface="微软雅黑" panose="020B0503020204020204" pitchFamily="34" charset="-122"/>
                  <a:cs typeface="Bebas Neue" charset="0"/>
                  <a:sym typeface="Bebas Neue" charset="0"/>
                </a:rPr>
                <a:t>添加标题</a:t>
              </a:r>
            </a:p>
          </p:txBody>
        </p:sp>
        <p:sp>
          <p:nvSpPr>
            <p:cNvPr id="114" name="Rectangle 22"/>
            <p:cNvSpPr/>
            <p:nvPr/>
          </p:nvSpPr>
          <p:spPr bwMode="auto">
            <a:xfrm>
              <a:off x="584" y="1378"/>
              <a:ext cx="2096" cy="1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ctr" fontAlgn="base">
                <a:lnSpc>
                  <a:spcPct val="114000"/>
                </a:lnSpc>
                <a:spcBef>
                  <a:spcPct val="0"/>
                </a:spcBef>
                <a:spcAft>
                  <a:spcPct val="0"/>
                </a:spcAft>
                <a:defRPr/>
              </a:pPr>
              <a:r>
                <a:rPr lang="zh-CN" altLang="en-US" sz="1400" kern="0" dirty="0">
                  <a:solidFill>
                    <a:srgbClr val="FFFFFF"/>
                  </a:solidFill>
                  <a:latin typeface="微软雅黑" panose="020B0503020204020204" pitchFamily="34" charset="-122"/>
                  <a:ea typeface="微软雅黑" panose="020B0503020204020204" pitchFamily="34" charset="-122"/>
                  <a:cs typeface="Lato Light" charset="0"/>
                  <a:sym typeface="Lato Light" charset="0"/>
                </a:rPr>
                <a:t>此处添加详细文本描述，建议与标题相关。</a:t>
              </a:r>
              <a:endParaRPr lang="en-US" sz="1400" kern="0" dirty="0">
                <a:solidFill>
                  <a:srgbClr val="FFFFFF"/>
                </a:solidFill>
                <a:latin typeface="微软雅黑" panose="020B0503020204020204" pitchFamily="34" charset="-122"/>
                <a:ea typeface="微软雅黑" panose="020B0503020204020204" pitchFamily="34" charset="-122"/>
                <a:cs typeface="Lato Light" charset="0"/>
                <a:sym typeface="Lato Light" charset="0"/>
              </a:endParaRPr>
            </a:p>
          </p:txBody>
        </p:sp>
      </p:grpSp>
      <p:grpSp>
        <p:nvGrpSpPr>
          <p:cNvPr id="117" name="Group 17"/>
          <p:cNvGrpSpPr/>
          <p:nvPr/>
        </p:nvGrpSpPr>
        <p:grpSpPr bwMode="auto">
          <a:xfrm>
            <a:off x="9223320" y="2103215"/>
            <a:ext cx="1194747" cy="1179932"/>
            <a:chOff x="0" y="0"/>
            <a:chExt cx="3263" cy="3263"/>
          </a:xfrm>
        </p:grpSpPr>
        <p:grpSp>
          <p:nvGrpSpPr>
            <p:cNvPr id="118" name="Group 18"/>
            <p:cNvGrpSpPr/>
            <p:nvPr/>
          </p:nvGrpSpPr>
          <p:grpSpPr bwMode="auto">
            <a:xfrm>
              <a:off x="0" y="0"/>
              <a:ext cx="3263" cy="3263"/>
              <a:chOff x="0" y="0"/>
              <a:chExt cx="3263" cy="3263"/>
            </a:xfrm>
          </p:grpSpPr>
          <p:sp>
            <p:nvSpPr>
              <p:cNvPr id="120" name="Oval 20"/>
              <p:cNvSpPr/>
              <p:nvPr/>
            </p:nvSpPr>
            <p:spPr bwMode="auto">
              <a:xfrm>
                <a:off x="0" y="0"/>
                <a:ext cx="3263" cy="3263"/>
              </a:xfrm>
              <a:prstGeom prst="ellipse">
                <a:avLst/>
              </a:prstGeom>
              <a:solidFill>
                <a:srgbClr val="FFFFFF"/>
              </a:solidFill>
              <a:ln w="19050" cap="rnd">
                <a:solidFill>
                  <a:srgbClr val="3CCCC7">
                    <a:alpha val="84999"/>
                  </a:srgbClr>
                </a:solidFill>
                <a:prstDash val="sysDot"/>
                <a:miter lim="800000"/>
                <a:headEnd type="none" w="med" len="med"/>
                <a:tailEnd type="none" w="med" len="med"/>
              </a:ln>
            </p:spPr>
            <p:txBody>
              <a:bodyPr lIns="0" tIns="0" rIns="0" bIns="0"/>
              <a:lstStyle/>
              <a:p>
                <a:pPr algn="ctr" fontAlgn="base">
                  <a:spcBef>
                    <a:spcPct val="0"/>
                  </a:spcBef>
                  <a:spcAft>
                    <a:spcPct val="0"/>
                  </a:spcAft>
                  <a:defRPr/>
                </a:pPr>
                <a:endParaRPr lang="en-US" sz="1200" kern="0">
                  <a:solidFill>
                    <a:srgbClr val="000000"/>
                  </a:solidFill>
                  <a:latin typeface="Impact MT Std" pitchFamily="34" charset="0"/>
                  <a:ea typeface="微软雅黑" panose="020B0503020204020204" pitchFamily="34" charset="-122"/>
                  <a:sym typeface="Gill Sans" charset="0"/>
                </a:endParaRPr>
              </a:p>
            </p:txBody>
          </p:sp>
          <p:sp>
            <p:nvSpPr>
              <p:cNvPr id="121" name="Oval 19"/>
              <p:cNvSpPr/>
              <p:nvPr/>
            </p:nvSpPr>
            <p:spPr bwMode="auto">
              <a:xfrm>
                <a:off x="195" y="193"/>
                <a:ext cx="2882" cy="2881"/>
              </a:xfrm>
              <a:prstGeom prst="ellipse">
                <a:avLst/>
              </a:prstGeom>
              <a:solidFill>
                <a:srgbClr val="3CCCC7"/>
              </a:solidFill>
              <a:ln>
                <a:noFill/>
              </a:ln>
              <a:extLst>
                <a:ext uri="{91240B29-F687-4F45-9708-019B960494DF}">
                  <a14:hiddenLine xmlns:a14="http://schemas.microsoft.com/office/drawing/2010/main" w="25400">
                    <a:solidFill>
                      <a:schemeClr val="tx1">
                        <a:alpha val="84999"/>
                      </a:schemeClr>
                    </a:solidFill>
                    <a:miter lim="800000"/>
                    <a:headEnd type="none" w="med" len="med"/>
                    <a:tailEnd type="none" w="med" len="med"/>
                  </a14:hiddenLine>
                </a:ext>
              </a:extLst>
            </p:spPr>
            <p:txBody>
              <a:bodyPr lIns="0" tIns="0" rIns="0" bIns="0"/>
              <a:lstStyle/>
              <a:p>
                <a:pPr algn="ctr" fontAlgn="base">
                  <a:spcBef>
                    <a:spcPct val="0"/>
                  </a:spcBef>
                  <a:spcAft>
                    <a:spcPct val="0"/>
                  </a:spcAft>
                  <a:defRPr/>
                </a:pPr>
                <a:endParaRPr lang="en-US" sz="1200" kern="0">
                  <a:solidFill>
                    <a:srgbClr val="000000"/>
                  </a:solidFill>
                  <a:latin typeface="Impact MT Std" pitchFamily="34" charset="0"/>
                  <a:ea typeface="微软雅黑" panose="020B0503020204020204" pitchFamily="34" charset="-122"/>
                  <a:sym typeface="Gill Sans" charset="0"/>
                </a:endParaRPr>
              </a:p>
            </p:txBody>
          </p:sp>
        </p:grpSp>
        <p:sp>
          <p:nvSpPr>
            <p:cNvPr id="119" name="Rectangle 21"/>
            <p:cNvSpPr/>
            <p:nvPr/>
          </p:nvSpPr>
          <p:spPr bwMode="auto">
            <a:xfrm>
              <a:off x="588" y="1351"/>
              <a:ext cx="2188" cy="1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ctr" fontAlgn="base">
                <a:lnSpc>
                  <a:spcPct val="70000"/>
                </a:lnSpc>
                <a:spcBef>
                  <a:spcPct val="0"/>
                </a:spcBef>
                <a:spcAft>
                  <a:spcPct val="0"/>
                </a:spcAft>
                <a:defRPr/>
              </a:pPr>
              <a:r>
                <a:rPr lang="en-US" sz="3600" b="1" kern="0" dirty="0">
                  <a:solidFill>
                    <a:srgbClr val="FFFFFF"/>
                  </a:solidFill>
                  <a:latin typeface="Impact MT Std" pitchFamily="34" charset="0"/>
                  <a:ea typeface="微软雅黑" panose="020B0503020204020204" pitchFamily="34" charset="-122"/>
                  <a:cs typeface="Bebas Neue" charset="0"/>
                  <a:sym typeface="Bebas Neue" charset="0"/>
                </a:rPr>
                <a:t>13%</a:t>
              </a:r>
            </a:p>
          </p:txBody>
        </p:sp>
      </p:grpSp>
      <p:grpSp>
        <p:nvGrpSpPr>
          <p:cNvPr id="122" name="Group 11"/>
          <p:cNvGrpSpPr/>
          <p:nvPr/>
        </p:nvGrpSpPr>
        <p:grpSpPr>
          <a:xfrm>
            <a:off x="1466386" y="5044162"/>
            <a:ext cx="488208" cy="482154"/>
            <a:chOff x="944950" y="4029717"/>
            <a:chExt cx="382700" cy="382700"/>
          </a:xfrm>
        </p:grpSpPr>
        <p:sp>
          <p:nvSpPr>
            <p:cNvPr id="123" name="Oval 214"/>
            <p:cNvSpPr/>
            <p:nvPr/>
          </p:nvSpPr>
          <p:spPr bwMode="auto">
            <a:xfrm>
              <a:off x="944950" y="4029717"/>
              <a:ext cx="382700" cy="382700"/>
            </a:xfrm>
            <a:prstGeom prst="ellipse">
              <a:avLst/>
            </a:prstGeom>
            <a:solidFill>
              <a:srgbClr val="3CCCC7"/>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algn="ctr" defTabSz="1236980" fontAlgn="base">
                <a:spcBef>
                  <a:spcPct val="0"/>
                </a:spcBef>
                <a:spcAft>
                  <a:spcPct val="0"/>
                </a:spcAft>
                <a:defRPr/>
              </a:pPr>
              <a:endParaRPr lang="en-US" sz="7600" kern="0">
                <a:solidFill>
                  <a:srgbClr val="000000"/>
                </a:solidFill>
                <a:latin typeface="微软雅黑" panose="020B0503020204020204" pitchFamily="34" charset="-122"/>
                <a:ea typeface="微软雅黑" panose="020B0503020204020204" pitchFamily="34" charset="-122"/>
                <a:sym typeface="Gill Sans" charset="0"/>
              </a:endParaRPr>
            </a:p>
          </p:txBody>
        </p:sp>
        <p:sp>
          <p:nvSpPr>
            <p:cNvPr id="124" name="Freeform 8"/>
            <p:cNvSpPr>
              <a:spLocks noEditPoints="1"/>
            </p:cNvSpPr>
            <p:nvPr/>
          </p:nvSpPr>
          <p:spPr bwMode="auto">
            <a:xfrm>
              <a:off x="1014178" y="4107508"/>
              <a:ext cx="223229" cy="228082"/>
            </a:xfrm>
            <a:custGeom>
              <a:avLst/>
              <a:gdLst>
                <a:gd name="T0" fmla="*/ 104 w 156"/>
                <a:gd name="T1" fmla="*/ 53 h 159"/>
                <a:gd name="T2" fmla="*/ 104 w 156"/>
                <a:gd name="T3" fmla="*/ 34 h 159"/>
                <a:gd name="T4" fmla="*/ 123 w 156"/>
                <a:gd name="T5" fmla="*/ 34 h 159"/>
                <a:gd name="T6" fmla="*/ 123 w 156"/>
                <a:gd name="T7" fmla="*/ 53 h 159"/>
                <a:gd name="T8" fmla="*/ 104 w 156"/>
                <a:gd name="T9" fmla="*/ 53 h 159"/>
                <a:gd name="T10" fmla="*/ 96 w 156"/>
                <a:gd name="T11" fmla="*/ 104 h 159"/>
                <a:gd name="T12" fmla="*/ 150 w 156"/>
                <a:gd name="T13" fmla="*/ 10 h 159"/>
                <a:gd name="T14" fmla="*/ 149 w 156"/>
                <a:gd name="T15" fmla="*/ 8 h 159"/>
                <a:gd name="T16" fmla="*/ 146 w 156"/>
                <a:gd name="T17" fmla="*/ 7 h 159"/>
                <a:gd name="T18" fmla="*/ 55 w 156"/>
                <a:gd name="T19" fmla="*/ 62 h 159"/>
                <a:gd name="T20" fmla="*/ 4 w 156"/>
                <a:gd name="T21" fmla="*/ 105 h 159"/>
                <a:gd name="T22" fmla="*/ 11 w 156"/>
                <a:gd name="T23" fmla="*/ 113 h 159"/>
                <a:gd name="T24" fmla="*/ 30 w 156"/>
                <a:gd name="T25" fmla="*/ 106 h 159"/>
                <a:gd name="T26" fmla="*/ 52 w 156"/>
                <a:gd name="T27" fmla="*/ 129 h 159"/>
                <a:gd name="T28" fmla="*/ 45 w 156"/>
                <a:gd name="T29" fmla="*/ 148 h 159"/>
                <a:gd name="T30" fmla="*/ 53 w 156"/>
                <a:gd name="T31" fmla="*/ 156 h 159"/>
                <a:gd name="T32" fmla="*/ 96 w 156"/>
                <a:gd name="T33" fmla="*/ 104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6" h="159">
                  <a:moveTo>
                    <a:pt x="104" y="53"/>
                  </a:moveTo>
                  <a:cubicBezTo>
                    <a:pt x="99" y="48"/>
                    <a:pt x="99" y="39"/>
                    <a:pt x="104" y="34"/>
                  </a:cubicBezTo>
                  <a:cubicBezTo>
                    <a:pt x="110" y="29"/>
                    <a:pt x="118" y="29"/>
                    <a:pt x="123" y="34"/>
                  </a:cubicBezTo>
                  <a:cubicBezTo>
                    <a:pt x="128" y="39"/>
                    <a:pt x="128" y="48"/>
                    <a:pt x="123" y="53"/>
                  </a:cubicBezTo>
                  <a:cubicBezTo>
                    <a:pt x="118" y="58"/>
                    <a:pt x="110" y="58"/>
                    <a:pt x="104" y="53"/>
                  </a:cubicBezTo>
                  <a:close/>
                  <a:moveTo>
                    <a:pt x="96" y="104"/>
                  </a:moveTo>
                  <a:cubicBezTo>
                    <a:pt x="96" y="104"/>
                    <a:pt x="156" y="60"/>
                    <a:pt x="150" y="10"/>
                  </a:cubicBezTo>
                  <a:cubicBezTo>
                    <a:pt x="149" y="9"/>
                    <a:pt x="149" y="8"/>
                    <a:pt x="149" y="8"/>
                  </a:cubicBezTo>
                  <a:cubicBezTo>
                    <a:pt x="148" y="7"/>
                    <a:pt x="147" y="7"/>
                    <a:pt x="146" y="7"/>
                  </a:cubicBezTo>
                  <a:cubicBezTo>
                    <a:pt x="98" y="0"/>
                    <a:pt x="55" y="62"/>
                    <a:pt x="55" y="62"/>
                  </a:cubicBezTo>
                  <a:cubicBezTo>
                    <a:pt x="18" y="57"/>
                    <a:pt x="20" y="65"/>
                    <a:pt x="4" y="105"/>
                  </a:cubicBezTo>
                  <a:cubicBezTo>
                    <a:pt x="0" y="113"/>
                    <a:pt x="6" y="116"/>
                    <a:pt x="11" y="113"/>
                  </a:cubicBezTo>
                  <a:cubicBezTo>
                    <a:pt x="17" y="111"/>
                    <a:pt x="30" y="106"/>
                    <a:pt x="30" y="106"/>
                  </a:cubicBezTo>
                  <a:cubicBezTo>
                    <a:pt x="52" y="129"/>
                    <a:pt x="52" y="129"/>
                    <a:pt x="52" y="129"/>
                  </a:cubicBezTo>
                  <a:cubicBezTo>
                    <a:pt x="52" y="129"/>
                    <a:pt x="47" y="142"/>
                    <a:pt x="45" y="148"/>
                  </a:cubicBezTo>
                  <a:cubicBezTo>
                    <a:pt x="43" y="154"/>
                    <a:pt x="46" y="159"/>
                    <a:pt x="53" y="156"/>
                  </a:cubicBezTo>
                  <a:cubicBezTo>
                    <a:pt x="93" y="139"/>
                    <a:pt x="100" y="141"/>
                    <a:pt x="96" y="104"/>
                  </a:cubicBezTo>
                  <a:close/>
                </a:path>
              </a:pathLst>
            </a:custGeom>
            <a:solidFill>
              <a:schemeClr val="bg1"/>
            </a:solidFill>
            <a:ln>
              <a:noFill/>
            </a:ln>
          </p:spPr>
          <p:txBody>
            <a:bodyPr vert="horz" wrap="square" lIns="91440" tIns="45720" rIns="91440" bIns="45720" numCol="1" anchor="t" anchorCtr="0" compatLnSpc="1"/>
            <a:lstStyle/>
            <a:p>
              <a:pPr algn="ctr" fontAlgn="base">
                <a:spcBef>
                  <a:spcPct val="0"/>
                </a:spcBef>
                <a:spcAft>
                  <a:spcPct val="0"/>
                </a:spcAft>
                <a:defRPr/>
              </a:pPr>
              <a:endParaRPr lang="en-US" sz="2800" kern="0">
                <a:solidFill>
                  <a:srgbClr val="000000"/>
                </a:solidFill>
                <a:latin typeface="微软雅黑" panose="020B0503020204020204" pitchFamily="34" charset="-122"/>
                <a:ea typeface="微软雅黑" panose="020B0503020204020204" pitchFamily="34" charset="-122"/>
                <a:sym typeface="Gill Sans" charset="0"/>
              </a:endParaRPr>
            </a:p>
          </p:txBody>
        </p:sp>
      </p:grpSp>
      <p:grpSp>
        <p:nvGrpSpPr>
          <p:cNvPr id="125" name="Group 12"/>
          <p:cNvGrpSpPr/>
          <p:nvPr/>
        </p:nvGrpSpPr>
        <p:grpSpPr>
          <a:xfrm>
            <a:off x="3889634" y="5044162"/>
            <a:ext cx="488208" cy="482154"/>
            <a:chOff x="2844502" y="4029717"/>
            <a:chExt cx="382700" cy="382700"/>
          </a:xfrm>
        </p:grpSpPr>
        <p:sp>
          <p:nvSpPr>
            <p:cNvPr id="126" name="Oval 211"/>
            <p:cNvSpPr/>
            <p:nvPr/>
          </p:nvSpPr>
          <p:spPr bwMode="auto">
            <a:xfrm>
              <a:off x="2844502" y="4029717"/>
              <a:ext cx="382700" cy="382700"/>
            </a:xfrm>
            <a:prstGeom prst="ellipse">
              <a:avLst/>
            </a:prstGeom>
            <a:solidFill>
              <a:srgbClr val="3CCCC7"/>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algn="ctr" defTabSz="1236980" fontAlgn="base">
                <a:spcBef>
                  <a:spcPct val="0"/>
                </a:spcBef>
                <a:spcAft>
                  <a:spcPct val="0"/>
                </a:spcAft>
                <a:defRPr/>
              </a:pPr>
              <a:endParaRPr lang="en-US" sz="7600" kern="0">
                <a:solidFill>
                  <a:srgbClr val="000000"/>
                </a:solidFill>
                <a:latin typeface="微软雅黑" panose="020B0503020204020204" pitchFamily="34" charset="-122"/>
                <a:ea typeface="微软雅黑" panose="020B0503020204020204" pitchFamily="34" charset="-122"/>
                <a:sym typeface="Gill Sans" charset="0"/>
              </a:endParaRPr>
            </a:p>
          </p:txBody>
        </p:sp>
        <p:sp>
          <p:nvSpPr>
            <p:cNvPr id="127" name="Freeform 7"/>
            <p:cNvSpPr/>
            <p:nvPr/>
          </p:nvSpPr>
          <p:spPr bwMode="auto">
            <a:xfrm>
              <a:off x="2927761" y="4069053"/>
              <a:ext cx="220945" cy="263458"/>
            </a:xfrm>
            <a:custGeom>
              <a:avLst/>
              <a:gdLst>
                <a:gd name="T0" fmla="*/ 150 w 156"/>
                <a:gd name="T1" fmla="*/ 66 h 186"/>
                <a:gd name="T2" fmla="*/ 16 w 156"/>
                <a:gd name="T3" fmla="*/ 55 h 186"/>
                <a:gd name="T4" fmla="*/ 0 w 156"/>
                <a:gd name="T5" fmla="*/ 61 h 186"/>
                <a:gd name="T6" fmla="*/ 32 w 156"/>
                <a:gd name="T7" fmla="*/ 185 h 186"/>
                <a:gd name="T8" fmla="*/ 49 w 156"/>
                <a:gd name="T9" fmla="*/ 185 h 186"/>
                <a:gd name="T10" fmla="*/ 34 w 156"/>
                <a:gd name="T11" fmla="*/ 124 h 186"/>
                <a:gd name="T12" fmla="*/ 154 w 156"/>
                <a:gd name="T13" fmla="*/ 70 h 186"/>
                <a:gd name="T14" fmla="*/ 150 w 156"/>
                <a:gd name="T15" fmla="*/ 66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186">
                  <a:moveTo>
                    <a:pt x="150" y="66"/>
                  </a:moveTo>
                  <a:cubicBezTo>
                    <a:pt x="52" y="105"/>
                    <a:pt x="92" y="0"/>
                    <a:pt x="16" y="55"/>
                  </a:cubicBezTo>
                  <a:cubicBezTo>
                    <a:pt x="0" y="61"/>
                    <a:pt x="0" y="61"/>
                    <a:pt x="0" y="61"/>
                  </a:cubicBezTo>
                  <a:cubicBezTo>
                    <a:pt x="32" y="185"/>
                    <a:pt x="32" y="185"/>
                    <a:pt x="32" y="185"/>
                  </a:cubicBezTo>
                  <a:cubicBezTo>
                    <a:pt x="49" y="185"/>
                    <a:pt x="49" y="185"/>
                    <a:pt x="49" y="185"/>
                  </a:cubicBezTo>
                  <a:cubicBezTo>
                    <a:pt x="34" y="124"/>
                    <a:pt x="34" y="124"/>
                    <a:pt x="34" y="124"/>
                  </a:cubicBezTo>
                  <a:cubicBezTo>
                    <a:pt x="101" y="67"/>
                    <a:pt x="74" y="186"/>
                    <a:pt x="154" y="70"/>
                  </a:cubicBezTo>
                  <a:cubicBezTo>
                    <a:pt x="156" y="67"/>
                    <a:pt x="153" y="65"/>
                    <a:pt x="150" y="66"/>
                  </a:cubicBezTo>
                  <a:close/>
                </a:path>
              </a:pathLst>
            </a:custGeom>
            <a:solidFill>
              <a:schemeClr val="bg1"/>
            </a:solidFill>
            <a:ln>
              <a:noFill/>
            </a:ln>
          </p:spPr>
          <p:txBody>
            <a:bodyPr vert="horz" wrap="square" lIns="91440" tIns="45720" rIns="91440" bIns="45720" numCol="1" anchor="t" anchorCtr="0" compatLnSpc="1"/>
            <a:lstStyle/>
            <a:p>
              <a:pPr algn="ctr" fontAlgn="base">
                <a:spcBef>
                  <a:spcPct val="0"/>
                </a:spcBef>
                <a:spcAft>
                  <a:spcPct val="0"/>
                </a:spcAft>
                <a:defRPr/>
              </a:pPr>
              <a:endParaRPr lang="en-US" sz="2800" kern="0">
                <a:solidFill>
                  <a:srgbClr val="000000"/>
                </a:solidFill>
                <a:latin typeface="微软雅黑" panose="020B0503020204020204" pitchFamily="34" charset="-122"/>
                <a:ea typeface="微软雅黑" panose="020B0503020204020204" pitchFamily="34" charset="-122"/>
                <a:sym typeface="Gill Sans" charset="0"/>
              </a:endParaRPr>
            </a:p>
          </p:txBody>
        </p:sp>
      </p:grpSp>
      <p:grpSp>
        <p:nvGrpSpPr>
          <p:cNvPr id="128" name="Group 13"/>
          <p:cNvGrpSpPr/>
          <p:nvPr/>
        </p:nvGrpSpPr>
        <p:grpSpPr>
          <a:xfrm>
            <a:off x="6312881" y="5044162"/>
            <a:ext cx="488208" cy="482154"/>
            <a:chOff x="4744054" y="4029717"/>
            <a:chExt cx="382700" cy="382700"/>
          </a:xfrm>
        </p:grpSpPr>
        <p:sp>
          <p:nvSpPr>
            <p:cNvPr id="129" name="Oval 217"/>
            <p:cNvSpPr/>
            <p:nvPr/>
          </p:nvSpPr>
          <p:spPr bwMode="auto">
            <a:xfrm>
              <a:off x="4744054" y="4029717"/>
              <a:ext cx="382700" cy="382700"/>
            </a:xfrm>
            <a:prstGeom prst="ellipse">
              <a:avLst/>
            </a:prstGeom>
            <a:solidFill>
              <a:srgbClr val="3CCCC7"/>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algn="ctr" defTabSz="1236980" fontAlgn="base">
                <a:spcBef>
                  <a:spcPct val="0"/>
                </a:spcBef>
                <a:spcAft>
                  <a:spcPct val="0"/>
                </a:spcAft>
                <a:defRPr/>
              </a:pPr>
              <a:endParaRPr lang="en-US" sz="7600" kern="0">
                <a:solidFill>
                  <a:srgbClr val="000000"/>
                </a:solidFill>
                <a:latin typeface="微软雅黑" panose="020B0503020204020204" pitchFamily="34" charset="-122"/>
                <a:ea typeface="微软雅黑" panose="020B0503020204020204" pitchFamily="34" charset="-122"/>
                <a:sym typeface="Gill Sans" charset="0"/>
              </a:endParaRPr>
            </a:p>
          </p:txBody>
        </p:sp>
        <p:sp>
          <p:nvSpPr>
            <p:cNvPr id="130" name="Freeform 6"/>
            <p:cNvSpPr>
              <a:spLocks noEditPoints="1"/>
            </p:cNvSpPr>
            <p:nvPr/>
          </p:nvSpPr>
          <p:spPr bwMode="auto">
            <a:xfrm>
              <a:off x="4813750" y="4119643"/>
              <a:ext cx="204349" cy="204349"/>
            </a:xfrm>
            <a:custGeom>
              <a:avLst/>
              <a:gdLst>
                <a:gd name="T0" fmla="*/ 129 w 150"/>
                <a:gd name="T1" fmla="*/ 22 h 150"/>
                <a:gd name="T2" fmla="*/ 82 w 150"/>
                <a:gd name="T3" fmla="*/ 110 h 150"/>
                <a:gd name="T4" fmla="*/ 77 w 150"/>
                <a:gd name="T5" fmla="*/ 70 h 150"/>
                <a:gd name="T6" fmla="*/ 129 w 150"/>
                <a:gd name="T7" fmla="*/ 22 h 150"/>
                <a:gd name="T8" fmla="*/ 145 w 150"/>
                <a:gd name="T9" fmla="*/ 5 h 150"/>
                <a:gd name="T10" fmla="*/ 119 w 150"/>
                <a:gd name="T11" fmla="*/ 13 h 150"/>
                <a:gd name="T12" fmla="*/ 0 w 150"/>
                <a:gd name="T13" fmla="*/ 76 h 150"/>
                <a:gd name="T14" fmla="*/ 65 w 150"/>
                <a:gd name="T15" fmla="*/ 85 h 150"/>
                <a:gd name="T16" fmla="*/ 74 w 150"/>
                <a:gd name="T17" fmla="*/ 150 h 150"/>
                <a:gd name="T18" fmla="*/ 137 w 150"/>
                <a:gd name="T19" fmla="*/ 31 h 150"/>
                <a:gd name="T20" fmla="*/ 145 w 150"/>
                <a:gd name="T21" fmla="*/ 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0" h="150">
                  <a:moveTo>
                    <a:pt x="129" y="22"/>
                  </a:moveTo>
                  <a:cubicBezTo>
                    <a:pt x="82" y="110"/>
                    <a:pt x="82" y="110"/>
                    <a:pt x="82" y="110"/>
                  </a:cubicBezTo>
                  <a:cubicBezTo>
                    <a:pt x="77" y="70"/>
                    <a:pt x="77" y="70"/>
                    <a:pt x="77" y="70"/>
                  </a:cubicBezTo>
                  <a:cubicBezTo>
                    <a:pt x="129" y="22"/>
                    <a:pt x="129" y="22"/>
                    <a:pt x="129" y="22"/>
                  </a:cubicBezTo>
                  <a:close/>
                  <a:moveTo>
                    <a:pt x="145" y="5"/>
                  </a:moveTo>
                  <a:cubicBezTo>
                    <a:pt x="140" y="0"/>
                    <a:pt x="135" y="5"/>
                    <a:pt x="119" y="13"/>
                  </a:cubicBezTo>
                  <a:cubicBezTo>
                    <a:pt x="75" y="33"/>
                    <a:pt x="0" y="76"/>
                    <a:pt x="0" y="76"/>
                  </a:cubicBezTo>
                  <a:cubicBezTo>
                    <a:pt x="65" y="85"/>
                    <a:pt x="65" y="85"/>
                    <a:pt x="65" y="85"/>
                  </a:cubicBezTo>
                  <a:cubicBezTo>
                    <a:pt x="74" y="150"/>
                    <a:pt x="74" y="150"/>
                    <a:pt x="74" y="150"/>
                  </a:cubicBezTo>
                  <a:cubicBezTo>
                    <a:pt x="74" y="150"/>
                    <a:pt x="116" y="75"/>
                    <a:pt x="137" y="31"/>
                  </a:cubicBezTo>
                  <a:cubicBezTo>
                    <a:pt x="145" y="15"/>
                    <a:pt x="150" y="10"/>
                    <a:pt x="145" y="5"/>
                  </a:cubicBezTo>
                  <a:close/>
                </a:path>
              </a:pathLst>
            </a:custGeom>
            <a:solidFill>
              <a:schemeClr val="bg1"/>
            </a:solidFill>
            <a:ln>
              <a:noFill/>
            </a:ln>
          </p:spPr>
          <p:txBody>
            <a:bodyPr vert="horz" wrap="square" lIns="91440" tIns="45720" rIns="91440" bIns="45720" numCol="1" anchor="t" anchorCtr="0" compatLnSpc="1"/>
            <a:lstStyle/>
            <a:p>
              <a:pPr algn="ctr" fontAlgn="base">
                <a:spcBef>
                  <a:spcPct val="0"/>
                </a:spcBef>
                <a:spcAft>
                  <a:spcPct val="0"/>
                </a:spcAft>
                <a:defRPr/>
              </a:pPr>
              <a:endParaRPr lang="en-US" sz="2800" kern="0">
                <a:solidFill>
                  <a:srgbClr val="000000"/>
                </a:solidFill>
                <a:latin typeface="微软雅黑" panose="020B0503020204020204" pitchFamily="34" charset="-122"/>
                <a:ea typeface="微软雅黑" panose="020B0503020204020204" pitchFamily="34" charset="-122"/>
                <a:sym typeface="Gill Sans" charset="0"/>
              </a:endParaRPr>
            </a:p>
          </p:txBody>
        </p:sp>
      </p:grpSp>
      <p:grpSp>
        <p:nvGrpSpPr>
          <p:cNvPr id="131" name="Group 14"/>
          <p:cNvGrpSpPr/>
          <p:nvPr/>
        </p:nvGrpSpPr>
        <p:grpSpPr>
          <a:xfrm>
            <a:off x="8736129" y="5044162"/>
            <a:ext cx="488208" cy="482154"/>
            <a:chOff x="6643606" y="4029717"/>
            <a:chExt cx="382700" cy="382700"/>
          </a:xfrm>
        </p:grpSpPr>
        <p:sp>
          <p:nvSpPr>
            <p:cNvPr id="132" name="Oval 220"/>
            <p:cNvSpPr/>
            <p:nvPr/>
          </p:nvSpPr>
          <p:spPr bwMode="auto">
            <a:xfrm>
              <a:off x="6643606" y="4029717"/>
              <a:ext cx="382700" cy="382700"/>
            </a:xfrm>
            <a:prstGeom prst="ellipse">
              <a:avLst/>
            </a:prstGeom>
            <a:solidFill>
              <a:srgbClr val="3CCCC7"/>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algn="ctr" defTabSz="1236980" fontAlgn="base">
                <a:spcBef>
                  <a:spcPct val="0"/>
                </a:spcBef>
                <a:spcAft>
                  <a:spcPct val="0"/>
                </a:spcAft>
                <a:defRPr/>
              </a:pPr>
              <a:endParaRPr lang="en-US" sz="7600" kern="0">
                <a:solidFill>
                  <a:srgbClr val="000000"/>
                </a:solidFill>
                <a:latin typeface="微软雅黑" panose="020B0503020204020204" pitchFamily="34" charset="-122"/>
                <a:ea typeface="微软雅黑" panose="020B0503020204020204" pitchFamily="34" charset="-122"/>
                <a:sym typeface="Gill Sans" charset="0"/>
              </a:endParaRPr>
            </a:p>
          </p:txBody>
        </p:sp>
        <p:sp>
          <p:nvSpPr>
            <p:cNvPr id="133" name="Freeform 9"/>
            <p:cNvSpPr>
              <a:spLocks noEditPoints="1"/>
            </p:cNvSpPr>
            <p:nvPr/>
          </p:nvSpPr>
          <p:spPr bwMode="auto">
            <a:xfrm>
              <a:off x="6707521" y="4115328"/>
              <a:ext cx="250582" cy="200961"/>
            </a:xfrm>
            <a:custGeom>
              <a:avLst/>
              <a:gdLst>
                <a:gd name="T0" fmla="*/ 144 w 171"/>
                <a:gd name="T1" fmla="*/ 69 h 137"/>
                <a:gd name="T2" fmla="*/ 133 w 171"/>
                <a:gd name="T3" fmla="*/ 79 h 137"/>
                <a:gd name="T4" fmla="*/ 86 w 171"/>
                <a:gd name="T5" fmla="*/ 117 h 137"/>
                <a:gd name="T6" fmla="*/ 52 w 171"/>
                <a:gd name="T7" fmla="*/ 103 h 137"/>
                <a:gd name="T8" fmla="*/ 37 w 171"/>
                <a:gd name="T9" fmla="*/ 103 h 137"/>
                <a:gd name="T10" fmla="*/ 37 w 171"/>
                <a:gd name="T11" fmla="*/ 117 h 137"/>
                <a:gd name="T12" fmla="*/ 86 w 171"/>
                <a:gd name="T13" fmla="*/ 137 h 137"/>
                <a:gd name="T14" fmla="*/ 151 w 171"/>
                <a:gd name="T15" fmla="*/ 89 h 137"/>
                <a:gd name="T16" fmla="*/ 171 w 171"/>
                <a:gd name="T17" fmla="*/ 89 h 137"/>
                <a:gd name="T18" fmla="*/ 171 w 171"/>
                <a:gd name="T19" fmla="*/ 69 h 137"/>
                <a:gd name="T20" fmla="*/ 144 w 171"/>
                <a:gd name="T21" fmla="*/ 69 h 137"/>
                <a:gd name="T22" fmla="*/ 39 w 171"/>
                <a:gd name="T23" fmla="*/ 58 h 137"/>
                <a:gd name="T24" fmla="*/ 86 w 171"/>
                <a:gd name="T25" fmla="*/ 21 h 137"/>
                <a:gd name="T26" fmla="*/ 120 w 171"/>
                <a:gd name="T27" fmla="*/ 35 h 137"/>
                <a:gd name="T28" fmla="*/ 134 w 171"/>
                <a:gd name="T29" fmla="*/ 35 h 137"/>
                <a:gd name="T30" fmla="*/ 134 w 171"/>
                <a:gd name="T31" fmla="*/ 20 h 137"/>
                <a:gd name="T32" fmla="*/ 86 w 171"/>
                <a:gd name="T33" fmla="*/ 0 h 137"/>
                <a:gd name="T34" fmla="*/ 20 w 171"/>
                <a:gd name="T35" fmla="*/ 48 h 137"/>
                <a:gd name="T36" fmla="*/ 0 w 171"/>
                <a:gd name="T37" fmla="*/ 48 h 137"/>
                <a:gd name="T38" fmla="*/ 0 w 171"/>
                <a:gd name="T39" fmla="*/ 69 h 137"/>
                <a:gd name="T40" fmla="*/ 27 w 171"/>
                <a:gd name="T41" fmla="*/ 69 h 137"/>
                <a:gd name="T42" fmla="*/ 39 w 171"/>
                <a:gd name="T43" fmla="*/ 58 h 137"/>
                <a:gd name="T44" fmla="*/ 58 w 171"/>
                <a:gd name="T45" fmla="*/ 69 h 137"/>
                <a:gd name="T46" fmla="*/ 86 w 171"/>
                <a:gd name="T47" fmla="*/ 96 h 137"/>
                <a:gd name="T48" fmla="*/ 113 w 171"/>
                <a:gd name="T49" fmla="*/ 69 h 137"/>
                <a:gd name="T50" fmla="*/ 86 w 171"/>
                <a:gd name="T51" fmla="*/ 41 h 137"/>
                <a:gd name="T52" fmla="*/ 58 w 171"/>
                <a:gd name="T53" fmla="*/ 69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1" h="137">
                  <a:moveTo>
                    <a:pt x="144" y="69"/>
                  </a:moveTo>
                  <a:cubicBezTo>
                    <a:pt x="135" y="69"/>
                    <a:pt x="133" y="76"/>
                    <a:pt x="133" y="79"/>
                  </a:cubicBezTo>
                  <a:cubicBezTo>
                    <a:pt x="128" y="101"/>
                    <a:pt x="109" y="117"/>
                    <a:pt x="86" y="117"/>
                  </a:cubicBezTo>
                  <a:cubicBezTo>
                    <a:pt x="72" y="117"/>
                    <a:pt x="60" y="111"/>
                    <a:pt x="52" y="103"/>
                  </a:cubicBezTo>
                  <a:cubicBezTo>
                    <a:pt x="48" y="99"/>
                    <a:pt x="41" y="99"/>
                    <a:pt x="37" y="103"/>
                  </a:cubicBezTo>
                  <a:cubicBezTo>
                    <a:pt x="33" y="107"/>
                    <a:pt x="33" y="113"/>
                    <a:pt x="37" y="117"/>
                  </a:cubicBezTo>
                  <a:cubicBezTo>
                    <a:pt x="50" y="130"/>
                    <a:pt x="67" y="137"/>
                    <a:pt x="86" y="137"/>
                  </a:cubicBezTo>
                  <a:cubicBezTo>
                    <a:pt x="116" y="137"/>
                    <a:pt x="142" y="117"/>
                    <a:pt x="151" y="89"/>
                  </a:cubicBezTo>
                  <a:cubicBezTo>
                    <a:pt x="171" y="89"/>
                    <a:pt x="171" y="89"/>
                    <a:pt x="171" y="89"/>
                  </a:cubicBezTo>
                  <a:cubicBezTo>
                    <a:pt x="171" y="69"/>
                    <a:pt x="171" y="69"/>
                    <a:pt x="171" y="69"/>
                  </a:cubicBezTo>
                  <a:cubicBezTo>
                    <a:pt x="144" y="69"/>
                    <a:pt x="144" y="69"/>
                    <a:pt x="144" y="69"/>
                  </a:cubicBezTo>
                  <a:close/>
                  <a:moveTo>
                    <a:pt x="39" y="58"/>
                  </a:moveTo>
                  <a:cubicBezTo>
                    <a:pt x="43" y="37"/>
                    <a:pt x="63" y="21"/>
                    <a:pt x="86" y="21"/>
                  </a:cubicBezTo>
                  <a:cubicBezTo>
                    <a:pt x="99" y="21"/>
                    <a:pt x="111" y="26"/>
                    <a:pt x="120" y="35"/>
                  </a:cubicBezTo>
                  <a:cubicBezTo>
                    <a:pt x="124" y="39"/>
                    <a:pt x="130" y="39"/>
                    <a:pt x="134" y="35"/>
                  </a:cubicBezTo>
                  <a:cubicBezTo>
                    <a:pt x="138" y="31"/>
                    <a:pt x="138" y="24"/>
                    <a:pt x="134" y="20"/>
                  </a:cubicBezTo>
                  <a:cubicBezTo>
                    <a:pt x="122" y="8"/>
                    <a:pt x="105" y="0"/>
                    <a:pt x="86" y="0"/>
                  </a:cubicBezTo>
                  <a:cubicBezTo>
                    <a:pt x="55" y="0"/>
                    <a:pt x="29" y="20"/>
                    <a:pt x="20" y="48"/>
                  </a:cubicBezTo>
                  <a:cubicBezTo>
                    <a:pt x="0" y="48"/>
                    <a:pt x="0" y="48"/>
                    <a:pt x="0" y="48"/>
                  </a:cubicBezTo>
                  <a:cubicBezTo>
                    <a:pt x="0" y="69"/>
                    <a:pt x="0" y="69"/>
                    <a:pt x="0" y="69"/>
                  </a:cubicBezTo>
                  <a:cubicBezTo>
                    <a:pt x="27" y="69"/>
                    <a:pt x="27" y="69"/>
                    <a:pt x="27" y="69"/>
                  </a:cubicBezTo>
                  <a:cubicBezTo>
                    <a:pt x="36" y="69"/>
                    <a:pt x="38" y="62"/>
                    <a:pt x="39" y="58"/>
                  </a:cubicBezTo>
                  <a:close/>
                  <a:moveTo>
                    <a:pt x="58" y="69"/>
                  </a:moveTo>
                  <a:cubicBezTo>
                    <a:pt x="58" y="84"/>
                    <a:pt x="71" y="96"/>
                    <a:pt x="86" y="96"/>
                  </a:cubicBezTo>
                  <a:cubicBezTo>
                    <a:pt x="101" y="96"/>
                    <a:pt x="113" y="84"/>
                    <a:pt x="113" y="69"/>
                  </a:cubicBezTo>
                  <a:cubicBezTo>
                    <a:pt x="113" y="54"/>
                    <a:pt x="101" y="41"/>
                    <a:pt x="86" y="41"/>
                  </a:cubicBezTo>
                  <a:cubicBezTo>
                    <a:pt x="71" y="41"/>
                    <a:pt x="58" y="54"/>
                    <a:pt x="58" y="69"/>
                  </a:cubicBezTo>
                  <a:close/>
                </a:path>
              </a:pathLst>
            </a:custGeom>
            <a:solidFill>
              <a:schemeClr val="bg1"/>
            </a:solidFill>
            <a:ln>
              <a:noFill/>
            </a:ln>
          </p:spPr>
          <p:txBody>
            <a:bodyPr vert="horz" wrap="square" lIns="91440" tIns="45720" rIns="91440" bIns="45720" numCol="1" anchor="t" anchorCtr="0" compatLnSpc="1"/>
            <a:lstStyle/>
            <a:p>
              <a:pPr algn="ctr" fontAlgn="base">
                <a:spcBef>
                  <a:spcPct val="0"/>
                </a:spcBef>
                <a:spcAft>
                  <a:spcPct val="0"/>
                </a:spcAft>
                <a:defRPr/>
              </a:pPr>
              <a:endParaRPr lang="en-US" sz="2800" kern="0">
                <a:solidFill>
                  <a:srgbClr val="000000"/>
                </a:solidFill>
                <a:latin typeface="微软雅黑" panose="020B0503020204020204" pitchFamily="34" charset="-122"/>
                <a:ea typeface="微软雅黑" panose="020B0503020204020204" pitchFamily="34" charset="-122"/>
                <a:sym typeface="Gill Sans" charset="0"/>
              </a:endParaRPr>
            </a:p>
          </p:txBody>
        </p:sp>
      </p:grpSp>
      <p:sp>
        <p:nvSpPr>
          <p:cNvPr id="134" name="文本框 9"/>
          <p:cNvSpPr txBox="1"/>
          <p:nvPr/>
        </p:nvSpPr>
        <p:spPr>
          <a:xfrm>
            <a:off x="985019" y="188640"/>
            <a:ext cx="1872208" cy="346249"/>
          </a:xfrm>
          <a:prstGeom prst="rect">
            <a:avLst/>
          </a:prstGeom>
          <a:noFill/>
        </p:spPr>
        <p:txBody>
          <a:bodyPr wrap="square" lIns="68580" tIns="34290" rIns="68580" bIns="34290" rtlCol="0">
            <a:spAutoFit/>
          </a:bodyPr>
          <a:lstStyle/>
          <a:p>
            <a:pPr marL="0" lvl="1"/>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销售网络</a:t>
            </a:r>
          </a:p>
        </p:txBody>
      </p:sp>
      <p:sp>
        <p:nvSpPr>
          <p:cNvPr id="135" name="六边形 134"/>
          <p:cNvSpPr/>
          <p:nvPr/>
        </p:nvSpPr>
        <p:spPr>
          <a:xfrm>
            <a:off x="241896" y="125398"/>
            <a:ext cx="481345" cy="414953"/>
          </a:xfrm>
          <a:prstGeom prst="hexagon">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6" name="直接连接符 135"/>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37" name="矩形 136"/>
          <p:cNvSpPr/>
          <p:nvPr/>
        </p:nvSpPr>
        <p:spPr>
          <a:xfrm>
            <a:off x="9412843" y="188639"/>
            <a:ext cx="933216"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38" name="矩形 137"/>
          <p:cNvSpPr/>
          <p:nvPr/>
        </p:nvSpPr>
        <p:spPr>
          <a:xfrm>
            <a:off x="10347503" y="187549"/>
            <a:ext cx="1582732"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39" name="六边形 138"/>
          <p:cNvSpPr/>
          <p:nvPr/>
        </p:nvSpPr>
        <p:spPr>
          <a:xfrm>
            <a:off x="669464" y="404664"/>
            <a:ext cx="171539" cy="147879"/>
          </a:xfrm>
          <a:prstGeom prst="hexagon">
            <a:avLst/>
          </a:prstGeom>
          <a:gradFill>
            <a:gsLst>
              <a:gs pos="0">
                <a:srgbClr val="92D050"/>
              </a:gs>
              <a:gs pos="52000">
                <a:srgbClr val="3CCCC7"/>
              </a:gs>
              <a:gs pos="100000">
                <a:srgbClr val="25BFF1"/>
              </a:gs>
            </a:gsLst>
            <a:lin ang="150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文本框 9"/>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第四章</a:t>
            </a:r>
          </a:p>
        </p:txBody>
      </p:sp>
      <p:sp>
        <p:nvSpPr>
          <p:cNvPr id="141" name="文本框 9"/>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发展前景</a:t>
            </a:r>
          </a:p>
        </p:txBody>
      </p:sp>
      <p:sp>
        <p:nvSpPr>
          <p:cNvPr id="142" name="KSO_Shape"/>
          <p:cNvSpPr/>
          <p:nvPr/>
        </p:nvSpPr>
        <p:spPr bwMode="auto">
          <a:xfrm>
            <a:off x="355494" y="224862"/>
            <a:ext cx="254147" cy="216024"/>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143" name="矩形 142"/>
          <p:cNvSpPr/>
          <p:nvPr/>
        </p:nvSpPr>
        <p:spPr>
          <a:xfrm flipH="1">
            <a:off x="-3" y="6525344"/>
            <a:ext cx="12195177" cy="360511"/>
          </a:xfrm>
          <a:prstGeom prst="rect">
            <a:avLst/>
          </a:prstGeom>
          <a:gradFill>
            <a:gsLst>
              <a:gs pos="0">
                <a:srgbClr val="92D050"/>
              </a:gs>
              <a:gs pos="52000">
                <a:srgbClr val="3CCCC7"/>
              </a:gs>
              <a:gs pos="100000">
                <a:srgbClr val="25BFF1"/>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矩形 143"/>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矩形 145"/>
          <p:cNvSpPr/>
          <p:nvPr/>
        </p:nvSpPr>
        <p:spPr>
          <a:xfrm>
            <a:off x="10067547" y="6493142"/>
            <a:ext cx="1070600" cy="392242"/>
          </a:xfrm>
          <a:prstGeom prst="rect">
            <a:avLst/>
          </a:prstGeom>
          <a:solidFill>
            <a:srgbClr val="25B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Rectangle 4"/>
          <p:cNvSpPr txBox="1">
            <a:spLocks noChangeArrowheads="1"/>
          </p:cNvSpPr>
          <p:nvPr/>
        </p:nvSpPr>
        <p:spPr bwMode="auto">
          <a:xfrm>
            <a:off x="9986019" y="6493142"/>
            <a:ext cx="1152128" cy="392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dirty="0">
                <a:latin typeface="方正兰亭超细黑简体" panose="02000000000000000000" pitchFamily="2" charset="-122"/>
                <a:ea typeface="方正兰亭超细黑简体" panose="02000000000000000000" pitchFamily="2" charset="-122"/>
              </a:rPr>
              <a:t>３１</a:t>
            </a:r>
            <a:endParaRPr lang="zh-CN" dirty="0">
              <a:latin typeface="方正兰亭超细黑简体" panose="02000000000000000000" pitchFamily="2" charset="-122"/>
              <a:ea typeface="方正兰亭超细黑简体" panose="02000000000000000000" pitchFamily="2" charset="-122"/>
            </a:endParaRPr>
          </a:p>
        </p:txBody>
      </p:sp>
      <p:sp>
        <p:nvSpPr>
          <p:cNvPr id="148" name="TextBox 147"/>
          <p:cNvSpPr txBox="1"/>
          <p:nvPr/>
        </p:nvSpPr>
        <p:spPr>
          <a:xfrm>
            <a:off x="13514411" y="7029400"/>
            <a:ext cx="877163" cy="369332"/>
          </a:xfrm>
          <a:prstGeom prst="rect">
            <a:avLst/>
          </a:prstGeom>
          <a:noFill/>
        </p:spPr>
        <p:txBody>
          <a:bodyPr wrap="none" rtlCol="0">
            <a:spAutoFit/>
          </a:bodyPr>
          <a:lstStyle/>
          <a:p>
            <a:r>
              <a:rPr lang="zh-CN" altLang="en-US" dirty="0"/>
              <a:t>延时符</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300"/>
                                        <p:tgtEl>
                                          <p:spTgt spid="73"/>
                                        </p:tgtEl>
                                      </p:cBhvr>
                                    </p:animEffect>
                                    <p:anim calcmode="lin" valueType="num">
                                      <p:cBhvr>
                                        <p:cTn id="8" dur="300" fill="hold"/>
                                        <p:tgtEl>
                                          <p:spTgt spid="73"/>
                                        </p:tgtEl>
                                        <p:attrNameLst>
                                          <p:attrName>ppt_x</p:attrName>
                                        </p:attrNameLst>
                                      </p:cBhvr>
                                      <p:tavLst>
                                        <p:tav tm="0">
                                          <p:val>
                                            <p:strVal val="#ppt_x"/>
                                          </p:val>
                                        </p:tav>
                                        <p:tav tm="100000">
                                          <p:val>
                                            <p:strVal val="#ppt_x"/>
                                          </p:val>
                                        </p:tav>
                                      </p:tavLst>
                                    </p:anim>
                                    <p:anim calcmode="lin" valueType="num">
                                      <p:cBhvr>
                                        <p:cTn id="9" dur="300" fill="hold"/>
                                        <p:tgtEl>
                                          <p:spTgt spid="7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98"/>
                                        </p:tgtEl>
                                        <p:attrNameLst>
                                          <p:attrName>style.visibility</p:attrName>
                                        </p:attrNameLst>
                                      </p:cBhvr>
                                      <p:to>
                                        <p:strVal val="visible"/>
                                      </p:to>
                                    </p:set>
                                    <p:anim calcmode="lin" valueType="num">
                                      <p:cBhvr>
                                        <p:cTn id="13" dur="500" fill="hold"/>
                                        <p:tgtEl>
                                          <p:spTgt spid="98"/>
                                        </p:tgtEl>
                                        <p:attrNameLst>
                                          <p:attrName>ppt_w</p:attrName>
                                        </p:attrNameLst>
                                      </p:cBhvr>
                                      <p:tavLst>
                                        <p:tav tm="0">
                                          <p:val>
                                            <p:fltVal val="0"/>
                                          </p:val>
                                        </p:tav>
                                        <p:tav tm="100000">
                                          <p:val>
                                            <p:strVal val="#ppt_w"/>
                                          </p:val>
                                        </p:tav>
                                      </p:tavLst>
                                    </p:anim>
                                    <p:anim calcmode="lin" valueType="num">
                                      <p:cBhvr>
                                        <p:cTn id="14" dur="500" fill="hold"/>
                                        <p:tgtEl>
                                          <p:spTgt spid="98"/>
                                        </p:tgtEl>
                                        <p:attrNameLst>
                                          <p:attrName>ppt_h</p:attrName>
                                        </p:attrNameLst>
                                      </p:cBhvr>
                                      <p:tavLst>
                                        <p:tav tm="0">
                                          <p:val>
                                            <p:fltVal val="0"/>
                                          </p:val>
                                        </p:tav>
                                        <p:tav tm="100000">
                                          <p:val>
                                            <p:strVal val="#ppt_h"/>
                                          </p:val>
                                        </p:tav>
                                      </p:tavLst>
                                    </p:anim>
                                    <p:animEffect transition="in" filter="fade">
                                      <p:cBhvr>
                                        <p:cTn id="15" dur="500"/>
                                        <p:tgtEl>
                                          <p:spTgt spid="98"/>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95"/>
                                        </p:tgtEl>
                                        <p:attrNameLst>
                                          <p:attrName>style.visibility</p:attrName>
                                        </p:attrNameLst>
                                      </p:cBhvr>
                                      <p:to>
                                        <p:strVal val="visible"/>
                                      </p:to>
                                    </p:set>
                                    <p:anim calcmode="lin" valueType="num">
                                      <p:cBhvr>
                                        <p:cTn id="19" dur="500" fill="hold"/>
                                        <p:tgtEl>
                                          <p:spTgt spid="95"/>
                                        </p:tgtEl>
                                        <p:attrNameLst>
                                          <p:attrName>ppt_w</p:attrName>
                                        </p:attrNameLst>
                                      </p:cBhvr>
                                      <p:tavLst>
                                        <p:tav tm="0">
                                          <p:val>
                                            <p:fltVal val="0"/>
                                          </p:val>
                                        </p:tav>
                                        <p:tav tm="100000">
                                          <p:val>
                                            <p:strVal val="#ppt_w"/>
                                          </p:val>
                                        </p:tav>
                                      </p:tavLst>
                                    </p:anim>
                                    <p:anim calcmode="lin" valueType="num">
                                      <p:cBhvr>
                                        <p:cTn id="20" dur="500" fill="hold"/>
                                        <p:tgtEl>
                                          <p:spTgt spid="95"/>
                                        </p:tgtEl>
                                        <p:attrNameLst>
                                          <p:attrName>ppt_h</p:attrName>
                                        </p:attrNameLst>
                                      </p:cBhvr>
                                      <p:tavLst>
                                        <p:tav tm="0">
                                          <p:val>
                                            <p:fltVal val="0"/>
                                          </p:val>
                                        </p:tav>
                                        <p:tav tm="100000">
                                          <p:val>
                                            <p:strVal val="#ppt_h"/>
                                          </p:val>
                                        </p:tav>
                                      </p:tavLst>
                                    </p:anim>
                                    <p:animEffect transition="in" filter="fade">
                                      <p:cBhvr>
                                        <p:cTn id="21" dur="500"/>
                                        <p:tgtEl>
                                          <p:spTgt spid="95"/>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108"/>
                                        </p:tgtEl>
                                        <p:attrNameLst>
                                          <p:attrName>style.visibility</p:attrName>
                                        </p:attrNameLst>
                                      </p:cBhvr>
                                      <p:to>
                                        <p:strVal val="visible"/>
                                      </p:to>
                                    </p:set>
                                    <p:anim calcmode="lin" valueType="num">
                                      <p:cBhvr>
                                        <p:cTn id="25" dur="500" fill="hold"/>
                                        <p:tgtEl>
                                          <p:spTgt spid="108"/>
                                        </p:tgtEl>
                                        <p:attrNameLst>
                                          <p:attrName>ppt_w</p:attrName>
                                        </p:attrNameLst>
                                      </p:cBhvr>
                                      <p:tavLst>
                                        <p:tav tm="0">
                                          <p:val>
                                            <p:fltVal val="0"/>
                                          </p:val>
                                        </p:tav>
                                        <p:tav tm="100000">
                                          <p:val>
                                            <p:strVal val="#ppt_w"/>
                                          </p:val>
                                        </p:tav>
                                      </p:tavLst>
                                    </p:anim>
                                    <p:anim calcmode="lin" valueType="num">
                                      <p:cBhvr>
                                        <p:cTn id="26" dur="500" fill="hold"/>
                                        <p:tgtEl>
                                          <p:spTgt spid="108"/>
                                        </p:tgtEl>
                                        <p:attrNameLst>
                                          <p:attrName>ppt_h</p:attrName>
                                        </p:attrNameLst>
                                      </p:cBhvr>
                                      <p:tavLst>
                                        <p:tav tm="0">
                                          <p:val>
                                            <p:fltVal val="0"/>
                                          </p:val>
                                        </p:tav>
                                        <p:tav tm="100000">
                                          <p:val>
                                            <p:strVal val="#ppt_h"/>
                                          </p:val>
                                        </p:tav>
                                      </p:tavLst>
                                    </p:anim>
                                    <p:animEffect transition="in" filter="fade">
                                      <p:cBhvr>
                                        <p:cTn id="27" dur="500"/>
                                        <p:tgtEl>
                                          <p:spTgt spid="108"/>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101"/>
                                        </p:tgtEl>
                                        <p:attrNameLst>
                                          <p:attrName>style.visibility</p:attrName>
                                        </p:attrNameLst>
                                      </p:cBhvr>
                                      <p:to>
                                        <p:strVal val="visible"/>
                                      </p:to>
                                    </p:set>
                                    <p:anim calcmode="lin" valueType="num">
                                      <p:cBhvr>
                                        <p:cTn id="31" dur="500" fill="hold"/>
                                        <p:tgtEl>
                                          <p:spTgt spid="101"/>
                                        </p:tgtEl>
                                        <p:attrNameLst>
                                          <p:attrName>ppt_w</p:attrName>
                                        </p:attrNameLst>
                                      </p:cBhvr>
                                      <p:tavLst>
                                        <p:tav tm="0">
                                          <p:val>
                                            <p:fltVal val="0"/>
                                          </p:val>
                                        </p:tav>
                                        <p:tav tm="100000">
                                          <p:val>
                                            <p:strVal val="#ppt_w"/>
                                          </p:val>
                                        </p:tav>
                                      </p:tavLst>
                                    </p:anim>
                                    <p:anim calcmode="lin" valueType="num">
                                      <p:cBhvr>
                                        <p:cTn id="32" dur="500" fill="hold"/>
                                        <p:tgtEl>
                                          <p:spTgt spid="101"/>
                                        </p:tgtEl>
                                        <p:attrNameLst>
                                          <p:attrName>ppt_h</p:attrName>
                                        </p:attrNameLst>
                                      </p:cBhvr>
                                      <p:tavLst>
                                        <p:tav tm="0">
                                          <p:val>
                                            <p:fltVal val="0"/>
                                          </p:val>
                                        </p:tav>
                                        <p:tav tm="100000">
                                          <p:val>
                                            <p:strVal val="#ppt_h"/>
                                          </p:val>
                                        </p:tav>
                                      </p:tavLst>
                                    </p:anim>
                                    <p:animEffect transition="in" filter="fade">
                                      <p:cBhvr>
                                        <p:cTn id="33" dur="500"/>
                                        <p:tgtEl>
                                          <p:spTgt spid="101"/>
                                        </p:tgtEl>
                                      </p:cBhvr>
                                    </p:animEffect>
                                  </p:childTnLst>
                                </p:cTn>
                              </p:par>
                            </p:childTnLst>
                          </p:cTn>
                        </p:par>
                        <p:par>
                          <p:cTn id="34" fill="hold">
                            <p:stCondLst>
                              <p:cond delay="2500"/>
                            </p:stCondLst>
                            <p:childTnLst>
                              <p:par>
                                <p:cTn id="35" presetID="23" presetClass="entr" presetSubtype="36" fill="hold" nodeType="afterEffect">
                                  <p:stCondLst>
                                    <p:cond delay="0"/>
                                  </p:stCondLst>
                                  <p:childTnLst>
                                    <p:set>
                                      <p:cBhvr>
                                        <p:cTn id="36" dur="1" fill="hold">
                                          <p:stCondLst>
                                            <p:cond delay="0"/>
                                          </p:stCondLst>
                                        </p:cTn>
                                        <p:tgtEl>
                                          <p:spTgt spid="74"/>
                                        </p:tgtEl>
                                        <p:attrNameLst>
                                          <p:attrName>style.visibility</p:attrName>
                                        </p:attrNameLst>
                                      </p:cBhvr>
                                      <p:to>
                                        <p:strVal val="visible"/>
                                      </p:to>
                                    </p:set>
                                    <p:anim calcmode="lin" valueType="num">
                                      <p:cBhvr>
                                        <p:cTn id="37" dur="500" fill="hold"/>
                                        <p:tgtEl>
                                          <p:spTgt spid="74"/>
                                        </p:tgtEl>
                                        <p:attrNameLst>
                                          <p:attrName>ppt_w</p:attrName>
                                        </p:attrNameLst>
                                      </p:cBhvr>
                                      <p:tavLst>
                                        <p:tav tm="0">
                                          <p:val>
                                            <p:strVal val="(6*min(max(#ppt_w*#ppt_h,.3),1)-7.4)/-.7*#ppt_w"/>
                                          </p:val>
                                        </p:tav>
                                        <p:tav tm="100000">
                                          <p:val>
                                            <p:strVal val="#ppt_w"/>
                                          </p:val>
                                        </p:tav>
                                      </p:tavLst>
                                    </p:anim>
                                    <p:anim calcmode="lin" valueType="num">
                                      <p:cBhvr>
                                        <p:cTn id="38" dur="500" fill="hold"/>
                                        <p:tgtEl>
                                          <p:spTgt spid="74"/>
                                        </p:tgtEl>
                                        <p:attrNameLst>
                                          <p:attrName>ppt_h</p:attrName>
                                        </p:attrNameLst>
                                      </p:cBhvr>
                                      <p:tavLst>
                                        <p:tav tm="0">
                                          <p:val>
                                            <p:strVal val="(6*min(max(#ppt_w*#ppt_h,.3),1)-7.4)/-.7*#ppt_h"/>
                                          </p:val>
                                        </p:tav>
                                        <p:tav tm="100000">
                                          <p:val>
                                            <p:strVal val="#ppt_h"/>
                                          </p:val>
                                        </p:tav>
                                      </p:tavLst>
                                    </p:anim>
                                    <p:anim calcmode="lin" valueType="num">
                                      <p:cBhvr>
                                        <p:cTn id="39" dur="500" fill="hold"/>
                                        <p:tgtEl>
                                          <p:spTgt spid="74"/>
                                        </p:tgtEl>
                                        <p:attrNameLst>
                                          <p:attrName>ppt_x</p:attrName>
                                        </p:attrNameLst>
                                      </p:cBhvr>
                                      <p:tavLst>
                                        <p:tav tm="0">
                                          <p:val>
                                            <p:fltVal val="0.5"/>
                                          </p:val>
                                        </p:tav>
                                        <p:tav tm="100000">
                                          <p:val>
                                            <p:strVal val="#ppt_x"/>
                                          </p:val>
                                        </p:tav>
                                      </p:tavLst>
                                    </p:anim>
                                    <p:anim calcmode="lin" valueType="num">
                                      <p:cBhvr>
                                        <p:cTn id="40" dur="500" fill="hold"/>
                                        <p:tgtEl>
                                          <p:spTgt spid="74"/>
                                        </p:tgtEl>
                                        <p:attrNameLst>
                                          <p:attrName>ppt_y</p:attrName>
                                        </p:attrNameLst>
                                      </p:cBhvr>
                                      <p:tavLst>
                                        <p:tav tm="0">
                                          <p:val>
                                            <p:strVal val="1+(6*min(max(#ppt_w*#ppt_h,.3),1)-7.4)/-.7*#ppt_h/2"/>
                                          </p:val>
                                        </p:tav>
                                        <p:tav tm="100000">
                                          <p:val>
                                            <p:strVal val="#ppt_y"/>
                                          </p:val>
                                        </p:tav>
                                      </p:tavLst>
                                    </p:anim>
                                  </p:childTnLst>
                                </p:cTn>
                              </p:par>
                            </p:childTnLst>
                          </p:cTn>
                        </p:par>
                        <p:par>
                          <p:cTn id="41" fill="hold">
                            <p:stCondLst>
                              <p:cond delay="3000"/>
                            </p:stCondLst>
                            <p:childTnLst>
                              <p:par>
                                <p:cTn id="42" presetID="23" presetClass="entr" presetSubtype="32" fill="hold" nodeType="afterEffect">
                                  <p:stCondLst>
                                    <p:cond delay="0"/>
                                  </p:stCondLst>
                                  <p:childTnLst>
                                    <p:set>
                                      <p:cBhvr>
                                        <p:cTn id="43" dur="1" fill="hold">
                                          <p:stCondLst>
                                            <p:cond delay="0"/>
                                          </p:stCondLst>
                                        </p:cTn>
                                        <p:tgtEl>
                                          <p:spTgt spid="80"/>
                                        </p:tgtEl>
                                        <p:attrNameLst>
                                          <p:attrName>style.visibility</p:attrName>
                                        </p:attrNameLst>
                                      </p:cBhvr>
                                      <p:to>
                                        <p:strVal val="visible"/>
                                      </p:to>
                                    </p:set>
                                    <p:anim calcmode="lin" valueType="num">
                                      <p:cBhvr>
                                        <p:cTn id="44" dur="500" fill="hold"/>
                                        <p:tgtEl>
                                          <p:spTgt spid="80"/>
                                        </p:tgtEl>
                                        <p:attrNameLst>
                                          <p:attrName>ppt_w</p:attrName>
                                        </p:attrNameLst>
                                      </p:cBhvr>
                                      <p:tavLst>
                                        <p:tav tm="0">
                                          <p:val>
                                            <p:strVal val="4*#ppt_w"/>
                                          </p:val>
                                        </p:tav>
                                        <p:tav tm="100000">
                                          <p:val>
                                            <p:strVal val="#ppt_w"/>
                                          </p:val>
                                        </p:tav>
                                      </p:tavLst>
                                    </p:anim>
                                    <p:anim calcmode="lin" valueType="num">
                                      <p:cBhvr>
                                        <p:cTn id="45" dur="500" fill="hold"/>
                                        <p:tgtEl>
                                          <p:spTgt spid="80"/>
                                        </p:tgtEl>
                                        <p:attrNameLst>
                                          <p:attrName>ppt_h</p:attrName>
                                        </p:attrNameLst>
                                      </p:cBhvr>
                                      <p:tavLst>
                                        <p:tav tm="0">
                                          <p:val>
                                            <p:strVal val="4*#ppt_h"/>
                                          </p:val>
                                        </p:tav>
                                        <p:tav tm="100000">
                                          <p:val>
                                            <p:strVal val="#ppt_h"/>
                                          </p:val>
                                        </p:tav>
                                      </p:tavLst>
                                    </p:anim>
                                  </p:childTnLst>
                                </p:cTn>
                              </p:par>
                            </p:childTnLst>
                          </p:cTn>
                        </p:par>
                        <p:par>
                          <p:cTn id="46" fill="hold">
                            <p:stCondLst>
                              <p:cond delay="3500"/>
                            </p:stCondLst>
                            <p:childTnLst>
                              <p:par>
                                <p:cTn id="47" presetID="23" presetClass="entr" presetSubtype="32" fill="hold" nodeType="afterEffect">
                                  <p:stCondLst>
                                    <p:cond delay="0"/>
                                  </p:stCondLst>
                                  <p:childTnLst>
                                    <p:set>
                                      <p:cBhvr>
                                        <p:cTn id="48" dur="1" fill="hold">
                                          <p:stCondLst>
                                            <p:cond delay="0"/>
                                          </p:stCondLst>
                                        </p:cTn>
                                        <p:tgtEl>
                                          <p:spTgt spid="77"/>
                                        </p:tgtEl>
                                        <p:attrNameLst>
                                          <p:attrName>style.visibility</p:attrName>
                                        </p:attrNameLst>
                                      </p:cBhvr>
                                      <p:to>
                                        <p:strVal val="visible"/>
                                      </p:to>
                                    </p:set>
                                    <p:anim calcmode="lin" valueType="num">
                                      <p:cBhvr>
                                        <p:cTn id="49" dur="500" fill="hold"/>
                                        <p:tgtEl>
                                          <p:spTgt spid="77"/>
                                        </p:tgtEl>
                                        <p:attrNameLst>
                                          <p:attrName>ppt_w</p:attrName>
                                        </p:attrNameLst>
                                      </p:cBhvr>
                                      <p:tavLst>
                                        <p:tav tm="0">
                                          <p:val>
                                            <p:strVal val="4*#ppt_w"/>
                                          </p:val>
                                        </p:tav>
                                        <p:tav tm="100000">
                                          <p:val>
                                            <p:strVal val="#ppt_w"/>
                                          </p:val>
                                        </p:tav>
                                      </p:tavLst>
                                    </p:anim>
                                    <p:anim calcmode="lin" valueType="num">
                                      <p:cBhvr>
                                        <p:cTn id="50" dur="500" fill="hold"/>
                                        <p:tgtEl>
                                          <p:spTgt spid="77"/>
                                        </p:tgtEl>
                                        <p:attrNameLst>
                                          <p:attrName>ppt_h</p:attrName>
                                        </p:attrNameLst>
                                      </p:cBhvr>
                                      <p:tavLst>
                                        <p:tav tm="0">
                                          <p:val>
                                            <p:strVal val="4*#ppt_h"/>
                                          </p:val>
                                        </p:tav>
                                        <p:tav tm="100000">
                                          <p:val>
                                            <p:strVal val="#ppt_h"/>
                                          </p:val>
                                        </p:tav>
                                      </p:tavLst>
                                    </p:anim>
                                  </p:childTnLst>
                                </p:cTn>
                              </p:par>
                            </p:childTnLst>
                          </p:cTn>
                        </p:par>
                        <p:par>
                          <p:cTn id="51" fill="hold">
                            <p:stCondLst>
                              <p:cond delay="4000"/>
                            </p:stCondLst>
                            <p:childTnLst>
                              <p:par>
                                <p:cTn id="52" presetID="22" presetClass="entr" presetSubtype="4" fill="hold" nodeType="afterEffect">
                                  <p:stCondLst>
                                    <p:cond delay="0"/>
                                  </p:stCondLst>
                                  <p:childTnLst>
                                    <p:set>
                                      <p:cBhvr>
                                        <p:cTn id="53" dur="1" fill="hold">
                                          <p:stCondLst>
                                            <p:cond delay="0"/>
                                          </p:stCondLst>
                                        </p:cTn>
                                        <p:tgtEl>
                                          <p:spTgt spid="90"/>
                                        </p:tgtEl>
                                        <p:attrNameLst>
                                          <p:attrName>style.visibility</p:attrName>
                                        </p:attrNameLst>
                                      </p:cBhvr>
                                      <p:to>
                                        <p:strVal val="visible"/>
                                      </p:to>
                                    </p:set>
                                    <p:animEffect transition="in" filter="wipe(down)">
                                      <p:cBhvr>
                                        <p:cTn id="54" dur="300"/>
                                        <p:tgtEl>
                                          <p:spTgt spid="90"/>
                                        </p:tgtEl>
                                      </p:cBhvr>
                                    </p:animEffect>
                                  </p:childTnLst>
                                </p:cTn>
                              </p:par>
                            </p:childTnLst>
                          </p:cTn>
                        </p:par>
                        <p:par>
                          <p:cTn id="55" fill="hold">
                            <p:stCondLst>
                              <p:cond delay="4500"/>
                            </p:stCondLst>
                            <p:childTnLst>
                              <p:par>
                                <p:cTn id="56" presetID="22" presetClass="entr" presetSubtype="8" fill="hold" nodeType="afterEffect">
                                  <p:stCondLst>
                                    <p:cond delay="0"/>
                                  </p:stCondLst>
                                  <p:childTnLst>
                                    <p:set>
                                      <p:cBhvr>
                                        <p:cTn id="57" dur="1" fill="hold">
                                          <p:stCondLst>
                                            <p:cond delay="0"/>
                                          </p:stCondLst>
                                        </p:cTn>
                                        <p:tgtEl>
                                          <p:spTgt spid="89"/>
                                        </p:tgtEl>
                                        <p:attrNameLst>
                                          <p:attrName>style.visibility</p:attrName>
                                        </p:attrNameLst>
                                      </p:cBhvr>
                                      <p:to>
                                        <p:strVal val="visible"/>
                                      </p:to>
                                    </p:set>
                                    <p:animEffect transition="in" filter="wipe(left)">
                                      <p:cBhvr>
                                        <p:cTn id="58" dur="300"/>
                                        <p:tgtEl>
                                          <p:spTgt spid="89"/>
                                        </p:tgtEl>
                                      </p:cBhvr>
                                    </p:animEffect>
                                  </p:childTnLst>
                                </p:cTn>
                              </p:par>
                            </p:childTnLst>
                          </p:cTn>
                        </p:par>
                        <p:par>
                          <p:cTn id="59" fill="hold">
                            <p:stCondLst>
                              <p:cond delay="5000"/>
                            </p:stCondLst>
                            <p:childTnLst>
                              <p:par>
                                <p:cTn id="60" presetID="22" presetClass="entr" presetSubtype="2" fill="hold" nodeType="afterEffect">
                                  <p:stCondLst>
                                    <p:cond delay="0"/>
                                  </p:stCondLst>
                                  <p:childTnLst>
                                    <p:set>
                                      <p:cBhvr>
                                        <p:cTn id="61" dur="1" fill="hold">
                                          <p:stCondLst>
                                            <p:cond delay="0"/>
                                          </p:stCondLst>
                                        </p:cTn>
                                        <p:tgtEl>
                                          <p:spTgt spid="92"/>
                                        </p:tgtEl>
                                        <p:attrNameLst>
                                          <p:attrName>style.visibility</p:attrName>
                                        </p:attrNameLst>
                                      </p:cBhvr>
                                      <p:to>
                                        <p:strVal val="visible"/>
                                      </p:to>
                                    </p:set>
                                    <p:animEffect transition="in" filter="wipe(right)">
                                      <p:cBhvr>
                                        <p:cTn id="62" dur="300"/>
                                        <p:tgtEl>
                                          <p:spTgt spid="92"/>
                                        </p:tgtEl>
                                      </p:cBhvr>
                                    </p:animEffect>
                                  </p:childTnLst>
                                </p:cTn>
                              </p:par>
                            </p:childTnLst>
                          </p:cTn>
                        </p:par>
                        <p:par>
                          <p:cTn id="63" fill="hold">
                            <p:stCondLst>
                              <p:cond delay="5500"/>
                            </p:stCondLst>
                            <p:childTnLst>
                              <p:par>
                                <p:cTn id="64" presetID="22" presetClass="entr" presetSubtype="8" fill="hold" nodeType="afterEffect">
                                  <p:stCondLst>
                                    <p:cond delay="0"/>
                                  </p:stCondLst>
                                  <p:childTnLst>
                                    <p:set>
                                      <p:cBhvr>
                                        <p:cTn id="65" dur="1" fill="hold">
                                          <p:stCondLst>
                                            <p:cond delay="0"/>
                                          </p:stCondLst>
                                        </p:cTn>
                                        <p:tgtEl>
                                          <p:spTgt spid="86"/>
                                        </p:tgtEl>
                                        <p:attrNameLst>
                                          <p:attrName>style.visibility</p:attrName>
                                        </p:attrNameLst>
                                      </p:cBhvr>
                                      <p:to>
                                        <p:strVal val="visible"/>
                                      </p:to>
                                    </p:set>
                                    <p:animEffect transition="in" filter="wipe(left)">
                                      <p:cBhvr>
                                        <p:cTn id="66" dur="300"/>
                                        <p:tgtEl>
                                          <p:spTgt spid="86"/>
                                        </p:tgtEl>
                                      </p:cBhvr>
                                    </p:animEffect>
                                  </p:childTnLst>
                                </p:cTn>
                              </p:par>
                            </p:childTnLst>
                          </p:cTn>
                        </p:par>
                        <p:par>
                          <p:cTn id="67" fill="hold">
                            <p:stCondLst>
                              <p:cond delay="6000"/>
                            </p:stCondLst>
                            <p:childTnLst>
                              <p:par>
                                <p:cTn id="68" presetID="22" presetClass="entr" presetSubtype="4" fill="hold" nodeType="afterEffect">
                                  <p:stCondLst>
                                    <p:cond delay="0"/>
                                  </p:stCondLst>
                                  <p:childTnLst>
                                    <p:set>
                                      <p:cBhvr>
                                        <p:cTn id="69" dur="1" fill="hold">
                                          <p:stCondLst>
                                            <p:cond delay="0"/>
                                          </p:stCondLst>
                                        </p:cTn>
                                        <p:tgtEl>
                                          <p:spTgt spid="94"/>
                                        </p:tgtEl>
                                        <p:attrNameLst>
                                          <p:attrName>style.visibility</p:attrName>
                                        </p:attrNameLst>
                                      </p:cBhvr>
                                      <p:to>
                                        <p:strVal val="visible"/>
                                      </p:to>
                                    </p:set>
                                    <p:animEffect transition="in" filter="wipe(down)">
                                      <p:cBhvr>
                                        <p:cTn id="70" dur="300"/>
                                        <p:tgtEl>
                                          <p:spTgt spid="94"/>
                                        </p:tgtEl>
                                      </p:cBhvr>
                                    </p:animEffect>
                                  </p:childTnLst>
                                </p:cTn>
                              </p:par>
                            </p:childTnLst>
                          </p:cTn>
                        </p:par>
                        <p:par>
                          <p:cTn id="71" fill="hold">
                            <p:stCondLst>
                              <p:cond delay="6500"/>
                            </p:stCondLst>
                            <p:childTnLst>
                              <p:par>
                                <p:cTn id="72" presetID="22" presetClass="entr" presetSubtype="1" fill="hold" nodeType="afterEffect">
                                  <p:stCondLst>
                                    <p:cond delay="0"/>
                                  </p:stCondLst>
                                  <p:childTnLst>
                                    <p:set>
                                      <p:cBhvr>
                                        <p:cTn id="73" dur="1" fill="hold">
                                          <p:stCondLst>
                                            <p:cond delay="0"/>
                                          </p:stCondLst>
                                        </p:cTn>
                                        <p:tgtEl>
                                          <p:spTgt spid="88"/>
                                        </p:tgtEl>
                                        <p:attrNameLst>
                                          <p:attrName>style.visibility</p:attrName>
                                        </p:attrNameLst>
                                      </p:cBhvr>
                                      <p:to>
                                        <p:strVal val="visible"/>
                                      </p:to>
                                    </p:set>
                                    <p:animEffect transition="in" filter="wipe(up)">
                                      <p:cBhvr>
                                        <p:cTn id="74" dur="300"/>
                                        <p:tgtEl>
                                          <p:spTgt spid="88"/>
                                        </p:tgtEl>
                                      </p:cBhvr>
                                    </p:animEffect>
                                  </p:childTnLst>
                                </p:cTn>
                              </p:par>
                            </p:childTnLst>
                          </p:cTn>
                        </p:par>
                        <p:par>
                          <p:cTn id="75" fill="hold">
                            <p:stCondLst>
                              <p:cond delay="7000"/>
                            </p:stCondLst>
                            <p:childTnLst>
                              <p:par>
                                <p:cTn id="76" presetID="22" presetClass="entr" presetSubtype="8" fill="hold" nodeType="afterEffect">
                                  <p:stCondLst>
                                    <p:cond delay="0"/>
                                  </p:stCondLst>
                                  <p:childTnLst>
                                    <p:set>
                                      <p:cBhvr>
                                        <p:cTn id="77" dur="1" fill="hold">
                                          <p:stCondLst>
                                            <p:cond delay="0"/>
                                          </p:stCondLst>
                                        </p:cTn>
                                        <p:tgtEl>
                                          <p:spTgt spid="93"/>
                                        </p:tgtEl>
                                        <p:attrNameLst>
                                          <p:attrName>style.visibility</p:attrName>
                                        </p:attrNameLst>
                                      </p:cBhvr>
                                      <p:to>
                                        <p:strVal val="visible"/>
                                      </p:to>
                                    </p:set>
                                    <p:animEffect transition="in" filter="wipe(left)">
                                      <p:cBhvr>
                                        <p:cTn id="78" dur="300"/>
                                        <p:tgtEl>
                                          <p:spTgt spid="93"/>
                                        </p:tgtEl>
                                      </p:cBhvr>
                                    </p:animEffect>
                                  </p:childTnLst>
                                </p:cTn>
                              </p:par>
                            </p:childTnLst>
                          </p:cTn>
                        </p:par>
                        <p:par>
                          <p:cTn id="79" fill="hold">
                            <p:stCondLst>
                              <p:cond delay="7500"/>
                            </p:stCondLst>
                            <p:childTnLst>
                              <p:par>
                                <p:cTn id="80" presetID="22" presetClass="entr" presetSubtype="2" fill="hold" nodeType="afterEffect">
                                  <p:stCondLst>
                                    <p:cond delay="0"/>
                                  </p:stCondLst>
                                  <p:childTnLst>
                                    <p:set>
                                      <p:cBhvr>
                                        <p:cTn id="81" dur="1" fill="hold">
                                          <p:stCondLst>
                                            <p:cond delay="0"/>
                                          </p:stCondLst>
                                        </p:cTn>
                                        <p:tgtEl>
                                          <p:spTgt spid="87"/>
                                        </p:tgtEl>
                                        <p:attrNameLst>
                                          <p:attrName>style.visibility</p:attrName>
                                        </p:attrNameLst>
                                      </p:cBhvr>
                                      <p:to>
                                        <p:strVal val="visible"/>
                                      </p:to>
                                    </p:set>
                                    <p:animEffect transition="in" filter="wipe(right)">
                                      <p:cBhvr>
                                        <p:cTn id="82" dur="300"/>
                                        <p:tgtEl>
                                          <p:spTgt spid="87"/>
                                        </p:tgtEl>
                                      </p:cBhvr>
                                    </p:animEffect>
                                  </p:childTnLst>
                                </p:cTn>
                              </p:par>
                            </p:childTnLst>
                          </p:cTn>
                        </p:par>
                        <p:par>
                          <p:cTn id="83" fill="hold">
                            <p:stCondLst>
                              <p:cond delay="8000"/>
                            </p:stCondLst>
                            <p:childTnLst>
                              <p:par>
                                <p:cTn id="84" presetID="22" presetClass="entr" presetSubtype="4" fill="hold" nodeType="afterEffect">
                                  <p:stCondLst>
                                    <p:cond delay="0"/>
                                  </p:stCondLst>
                                  <p:childTnLst>
                                    <p:set>
                                      <p:cBhvr>
                                        <p:cTn id="85" dur="1" fill="hold">
                                          <p:stCondLst>
                                            <p:cond delay="0"/>
                                          </p:stCondLst>
                                        </p:cTn>
                                        <p:tgtEl>
                                          <p:spTgt spid="83"/>
                                        </p:tgtEl>
                                        <p:attrNameLst>
                                          <p:attrName>style.visibility</p:attrName>
                                        </p:attrNameLst>
                                      </p:cBhvr>
                                      <p:to>
                                        <p:strVal val="visible"/>
                                      </p:to>
                                    </p:set>
                                    <p:animEffect transition="in" filter="wipe(down)">
                                      <p:cBhvr>
                                        <p:cTn id="86" dur="300"/>
                                        <p:tgtEl>
                                          <p:spTgt spid="83"/>
                                        </p:tgtEl>
                                      </p:cBhvr>
                                    </p:animEffect>
                                  </p:childTnLst>
                                </p:cTn>
                              </p:par>
                            </p:childTnLst>
                          </p:cTn>
                        </p:par>
                        <p:par>
                          <p:cTn id="87" fill="hold">
                            <p:stCondLst>
                              <p:cond delay="8500"/>
                            </p:stCondLst>
                            <p:childTnLst>
                              <p:par>
                                <p:cTn id="88" presetID="22" presetClass="entr" presetSubtype="4" fill="hold" nodeType="afterEffect">
                                  <p:stCondLst>
                                    <p:cond delay="0"/>
                                  </p:stCondLst>
                                  <p:childTnLst>
                                    <p:set>
                                      <p:cBhvr>
                                        <p:cTn id="89" dur="1" fill="hold">
                                          <p:stCondLst>
                                            <p:cond delay="0"/>
                                          </p:stCondLst>
                                        </p:cTn>
                                        <p:tgtEl>
                                          <p:spTgt spid="85"/>
                                        </p:tgtEl>
                                        <p:attrNameLst>
                                          <p:attrName>style.visibility</p:attrName>
                                        </p:attrNameLst>
                                      </p:cBhvr>
                                      <p:to>
                                        <p:strVal val="visible"/>
                                      </p:to>
                                    </p:set>
                                    <p:animEffect transition="in" filter="wipe(down)">
                                      <p:cBhvr>
                                        <p:cTn id="90" dur="300"/>
                                        <p:tgtEl>
                                          <p:spTgt spid="85"/>
                                        </p:tgtEl>
                                      </p:cBhvr>
                                    </p:animEffect>
                                  </p:childTnLst>
                                </p:cTn>
                              </p:par>
                            </p:childTnLst>
                          </p:cTn>
                        </p:par>
                        <p:par>
                          <p:cTn id="91" fill="hold">
                            <p:stCondLst>
                              <p:cond delay="9000"/>
                            </p:stCondLst>
                            <p:childTnLst>
                              <p:par>
                                <p:cTn id="92" presetID="22" presetClass="entr" presetSubtype="1" fill="hold" nodeType="afterEffect">
                                  <p:stCondLst>
                                    <p:cond delay="0"/>
                                  </p:stCondLst>
                                  <p:childTnLst>
                                    <p:set>
                                      <p:cBhvr>
                                        <p:cTn id="93" dur="1" fill="hold">
                                          <p:stCondLst>
                                            <p:cond delay="0"/>
                                          </p:stCondLst>
                                        </p:cTn>
                                        <p:tgtEl>
                                          <p:spTgt spid="84"/>
                                        </p:tgtEl>
                                        <p:attrNameLst>
                                          <p:attrName>style.visibility</p:attrName>
                                        </p:attrNameLst>
                                      </p:cBhvr>
                                      <p:to>
                                        <p:strVal val="visible"/>
                                      </p:to>
                                    </p:set>
                                    <p:animEffect transition="in" filter="wipe(up)">
                                      <p:cBhvr>
                                        <p:cTn id="94" dur="300"/>
                                        <p:tgtEl>
                                          <p:spTgt spid="84"/>
                                        </p:tgtEl>
                                      </p:cBhvr>
                                    </p:animEffect>
                                  </p:childTnLst>
                                </p:cTn>
                              </p:par>
                            </p:childTnLst>
                          </p:cTn>
                        </p:par>
                        <p:par>
                          <p:cTn id="95" fill="hold">
                            <p:stCondLst>
                              <p:cond delay="9500"/>
                            </p:stCondLst>
                            <p:childTnLst>
                              <p:par>
                                <p:cTn id="96" presetID="22" presetClass="entr" presetSubtype="4" fill="hold" nodeType="afterEffect">
                                  <p:stCondLst>
                                    <p:cond delay="0"/>
                                  </p:stCondLst>
                                  <p:childTnLst>
                                    <p:set>
                                      <p:cBhvr>
                                        <p:cTn id="97" dur="1" fill="hold">
                                          <p:stCondLst>
                                            <p:cond delay="0"/>
                                          </p:stCondLst>
                                        </p:cTn>
                                        <p:tgtEl>
                                          <p:spTgt spid="91"/>
                                        </p:tgtEl>
                                        <p:attrNameLst>
                                          <p:attrName>style.visibility</p:attrName>
                                        </p:attrNameLst>
                                      </p:cBhvr>
                                      <p:to>
                                        <p:strVal val="visible"/>
                                      </p:to>
                                    </p:set>
                                    <p:animEffect transition="in" filter="wipe(down)">
                                      <p:cBhvr>
                                        <p:cTn id="98" dur="300"/>
                                        <p:tgtEl>
                                          <p:spTgt spid="91"/>
                                        </p:tgtEl>
                                      </p:cBhvr>
                                    </p:animEffect>
                                  </p:childTnLst>
                                </p:cTn>
                              </p:par>
                            </p:childTnLst>
                          </p:cTn>
                        </p:par>
                        <p:par>
                          <p:cTn id="99" fill="hold">
                            <p:stCondLst>
                              <p:cond delay="10000"/>
                            </p:stCondLst>
                            <p:childTnLst>
                              <p:par>
                                <p:cTn id="100" presetID="53" presetClass="entr" presetSubtype="16" fill="hold" nodeType="afterEffect">
                                  <p:stCondLst>
                                    <p:cond delay="0"/>
                                  </p:stCondLst>
                                  <p:childTnLst>
                                    <p:set>
                                      <p:cBhvr>
                                        <p:cTn id="101" dur="1" fill="hold">
                                          <p:stCondLst>
                                            <p:cond delay="0"/>
                                          </p:stCondLst>
                                        </p:cTn>
                                        <p:tgtEl>
                                          <p:spTgt spid="111"/>
                                        </p:tgtEl>
                                        <p:attrNameLst>
                                          <p:attrName>style.visibility</p:attrName>
                                        </p:attrNameLst>
                                      </p:cBhvr>
                                      <p:to>
                                        <p:strVal val="visible"/>
                                      </p:to>
                                    </p:set>
                                    <p:anim calcmode="lin" valueType="num">
                                      <p:cBhvr>
                                        <p:cTn id="102" dur="500" fill="hold"/>
                                        <p:tgtEl>
                                          <p:spTgt spid="111"/>
                                        </p:tgtEl>
                                        <p:attrNameLst>
                                          <p:attrName>ppt_w</p:attrName>
                                        </p:attrNameLst>
                                      </p:cBhvr>
                                      <p:tavLst>
                                        <p:tav tm="0">
                                          <p:val>
                                            <p:fltVal val="0"/>
                                          </p:val>
                                        </p:tav>
                                        <p:tav tm="100000">
                                          <p:val>
                                            <p:strVal val="#ppt_w"/>
                                          </p:val>
                                        </p:tav>
                                      </p:tavLst>
                                    </p:anim>
                                    <p:anim calcmode="lin" valueType="num">
                                      <p:cBhvr>
                                        <p:cTn id="103" dur="500" fill="hold"/>
                                        <p:tgtEl>
                                          <p:spTgt spid="111"/>
                                        </p:tgtEl>
                                        <p:attrNameLst>
                                          <p:attrName>ppt_h</p:attrName>
                                        </p:attrNameLst>
                                      </p:cBhvr>
                                      <p:tavLst>
                                        <p:tav tm="0">
                                          <p:val>
                                            <p:fltVal val="0"/>
                                          </p:val>
                                        </p:tav>
                                        <p:tav tm="100000">
                                          <p:val>
                                            <p:strVal val="#ppt_h"/>
                                          </p:val>
                                        </p:tav>
                                      </p:tavLst>
                                    </p:anim>
                                    <p:animEffect transition="in" filter="fade">
                                      <p:cBhvr>
                                        <p:cTn id="104" dur="500"/>
                                        <p:tgtEl>
                                          <p:spTgt spid="111"/>
                                        </p:tgtEl>
                                      </p:cBhvr>
                                    </p:animEffect>
                                  </p:childTnLst>
                                </p:cTn>
                              </p:par>
                            </p:childTnLst>
                          </p:cTn>
                        </p:par>
                        <p:par>
                          <p:cTn id="105" fill="hold">
                            <p:stCondLst>
                              <p:cond delay="10500"/>
                            </p:stCondLst>
                            <p:childTnLst>
                              <p:par>
                                <p:cTn id="106" presetID="23" presetClass="entr" presetSubtype="288" fill="hold" nodeType="afterEffect">
                                  <p:stCondLst>
                                    <p:cond delay="0"/>
                                  </p:stCondLst>
                                  <p:childTnLst>
                                    <p:set>
                                      <p:cBhvr>
                                        <p:cTn id="107" dur="1" fill="hold">
                                          <p:stCondLst>
                                            <p:cond delay="0"/>
                                          </p:stCondLst>
                                        </p:cTn>
                                        <p:tgtEl>
                                          <p:spTgt spid="117"/>
                                        </p:tgtEl>
                                        <p:attrNameLst>
                                          <p:attrName>style.visibility</p:attrName>
                                        </p:attrNameLst>
                                      </p:cBhvr>
                                      <p:to>
                                        <p:strVal val="visible"/>
                                      </p:to>
                                    </p:set>
                                    <p:anim calcmode="lin" valueType="num">
                                      <p:cBhvr>
                                        <p:cTn id="108" dur="500" fill="hold"/>
                                        <p:tgtEl>
                                          <p:spTgt spid="117"/>
                                        </p:tgtEl>
                                        <p:attrNameLst>
                                          <p:attrName>ppt_w</p:attrName>
                                        </p:attrNameLst>
                                      </p:cBhvr>
                                      <p:tavLst>
                                        <p:tav tm="0">
                                          <p:val>
                                            <p:strVal val="4/3*#ppt_w"/>
                                          </p:val>
                                        </p:tav>
                                        <p:tav tm="100000">
                                          <p:val>
                                            <p:strVal val="#ppt_w"/>
                                          </p:val>
                                        </p:tav>
                                      </p:tavLst>
                                    </p:anim>
                                    <p:anim calcmode="lin" valueType="num">
                                      <p:cBhvr>
                                        <p:cTn id="109" dur="500" fill="hold"/>
                                        <p:tgtEl>
                                          <p:spTgt spid="117"/>
                                        </p:tgtEl>
                                        <p:attrNameLst>
                                          <p:attrName>ppt_h</p:attrName>
                                        </p:attrNameLst>
                                      </p:cBhvr>
                                      <p:tavLst>
                                        <p:tav tm="0">
                                          <p:val>
                                            <p:strVal val="4/3*#ppt_h"/>
                                          </p:val>
                                        </p:tav>
                                        <p:tav tm="100000">
                                          <p:val>
                                            <p:strVal val="#ppt_h"/>
                                          </p:val>
                                        </p:tav>
                                      </p:tavLst>
                                    </p:anim>
                                  </p:childTnLst>
                                </p:cTn>
                              </p:par>
                            </p:childTnLst>
                          </p:cTn>
                        </p:par>
                        <p:par>
                          <p:cTn id="110" fill="hold">
                            <p:stCondLst>
                              <p:cond delay="11000"/>
                            </p:stCondLst>
                            <p:childTnLst>
                              <p:par>
                                <p:cTn id="111" presetID="53" presetClass="entr" presetSubtype="16" fill="hold" nodeType="afterEffect">
                                  <p:stCondLst>
                                    <p:cond delay="0"/>
                                  </p:stCondLst>
                                  <p:childTnLst>
                                    <p:set>
                                      <p:cBhvr>
                                        <p:cTn id="112" dur="1" fill="hold">
                                          <p:stCondLst>
                                            <p:cond delay="0"/>
                                          </p:stCondLst>
                                        </p:cTn>
                                        <p:tgtEl>
                                          <p:spTgt spid="122"/>
                                        </p:tgtEl>
                                        <p:attrNameLst>
                                          <p:attrName>style.visibility</p:attrName>
                                        </p:attrNameLst>
                                      </p:cBhvr>
                                      <p:to>
                                        <p:strVal val="visible"/>
                                      </p:to>
                                    </p:set>
                                    <p:anim calcmode="lin" valueType="num">
                                      <p:cBhvr>
                                        <p:cTn id="113" dur="500" fill="hold"/>
                                        <p:tgtEl>
                                          <p:spTgt spid="122"/>
                                        </p:tgtEl>
                                        <p:attrNameLst>
                                          <p:attrName>ppt_w</p:attrName>
                                        </p:attrNameLst>
                                      </p:cBhvr>
                                      <p:tavLst>
                                        <p:tav tm="0">
                                          <p:val>
                                            <p:fltVal val="0"/>
                                          </p:val>
                                        </p:tav>
                                        <p:tav tm="100000">
                                          <p:val>
                                            <p:strVal val="#ppt_w"/>
                                          </p:val>
                                        </p:tav>
                                      </p:tavLst>
                                    </p:anim>
                                    <p:anim calcmode="lin" valueType="num">
                                      <p:cBhvr>
                                        <p:cTn id="114" dur="500" fill="hold"/>
                                        <p:tgtEl>
                                          <p:spTgt spid="122"/>
                                        </p:tgtEl>
                                        <p:attrNameLst>
                                          <p:attrName>ppt_h</p:attrName>
                                        </p:attrNameLst>
                                      </p:cBhvr>
                                      <p:tavLst>
                                        <p:tav tm="0">
                                          <p:val>
                                            <p:fltVal val="0"/>
                                          </p:val>
                                        </p:tav>
                                        <p:tav tm="100000">
                                          <p:val>
                                            <p:strVal val="#ppt_h"/>
                                          </p:val>
                                        </p:tav>
                                      </p:tavLst>
                                    </p:anim>
                                    <p:animEffect transition="in" filter="fade">
                                      <p:cBhvr>
                                        <p:cTn id="115" dur="500"/>
                                        <p:tgtEl>
                                          <p:spTgt spid="122"/>
                                        </p:tgtEl>
                                      </p:cBhvr>
                                    </p:animEffect>
                                  </p:childTnLst>
                                </p:cTn>
                              </p:par>
                              <p:par>
                                <p:cTn id="116" presetID="22" presetClass="entr" presetSubtype="8" fill="hold" grpId="0" nodeType="withEffect">
                                  <p:stCondLst>
                                    <p:cond delay="0"/>
                                  </p:stCondLst>
                                  <p:childTnLst>
                                    <p:set>
                                      <p:cBhvr>
                                        <p:cTn id="117" dur="1" fill="hold">
                                          <p:stCondLst>
                                            <p:cond delay="0"/>
                                          </p:stCondLst>
                                        </p:cTn>
                                        <p:tgtEl>
                                          <p:spTgt spid="104"/>
                                        </p:tgtEl>
                                        <p:attrNameLst>
                                          <p:attrName>style.visibility</p:attrName>
                                        </p:attrNameLst>
                                      </p:cBhvr>
                                      <p:to>
                                        <p:strVal val="visible"/>
                                      </p:to>
                                    </p:set>
                                    <p:animEffect transition="in" filter="wipe(left)">
                                      <p:cBhvr>
                                        <p:cTn id="118" dur="500"/>
                                        <p:tgtEl>
                                          <p:spTgt spid="104"/>
                                        </p:tgtEl>
                                      </p:cBhvr>
                                    </p:animEffect>
                                  </p:childTnLst>
                                </p:cTn>
                              </p:par>
                            </p:childTnLst>
                          </p:cTn>
                        </p:par>
                        <p:par>
                          <p:cTn id="119" fill="hold">
                            <p:stCondLst>
                              <p:cond delay="11500"/>
                            </p:stCondLst>
                            <p:childTnLst>
                              <p:par>
                                <p:cTn id="120" presetID="53" presetClass="entr" presetSubtype="16" fill="hold" nodeType="afterEffect">
                                  <p:stCondLst>
                                    <p:cond delay="0"/>
                                  </p:stCondLst>
                                  <p:childTnLst>
                                    <p:set>
                                      <p:cBhvr>
                                        <p:cTn id="121" dur="1" fill="hold">
                                          <p:stCondLst>
                                            <p:cond delay="0"/>
                                          </p:stCondLst>
                                        </p:cTn>
                                        <p:tgtEl>
                                          <p:spTgt spid="125"/>
                                        </p:tgtEl>
                                        <p:attrNameLst>
                                          <p:attrName>style.visibility</p:attrName>
                                        </p:attrNameLst>
                                      </p:cBhvr>
                                      <p:to>
                                        <p:strVal val="visible"/>
                                      </p:to>
                                    </p:set>
                                    <p:anim calcmode="lin" valueType="num">
                                      <p:cBhvr>
                                        <p:cTn id="122" dur="500" fill="hold"/>
                                        <p:tgtEl>
                                          <p:spTgt spid="125"/>
                                        </p:tgtEl>
                                        <p:attrNameLst>
                                          <p:attrName>ppt_w</p:attrName>
                                        </p:attrNameLst>
                                      </p:cBhvr>
                                      <p:tavLst>
                                        <p:tav tm="0">
                                          <p:val>
                                            <p:fltVal val="0"/>
                                          </p:val>
                                        </p:tav>
                                        <p:tav tm="100000">
                                          <p:val>
                                            <p:strVal val="#ppt_w"/>
                                          </p:val>
                                        </p:tav>
                                      </p:tavLst>
                                    </p:anim>
                                    <p:anim calcmode="lin" valueType="num">
                                      <p:cBhvr>
                                        <p:cTn id="123" dur="500" fill="hold"/>
                                        <p:tgtEl>
                                          <p:spTgt spid="125"/>
                                        </p:tgtEl>
                                        <p:attrNameLst>
                                          <p:attrName>ppt_h</p:attrName>
                                        </p:attrNameLst>
                                      </p:cBhvr>
                                      <p:tavLst>
                                        <p:tav tm="0">
                                          <p:val>
                                            <p:fltVal val="0"/>
                                          </p:val>
                                        </p:tav>
                                        <p:tav tm="100000">
                                          <p:val>
                                            <p:strVal val="#ppt_h"/>
                                          </p:val>
                                        </p:tav>
                                      </p:tavLst>
                                    </p:anim>
                                    <p:animEffect transition="in" filter="fade">
                                      <p:cBhvr>
                                        <p:cTn id="124" dur="500"/>
                                        <p:tgtEl>
                                          <p:spTgt spid="125"/>
                                        </p:tgtEl>
                                      </p:cBhvr>
                                    </p:animEffect>
                                  </p:childTnLst>
                                </p:cTn>
                              </p:par>
                              <p:par>
                                <p:cTn id="125" presetID="22" presetClass="entr" presetSubtype="8" fill="hold" grpId="0" nodeType="withEffect">
                                  <p:stCondLst>
                                    <p:cond delay="0"/>
                                  </p:stCondLst>
                                  <p:childTnLst>
                                    <p:set>
                                      <p:cBhvr>
                                        <p:cTn id="126" dur="1" fill="hold">
                                          <p:stCondLst>
                                            <p:cond delay="0"/>
                                          </p:stCondLst>
                                        </p:cTn>
                                        <p:tgtEl>
                                          <p:spTgt spid="105"/>
                                        </p:tgtEl>
                                        <p:attrNameLst>
                                          <p:attrName>style.visibility</p:attrName>
                                        </p:attrNameLst>
                                      </p:cBhvr>
                                      <p:to>
                                        <p:strVal val="visible"/>
                                      </p:to>
                                    </p:set>
                                    <p:animEffect transition="in" filter="wipe(left)">
                                      <p:cBhvr>
                                        <p:cTn id="127" dur="500"/>
                                        <p:tgtEl>
                                          <p:spTgt spid="105"/>
                                        </p:tgtEl>
                                      </p:cBhvr>
                                    </p:animEffect>
                                  </p:childTnLst>
                                </p:cTn>
                              </p:par>
                            </p:childTnLst>
                          </p:cTn>
                        </p:par>
                        <p:par>
                          <p:cTn id="128" fill="hold">
                            <p:stCondLst>
                              <p:cond delay="12000"/>
                            </p:stCondLst>
                            <p:childTnLst>
                              <p:par>
                                <p:cTn id="129" presetID="53" presetClass="entr" presetSubtype="16" fill="hold" nodeType="afterEffect">
                                  <p:stCondLst>
                                    <p:cond delay="0"/>
                                  </p:stCondLst>
                                  <p:childTnLst>
                                    <p:set>
                                      <p:cBhvr>
                                        <p:cTn id="130" dur="1" fill="hold">
                                          <p:stCondLst>
                                            <p:cond delay="0"/>
                                          </p:stCondLst>
                                        </p:cTn>
                                        <p:tgtEl>
                                          <p:spTgt spid="128"/>
                                        </p:tgtEl>
                                        <p:attrNameLst>
                                          <p:attrName>style.visibility</p:attrName>
                                        </p:attrNameLst>
                                      </p:cBhvr>
                                      <p:to>
                                        <p:strVal val="visible"/>
                                      </p:to>
                                    </p:set>
                                    <p:anim calcmode="lin" valueType="num">
                                      <p:cBhvr>
                                        <p:cTn id="131" dur="500" fill="hold"/>
                                        <p:tgtEl>
                                          <p:spTgt spid="128"/>
                                        </p:tgtEl>
                                        <p:attrNameLst>
                                          <p:attrName>ppt_w</p:attrName>
                                        </p:attrNameLst>
                                      </p:cBhvr>
                                      <p:tavLst>
                                        <p:tav tm="0">
                                          <p:val>
                                            <p:fltVal val="0"/>
                                          </p:val>
                                        </p:tav>
                                        <p:tav tm="100000">
                                          <p:val>
                                            <p:strVal val="#ppt_w"/>
                                          </p:val>
                                        </p:tav>
                                      </p:tavLst>
                                    </p:anim>
                                    <p:anim calcmode="lin" valueType="num">
                                      <p:cBhvr>
                                        <p:cTn id="132" dur="500" fill="hold"/>
                                        <p:tgtEl>
                                          <p:spTgt spid="128"/>
                                        </p:tgtEl>
                                        <p:attrNameLst>
                                          <p:attrName>ppt_h</p:attrName>
                                        </p:attrNameLst>
                                      </p:cBhvr>
                                      <p:tavLst>
                                        <p:tav tm="0">
                                          <p:val>
                                            <p:fltVal val="0"/>
                                          </p:val>
                                        </p:tav>
                                        <p:tav tm="100000">
                                          <p:val>
                                            <p:strVal val="#ppt_h"/>
                                          </p:val>
                                        </p:tav>
                                      </p:tavLst>
                                    </p:anim>
                                    <p:animEffect transition="in" filter="fade">
                                      <p:cBhvr>
                                        <p:cTn id="133" dur="500"/>
                                        <p:tgtEl>
                                          <p:spTgt spid="128"/>
                                        </p:tgtEl>
                                      </p:cBhvr>
                                    </p:animEffect>
                                  </p:childTnLst>
                                </p:cTn>
                              </p:par>
                              <p:par>
                                <p:cTn id="134" presetID="22" presetClass="entr" presetSubtype="8" fill="hold" grpId="0" nodeType="withEffect">
                                  <p:stCondLst>
                                    <p:cond delay="0"/>
                                  </p:stCondLst>
                                  <p:childTnLst>
                                    <p:set>
                                      <p:cBhvr>
                                        <p:cTn id="135" dur="1" fill="hold">
                                          <p:stCondLst>
                                            <p:cond delay="0"/>
                                          </p:stCondLst>
                                        </p:cTn>
                                        <p:tgtEl>
                                          <p:spTgt spid="106"/>
                                        </p:tgtEl>
                                        <p:attrNameLst>
                                          <p:attrName>style.visibility</p:attrName>
                                        </p:attrNameLst>
                                      </p:cBhvr>
                                      <p:to>
                                        <p:strVal val="visible"/>
                                      </p:to>
                                    </p:set>
                                    <p:animEffect transition="in" filter="wipe(left)">
                                      <p:cBhvr>
                                        <p:cTn id="136" dur="500"/>
                                        <p:tgtEl>
                                          <p:spTgt spid="106"/>
                                        </p:tgtEl>
                                      </p:cBhvr>
                                    </p:animEffect>
                                  </p:childTnLst>
                                </p:cTn>
                              </p:par>
                            </p:childTnLst>
                          </p:cTn>
                        </p:par>
                        <p:par>
                          <p:cTn id="137" fill="hold">
                            <p:stCondLst>
                              <p:cond delay="12500"/>
                            </p:stCondLst>
                            <p:childTnLst>
                              <p:par>
                                <p:cTn id="138" presetID="53" presetClass="entr" presetSubtype="16" fill="hold" nodeType="afterEffect">
                                  <p:stCondLst>
                                    <p:cond delay="0"/>
                                  </p:stCondLst>
                                  <p:childTnLst>
                                    <p:set>
                                      <p:cBhvr>
                                        <p:cTn id="139" dur="1" fill="hold">
                                          <p:stCondLst>
                                            <p:cond delay="0"/>
                                          </p:stCondLst>
                                        </p:cTn>
                                        <p:tgtEl>
                                          <p:spTgt spid="131"/>
                                        </p:tgtEl>
                                        <p:attrNameLst>
                                          <p:attrName>style.visibility</p:attrName>
                                        </p:attrNameLst>
                                      </p:cBhvr>
                                      <p:to>
                                        <p:strVal val="visible"/>
                                      </p:to>
                                    </p:set>
                                    <p:anim calcmode="lin" valueType="num">
                                      <p:cBhvr>
                                        <p:cTn id="140" dur="500" fill="hold"/>
                                        <p:tgtEl>
                                          <p:spTgt spid="131"/>
                                        </p:tgtEl>
                                        <p:attrNameLst>
                                          <p:attrName>ppt_w</p:attrName>
                                        </p:attrNameLst>
                                      </p:cBhvr>
                                      <p:tavLst>
                                        <p:tav tm="0">
                                          <p:val>
                                            <p:fltVal val="0"/>
                                          </p:val>
                                        </p:tav>
                                        <p:tav tm="100000">
                                          <p:val>
                                            <p:strVal val="#ppt_w"/>
                                          </p:val>
                                        </p:tav>
                                      </p:tavLst>
                                    </p:anim>
                                    <p:anim calcmode="lin" valueType="num">
                                      <p:cBhvr>
                                        <p:cTn id="141" dur="500" fill="hold"/>
                                        <p:tgtEl>
                                          <p:spTgt spid="131"/>
                                        </p:tgtEl>
                                        <p:attrNameLst>
                                          <p:attrName>ppt_h</p:attrName>
                                        </p:attrNameLst>
                                      </p:cBhvr>
                                      <p:tavLst>
                                        <p:tav tm="0">
                                          <p:val>
                                            <p:fltVal val="0"/>
                                          </p:val>
                                        </p:tav>
                                        <p:tav tm="100000">
                                          <p:val>
                                            <p:strVal val="#ppt_h"/>
                                          </p:val>
                                        </p:tav>
                                      </p:tavLst>
                                    </p:anim>
                                    <p:animEffect transition="in" filter="fade">
                                      <p:cBhvr>
                                        <p:cTn id="142" dur="500"/>
                                        <p:tgtEl>
                                          <p:spTgt spid="131"/>
                                        </p:tgtEl>
                                      </p:cBhvr>
                                    </p:animEffect>
                                  </p:childTnLst>
                                </p:cTn>
                              </p:par>
                              <p:par>
                                <p:cTn id="143" presetID="22" presetClass="entr" presetSubtype="8" fill="hold" grpId="0" nodeType="withEffect">
                                  <p:stCondLst>
                                    <p:cond delay="0"/>
                                  </p:stCondLst>
                                  <p:childTnLst>
                                    <p:set>
                                      <p:cBhvr>
                                        <p:cTn id="144" dur="1" fill="hold">
                                          <p:stCondLst>
                                            <p:cond delay="0"/>
                                          </p:stCondLst>
                                        </p:cTn>
                                        <p:tgtEl>
                                          <p:spTgt spid="107"/>
                                        </p:tgtEl>
                                        <p:attrNameLst>
                                          <p:attrName>style.visibility</p:attrName>
                                        </p:attrNameLst>
                                      </p:cBhvr>
                                      <p:to>
                                        <p:strVal val="visible"/>
                                      </p:to>
                                    </p:set>
                                    <p:animEffect transition="in" filter="wipe(left)">
                                      <p:cBhvr>
                                        <p:cTn id="145" dur="500"/>
                                        <p:tgtEl>
                                          <p:spTgt spid="107"/>
                                        </p:tgtEl>
                                      </p:cBhvr>
                                    </p:animEffect>
                                  </p:childTnLst>
                                </p:cTn>
                              </p:par>
                            </p:childTnLst>
                          </p:cTn>
                        </p:par>
                        <p:par>
                          <p:cTn id="146" fill="hold">
                            <p:stCondLst>
                              <p:cond delay="13000"/>
                            </p:stCondLst>
                            <p:childTnLst>
                              <p:par>
                                <p:cTn id="147" presetID="10" presetClass="entr" presetSubtype="0" fill="hold" grpId="0" nodeType="afterEffect">
                                  <p:stCondLst>
                                    <p:cond delay="0"/>
                                  </p:stCondLst>
                                  <p:childTnLst>
                                    <p:set>
                                      <p:cBhvr>
                                        <p:cTn id="148" dur="1" fill="hold">
                                          <p:stCondLst>
                                            <p:cond delay="0"/>
                                          </p:stCondLst>
                                        </p:cTn>
                                        <p:tgtEl>
                                          <p:spTgt spid="148"/>
                                        </p:tgtEl>
                                        <p:attrNameLst>
                                          <p:attrName>style.visibility</p:attrName>
                                        </p:attrNameLst>
                                      </p:cBhvr>
                                      <p:to>
                                        <p:strVal val="visible"/>
                                      </p:to>
                                    </p:set>
                                    <p:animEffect transition="in" filter="fade">
                                      <p:cBhvr>
                                        <p:cTn id="149" dur="125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104" grpId="0"/>
      <p:bldP spid="105" grpId="0"/>
      <p:bldP spid="106" grpId="0"/>
      <p:bldP spid="107" grpId="0"/>
      <p:bldP spid="14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2209155" y="3319975"/>
            <a:ext cx="2485289" cy="2485289"/>
          </a:xfrm>
          <a:prstGeom prst="ellipse">
            <a:avLst/>
          </a:prstGeom>
          <a:solidFill>
            <a:srgbClr val="25B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9" name="TextBox 18"/>
          <p:cNvSpPr txBox="1"/>
          <p:nvPr/>
        </p:nvSpPr>
        <p:spPr>
          <a:xfrm>
            <a:off x="2448271" y="4355812"/>
            <a:ext cx="2001962" cy="36933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ctr">
              <a:lnSpc>
                <a:spcPct val="100000"/>
              </a:lnSpc>
            </a:pPr>
            <a:r>
              <a:rPr lang="zh-CN" altLang="en-US" sz="2400" b="1" dirty="0">
                <a:solidFill>
                  <a:schemeClr val="bg1"/>
                </a:solidFill>
              </a:rPr>
              <a:t>利润来源分析</a:t>
            </a:r>
            <a:endParaRPr lang="en-US" altLang="zh-CN" sz="2400" b="1" dirty="0">
              <a:solidFill>
                <a:schemeClr val="bg1"/>
              </a:solidFill>
            </a:endParaRPr>
          </a:p>
        </p:txBody>
      </p:sp>
      <p:sp>
        <p:nvSpPr>
          <p:cNvPr id="20" name="椭圆 19"/>
          <p:cNvSpPr/>
          <p:nvPr/>
        </p:nvSpPr>
        <p:spPr>
          <a:xfrm>
            <a:off x="2209155" y="1303751"/>
            <a:ext cx="2485289" cy="2485289"/>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KSO_Shape"/>
          <p:cNvSpPr/>
          <p:nvPr/>
        </p:nvSpPr>
        <p:spPr bwMode="auto">
          <a:xfrm>
            <a:off x="2625191" y="1970925"/>
            <a:ext cx="1648122" cy="1150939"/>
          </a:xfrm>
          <a:custGeom>
            <a:avLst/>
            <a:gdLst>
              <a:gd name="T0" fmla="*/ 1733867 w 2074863"/>
              <a:gd name="T1" fmla="*/ 579834 h 1449388"/>
              <a:gd name="T2" fmla="*/ 1791884 w 2074863"/>
              <a:gd name="T3" fmla="*/ 600246 h 1449388"/>
              <a:gd name="T4" fmla="*/ 1794804 w 2074863"/>
              <a:gd name="T5" fmla="*/ 538648 h 1449388"/>
              <a:gd name="T6" fmla="*/ 510830 w 2074863"/>
              <a:gd name="T7" fmla="*/ 162256 h 1449388"/>
              <a:gd name="T8" fmla="*/ 492893 w 2074863"/>
              <a:gd name="T9" fmla="*/ 222976 h 1449388"/>
              <a:gd name="T10" fmla="*/ 438718 w 2074863"/>
              <a:gd name="T11" fmla="*/ 188484 h 1449388"/>
              <a:gd name="T12" fmla="*/ 1598128 w 2074863"/>
              <a:gd name="T13" fmla="*/ 142089 h 1449388"/>
              <a:gd name="T14" fmla="*/ 1885296 w 2074863"/>
              <a:gd name="T15" fmla="*/ 549583 h 1449388"/>
              <a:gd name="T16" fmla="*/ 1586087 w 2074863"/>
              <a:gd name="T17" fmla="*/ 450078 h 1449388"/>
              <a:gd name="T18" fmla="*/ 486453 w 2074863"/>
              <a:gd name="T19" fmla="*/ 72185 h 1449388"/>
              <a:gd name="T20" fmla="*/ 151219 w 2074863"/>
              <a:gd name="T21" fmla="*/ 357281 h 1449388"/>
              <a:gd name="T22" fmla="*/ 295879 w 2074863"/>
              <a:gd name="T23" fmla="*/ 407592 h 1449388"/>
              <a:gd name="T24" fmla="*/ 486453 w 2074863"/>
              <a:gd name="T25" fmla="*/ 72185 h 1449388"/>
              <a:gd name="T26" fmla="*/ 681762 w 2074863"/>
              <a:gd name="T27" fmla="*/ 209994 h 1449388"/>
              <a:gd name="T28" fmla="*/ 910960 w 2074863"/>
              <a:gd name="T29" fmla="*/ 275617 h 1449388"/>
              <a:gd name="T30" fmla="*/ 1184248 w 2074863"/>
              <a:gd name="T31" fmla="*/ 351448 h 1449388"/>
              <a:gd name="T32" fmla="*/ 1396319 w 2074863"/>
              <a:gd name="T33" fmla="*/ 332855 h 1449388"/>
              <a:gd name="T34" fmla="*/ 1606205 w 2074863"/>
              <a:gd name="T35" fmla="*/ 562536 h 1449388"/>
              <a:gd name="T36" fmla="*/ 1640821 w 2074863"/>
              <a:gd name="T37" fmla="*/ 739718 h 1449388"/>
              <a:gd name="T38" fmla="*/ 1379558 w 2074863"/>
              <a:gd name="T39" fmla="*/ 843985 h 1449388"/>
              <a:gd name="T40" fmla="*/ 1124853 w 2074863"/>
              <a:gd name="T41" fmla="*/ 641283 h 1449388"/>
              <a:gd name="T42" fmla="*/ 720387 w 2074863"/>
              <a:gd name="T43" fmla="*/ 519516 h 1449388"/>
              <a:gd name="T44" fmla="*/ 653705 w 2074863"/>
              <a:gd name="T45" fmla="*/ 311345 h 1449388"/>
              <a:gd name="T46" fmla="*/ 325395 w 2074863"/>
              <a:gd name="T47" fmla="*/ 480871 h 1449388"/>
              <a:gd name="T48" fmla="*/ 435438 w 2074863"/>
              <a:gd name="T49" fmla="*/ 683574 h 1449388"/>
              <a:gd name="T50" fmla="*/ 530543 w 2074863"/>
              <a:gd name="T51" fmla="*/ 794768 h 1449388"/>
              <a:gd name="T52" fmla="*/ 611436 w 2074863"/>
              <a:gd name="T53" fmla="*/ 890286 h 1449388"/>
              <a:gd name="T54" fmla="*/ 688686 w 2074863"/>
              <a:gd name="T55" fmla="*/ 1001480 h 1449388"/>
              <a:gd name="T56" fmla="*/ 800188 w 2074863"/>
              <a:gd name="T57" fmla="*/ 1230068 h 1449388"/>
              <a:gd name="T58" fmla="*/ 913511 w 2074863"/>
              <a:gd name="T59" fmla="*/ 1255588 h 1449388"/>
              <a:gd name="T60" fmla="*/ 768486 w 2074863"/>
              <a:gd name="T61" fmla="*/ 1063458 h 1449388"/>
              <a:gd name="T62" fmla="*/ 798730 w 2074863"/>
              <a:gd name="T63" fmla="*/ 1022261 h 1449388"/>
              <a:gd name="T64" fmla="*/ 1047604 w 2074863"/>
              <a:gd name="T65" fmla="*/ 1245015 h 1449388"/>
              <a:gd name="T66" fmla="*/ 1112465 w 2074863"/>
              <a:gd name="T67" fmla="*/ 1184496 h 1449388"/>
              <a:gd name="T68" fmla="*/ 841727 w 2074863"/>
              <a:gd name="T69" fmla="*/ 896119 h 1449388"/>
              <a:gd name="T70" fmla="*/ 886182 w 2074863"/>
              <a:gd name="T71" fmla="*/ 868047 h 1449388"/>
              <a:gd name="T72" fmla="*/ 1205383 w 2074863"/>
              <a:gd name="T73" fmla="*/ 1138195 h 1449388"/>
              <a:gd name="T74" fmla="*/ 1202468 w 2074863"/>
              <a:gd name="T75" fmla="*/ 1026636 h 1449388"/>
              <a:gd name="T76" fmla="*/ 955779 w 2074863"/>
              <a:gd name="T77" fmla="*/ 749197 h 1449388"/>
              <a:gd name="T78" fmla="*/ 1006793 w 2074863"/>
              <a:gd name="T79" fmla="*/ 736437 h 1449388"/>
              <a:gd name="T80" fmla="*/ 1311053 w 2074863"/>
              <a:gd name="T81" fmla="*/ 1001480 h 1449388"/>
              <a:gd name="T82" fmla="*/ 1303037 w 2074863"/>
              <a:gd name="T83" fmla="*/ 890286 h 1449388"/>
              <a:gd name="T84" fmla="*/ 1310325 w 2074863"/>
              <a:gd name="T85" fmla="*/ 838516 h 1449388"/>
              <a:gd name="T86" fmla="*/ 1409802 w 2074863"/>
              <a:gd name="T87" fmla="*/ 919087 h 1449388"/>
              <a:gd name="T88" fmla="*/ 1378829 w 2074863"/>
              <a:gd name="T89" fmla="*/ 1028094 h 1449388"/>
              <a:gd name="T90" fmla="*/ 1306317 w 2074863"/>
              <a:gd name="T91" fmla="*/ 1123248 h 1449388"/>
              <a:gd name="T92" fmla="*/ 1210119 w 2074863"/>
              <a:gd name="T93" fmla="*/ 1205641 h 1449388"/>
              <a:gd name="T94" fmla="*/ 1113922 w 2074863"/>
              <a:gd name="T95" fmla="*/ 1290222 h 1449388"/>
              <a:gd name="T96" fmla="*/ 1016631 w 2074863"/>
              <a:gd name="T97" fmla="*/ 1300795 h 1449388"/>
              <a:gd name="T98" fmla="*/ 897478 w 2074863"/>
              <a:gd name="T99" fmla="*/ 1327044 h 1449388"/>
              <a:gd name="T100" fmla="*/ 625648 w 2074863"/>
              <a:gd name="T101" fmla="*/ 1160798 h 1449388"/>
              <a:gd name="T102" fmla="*/ 491918 w 2074863"/>
              <a:gd name="T103" fmla="*/ 1202360 h 1449388"/>
              <a:gd name="T104" fmla="*/ 458760 w 2074863"/>
              <a:gd name="T105" fmla="*/ 1134550 h 1449388"/>
              <a:gd name="T106" fmla="*/ 365477 w 2074863"/>
              <a:gd name="T107" fmla="*/ 1057260 h 1449388"/>
              <a:gd name="T108" fmla="*/ 317378 w 2074863"/>
              <a:gd name="T109" fmla="*/ 969763 h 1449388"/>
              <a:gd name="T110" fmla="*/ 233206 w 2074863"/>
              <a:gd name="T111" fmla="*/ 865131 h 1449388"/>
              <a:gd name="T112" fmla="*/ 268916 w 2074863"/>
              <a:gd name="T113" fmla="*/ 733520 h 1449388"/>
              <a:gd name="T114" fmla="*/ 186565 w 2074863"/>
              <a:gd name="T115" fmla="*/ 647845 h 1449388"/>
              <a:gd name="T116" fmla="*/ 1822 w 2074863"/>
              <a:gd name="T117" fmla="*/ 438580 h 1449388"/>
              <a:gd name="T118" fmla="*/ 272923 w 2074863"/>
              <a:gd name="T119" fmla="*/ 139996 h 144938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074863" h="1449388">
                <a:moveTo>
                  <a:pt x="1923841" y="577723"/>
                </a:moveTo>
                <a:lnTo>
                  <a:pt x="1919867" y="578517"/>
                </a:lnTo>
                <a:lnTo>
                  <a:pt x="1915893" y="579312"/>
                </a:lnTo>
                <a:lnTo>
                  <a:pt x="1911919" y="580503"/>
                </a:lnTo>
                <a:lnTo>
                  <a:pt x="1907944" y="582488"/>
                </a:lnTo>
                <a:lnTo>
                  <a:pt x="1904765" y="584871"/>
                </a:lnTo>
                <a:lnTo>
                  <a:pt x="1901983" y="586857"/>
                </a:lnTo>
                <a:lnTo>
                  <a:pt x="1898804" y="589636"/>
                </a:lnTo>
                <a:lnTo>
                  <a:pt x="1896022" y="592813"/>
                </a:lnTo>
                <a:lnTo>
                  <a:pt x="1893240" y="595593"/>
                </a:lnTo>
                <a:lnTo>
                  <a:pt x="1891253" y="599167"/>
                </a:lnTo>
                <a:lnTo>
                  <a:pt x="1889663" y="602741"/>
                </a:lnTo>
                <a:lnTo>
                  <a:pt x="1888471" y="606712"/>
                </a:lnTo>
                <a:lnTo>
                  <a:pt x="1887278" y="610683"/>
                </a:lnTo>
                <a:lnTo>
                  <a:pt x="1886483" y="615051"/>
                </a:lnTo>
                <a:lnTo>
                  <a:pt x="1886483" y="619419"/>
                </a:lnTo>
                <a:lnTo>
                  <a:pt x="1886483" y="623390"/>
                </a:lnTo>
                <a:lnTo>
                  <a:pt x="1887278" y="627758"/>
                </a:lnTo>
                <a:lnTo>
                  <a:pt x="1888471" y="631729"/>
                </a:lnTo>
                <a:lnTo>
                  <a:pt x="1889663" y="635303"/>
                </a:lnTo>
                <a:lnTo>
                  <a:pt x="1891253" y="639274"/>
                </a:lnTo>
                <a:lnTo>
                  <a:pt x="1893240" y="642451"/>
                </a:lnTo>
                <a:lnTo>
                  <a:pt x="1896022" y="646025"/>
                </a:lnTo>
                <a:lnTo>
                  <a:pt x="1898804" y="648805"/>
                </a:lnTo>
                <a:lnTo>
                  <a:pt x="1901983" y="651188"/>
                </a:lnTo>
                <a:lnTo>
                  <a:pt x="1904765" y="653967"/>
                </a:lnTo>
                <a:lnTo>
                  <a:pt x="1907944" y="655953"/>
                </a:lnTo>
                <a:lnTo>
                  <a:pt x="1911919" y="657541"/>
                </a:lnTo>
                <a:lnTo>
                  <a:pt x="1915893" y="659130"/>
                </a:lnTo>
                <a:lnTo>
                  <a:pt x="1919867" y="660321"/>
                </a:lnTo>
                <a:lnTo>
                  <a:pt x="1923841" y="660718"/>
                </a:lnTo>
                <a:lnTo>
                  <a:pt x="1928213" y="661115"/>
                </a:lnTo>
                <a:lnTo>
                  <a:pt x="1932585" y="660718"/>
                </a:lnTo>
                <a:lnTo>
                  <a:pt x="1936956" y="660321"/>
                </a:lnTo>
                <a:lnTo>
                  <a:pt x="1940533" y="659130"/>
                </a:lnTo>
                <a:lnTo>
                  <a:pt x="1944508" y="657541"/>
                </a:lnTo>
                <a:lnTo>
                  <a:pt x="1948084" y="655953"/>
                </a:lnTo>
                <a:lnTo>
                  <a:pt x="1951661" y="653967"/>
                </a:lnTo>
                <a:lnTo>
                  <a:pt x="1954841" y="651188"/>
                </a:lnTo>
                <a:lnTo>
                  <a:pt x="1958020" y="648805"/>
                </a:lnTo>
                <a:lnTo>
                  <a:pt x="1960405" y="646025"/>
                </a:lnTo>
                <a:lnTo>
                  <a:pt x="1963187" y="642451"/>
                </a:lnTo>
                <a:lnTo>
                  <a:pt x="1965174" y="639274"/>
                </a:lnTo>
                <a:lnTo>
                  <a:pt x="1966763" y="635303"/>
                </a:lnTo>
                <a:lnTo>
                  <a:pt x="1967956" y="631729"/>
                </a:lnTo>
                <a:lnTo>
                  <a:pt x="1969148" y="627758"/>
                </a:lnTo>
                <a:lnTo>
                  <a:pt x="1969943" y="623390"/>
                </a:lnTo>
                <a:lnTo>
                  <a:pt x="1970340" y="619419"/>
                </a:lnTo>
                <a:lnTo>
                  <a:pt x="1969943" y="615051"/>
                </a:lnTo>
                <a:lnTo>
                  <a:pt x="1969148" y="610683"/>
                </a:lnTo>
                <a:lnTo>
                  <a:pt x="1967956" y="606712"/>
                </a:lnTo>
                <a:lnTo>
                  <a:pt x="1966763" y="602741"/>
                </a:lnTo>
                <a:lnTo>
                  <a:pt x="1965174" y="599167"/>
                </a:lnTo>
                <a:lnTo>
                  <a:pt x="1963187" y="595593"/>
                </a:lnTo>
                <a:lnTo>
                  <a:pt x="1960405" y="592813"/>
                </a:lnTo>
                <a:lnTo>
                  <a:pt x="1958020" y="589636"/>
                </a:lnTo>
                <a:lnTo>
                  <a:pt x="1954841" y="586857"/>
                </a:lnTo>
                <a:lnTo>
                  <a:pt x="1951661" y="584871"/>
                </a:lnTo>
                <a:lnTo>
                  <a:pt x="1948084" y="582488"/>
                </a:lnTo>
                <a:lnTo>
                  <a:pt x="1944508" y="580503"/>
                </a:lnTo>
                <a:lnTo>
                  <a:pt x="1940533" y="579312"/>
                </a:lnTo>
                <a:lnTo>
                  <a:pt x="1936956" y="578517"/>
                </a:lnTo>
                <a:lnTo>
                  <a:pt x="1932585" y="577723"/>
                </a:lnTo>
                <a:lnTo>
                  <a:pt x="1928213" y="577723"/>
                </a:lnTo>
                <a:lnTo>
                  <a:pt x="1923841" y="577723"/>
                </a:lnTo>
                <a:close/>
                <a:moveTo>
                  <a:pt x="519301" y="160338"/>
                </a:moveTo>
                <a:lnTo>
                  <a:pt x="523687" y="160338"/>
                </a:lnTo>
                <a:lnTo>
                  <a:pt x="528072" y="160729"/>
                </a:lnTo>
                <a:lnTo>
                  <a:pt x="532059" y="161512"/>
                </a:lnTo>
                <a:lnTo>
                  <a:pt x="536445" y="162687"/>
                </a:lnTo>
                <a:lnTo>
                  <a:pt x="540033" y="163861"/>
                </a:lnTo>
                <a:lnTo>
                  <a:pt x="544020" y="166210"/>
                </a:lnTo>
                <a:lnTo>
                  <a:pt x="547209" y="168558"/>
                </a:lnTo>
                <a:lnTo>
                  <a:pt x="550399" y="170907"/>
                </a:lnTo>
                <a:lnTo>
                  <a:pt x="553588" y="174038"/>
                </a:lnTo>
                <a:lnTo>
                  <a:pt x="556379" y="176778"/>
                </a:lnTo>
                <a:lnTo>
                  <a:pt x="558771" y="180693"/>
                </a:lnTo>
                <a:lnTo>
                  <a:pt x="560366" y="183824"/>
                </a:lnTo>
                <a:lnTo>
                  <a:pt x="562359" y="188130"/>
                </a:lnTo>
                <a:lnTo>
                  <a:pt x="563954" y="192436"/>
                </a:lnTo>
                <a:lnTo>
                  <a:pt x="564752" y="196350"/>
                </a:lnTo>
                <a:lnTo>
                  <a:pt x="565150" y="201048"/>
                </a:lnTo>
                <a:lnTo>
                  <a:pt x="565150" y="205353"/>
                </a:lnTo>
                <a:lnTo>
                  <a:pt x="564752" y="209268"/>
                </a:lnTo>
                <a:lnTo>
                  <a:pt x="563954" y="213574"/>
                </a:lnTo>
                <a:lnTo>
                  <a:pt x="562758" y="217488"/>
                </a:lnTo>
                <a:lnTo>
                  <a:pt x="560765" y="221402"/>
                </a:lnTo>
                <a:lnTo>
                  <a:pt x="558771" y="224925"/>
                </a:lnTo>
                <a:lnTo>
                  <a:pt x="556778" y="228448"/>
                </a:lnTo>
                <a:lnTo>
                  <a:pt x="553987" y="231188"/>
                </a:lnTo>
                <a:lnTo>
                  <a:pt x="551196" y="234711"/>
                </a:lnTo>
                <a:lnTo>
                  <a:pt x="547608" y="237060"/>
                </a:lnTo>
                <a:lnTo>
                  <a:pt x="544418" y="239800"/>
                </a:lnTo>
                <a:lnTo>
                  <a:pt x="540431" y="241366"/>
                </a:lnTo>
                <a:lnTo>
                  <a:pt x="536843" y="242932"/>
                </a:lnTo>
                <a:lnTo>
                  <a:pt x="532458" y="244497"/>
                </a:lnTo>
                <a:lnTo>
                  <a:pt x="528072" y="245672"/>
                </a:lnTo>
                <a:lnTo>
                  <a:pt x="523687" y="246063"/>
                </a:lnTo>
                <a:lnTo>
                  <a:pt x="518902" y="246063"/>
                </a:lnTo>
                <a:lnTo>
                  <a:pt x="514915" y="245672"/>
                </a:lnTo>
                <a:lnTo>
                  <a:pt x="510530" y="244497"/>
                </a:lnTo>
                <a:lnTo>
                  <a:pt x="506543" y="243323"/>
                </a:lnTo>
                <a:lnTo>
                  <a:pt x="502955" y="241757"/>
                </a:lnTo>
                <a:lnTo>
                  <a:pt x="498968" y="239800"/>
                </a:lnTo>
                <a:lnTo>
                  <a:pt x="495778" y="237451"/>
                </a:lnTo>
                <a:lnTo>
                  <a:pt x="492190" y="235103"/>
                </a:lnTo>
                <a:lnTo>
                  <a:pt x="489399" y="232363"/>
                </a:lnTo>
                <a:lnTo>
                  <a:pt x="486210" y="228840"/>
                </a:lnTo>
                <a:lnTo>
                  <a:pt x="484216" y="225708"/>
                </a:lnTo>
                <a:lnTo>
                  <a:pt x="482223" y="221794"/>
                </a:lnTo>
                <a:lnTo>
                  <a:pt x="480628" y="217879"/>
                </a:lnTo>
                <a:lnTo>
                  <a:pt x="479033" y="213965"/>
                </a:lnTo>
                <a:lnTo>
                  <a:pt x="478236" y="209268"/>
                </a:lnTo>
                <a:lnTo>
                  <a:pt x="477837" y="205353"/>
                </a:lnTo>
                <a:lnTo>
                  <a:pt x="477837" y="200656"/>
                </a:lnTo>
                <a:lnTo>
                  <a:pt x="478236" y="196350"/>
                </a:lnTo>
                <a:lnTo>
                  <a:pt x="479033" y="192436"/>
                </a:lnTo>
                <a:lnTo>
                  <a:pt x="480628" y="188522"/>
                </a:lnTo>
                <a:lnTo>
                  <a:pt x="481824" y="184607"/>
                </a:lnTo>
                <a:lnTo>
                  <a:pt x="483818" y="181084"/>
                </a:lnTo>
                <a:lnTo>
                  <a:pt x="486210" y="177561"/>
                </a:lnTo>
                <a:lnTo>
                  <a:pt x="489001" y="174430"/>
                </a:lnTo>
                <a:lnTo>
                  <a:pt x="491791" y="171298"/>
                </a:lnTo>
                <a:lnTo>
                  <a:pt x="494981" y="168558"/>
                </a:lnTo>
                <a:lnTo>
                  <a:pt x="498569" y="166601"/>
                </a:lnTo>
                <a:lnTo>
                  <a:pt x="502157" y="164252"/>
                </a:lnTo>
                <a:lnTo>
                  <a:pt x="506144" y="162687"/>
                </a:lnTo>
                <a:lnTo>
                  <a:pt x="510530" y="161512"/>
                </a:lnTo>
                <a:lnTo>
                  <a:pt x="514915" y="160729"/>
                </a:lnTo>
                <a:lnTo>
                  <a:pt x="519301" y="160338"/>
                </a:lnTo>
                <a:close/>
                <a:moveTo>
                  <a:pt x="1699693" y="111125"/>
                </a:moveTo>
                <a:lnTo>
                  <a:pt x="1718770" y="131377"/>
                </a:lnTo>
                <a:lnTo>
                  <a:pt x="1740628" y="154806"/>
                </a:lnTo>
                <a:lnTo>
                  <a:pt x="1768448" y="186178"/>
                </a:lnTo>
                <a:lnTo>
                  <a:pt x="1784345" y="204842"/>
                </a:lnTo>
                <a:lnTo>
                  <a:pt x="1801832" y="224697"/>
                </a:lnTo>
                <a:lnTo>
                  <a:pt x="1819318" y="246538"/>
                </a:lnTo>
                <a:lnTo>
                  <a:pt x="1838395" y="269173"/>
                </a:lnTo>
                <a:lnTo>
                  <a:pt x="1857471" y="293793"/>
                </a:lnTo>
                <a:lnTo>
                  <a:pt x="1877343" y="318811"/>
                </a:lnTo>
                <a:lnTo>
                  <a:pt x="1897611" y="345417"/>
                </a:lnTo>
                <a:lnTo>
                  <a:pt x="1917483" y="372420"/>
                </a:lnTo>
                <a:lnTo>
                  <a:pt x="1936956" y="400217"/>
                </a:lnTo>
                <a:lnTo>
                  <a:pt x="1954841" y="426823"/>
                </a:lnTo>
                <a:lnTo>
                  <a:pt x="1971930" y="453032"/>
                </a:lnTo>
                <a:lnTo>
                  <a:pt x="1987032" y="478050"/>
                </a:lnTo>
                <a:lnTo>
                  <a:pt x="2001339" y="501479"/>
                </a:lnTo>
                <a:lnTo>
                  <a:pt x="2014057" y="524511"/>
                </a:lnTo>
                <a:lnTo>
                  <a:pt x="2025980" y="545558"/>
                </a:lnTo>
                <a:lnTo>
                  <a:pt x="2036313" y="565016"/>
                </a:lnTo>
                <a:lnTo>
                  <a:pt x="2045454" y="582488"/>
                </a:lnTo>
                <a:lnTo>
                  <a:pt x="2053402" y="598770"/>
                </a:lnTo>
                <a:lnTo>
                  <a:pt x="2065325" y="623787"/>
                </a:lnTo>
                <a:lnTo>
                  <a:pt x="2072479" y="640069"/>
                </a:lnTo>
                <a:lnTo>
                  <a:pt x="2074863" y="646025"/>
                </a:lnTo>
                <a:lnTo>
                  <a:pt x="1870189" y="796925"/>
                </a:lnTo>
                <a:lnTo>
                  <a:pt x="1867407" y="789380"/>
                </a:lnTo>
                <a:lnTo>
                  <a:pt x="1859856" y="767142"/>
                </a:lnTo>
                <a:lnTo>
                  <a:pt x="1854689" y="751258"/>
                </a:lnTo>
                <a:lnTo>
                  <a:pt x="1847933" y="733388"/>
                </a:lnTo>
                <a:lnTo>
                  <a:pt x="1839985" y="712342"/>
                </a:lnTo>
                <a:lnTo>
                  <a:pt x="1830844" y="690104"/>
                </a:lnTo>
                <a:lnTo>
                  <a:pt x="1820908" y="666278"/>
                </a:lnTo>
                <a:lnTo>
                  <a:pt x="1809383" y="640466"/>
                </a:lnTo>
                <a:lnTo>
                  <a:pt x="1797063" y="614257"/>
                </a:lnTo>
                <a:lnTo>
                  <a:pt x="1783550" y="586857"/>
                </a:lnTo>
                <a:lnTo>
                  <a:pt x="1768845" y="559059"/>
                </a:lnTo>
                <a:lnTo>
                  <a:pt x="1753346" y="531262"/>
                </a:lnTo>
                <a:lnTo>
                  <a:pt x="1744602" y="517363"/>
                </a:lnTo>
                <a:lnTo>
                  <a:pt x="1736256" y="503862"/>
                </a:lnTo>
                <a:lnTo>
                  <a:pt x="1727513" y="490360"/>
                </a:lnTo>
                <a:lnTo>
                  <a:pt x="1718770" y="476859"/>
                </a:lnTo>
                <a:lnTo>
                  <a:pt x="1709232" y="463357"/>
                </a:lnTo>
                <a:lnTo>
                  <a:pt x="1700091" y="450650"/>
                </a:lnTo>
                <a:lnTo>
                  <a:pt x="1690552" y="438339"/>
                </a:lnTo>
                <a:lnTo>
                  <a:pt x="1681014" y="426029"/>
                </a:lnTo>
                <a:lnTo>
                  <a:pt x="1661938" y="403394"/>
                </a:lnTo>
                <a:lnTo>
                  <a:pt x="1643259" y="381951"/>
                </a:lnTo>
                <a:lnTo>
                  <a:pt x="1624977" y="362095"/>
                </a:lnTo>
                <a:lnTo>
                  <a:pt x="1606696" y="343431"/>
                </a:lnTo>
                <a:lnTo>
                  <a:pt x="1590004" y="327150"/>
                </a:lnTo>
                <a:lnTo>
                  <a:pt x="1573312" y="311663"/>
                </a:lnTo>
                <a:lnTo>
                  <a:pt x="1558210" y="298559"/>
                </a:lnTo>
                <a:lnTo>
                  <a:pt x="1544697" y="287042"/>
                </a:lnTo>
                <a:lnTo>
                  <a:pt x="1532377" y="276718"/>
                </a:lnTo>
                <a:lnTo>
                  <a:pt x="1522044" y="268776"/>
                </a:lnTo>
                <a:lnTo>
                  <a:pt x="1506942" y="257657"/>
                </a:lnTo>
                <a:lnTo>
                  <a:pt x="1501775" y="254083"/>
                </a:lnTo>
                <a:lnTo>
                  <a:pt x="1699693" y="111125"/>
                </a:lnTo>
                <a:close/>
                <a:moveTo>
                  <a:pt x="529828" y="78646"/>
                </a:moveTo>
                <a:lnTo>
                  <a:pt x="511572" y="88179"/>
                </a:lnTo>
                <a:lnTo>
                  <a:pt x="489347" y="100889"/>
                </a:lnTo>
                <a:lnTo>
                  <a:pt x="476647" y="108436"/>
                </a:lnTo>
                <a:lnTo>
                  <a:pt x="463153" y="116777"/>
                </a:lnTo>
                <a:lnTo>
                  <a:pt x="448865" y="126310"/>
                </a:lnTo>
                <a:lnTo>
                  <a:pt x="433784" y="136240"/>
                </a:lnTo>
                <a:lnTo>
                  <a:pt x="417512" y="147759"/>
                </a:lnTo>
                <a:lnTo>
                  <a:pt x="401637" y="159675"/>
                </a:lnTo>
                <a:lnTo>
                  <a:pt x="384175" y="172783"/>
                </a:lnTo>
                <a:lnTo>
                  <a:pt x="367109" y="186288"/>
                </a:lnTo>
                <a:lnTo>
                  <a:pt x="349250" y="200984"/>
                </a:lnTo>
                <a:lnTo>
                  <a:pt x="331787" y="216475"/>
                </a:lnTo>
                <a:lnTo>
                  <a:pt x="313531" y="233157"/>
                </a:lnTo>
                <a:lnTo>
                  <a:pt x="294878" y="250634"/>
                </a:lnTo>
                <a:lnTo>
                  <a:pt x="277019" y="268905"/>
                </a:lnTo>
                <a:lnTo>
                  <a:pt x="259159" y="287177"/>
                </a:lnTo>
                <a:lnTo>
                  <a:pt x="225028" y="322528"/>
                </a:lnTo>
                <a:lnTo>
                  <a:pt x="193278" y="356687"/>
                </a:lnTo>
                <a:lnTo>
                  <a:pt x="164703" y="389257"/>
                </a:lnTo>
                <a:lnTo>
                  <a:pt x="138906" y="419445"/>
                </a:lnTo>
                <a:lnTo>
                  <a:pt x="116284" y="446057"/>
                </a:lnTo>
                <a:lnTo>
                  <a:pt x="97234" y="469095"/>
                </a:lnTo>
                <a:lnTo>
                  <a:pt x="82550" y="488161"/>
                </a:lnTo>
                <a:lnTo>
                  <a:pt x="205184" y="612882"/>
                </a:lnTo>
                <a:lnTo>
                  <a:pt x="213915" y="597391"/>
                </a:lnTo>
                <a:lnTo>
                  <a:pt x="224631" y="581106"/>
                </a:lnTo>
                <a:lnTo>
                  <a:pt x="236934" y="562437"/>
                </a:lnTo>
                <a:lnTo>
                  <a:pt x="250428" y="542974"/>
                </a:lnTo>
                <a:lnTo>
                  <a:pt x="256381" y="531456"/>
                </a:lnTo>
                <a:lnTo>
                  <a:pt x="260350" y="524306"/>
                </a:lnTo>
                <a:lnTo>
                  <a:pt x="265112" y="515965"/>
                </a:lnTo>
                <a:lnTo>
                  <a:pt x="270669" y="507623"/>
                </a:lnTo>
                <a:lnTo>
                  <a:pt x="277019" y="498885"/>
                </a:lnTo>
                <a:lnTo>
                  <a:pt x="284162" y="488558"/>
                </a:lnTo>
                <a:lnTo>
                  <a:pt x="292100" y="478628"/>
                </a:lnTo>
                <a:lnTo>
                  <a:pt x="301228" y="467506"/>
                </a:lnTo>
                <a:lnTo>
                  <a:pt x="311547" y="456385"/>
                </a:lnTo>
                <a:lnTo>
                  <a:pt x="322262" y="444071"/>
                </a:lnTo>
                <a:lnTo>
                  <a:pt x="334565" y="431758"/>
                </a:lnTo>
                <a:lnTo>
                  <a:pt x="348059" y="418650"/>
                </a:lnTo>
                <a:lnTo>
                  <a:pt x="362347" y="405543"/>
                </a:lnTo>
                <a:lnTo>
                  <a:pt x="378619" y="391641"/>
                </a:lnTo>
                <a:lnTo>
                  <a:pt x="395684" y="377739"/>
                </a:lnTo>
                <a:lnTo>
                  <a:pt x="413147" y="362248"/>
                </a:lnTo>
                <a:lnTo>
                  <a:pt x="430609" y="347154"/>
                </a:lnTo>
                <a:lnTo>
                  <a:pt x="448469" y="332855"/>
                </a:lnTo>
                <a:lnTo>
                  <a:pt x="466328" y="318953"/>
                </a:lnTo>
                <a:lnTo>
                  <a:pt x="484188" y="305448"/>
                </a:lnTo>
                <a:lnTo>
                  <a:pt x="502047" y="292737"/>
                </a:lnTo>
                <a:lnTo>
                  <a:pt x="519510" y="280821"/>
                </a:lnTo>
                <a:lnTo>
                  <a:pt x="536972" y="268905"/>
                </a:lnTo>
                <a:lnTo>
                  <a:pt x="553641" y="257784"/>
                </a:lnTo>
                <a:lnTo>
                  <a:pt x="570310" y="247457"/>
                </a:lnTo>
                <a:lnTo>
                  <a:pt x="601663" y="228391"/>
                </a:lnTo>
                <a:lnTo>
                  <a:pt x="629841" y="212106"/>
                </a:lnTo>
                <a:lnTo>
                  <a:pt x="654050" y="198601"/>
                </a:lnTo>
                <a:lnTo>
                  <a:pt x="529828" y="78646"/>
                </a:lnTo>
                <a:close/>
                <a:moveTo>
                  <a:pt x="537766" y="0"/>
                </a:moveTo>
                <a:lnTo>
                  <a:pt x="542925" y="794"/>
                </a:lnTo>
                <a:lnTo>
                  <a:pt x="548085" y="2383"/>
                </a:lnTo>
                <a:lnTo>
                  <a:pt x="552450" y="4369"/>
                </a:lnTo>
                <a:lnTo>
                  <a:pt x="557213" y="6752"/>
                </a:lnTo>
                <a:lnTo>
                  <a:pt x="561181" y="10327"/>
                </a:lnTo>
                <a:lnTo>
                  <a:pt x="738981" y="181521"/>
                </a:lnTo>
                <a:lnTo>
                  <a:pt x="741760" y="185096"/>
                </a:lnTo>
                <a:lnTo>
                  <a:pt x="744538" y="188274"/>
                </a:lnTo>
                <a:lnTo>
                  <a:pt x="746522" y="192246"/>
                </a:lnTo>
                <a:lnTo>
                  <a:pt x="748110" y="195820"/>
                </a:lnTo>
                <a:lnTo>
                  <a:pt x="748903" y="200190"/>
                </a:lnTo>
                <a:lnTo>
                  <a:pt x="749697" y="204162"/>
                </a:lnTo>
                <a:lnTo>
                  <a:pt x="749697" y="208531"/>
                </a:lnTo>
                <a:lnTo>
                  <a:pt x="749300" y="213297"/>
                </a:lnTo>
                <a:lnTo>
                  <a:pt x="748506" y="217269"/>
                </a:lnTo>
                <a:lnTo>
                  <a:pt x="746919" y="221241"/>
                </a:lnTo>
                <a:lnTo>
                  <a:pt x="745331" y="224816"/>
                </a:lnTo>
                <a:lnTo>
                  <a:pt x="742553" y="228788"/>
                </a:lnTo>
                <a:lnTo>
                  <a:pt x="740172" y="231568"/>
                </a:lnTo>
                <a:lnTo>
                  <a:pt x="736600" y="234746"/>
                </a:lnTo>
                <a:lnTo>
                  <a:pt x="733425" y="237129"/>
                </a:lnTo>
                <a:lnTo>
                  <a:pt x="729456" y="239512"/>
                </a:lnTo>
                <a:lnTo>
                  <a:pt x="722710" y="242690"/>
                </a:lnTo>
                <a:lnTo>
                  <a:pt x="705247" y="251429"/>
                </a:lnTo>
                <a:lnTo>
                  <a:pt x="776685" y="295915"/>
                </a:lnTo>
                <a:lnTo>
                  <a:pt x="813594" y="318953"/>
                </a:lnTo>
                <a:lnTo>
                  <a:pt x="843756" y="338416"/>
                </a:lnTo>
                <a:lnTo>
                  <a:pt x="855266" y="332458"/>
                </a:lnTo>
                <a:lnTo>
                  <a:pt x="867569" y="326500"/>
                </a:lnTo>
                <a:lnTo>
                  <a:pt x="879872" y="321733"/>
                </a:lnTo>
                <a:lnTo>
                  <a:pt x="892175" y="317364"/>
                </a:lnTo>
                <a:lnTo>
                  <a:pt x="905669" y="312995"/>
                </a:lnTo>
                <a:lnTo>
                  <a:pt x="919163" y="309817"/>
                </a:lnTo>
                <a:lnTo>
                  <a:pt x="933847" y="307037"/>
                </a:lnTo>
                <a:lnTo>
                  <a:pt x="948135" y="304256"/>
                </a:lnTo>
                <a:lnTo>
                  <a:pt x="970756" y="301873"/>
                </a:lnTo>
                <a:lnTo>
                  <a:pt x="992188" y="300284"/>
                </a:lnTo>
                <a:lnTo>
                  <a:pt x="1013222" y="299093"/>
                </a:lnTo>
                <a:lnTo>
                  <a:pt x="1033066" y="298696"/>
                </a:lnTo>
                <a:lnTo>
                  <a:pt x="1052513" y="299490"/>
                </a:lnTo>
                <a:lnTo>
                  <a:pt x="1070769" y="301079"/>
                </a:lnTo>
                <a:lnTo>
                  <a:pt x="1088231" y="302668"/>
                </a:lnTo>
                <a:lnTo>
                  <a:pt x="1105297" y="305051"/>
                </a:lnTo>
                <a:lnTo>
                  <a:pt x="1121172" y="308228"/>
                </a:lnTo>
                <a:lnTo>
                  <a:pt x="1137047" y="311803"/>
                </a:lnTo>
                <a:lnTo>
                  <a:pt x="1151731" y="315775"/>
                </a:lnTo>
                <a:lnTo>
                  <a:pt x="1165622" y="320542"/>
                </a:lnTo>
                <a:lnTo>
                  <a:pt x="1179116" y="324911"/>
                </a:lnTo>
                <a:lnTo>
                  <a:pt x="1191816" y="329677"/>
                </a:lnTo>
                <a:lnTo>
                  <a:pt x="1203722" y="335238"/>
                </a:lnTo>
                <a:lnTo>
                  <a:pt x="1215231" y="340004"/>
                </a:lnTo>
                <a:lnTo>
                  <a:pt x="1226741" y="345565"/>
                </a:lnTo>
                <a:lnTo>
                  <a:pt x="1237060" y="351126"/>
                </a:lnTo>
                <a:lnTo>
                  <a:pt x="1256506" y="362645"/>
                </a:lnTo>
                <a:lnTo>
                  <a:pt x="1274366" y="372972"/>
                </a:lnTo>
                <a:lnTo>
                  <a:pt x="1289844" y="382902"/>
                </a:lnTo>
                <a:lnTo>
                  <a:pt x="1304131" y="391641"/>
                </a:lnTo>
                <a:lnTo>
                  <a:pt x="1310878" y="395613"/>
                </a:lnTo>
                <a:lnTo>
                  <a:pt x="1317228" y="398790"/>
                </a:lnTo>
                <a:lnTo>
                  <a:pt x="1323578" y="401968"/>
                </a:lnTo>
                <a:lnTo>
                  <a:pt x="1329135" y="403954"/>
                </a:lnTo>
                <a:lnTo>
                  <a:pt x="1334691" y="405543"/>
                </a:lnTo>
                <a:lnTo>
                  <a:pt x="1340247" y="406337"/>
                </a:lnTo>
                <a:lnTo>
                  <a:pt x="1345406" y="407132"/>
                </a:lnTo>
                <a:lnTo>
                  <a:pt x="1351360" y="407132"/>
                </a:lnTo>
                <a:lnTo>
                  <a:pt x="1358106" y="406734"/>
                </a:lnTo>
                <a:lnTo>
                  <a:pt x="1364853" y="406337"/>
                </a:lnTo>
                <a:lnTo>
                  <a:pt x="1379538" y="404351"/>
                </a:lnTo>
                <a:lnTo>
                  <a:pt x="1395810" y="401173"/>
                </a:lnTo>
                <a:lnTo>
                  <a:pt x="1412081" y="397201"/>
                </a:lnTo>
                <a:lnTo>
                  <a:pt x="1429544" y="392832"/>
                </a:lnTo>
                <a:lnTo>
                  <a:pt x="1446610" y="387669"/>
                </a:lnTo>
                <a:lnTo>
                  <a:pt x="1463675" y="382505"/>
                </a:lnTo>
                <a:lnTo>
                  <a:pt x="1494631" y="371781"/>
                </a:lnTo>
                <a:lnTo>
                  <a:pt x="1520825" y="362645"/>
                </a:lnTo>
                <a:lnTo>
                  <a:pt x="1545035" y="353112"/>
                </a:lnTo>
                <a:lnTo>
                  <a:pt x="1550988" y="357481"/>
                </a:lnTo>
                <a:lnTo>
                  <a:pt x="1557338" y="363439"/>
                </a:lnTo>
                <a:lnTo>
                  <a:pt x="1566069" y="371383"/>
                </a:lnTo>
                <a:lnTo>
                  <a:pt x="1577578" y="382108"/>
                </a:lnTo>
                <a:lnTo>
                  <a:pt x="1589881" y="395215"/>
                </a:lnTo>
                <a:lnTo>
                  <a:pt x="1604963" y="410309"/>
                </a:lnTo>
                <a:lnTo>
                  <a:pt x="1620838" y="428183"/>
                </a:lnTo>
                <a:lnTo>
                  <a:pt x="1638697" y="449235"/>
                </a:lnTo>
                <a:lnTo>
                  <a:pt x="1656953" y="472670"/>
                </a:lnTo>
                <a:lnTo>
                  <a:pt x="1666875" y="485380"/>
                </a:lnTo>
                <a:lnTo>
                  <a:pt x="1676400" y="498885"/>
                </a:lnTo>
                <a:lnTo>
                  <a:pt x="1686719" y="512787"/>
                </a:lnTo>
                <a:lnTo>
                  <a:pt x="1696641" y="527881"/>
                </a:lnTo>
                <a:lnTo>
                  <a:pt x="1707356" y="542974"/>
                </a:lnTo>
                <a:lnTo>
                  <a:pt x="1717675" y="559657"/>
                </a:lnTo>
                <a:lnTo>
                  <a:pt x="1727994" y="576339"/>
                </a:lnTo>
                <a:lnTo>
                  <a:pt x="1738710" y="594213"/>
                </a:lnTo>
                <a:lnTo>
                  <a:pt x="1749425" y="612882"/>
                </a:lnTo>
                <a:lnTo>
                  <a:pt x="1760141" y="632345"/>
                </a:lnTo>
                <a:lnTo>
                  <a:pt x="1770460" y="651808"/>
                </a:lnTo>
                <a:lnTo>
                  <a:pt x="1781175" y="672859"/>
                </a:lnTo>
                <a:lnTo>
                  <a:pt x="1802606" y="715360"/>
                </a:lnTo>
                <a:lnTo>
                  <a:pt x="1810544" y="731645"/>
                </a:lnTo>
                <a:lnTo>
                  <a:pt x="1813322" y="739192"/>
                </a:lnTo>
                <a:lnTo>
                  <a:pt x="1816100" y="745944"/>
                </a:lnTo>
                <a:lnTo>
                  <a:pt x="1817688" y="752300"/>
                </a:lnTo>
                <a:lnTo>
                  <a:pt x="1818878" y="758258"/>
                </a:lnTo>
                <a:lnTo>
                  <a:pt x="1819275" y="764216"/>
                </a:lnTo>
                <a:lnTo>
                  <a:pt x="1819275" y="769379"/>
                </a:lnTo>
                <a:lnTo>
                  <a:pt x="1818481" y="774543"/>
                </a:lnTo>
                <a:lnTo>
                  <a:pt x="1816497" y="778912"/>
                </a:lnTo>
                <a:lnTo>
                  <a:pt x="1814116" y="783679"/>
                </a:lnTo>
                <a:lnTo>
                  <a:pt x="1810544" y="788445"/>
                </a:lnTo>
                <a:lnTo>
                  <a:pt x="1805781" y="792417"/>
                </a:lnTo>
                <a:lnTo>
                  <a:pt x="1801019" y="796786"/>
                </a:lnTo>
                <a:lnTo>
                  <a:pt x="1794272" y="801155"/>
                </a:lnTo>
                <a:lnTo>
                  <a:pt x="1787128" y="805922"/>
                </a:lnTo>
                <a:lnTo>
                  <a:pt x="1778397" y="810688"/>
                </a:lnTo>
                <a:lnTo>
                  <a:pt x="1769269" y="815852"/>
                </a:lnTo>
                <a:lnTo>
                  <a:pt x="1747044" y="826179"/>
                </a:lnTo>
                <a:lnTo>
                  <a:pt x="1720056" y="838492"/>
                </a:lnTo>
                <a:lnTo>
                  <a:pt x="1687910" y="852394"/>
                </a:lnTo>
                <a:lnTo>
                  <a:pt x="1650206" y="868680"/>
                </a:lnTo>
                <a:lnTo>
                  <a:pt x="1607741" y="888142"/>
                </a:lnTo>
                <a:lnTo>
                  <a:pt x="1568450" y="905619"/>
                </a:lnTo>
                <a:lnTo>
                  <a:pt x="1553766" y="911975"/>
                </a:lnTo>
                <a:lnTo>
                  <a:pt x="1541463" y="916344"/>
                </a:lnTo>
                <a:lnTo>
                  <a:pt x="1531144" y="919521"/>
                </a:lnTo>
                <a:lnTo>
                  <a:pt x="1526778" y="920713"/>
                </a:lnTo>
                <a:lnTo>
                  <a:pt x="1522810" y="921507"/>
                </a:lnTo>
                <a:lnTo>
                  <a:pt x="1518841" y="921905"/>
                </a:lnTo>
                <a:lnTo>
                  <a:pt x="1514872" y="921905"/>
                </a:lnTo>
                <a:lnTo>
                  <a:pt x="1511697" y="921507"/>
                </a:lnTo>
                <a:lnTo>
                  <a:pt x="1508522" y="921110"/>
                </a:lnTo>
                <a:lnTo>
                  <a:pt x="1505347" y="920316"/>
                </a:lnTo>
                <a:lnTo>
                  <a:pt x="1502569" y="919521"/>
                </a:lnTo>
                <a:lnTo>
                  <a:pt x="1496219" y="916344"/>
                </a:lnTo>
                <a:lnTo>
                  <a:pt x="1489869" y="912769"/>
                </a:lnTo>
                <a:lnTo>
                  <a:pt x="1482328" y="907605"/>
                </a:lnTo>
                <a:lnTo>
                  <a:pt x="1472803" y="902045"/>
                </a:lnTo>
                <a:lnTo>
                  <a:pt x="1462485" y="895689"/>
                </a:lnTo>
                <a:lnTo>
                  <a:pt x="1449785" y="888540"/>
                </a:lnTo>
                <a:lnTo>
                  <a:pt x="1433910" y="880993"/>
                </a:lnTo>
                <a:lnTo>
                  <a:pt x="1425178" y="876624"/>
                </a:lnTo>
                <a:lnTo>
                  <a:pt x="1415653" y="870666"/>
                </a:lnTo>
                <a:lnTo>
                  <a:pt x="1404541" y="863516"/>
                </a:lnTo>
                <a:lnTo>
                  <a:pt x="1393428" y="854778"/>
                </a:lnTo>
                <a:lnTo>
                  <a:pt x="1381522" y="845642"/>
                </a:lnTo>
                <a:lnTo>
                  <a:pt x="1368822" y="834917"/>
                </a:lnTo>
                <a:lnTo>
                  <a:pt x="1355725" y="823796"/>
                </a:lnTo>
                <a:lnTo>
                  <a:pt x="1342231" y="811483"/>
                </a:lnTo>
                <a:lnTo>
                  <a:pt x="1314053" y="785267"/>
                </a:lnTo>
                <a:lnTo>
                  <a:pt x="1284288" y="757463"/>
                </a:lnTo>
                <a:lnTo>
                  <a:pt x="1254522" y="728468"/>
                </a:lnTo>
                <a:lnTo>
                  <a:pt x="1225153" y="698677"/>
                </a:lnTo>
                <a:lnTo>
                  <a:pt x="1167606" y="642275"/>
                </a:lnTo>
                <a:lnTo>
                  <a:pt x="1141016" y="616457"/>
                </a:lnTo>
                <a:lnTo>
                  <a:pt x="1116806" y="593816"/>
                </a:lnTo>
                <a:lnTo>
                  <a:pt x="1105694" y="583886"/>
                </a:lnTo>
                <a:lnTo>
                  <a:pt x="1094978" y="574751"/>
                </a:lnTo>
                <a:lnTo>
                  <a:pt x="1085453" y="567204"/>
                </a:lnTo>
                <a:lnTo>
                  <a:pt x="1077119" y="560451"/>
                </a:lnTo>
                <a:lnTo>
                  <a:pt x="1069181" y="554890"/>
                </a:lnTo>
                <a:lnTo>
                  <a:pt x="1062435" y="551316"/>
                </a:lnTo>
                <a:lnTo>
                  <a:pt x="1056878" y="548535"/>
                </a:lnTo>
                <a:lnTo>
                  <a:pt x="1054100" y="547741"/>
                </a:lnTo>
                <a:lnTo>
                  <a:pt x="1052116" y="547741"/>
                </a:lnTo>
                <a:lnTo>
                  <a:pt x="1042591" y="547741"/>
                </a:lnTo>
                <a:lnTo>
                  <a:pt x="1028700" y="548535"/>
                </a:lnTo>
                <a:lnTo>
                  <a:pt x="992585" y="550918"/>
                </a:lnTo>
                <a:lnTo>
                  <a:pt x="949325" y="553302"/>
                </a:lnTo>
                <a:lnTo>
                  <a:pt x="902494" y="556479"/>
                </a:lnTo>
                <a:lnTo>
                  <a:pt x="820341" y="562835"/>
                </a:lnTo>
                <a:lnTo>
                  <a:pt x="784622" y="566012"/>
                </a:lnTo>
                <a:lnTo>
                  <a:pt x="760810" y="542180"/>
                </a:lnTo>
                <a:lnTo>
                  <a:pt x="755650" y="532250"/>
                </a:lnTo>
                <a:lnTo>
                  <a:pt x="752078" y="521526"/>
                </a:lnTo>
                <a:lnTo>
                  <a:pt x="748506" y="511596"/>
                </a:lnTo>
                <a:lnTo>
                  <a:pt x="746522" y="500871"/>
                </a:lnTo>
                <a:lnTo>
                  <a:pt x="745331" y="490544"/>
                </a:lnTo>
                <a:lnTo>
                  <a:pt x="744935" y="480217"/>
                </a:lnTo>
                <a:lnTo>
                  <a:pt x="745728" y="470287"/>
                </a:lnTo>
                <a:lnTo>
                  <a:pt x="746919" y="459959"/>
                </a:lnTo>
                <a:lnTo>
                  <a:pt x="748903" y="450029"/>
                </a:lnTo>
                <a:lnTo>
                  <a:pt x="752078" y="440099"/>
                </a:lnTo>
                <a:lnTo>
                  <a:pt x="755650" y="430566"/>
                </a:lnTo>
                <a:lnTo>
                  <a:pt x="760016" y="420636"/>
                </a:lnTo>
                <a:lnTo>
                  <a:pt x="765175" y="411501"/>
                </a:lnTo>
                <a:lnTo>
                  <a:pt x="771128" y="402365"/>
                </a:lnTo>
                <a:lnTo>
                  <a:pt x="777875" y="393229"/>
                </a:lnTo>
                <a:lnTo>
                  <a:pt x="785019" y="384888"/>
                </a:lnTo>
                <a:lnTo>
                  <a:pt x="749697" y="362645"/>
                </a:lnTo>
                <a:lnTo>
                  <a:pt x="711994" y="339210"/>
                </a:lnTo>
                <a:lnTo>
                  <a:pt x="648494" y="300682"/>
                </a:lnTo>
                <a:lnTo>
                  <a:pt x="635000" y="307037"/>
                </a:lnTo>
                <a:lnTo>
                  <a:pt x="617538" y="316172"/>
                </a:lnTo>
                <a:lnTo>
                  <a:pt x="596503" y="327691"/>
                </a:lnTo>
                <a:lnTo>
                  <a:pt x="572294" y="341593"/>
                </a:lnTo>
                <a:lnTo>
                  <a:pt x="545306" y="357879"/>
                </a:lnTo>
                <a:lnTo>
                  <a:pt x="531019" y="367014"/>
                </a:lnTo>
                <a:lnTo>
                  <a:pt x="516335" y="377341"/>
                </a:lnTo>
                <a:lnTo>
                  <a:pt x="500856" y="387669"/>
                </a:lnTo>
                <a:lnTo>
                  <a:pt x="484585" y="399187"/>
                </a:lnTo>
                <a:lnTo>
                  <a:pt x="467915" y="411501"/>
                </a:lnTo>
                <a:lnTo>
                  <a:pt x="450850" y="424211"/>
                </a:lnTo>
                <a:lnTo>
                  <a:pt x="438150" y="434141"/>
                </a:lnTo>
                <a:lnTo>
                  <a:pt x="432990" y="439702"/>
                </a:lnTo>
                <a:lnTo>
                  <a:pt x="415131" y="456782"/>
                </a:lnTo>
                <a:lnTo>
                  <a:pt x="398859" y="473464"/>
                </a:lnTo>
                <a:lnTo>
                  <a:pt x="382984" y="490544"/>
                </a:lnTo>
                <a:lnTo>
                  <a:pt x="368300" y="506829"/>
                </a:lnTo>
                <a:lnTo>
                  <a:pt x="354409" y="523909"/>
                </a:lnTo>
                <a:lnTo>
                  <a:pt x="341312" y="539797"/>
                </a:lnTo>
                <a:lnTo>
                  <a:pt x="329009" y="555685"/>
                </a:lnTo>
                <a:lnTo>
                  <a:pt x="317500" y="570779"/>
                </a:lnTo>
                <a:lnTo>
                  <a:pt x="387350" y="732042"/>
                </a:lnTo>
                <a:lnTo>
                  <a:pt x="401240" y="724098"/>
                </a:lnTo>
                <a:lnTo>
                  <a:pt x="406400" y="721318"/>
                </a:lnTo>
                <a:lnTo>
                  <a:pt x="413147" y="720523"/>
                </a:lnTo>
                <a:lnTo>
                  <a:pt x="419497" y="719729"/>
                </a:lnTo>
                <a:lnTo>
                  <a:pt x="425053" y="719729"/>
                </a:lnTo>
                <a:lnTo>
                  <a:pt x="430609" y="720523"/>
                </a:lnTo>
                <a:lnTo>
                  <a:pt x="436165" y="721715"/>
                </a:lnTo>
                <a:lnTo>
                  <a:pt x="441325" y="722907"/>
                </a:lnTo>
                <a:lnTo>
                  <a:pt x="446484" y="724495"/>
                </a:lnTo>
                <a:lnTo>
                  <a:pt x="450850" y="726482"/>
                </a:lnTo>
                <a:lnTo>
                  <a:pt x="455215" y="729262"/>
                </a:lnTo>
                <a:lnTo>
                  <a:pt x="459581" y="731645"/>
                </a:lnTo>
                <a:lnTo>
                  <a:pt x="463550" y="734823"/>
                </a:lnTo>
                <a:lnTo>
                  <a:pt x="467519" y="738000"/>
                </a:lnTo>
                <a:lnTo>
                  <a:pt x="474265" y="744753"/>
                </a:lnTo>
                <a:lnTo>
                  <a:pt x="481013" y="752300"/>
                </a:lnTo>
                <a:lnTo>
                  <a:pt x="486966" y="759846"/>
                </a:lnTo>
                <a:lnTo>
                  <a:pt x="492125" y="768188"/>
                </a:lnTo>
                <a:lnTo>
                  <a:pt x="502047" y="783281"/>
                </a:lnTo>
                <a:lnTo>
                  <a:pt x="506413" y="790034"/>
                </a:lnTo>
                <a:lnTo>
                  <a:pt x="510778" y="795992"/>
                </a:lnTo>
                <a:lnTo>
                  <a:pt x="515541" y="800361"/>
                </a:lnTo>
                <a:lnTo>
                  <a:pt x="517525" y="802744"/>
                </a:lnTo>
                <a:lnTo>
                  <a:pt x="519510" y="803936"/>
                </a:lnTo>
                <a:lnTo>
                  <a:pt x="525860" y="807511"/>
                </a:lnTo>
                <a:lnTo>
                  <a:pt x="531416" y="811483"/>
                </a:lnTo>
                <a:lnTo>
                  <a:pt x="536972" y="815852"/>
                </a:lnTo>
                <a:lnTo>
                  <a:pt x="541735" y="819427"/>
                </a:lnTo>
                <a:lnTo>
                  <a:pt x="550466" y="827371"/>
                </a:lnTo>
                <a:lnTo>
                  <a:pt x="558006" y="834917"/>
                </a:lnTo>
                <a:lnTo>
                  <a:pt x="564356" y="843259"/>
                </a:lnTo>
                <a:lnTo>
                  <a:pt x="569516" y="850806"/>
                </a:lnTo>
                <a:lnTo>
                  <a:pt x="573881" y="858352"/>
                </a:lnTo>
                <a:lnTo>
                  <a:pt x="577850" y="865899"/>
                </a:lnTo>
                <a:lnTo>
                  <a:pt x="584597" y="879404"/>
                </a:lnTo>
                <a:lnTo>
                  <a:pt x="587375" y="885759"/>
                </a:lnTo>
                <a:lnTo>
                  <a:pt x="590550" y="891717"/>
                </a:lnTo>
                <a:lnTo>
                  <a:pt x="594122" y="896881"/>
                </a:lnTo>
                <a:lnTo>
                  <a:pt x="598091" y="901250"/>
                </a:lnTo>
                <a:lnTo>
                  <a:pt x="602456" y="905619"/>
                </a:lnTo>
                <a:lnTo>
                  <a:pt x="604838" y="907208"/>
                </a:lnTo>
                <a:lnTo>
                  <a:pt x="607616" y="908797"/>
                </a:lnTo>
                <a:lnTo>
                  <a:pt x="613569" y="912372"/>
                </a:lnTo>
                <a:lnTo>
                  <a:pt x="618728" y="915549"/>
                </a:lnTo>
                <a:lnTo>
                  <a:pt x="624285" y="919124"/>
                </a:lnTo>
                <a:lnTo>
                  <a:pt x="629047" y="922699"/>
                </a:lnTo>
                <a:lnTo>
                  <a:pt x="633413" y="926274"/>
                </a:lnTo>
                <a:lnTo>
                  <a:pt x="637778" y="929849"/>
                </a:lnTo>
                <a:lnTo>
                  <a:pt x="645319" y="938190"/>
                </a:lnTo>
                <a:lnTo>
                  <a:pt x="651669" y="946134"/>
                </a:lnTo>
                <a:lnTo>
                  <a:pt x="657622" y="954078"/>
                </a:lnTo>
                <a:lnTo>
                  <a:pt x="661988" y="962022"/>
                </a:lnTo>
                <a:lnTo>
                  <a:pt x="665956" y="969966"/>
                </a:lnTo>
                <a:lnTo>
                  <a:pt x="669528" y="977116"/>
                </a:lnTo>
                <a:lnTo>
                  <a:pt x="671910" y="983868"/>
                </a:lnTo>
                <a:lnTo>
                  <a:pt x="673894" y="990223"/>
                </a:lnTo>
                <a:lnTo>
                  <a:pt x="675085" y="995784"/>
                </a:lnTo>
                <a:lnTo>
                  <a:pt x="677069" y="1003331"/>
                </a:lnTo>
                <a:lnTo>
                  <a:pt x="677466" y="1006509"/>
                </a:lnTo>
                <a:lnTo>
                  <a:pt x="681038" y="1008892"/>
                </a:lnTo>
                <a:lnTo>
                  <a:pt x="691356" y="1016439"/>
                </a:lnTo>
                <a:lnTo>
                  <a:pt x="698103" y="1021999"/>
                </a:lnTo>
                <a:lnTo>
                  <a:pt x="705644" y="1028752"/>
                </a:lnTo>
                <a:lnTo>
                  <a:pt x="713185" y="1036299"/>
                </a:lnTo>
                <a:lnTo>
                  <a:pt x="721519" y="1045037"/>
                </a:lnTo>
                <a:lnTo>
                  <a:pt x="729456" y="1055364"/>
                </a:lnTo>
                <a:lnTo>
                  <a:pt x="733425" y="1060925"/>
                </a:lnTo>
                <a:lnTo>
                  <a:pt x="737394" y="1066486"/>
                </a:lnTo>
                <a:lnTo>
                  <a:pt x="740966" y="1072047"/>
                </a:lnTo>
                <a:lnTo>
                  <a:pt x="744538" y="1078005"/>
                </a:lnTo>
                <a:lnTo>
                  <a:pt x="747316" y="1084757"/>
                </a:lnTo>
                <a:lnTo>
                  <a:pt x="750094" y="1091112"/>
                </a:lnTo>
                <a:lnTo>
                  <a:pt x="753269" y="1097865"/>
                </a:lnTo>
                <a:lnTo>
                  <a:pt x="755253" y="1105014"/>
                </a:lnTo>
                <a:lnTo>
                  <a:pt x="757635" y="1112164"/>
                </a:lnTo>
                <a:lnTo>
                  <a:pt x="759222" y="1120108"/>
                </a:lnTo>
                <a:lnTo>
                  <a:pt x="760016" y="1128052"/>
                </a:lnTo>
                <a:lnTo>
                  <a:pt x="760810" y="1135599"/>
                </a:lnTo>
                <a:lnTo>
                  <a:pt x="760810" y="1143940"/>
                </a:lnTo>
                <a:lnTo>
                  <a:pt x="760413" y="1152281"/>
                </a:lnTo>
                <a:lnTo>
                  <a:pt x="760016" y="1157048"/>
                </a:lnTo>
                <a:lnTo>
                  <a:pt x="759222" y="1162211"/>
                </a:lnTo>
                <a:lnTo>
                  <a:pt x="756841" y="1171347"/>
                </a:lnTo>
                <a:lnTo>
                  <a:pt x="753666" y="1181277"/>
                </a:lnTo>
                <a:lnTo>
                  <a:pt x="749697" y="1190016"/>
                </a:lnTo>
                <a:lnTo>
                  <a:pt x="744935" y="1199151"/>
                </a:lnTo>
                <a:lnTo>
                  <a:pt x="739378" y="1207492"/>
                </a:lnTo>
                <a:lnTo>
                  <a:pt x="733028" y="1216628"/>
                </a:lnTo>
                <a:lnTo>
                  <a:pt x="726281" y="1224572"/>
                </a:lnTo>
                <a:lnTo>
                  <a:pt x="864394" y="1334200"/>
                </a:lnTo>
                <a:lnTo>
                  <a:pt x="871538" y="1340158"/>
                </a:lnTo>
                <a:lnTo>
                  <a:pt x="871935" y="1340555"/>
                </a:lnTo>
                <a:lnTo>
                  <a:pt x="872728" y="1340555"/>
                </a:lnTo>
                <a:lnTo>
                  <a:pt x="891381" y="1356046"/>
                </a:lnTo>
                <a:lnTo>
                  <a:pt x="908050" y="1369153"/>
                </a:lnTo>
                <a:lnTo>
                  <a:pt x="915194" y="1374317"/>
                </a:lnTo>
                <a:lnTo>
                  <a:pt x="921941" y="1379083"/>
                </a:lnTo>
                <a:lnTo>
                  <a:pt x="927894" y="1382658"/>
                </a:lnTo>
                <a:lnTo>
                  <a:pt x="933847" y="1386233"/>
                </a:lnTo>
                <a:lnTo>
                  <a:pt x="939006" y="1388219"/>
                </a:lnTo>
                <a:lnTo>
                  <a:pt x="944563" y="1389808"/>
                </a:lnTo>
                <a:lnTo>
                  <a:pt x="949722" y="1390205"/>
                </a:lnTo>
                <a:lnTo>
                  <a:pt x="954881" y="1390205"/>
                </a:lnTo>
                <a:lnTo>
                  <a:pt x="960041" y="1389411"/>
                </a:lnTo>
                <a:lnTo>
                  <a:pt x="965200" y="1387822"/>
                </a:lnTo>
                <a:lnTo>
                  <a:pt x="971153" y="1385041"/>
                </a:lnTo>
                <a:lnTo>
                  <a:pt x="977106" y="1381467"/>
                </a:lnTo>
                <a:lnTo>
                  <a:pt x="983456" y="1376700"/>
                </a:lnTo>
                <a:lnTo>
                  <a:pt x="990203" y="1371934"/>
                </a:lnTo>
                <a:lnTo>
                  <a:pt x="994966" y="1367962"/>
                </a:lnTo>
                <a:lnTo>
                  <a:pt x="998538" y="1364387"/>
                </a:lnTo>
                <a:lnTo>
                  <a:pt x="1002506" y="1360415"/>
                </a:lnTo>
                <a:lnTo>
                  <a:pt x="1005285" y="1356443"/>
                </a:lnTo>
                <a:lnTo>
                  <a:pt x="1008063" y="1353265"/>
                </a:lnTo>
                <a:lnTo>
                  <a:pt x="1009650" y="1349691"/>
                </a:lnTo>
                <a:lnTo>
                  <a:pt x="1010841" y="1346513"/>
                </a:lnTo>
                <a:lnTo>
                  <a:pt x="1011238" y="1343732"/>
                </a:lnTo>
                <a:lnTo>
                  <a:pt x="1011238" y="1341746"/>
                </a:lnTo>
                <a:lnTo>
                  <a:pt x="1010841" y="1339760"/>
                </a:lnTo>
                <a:lnTo>
                  <a:pt x="1009650" y="1336980"/>
                </a:lnTo>
                <a:lnTo>
                  <a:pt x="1008460" y="1334994"/>
                </a:lnTo>
                <a:lnTo>
                  <a:pt x="1007269" y="1334200"/>
                </a:lnTo>
                <a:lnTo>
                  <a:pt x="972344" y="1296466"/>
                </a:lnTo>
                <a:lnTo>
                  <a:pt x="846138" y="1173333"/>
                </a:lnTo>
                <a:lnTo>
                  <a:pt x="843756" y="1170950"/>
                </a:lnTo>
                <a:lnTo>
                  <a:pt x="841772" y="1168169"/>
                </a:lnTo>
                <a:lnTo>
                  <a:pt x="839788" y="1164992"/>
                </a:lnTo>
                <a:lnTo>
                  <a:pt x="838200" y="1162211"/>
                </a:lnTo>
                <a:lnTo>
                  <a:pt x="837010" y="1158637"/>
                </a:lnTo>
                <a:lnTo>
                  <a:pt x="836216" y="1155856"/>
                </a:lnTo>
                <a:lnTo>
                  <a:pt x="835819" y="1152281"/>
                </a:lnTo>
                <a:lnTo>
                  <a:pt x="835422" y="1149104"/>
                </a:lnTo>
                <a:lnTo>
                  <a:pt x="835819" y="1145529"/>
                </a:lnTo>
                <a:lnTo>
                  <a:pt x="836216" y="1142351"/>
                </a:lnTo>
                <a:lnTo>
                  <a:pt x="836613" y="1138777"/>
                </a:lnTo>
                <a:lnTo>
                  <a:pt x="837803" y="1135996"/>
                </a:lnTo>
                <a:lnTo>
                  <a:pt x="839391" y="1132421"/>
                </a:lnTo>
                <a:lnTo>
                  <a:pt x="840978" y="1129641"/>
                </a:lnTo>
                <a:lnTo>
                  <a:pt x="842963" y="1126861"/>
                </a:lnTo>
                <a:lnTo>
                  <a:pt x="845741" y="1124080"/>
                </a:lnTo>
                <a:lnTo>
                  <a:pt x="848122" y="1121697"/>
                </a:lnTo>
                <a:lnTo>
                  <a:pt x="850900" y="1119314"/>
                </a:lnTo>
                <a:lnTo>
                  <a:pt x="854075" y="1117725"/>
                </a:lnTo>
                <a:lnTo>
                  <a:pt x="856853" y="1116136"/>
                </a:lnTo>
                <a:lnTo>
                  <a:pt x="860028" y="1115342"/>
                </a:lnTo>
                <a:lnTo>
                  <a:pt x="863203" y="1114547"/>
                </a:lnTo>
                <a:lnTo>
                  <a:pt x="866775" y="1113753"/>
                </a:lnTo>
                <a:lnTo>
                  <a:pt x="869950" y="1113753"/>
                </a:lnTo>
                <a:lnTo>
                  <a:pt x="873522" y="1113753"/>
                </a:lnTo>
                <a:lnTo>
                  <a:pt x="876697" y="1114150"/>
                </a:lnTo>
                <a:lnTo>
                  <a:pt x="879872" y="1114944"/>
                </a:lnTo>
                <a:lnTo>
                  <a:pt x="883047" y="1116136"/>
                </a:lnTo>
                <a:lnTo>
                  <a:pt x="886222" y="1117328"/>
                </a:lnTo>
                <a:lnTo>
                  <a:pt x="889000" y="1118916"/>
                </a:lnTo>
                <a:lnTo>
                  <a:pt x="891778" y="1121300"/>
                </a:lnTo>
                <a:lnTo>
                  <a:pt x="894953" y="1123286"/>
                </a:lnTo>
                <a:lnTo>
                  <a:pt x="1063625" y="1287330"/>
                </a:lnTo>
                <a:lnTo>
                  <a:pt x="1063625" y="1286933"/>
                </a:lnTo>
                <a:lnTo>
                  <a:pt x="1071563" y="1294877"/>
                </a:lnTo>
                <a:lnTo>
                  <a:pt x="1073944" y="1298054"/>
                </a:lnTo>
                <a:lnTo>
                  <a:pt x="1092200" y="1315531"/>
                </a:lnTo>
                <a:lnTo>
                  <a:pt x="1110060" y="1332611"/>
                </a:lnTo>
                <a:lnTo>
                  <a:pt x="1117203" y="1339760"/>
                </a:lnTo>
                <a:lnTo>
                  <a:pt x="1123950" y="1345718"/>
                </a:lnTo>
                <a:lnTo>
                  <a:pt x="1130300" y="1350485"/>
                </a:lnTo>
                <a:lnTo>
                  <a:pt x="1135460" y="1354060"/>
                </a:lnTo>
                <a:lnTo>
                  <a:pt x="1141016" y="1356443"/>
                </a:lnTo>
                <a:lnTo>
                  <a:pt x="1145778" y="1358429"/>
                </a:lnTo>
                <a:lnTo>
                  <a:pt x="1150938" y="1359223"/>
                </a:lnTo>
                <a:lnTo>
                  <a:pt x="1155303" y="1358826"/>
                </a:lnTo>
                <a:lnTo>
                  <a:pt x="1160066" y="1357635"/>
                </a:lnTo>
                <a:lnTo>
                  <a:pt x="1164828" y="1354854"/>
                </a:lnTo>
                <a:lnTo>
                  <a:pt x="1169591" y="1351677"/>
                </a:lnTo>
                <a:lnTo>
                  <a:pt x="1175147" y="1347307"/>
                </a:lnTo>
                <a:lnTo>
                  <a:pt x="1181100" y="1341746"/>
                </a:lnTo>
                <a:lnTo>
                  <a:pt x="1187847" y="1335788"/>
                </a:lnTo>
                <a:lnTo>
                  <a:pt x="1193403" y="1330228"/>
                </a:lnTo>
                <a:lnTo>
                  <a:pt x="1198166" y="1324667"/>
                </a:lnTo>
                <a:lnTo>
                  <a:pt x="1201738" y="1319106"/>
                </a:lnTo>
                <a:lnTo>
                  <a:pt x="1205310" y="1313942"/>
                </a:lnTo>
                <a:lnTo>
                  <a:pt x="1207294" y="1309176"/>
                </a:lnTo>
                <a:lnTo>
                  <a:pt x="1209278" y="1304807"/>
                </a:lnTo>
                <a:lnTo>
                  <a:pt x="1210469" y="1300835"/>
                </a:lnTo>
                <a:lnTo>
                  <a:pt x="1211263" y="1297260"/>
                </a:lnTo>
                <a:lnTo>
                  <a:pt x="1211660" y="1293288"/>
                </a:lnTo>
                <a:lnTo>
                  <a:pt x="1211660" y="1290507"/>
                </a:lnTo>
                <a:lnTo>
                  <a:pt x="1211263" y="1287330"/>
                </a:lnTo>
                <a:lnTo>
                  <a:pt x="1210072" y="1284947"/>
                </a:lnTo>
                <a:lnTo>
                  <a:pt x="1208485" y="1280180"/>
                </a:lnTo>
                <a:lnTo>
                  <a:pt x="1206897" y="1277400"/>
                </a:lnTo>
                <a:lnTo>
                  <a:pt x="1161653" y="1233310"/>
                </a:lnTo>
                <a:lnTo>
                  <a:pt x="1159272" y="1230530"/>
                </a:lnTo>
                <a:lnTo>
                  <a:pt x="1156494" y="1227352"/>
                </a:lnTo>
                <a:lnTo>
                  <a:pt x="1154906" y="1224175"/>
                </a:lnTo>
                <a:lnTo>
                  <a:pt x="1153319" y="1220600"/>
                </a:lnTo>
                <a:lnTo>
                  <a:pt x="927894" y="1004920"/>
                </a:lnTo>
                <a:lnTo>
                  <a:pt x="925116" y="1002139"/>
                </a:lnTo>
                <a:lnTo>
                  <a:pt x="923131" y="999359"/>
                </a:lnTo>
                <a:lnTo>
                  <a:pt x="921544" y="996181"/>
                </a:lnTo>
                <a:lnTo>
                  <a:pt x="919560" y="993401"/>
                </a:lnTo>
                <a:lnTo>
                  <a:pt x="918369" y="989826"/>
                </a:lnTo>
                <a:lnTo>
                  <a:pt x="917575" y="986648"/>
                </a:lnTo>
                <a:lnTo>
                  <a:pt x="917178" y="983074"/>
                </a:lnTo>
                <a:lnTo>
                  <a:pt x="916781" y="979896"/>
                </a:lnTo>
                <a:lnTo>
                  <a:pt x="916781" y="976321"/>
                </a:lnTo>
                <a:lnTo>
                  <a:pt x="917178" y="973144"/>
                </a:lnTo>
                <a:lnTo>
                  <a:pt x="917972" y="969569"/>
                </a:lnTo>
                <a:lnTo>
                  <a:pt x="919163" y="966391"/>
                </a:lnTo>
                <a:lnTo>
                  <a:pt x="920750" y="962816"/>
                </a:lnTo>
                <a:lnTo>
                  <a:pt x="922338" y="960036"/>
                </a:lnTo>
                <a:lnTo>
                  <a:pt x="924322" y="956858"/>
                </a:lnTo>
                <a:lnTo>
                  <a:pt x="927100" y="954078"/>
                </a:lnTo>
                <a:lnTo>
                  <a:pt x="929481" y="952092"/>
                </a:lnTo>
                <a:lnTo>
                  <a:pt x="932260" y="949311"/>
                </a:lnTo>
                <a:lnTo>
                  <a:pt x="935435" y="947723"/>
                </a:lnTo>
                <a:lnTo>
                  <a:pt x="938213" y="946134"/>
                </a:lnTo>
                <a:lnTo>
                  <a:pt x="941785" y="944942"/>
                </a:lnTo>
                <a:lnTo>
                  <a:pt x="944960" y="944148"/>
                </a:lnTo>
                <a:lnTo>
                  <a:pt x="948531" y="943353"/>
                </a:lnTo>
                <a:lnTo>
                  <a:pt x="951706" y="942956"/>
                </a:lnTo>
                <a:lnTo>
                  <a:pt x="955278" y="942956"/>
                </a:lnTo>
                <a:lnTo>
                  <a:pt x="958453" y="943353"/>
                </a:lnTo>
                <a:lnTo>
                  <a:pt x="962025" y="944545"/>
                </a:lnTo>
                <a:lnTo>
                  <a:pt x="965200" y="945737"/>
                </a:lnTo>
                <a:lnTo>
                  <a:pt x="968772" y="946928"/>
                </a:lnTo>
                <a:lnTo>
                  <a:pt x="971550" y="948517"/>
                </a:lnTo>
                <a:lnTo>
                  <a:pt x="974725" y="950900"/>
                </a:lnTo>
                <a:lnTo>
                  <a:pt x="977503" y="953284"/>
                </a:lnTo>
                <a:lnTo>
                  <a:pt x="1214041" y="1179291"/>
                </a:lnTo>
                <a:lnTo>
                  <a:pt x="1216819" y="1182469"/>
                </a:lnTo>
                <a:lnTo>
                  <a:pt x="1235472" y="1199946"/>
                </a:lnTo>
                <a:lnTo>
                  <a:pt x="1254125" y="1217422"/>
                </a:lnTo>
                <a:lnTo>
                  <a:pt x="1262063" y="1224572"/>
                </a:lnTo>
                <a:lnTo>
                  <a:pt x="1268810" y="1230530"/>
                </a:lnTo>
                <a:lnTo>
                  <a:pt x="1275556" y="1235694"/>
                </a:lnTo>
                <a:lnTo>
                  <a:pt x="1281510" y="1239269"/>
                </a:lnTo>
                <a:lnTo>
                  <a:pt x="1287066" y="1242049"/>
                </a:lnTo>
                <a:lnTo>
                  <a:pt x="1292622" y="1244035"/>
                </a:lnTo>
                <a:lnTo>
                  <a:pt x="1297385" y="1244432"/>
                </a:lnTo>
                <a:lnTo>
                  <a:pt x="1299766" y="1244432"/>
                </a:lnTo>
                <a:lnTo>
                  <a:pt x="1302147" y="1244035"/>
                </a:lnTo>
                <a:lnTo>
                  <a:pt x="1307306" y="1242843"/>
                </a:lnTo>
                <a:lnTo>
                  <a:pt x="1312863" y="1240063"/>
                </a:lnTo>
                <a:lnTo>
                  <a:pt x="1317625" y="1236885"/>
                </a:lnTo>
                <a:lnTo>
                  <a:pt x="1323578" y="1232516"/>
                </a:lnTo>
                <a:lnTo>
                  <a:pt x="1329928" y="1226955"/>
                </a:lnTo>
                <a:lnTo>
                  <a:pt x="1336675" y="1220600"/>
                </a:lnTo>
                <a:lnTo>
                  <a:pt x="1343422" y="1213848"/>
                </a:lnTo>
                <a:lnTo>
                  <a:pt x="1348978" y="1207492"/>
                </a:lnTo>
                <a:lnTo>
                  <a:pt x="1352947" y="1201932"/>
                </a:lnTo>
                <a:lnTo>
                  <a:pt x="1356122" y="1196371"/>
                </a:lnTo>
                <a:lnTo>
                  <a:pt x="1358503" y="1191207"/>
                </a:lnTo>
                <a:lnTo>
                  <a:pt x="1360488" y="1186044"/>
                </a:lnTo>
                <a:lnTo>
                  <a:pt x="1361281" y="1182072"/>
                </a:lnTo>
                <a:lnTo>
                  <a:pt x="1361678" y="1178099"/>
                </a:lnTo>
                <a:lnTo>
                  <a:pt x="1361281" y="1174922"/>
                </a:lnTo>
                <a:lnTo>
                  <a:pt x="1360885" y="1171744"/>
                </a:lnTo>
                <a:lnTo>
                  <a:pt x="1359694" y="1168964"/>
                </a:lnTo>
                <a:lnTo>
                  <a:pt x="1359297" y="1166581"/>
                </a:lnTo>
                <a:lnTo>
                  <a:pt x="1357710" y="1164197"/>
                </a:lnTo>
                <a:lnTo>
                  <a:pt x="1356916" y="1163006"/>
                </a:lnTo>
                <a:lnTo>
                  <a:pt x="1309688" y="1118519"/>
                </a:lnTo>
                <a:lnTo>
                  <a:pt x="1307703" y="1116533"/>
                </a:lnTo>
                <a:lnTo>
                  <a:pt x="1306116" y="1114150"/>
                </a:lnTo>
                <a:lnTo>
                  <a:pt x="1302544" y="1108986"/>
                </a:lnTo>
                <a:lnTo>
                  <a:pt x="1299369" y="1105412"/>
                </a:lnTo>
                <a:lnTo>
                  <a:pt x="1279128" y="1084757"/>
                </a:lnTo>
                <a:lnTo>
                  <a:pt x="1278335" y="1084360"/>
                </a:lnTo>
                <a:lnTo>
                  <a:pt x="1048941" y="854778"/>
                </a:lnTo>
                <a:lnTo>
                  <a:pt x="1046163" y="851997"/>
                </a:lnTo>
                <a:lnTo>
                  <a:pt x="1044178" y="849217"/>
                </a:lnTo>
                <a:lnTo>
                  <a:pt x="1042591" y="846039"/>
                </a:lnTo>
                <a:lnTo>
                  <a:pt x="1041003" y="843259"/>
                </a:lnTo>
                <a:lnTo>
                  <a:pt x="1039813" y="839684"/>
                </a:lnTo>
                <a:lnTo>
                  <a:pt x="1039019" y="836506"/>
                </a:lnTo>
                <a:lnTo>
                  <a:pt x="1038622" y="832931"/>
                </a:lnTo>
                <a:lnTo>
                  <a:pt x="1038622" y="829754"/>
                </a:lnTo>
                <a:lnTo>
                  <a:pt x="1038622" y="826179"/>
                </a:lnTo>
                <a:lnTo>
                  <a:pt x="1039019" y="823001"/>
                </a:lnTo>
                <a:lnTo>
                  <a:pt x="1039813" y="819427"/>
                </a:lnTo>
                <a:lnTo>
                  <a:pt x="1041003" y="816249"/>
                </a:lnTo>
                <a:lnTo>
                  <a:pt x="1042591" y="813071"/>
                </a:lnTo>
                <a:lnTo>
                  <a:pt x="1044178" y="810291"/>
                </a:lnTo>
                <a:lnTo>
                  <a:pt x="1046163" y="807113"/>
                </a:lnTo>
                <a:lnTo>
                  <a:pt x="1048941" y="804730"/>
                </a:lnTo>
                <a:lnTo>
                  <a:pt x="1051719" y="802347"/>
                </a:lnTo>
                <a:lnTo>
                  <a:pt x="1054100" y="799964"/>
                </a:lnTo>
                <a:lnTo>
                  <a:pt x="1057672" y="798375"/>
                </a:lnTo>
                <a:lnTo>
                  <a:pt x="1060450" y="796786"/>
                </a:lnTo>
                <a:lnTo>
                  <a:pt x="1064022" y="795595"/>
                </a:lnTo>
                <a:lnTo>
                  <a:pt x="1067197" y="794800"/>
                </a:lnTo>
                <a:lnTo>
                  <a:pt x="1070769" y="794006"/>
                </a:lnTo>
                <a:lnTo>
                  <a:pt x="1073944" y="794006"/>
                </a:lnTo>
                <a:lnTo>
                  <a:pt x="1077516" y="794006"/>
                </a:lnTo>
                <a:lnTo>
                  <a:pt x="1080691" y="794800"/>
                </a:lnTo>
                <a:lnTo>
                  <a:pt x="1084263" y="795595"/>
                </a:lnTo>
                <a:lnTo>
                  <a:pt x="1087041" y="796786"/>
                </a:lnTo>
                <a:lnTo>
                  <a:pt x="1090613" y="798375"/>
                </a:lnTo>
                <a:lnTo>
                  <a:pt x="1093391" y="799964"/>
                </a:lnTo>
                <a:lnTo>
                  <a:pt x="1096566" y="802347"/>
                </a:lnTo>
                <a:lnTo>
                  <a:pt x="1098947" y="804730"/>
                </a:lnTo>
                <a:lnTo>
                  <a:pt x="1328738" y="1034313"/>
                </a:lnTo>
                <a:lnTo>
                  <a:pt x="1331119" y="1037093"/>
                </a:lnTo>
                <a:lnTo>
                  <a:pt x="1349375" y="1055364"/>
                </a:lnTo>
                <a:lnTo>
                  <a:pt x="1364456" y="1070061"/>
                </a:lnTo>
                <a:lnTo>
                  <a:pt x="1371600" y="1076813"/>
                </a:lnTo>
                <a:lnTo>
                  <a:pt x="1378347" y="1083168"/>
                </a:lnTo>
                <a:lnTo>
                  <a:pt x="1385094" y="1088729"/>
                </a:lnTo>
                <a:lnTo>
                  <a:pt x="1391444" y="1093496"/>
                </a:lnTo>
                <a:lnTo>
                  <a:pt x="1397397" y="1096673"/>
                </a:lnTo>
                <a:lnTo>
                  <a:pt x="1400175" y="1097865"/>
                </a:lnTo>
                <a:lnTo>
                  <a:pt x="1402953" y="1098659"/>
                </a:lnTo>
                <a:lnTo>
                  <a:pt x="1404541" y="1099056"/>
                </a:lnTo>
                <a:lnTo>
                  <a:pt x="1407716" y="1099851"/>
                </a:lnTo>
                <a:lnTo>
                  <a:pt x="1410891" y="1099056"/>
                </a:lnTo>
                <a:lnTo>
                  <a:pt x="1415653" y="1098262"/>
                </a:lnTo>
                <a:lnTo>
                  <a:pt x="1421210" y="1095879"/>
                </a:lnTo>
                <a:lnTo>
                  <a:pt x="1424385" y="1093893"/>
                </a:lnTo>
                <a:lnTo>
                  <a:pt x="1427956" y="1091112"/>
                </a:lnTo>
                <a:lnTo>
                  <a:pt x="1431528" y="1088729"/>
                </a:lnTo>
                <a:lnTo>
                  <a:pt x="1435894" y="1084757"/>
                </a:lnTo>
                <a:lnTo>
                  <a:pt x="1440260" y="1081182"/>
                </a:lnTo>
                <a:lnTo>
                  <a:pt x="1445419" y="1076019"/>
                </a:lnTo>
                <a:lnTo>
                  <a:pt x="1452166" y="1068869"/>
                </a:lnTo>
                <a:lnTo>
                  <a:pt x="1457325" y="1062514"/>
                </a:lnTo>
                <a:lnTo>
                  <a:pt x="1461294" y="1056159"/>
                </a:lnTo>
                <a:lnTo>
                  <a:pt x="1464866" y="1050201"/>
                </a:lnTo>
                <a:lnTo>
                  <a:pt x="1466850" y="1044640"/>
                </a:lnTo>
                <a:lnTo>
                  <a:pt x="1468835" y="1039873"/>
                </a:lnTo>
                <a:lnTo>
                  <a:pt x="1469628" y="1035504"/>
                </a:lnTo>
                <a:lnTo>
                  <a:pt x="1470025" y="1031135"/>
                </a:lnTo>
                <a:lnTo>
                  <a:pt x="1469628" y="1027560"/>
                </a:lnTo>
                <a:lnTo>
                  <a:pt x="1469231" y="1024383"/>
                </a:lnTo>
                <a:lnTo>
                  <a:pt x="1468041" y="1021602"/>
                </a:lnTo>
                <a:lnTo>
                  <a:pt x="1467247" y="1019616"/>
                </a:lnTo>
                <a:lnTo>
                  <a:pt x="1465660" y="1016041"/>
                </a:lnTo>
                <a:lnTo>
                  <a:pt x="1464866" y="1015247"/>
                </a:lnTo>
                <a:lnTo>
                  <a:pt x="1419225" y="969966"/>
                </a:lnTo>
                <a:lnTo>
                  <a:pt x="1416844" y="967583"/>
                </a:lnTo>
                <a:lnTo>
                  <a:pt x="1414860" y="964802"/>
                </a:lnTo>
                <a:lnTo>
                  <a:pt x="1412478" y="961625"/>
                </a:lnTo>
                <a:lnTo>
                  <a:pt x="1411288" y="958447"/>
                </a:lnTo>
                <a:lnTo>
                  <a:pt x="1410097" y="955270"/>
                </a:lnTo>
                <a:lnTo>
                  <a:pt x="1409303" y="952092"/>
                </a:lnTo>
                <a:lnTo>
                  <a:pt x="1408906" y="948517"/>
                </a:lnTo>
                <a:lnTo>
                  <a:pt x="1408510" y="945339"/>
                </a:lnTo>
                <a:lnTo>
                  <a:pt x="1408906" y="941765"/>
                </a:lnTo>
                <a:lnTo>
                  <a:pt x="1409303" y="938587"/>
                </a:lnTo>
                <a:lnTo>
                  <a:pt x="1410097" y="935012"/>
                </a:lnTo>
                <a:lnTo>
                  <a:pt x="1410891" y="931835"/>
                </a:lnTo>
                <a:lnTo>
                  <a:pt x="1412478" y="928657"/>
                </a:lnTo>
                <a:lnTo>
                  <a:pt x="1414463" y="925479"/>
                </a:lnTo>
                <a:lnTo>
                  <a:pt x="1416447" y="922302"/>
                </a:lnTo>
                <a:lnTo>
                  <a:pt x="1418828" y="919919"/>
                </a:lnTo>
                <a:lnTo>
                  <a:pt x="1421606" y="917535"/>
                </a:lnTo>
                <a:lnTo>
                  <a:pt x="1424385" y="915152"/>
                </a:lnTo>
                <a:lnTo>
                  <a:pt x="1427163" y="913563"/>
                </a:lnTo>
                <a:lnTo>
                  <a:pt x="1430338" y="911975"/>
                </a:lnTo>
                <a:lnTo>
                  <a:pt x="1433513" y="910783"/>
                </a:lnTo>
                <a:lnTo>
                  <a:pt x="1437085" y="909989"/>
                </a:lnTo>
                <a:lnTo>
                  <a:pt x="1440260" y="909194"/>
                </a:lnTo>
                <a:lnTo>
                  <a:pt x="1443831" y="909194"/>
                </a:lnTo>
                <a:lnTo>
                  <a:pt x="1447006" y="909194"/>
                </a:lnTo>
                <a:lnTo>
                  <a:pt x="1450578" y="909989"/>
                </a:lnTo>
                <a:lnTo>
                  <a:pt x="1453753" y="910783"/>
                </a:lnTo>
                <a:lnTo>
                  <a:pt x="1457325" y="911975"/>
                </a:lnTo>
                <a:lnTo>
                  <a:pt x="1460103" y="913166"/>
                </a:lnTo>
                <a:lnTo>
                  <a:pt x="1463278" y="914755"/>
                </a:lnTo>
                <a:lnTo>
                  <a:pt x="1466056" y="917138"/>
                </a:lnTo>
                <a:lnTo>
                  <a:pt x="1469231" y="919521"/>
                </a:lnTo>
                <a:lnTo>
                  <a:pt x="1516460" y="966391"/>
                </a:lnTo>
                <a:lnTo>
                  <a:pt x="1520825" y="971952"/>
                </a:lnTo>
                <a:lnTo>
                  <a:pt x="1525191" y="978307"/>
                </a:lnTo>
                <a:lnTo>
                  <a:pt x="1528763" y="985060"/>
                </a:lnTo>
                <a:lnTo>
                  <a:pt x="1532731" y="993004"/>
                </a:lnTo>
                <a:lnTo>
                  <a:pt x="1535510" y="1001345"/>
                </a:lnTo>
                <a:lnTo>
                  <a:pt x="1538288" y="1010481"/>
                </a:lnTo>
                <a:lnTo>
                  <a:pt x="1539875" y="1020411"/>
                </a:lnTo>
                <a:lnTo>
                  <a:pt x="1540272" y="1025574"/>
                </a:lnTo>
                <a:lnTo>
                  <a:pt x="1540272" y="1030738"/>
                </a:lnTo>
                <a:lnTo>
                  <a:pt x="1540272" y="1035901"/>
                </a:lnTo>
                <a:lnTo>
                  <a:pt x="1539875" y="1041462"/>
                </a:lnTo>
                <a:lnTo>
                  <a:pt x="1539478" y="1047023"/>
                </a:lnTo>
                <a:lnTo>
                  <a:pt x="1538685" y="1052981"/>
                </a:lnTo>
                <a:lnTo>
                  <a:pt x="1537494" y="1058145"/>
                </a:lnTo>
                <a:lnTo>
                  <a:pt x="1535510" y="1064103"/>
                </a:lnTo>
                <a:lnTo>
                  <a:pt x="1533525" y="1070061"/>
                </a:lnTo>
                <a:lnTo>
                  <a:pt x="1531144" y="1076416"/>
                </a:lnTo>
                <a:lnTo>
                  <a:pt x="1527969" y="1082374"/>
                </a:lnTo>
                <a:lnTo>
                  <a:pt x="1525191" y="1088729"/>
                </a:lnTo>
                <a:lnTo>
                  <a:pt x="1521222" y="1094687"/>
                </a:lnTo>
                <a:lnTo>
                  <a:pt x="1517253" y="1101042"/>
                </a:lnTo>
                <a:lnTo>
                  <a:pt x="1512491" y="1107398"/>
                </a:lnTo>
                <a:lnTo>
                  <a:pt x="1507331" y="1113753"/>
                </a:lnTo>
                <a:lnTo>
                  <a:pt x="1501775" y="1120108"/>
                </a:lnTo>
                <a:lnTo>
                  <a:pt x="1495822" y="1126066"/>
                </a:lnTo>
                <a:lnTo>
                  <a:pt x="1485900" y="1135599"/>
                </a:lnTo>
                <a:lnTo>
                  <a:pt x="1479550" y="1141160"/>
                </a:lnTo>
                <a:lnTo>
                  <a:pt x="1472010" y="1147118"/>
                </a:lnTo>
                <a:lnTo>
                  <a:pt x="1463675" y="1152679"/>
                </a:lnTo>
                <a:lnTo>
                  <a:pt x="1453753" y="1158239"/>
                </a:lnTo>
                <a:lnTo>
                  <a:pt x="1448991" y="1161020"/>
                </a:lnTo>
                <a:lnTo>
                  <a:pt x="1443435" y="1163403"/>
                </a:lnTo>
                <a:lnTo>
                  <a:pt x="1437878" y="1165389"/>
                </a:lnTo>
                <a:lnTo>
                  <a:pt x="1432322" y="1166978"/>
                </a:lnTo>
                <a:lnTo>
                  <a:pt x="1432719" y="1172539"/>
                </a:lnTo>
                <a:lnTo>
                  <a:pt x="1432719" y="1178497"/>
                </a:lnTo>
                <a:lnTo>
                  <a:pt x="1432719" y="1184852"/>
                </a:lnTo>
                <a:lnTo>
                  <a:pt x="1432322" y="1190810"/>
                </a:lnTo>
                <a:lnTo>
                  <a:pt x="1431131" y="1197165"/>
                </a:lnTo>
                <a:lnTo>
                  <a:pt x="1429941" y="1203520"/>
                </a:lnTo>
                <a:lnTo>
                  <a:pt x="1427956" y="1210273"/>
                </a:lnTo>
                <a:lnTo>
                  <a:pt x="1425575" y="1217025"/>
                </a:lnTo>
                <a:lnTo>
                  <a:pt x="1422797" y="1223778"/>
                </a:lnTo>
                <a:lnTo>
                  <a:pt x="1419225" y="1230530"/>
                </a:lnTo>
                <a:lnTo>
                  <a:pt x="1415653" y="1237283"/>
                </a:lnTo>
                <a:lnTo>
                  <a:pt x="1410891" y="1244432"/>
                </a:lnTo>
                <a:lnTo>
                  <a:pt x="1405731" y="1251185"/>
                </a:lnTo>
                <a:lnTo>
                  <a:pt x="1399778" y="1258334"/>
                </a:lnTo>
                <a:lnTo>
                  <a:pt x="1393428" y="1265484"/>
                </a:lnTo>
                <a:lnTo>
                  <a:pt x="1386285" y="1272633"/>
                </a:lnTo>
                <a:lnTo>
                  <a:pt x="1379935" y="1278194"/>
                </a:lnTo>
                <a:lnTo>
                  <a:pt x="1374378" y="1283755"/>
                </a:lnTo>
                <a:lnTo>
                  <a:pt x="1368028" y="1288124"/>
                </a:lnTo>
                <a:lnTo>
                  <a:pt x="1362075" y="1292891"/>
                </a:lnTo>
                <a:lnTo>
                  <a:pt x="1356519" y="1296863"/>
                </a:lnTo>
                <a:lnTo>
                  <a:pt x="1350566" y="1300040"/>
                </a:lnTo>
                <a:lnTo>
                  <a:pt x="1345010" y="1303615"/>
                </a:lnTo>
                <a:lnTo>
                  <a:pt x="1339453" y="1305998"/>
                </a:lnTo>
                <a:lnTo>
                  <a:pt x="1334294" y="1308382"/>
                </a:lnTo>
                <a:lnTo>
                  <a:pt x="1328738" y="1310765"/>
                </a:lnTo>
                <a:lnTo>
                  <a:pt x="1323181" y="1312354"/>
                </a:lnTo>
                <a:lnTo>
                  <a:pt x="1318022" y="1313545"/>
                </a:lnTo>
                <a:lnTo>
                  <a:pt x="1312863" y="1314737"/>
                </a:lnTo>
                <a:lnTo>
                  <a:pt x="1307703" y="1315134"/>
                </a:lnTo>
                <a:lnTo>
                  <a:pt x="1302544" y="1315531"/>
                </a:lnTo>
                <a:lnTo>
                  <a:pt x="1297781" y="1315928"/>
                </a:lnTo>
                <a:lnTo>
                  <a:pt x="1293019" y="1315531"/>
                </a:lnTo>
                <a:lnTo>
                  <a:pt x="1288256" y="1315134"/>
                </a:lnTo>
                <a:lnTo>
                  <a:pt x="1279128" y="1313545"/>
                </a:lnTo>
                <a:lnTo>
                  <a:pt x="1276747" y="1322284"/>
                </a:lnTo>
                <a:lnTo>
                  <a:pt x="1273969" y="1331022"/>
                </a:lnTo>
                <a:lnTo>
                  <a:pt x="1270000" y="1339760"/>
                </a:lnTo>
                <a:lnTo>
                  <a:pt x="1265635" y="1348499"/>
                </a:lnTo>
                <a:lnTo>
                  <a:pt x="1260078" y="1358032"/>
                </a:lnTo>
                <a:lnTo>
                  <a:pt x="1253331" y="1366770"/>
                </a:lnTo>
                <a:lnTo>
                  <a:pt x="1245394" y="1375906"/>
                </a:lnTo>
                <a:lnTo>
                  <a:pt x="1236266" y="1385439"/>
                </a:lnTo>
                <a:lnTo>
                  <a:pt x="1230313" y="1391397"/>
                </a:lnTo>
                <a:lnTo>
                  <a:pt x="1224756" y="1396163"/>
                </a:lnTo>
                <a:lnTo>
                  <a:pt x="1219200" y="1401327"/>
                </a:lnTo>
                <a:lnTo>
                  <a:pt x="1213247" y="1405696"/>
                </a:lnTo>
                <a:lnTo>
                  <a:pt x="1207691" y="1409271"/>
                </a:lnTo>
                <a:lnTo>
                  <a:pt x="1202135" y="1413243"/>
                </a:lnTo>
                <a:lnTo>
                  <a:pt x="1196578" y="1416023"/>
                </a:lnTo>
                <a:lnTo>
                  <a:pt x="1191419" y="1419201"/>
                </a:lnTo>
                <a:lnTo>
                  <a:pt x="1185863" y="1421584"/>
                </a:lnTo>
                <a:lnTo>
                  <a:pt x="1180703" y="1423173"/>
                </a:lnTo>
                <a:lnTo>
                  <a:pt x="1175544" y="1425159"/>
                </a:lnTo>
                <a:lnTo>
                  <a:pt x="1170781" y="1426748"/>
                </a:lnTo>
                <a:lnTo>
                  <a:pt x="1165622" y="1427542"/>
                </a:lnTo>
                <a:lnTo>
                  <a:pt x="1160463" y="1428336"/>
                </a:lnTo>
                <a:lnTo>
                  <a:pt x="1155700" y="1428734"/>
                </a:lnTo>
                <a:lnTo>
                  <a:pt x="1150938" y="1428734"/>
                </a:lnTo>
                <a:lnTo>
                  <a:pt x="1144588" y="1428734"/>
                </a:lnTo>
                <a:lnTo>
                  <a:pt x="1137841" y="1427939"/>
                </a:lnTo>
                <a:lnTo>
                  <a:pt x="1131491" y="1426748"/>
                </a:lnTo>
                <a:lnTo>
                  <a:pt x="1125538" y="1425159"/>
                </a:lnTo>
                <a:lnTo>
                  <a:pt x="1119188" y="1422776"/>
                </a:lnTo>
                <a:lnTo>
                  <a:pt x="1113235" y="1420392"/>
                </a:lnTo>
                <a:lnTo>
                  <a:pt x="1107281" y="1417215"/>
                </a:lnTo>
                <a:lnTo>
                  <a:pt x="1101725" y="1414037"/>
                </a:lnTo>
                <a:lnTo>
                  <a:pt x="1096566" y="1410462"/>
                </a:lnTo>
                <a:lnTo>
                  <a:pt x="1090613" y="1406888"/>
                </a:lnTo>
                <a:lnTo>
                  <a:pt x="1079897" y="1398943"/>
                </a:lnTo>
                <a:lnTo>
                  <a:pt x="1069975" y="1390205"/>
                </a:lnTo>
                <a:lnTo>
                  <a:pt x="1059656" y="1381069"/>
                </a:lnTo>
                <a:lnTo>
                  <a:pt x="1056878" y="1385836"/>
                </a:lnTo>
                <a:lnTo>
                  <a:pt x="1053703" y="1390205"/>
                </a:lnTo>
                <a:lnTo>
                  <a:pt x="1050131" y="1394971"/>
                </a:lnTo>
                <a:lnTo>
                  <a:pt x="1046163" y="1399738"/>
                </a:lnTo>
                <a:lnTo>
                  <a:pt x="1042194" y="1404107"/>
                </a:lnTo>
                <a:lnTo>
                  <a:pt x="1037431" y="1408874"/>
                </a:lnTo>
                <a:lnTo>
                  <a:pt x="1032669" y="1413640"/>
                </a:lnTo>
                <a:lnTo>
                  <a:pt x="1027113" y="1417612"/>
                </a:lnTo>
                <a:lnTo>
                  <a:pt x="1016794" y="1425953"/>
                </a:lnTo>
                <a:lnTo>
                  <a:pt x="1006475" y="1432706"/>
                </a:lnTo>
                <a:lnTo>
                  <a:pt x="996553" y="1437869"/>
                </a:lnTo>
                <a:lnTo>
                  <a:pt x="986631" y="1442238"/>
                </a:lnTo>
                <a:lnTo>
                  <a:pt x="977503" y="1445813"/>
                </a:lnTo>
                <a:lnTo>
                  <a:pt x="968772" y="1447799"/>
                </a:lnTo>
                <a:lnTo>
                  <a:pt x="959644" y="1448991"/>
                </a:lnTo>
                <a:lnTo>
                  <a:pt x="950913" y="1449388"/>
                </a:lnTo>
                <a:lnTo>
                  <a:pt x="944166" y="1449388"/>
                </a:lnTo>
                <a:lnTo>
                  <a:pt x="937419" y="1448594"/>
                </a:lnTo>
                <a:lnTo>
                  <a:pt x="930672" y="1447402"/>
                </a:lnTo>
                <a:lnTo>
                  <a:pt x="923925" y="1445416"/>
                </a:lnTo>
                <a:lnTo>
                  <a:pt x="917575" y="1443033"/>
                </a:lnTo>
                <a:lnTo>
                  <a:pt x="911225" y="1440650"/>
                </a:lnTo>
                <a:lnTo>
                  <a:pt x="905272" y="1437472"/>
                </a:lnTo>
                <a:lnTo>
                  <a:pt x="898922" y="1434294"/>
                </a:lnTo>
                <a:lnTo>
                  <a:pt x="893366" y="1430720"/>
                </a:lnTo>
                <a:lnTo>
                  <a:pt x="887810" y="1427145"/>
                </a:lnTo>
                <a:lnTo>
                  <a:pt x="876300" y="1419201"/>
                </a:lnTo>
                <a:lnTo>
                  <a:pt x="865188" y="1410462"/>
                </a:lnTo>
                <a:lnTo>
                  <a:pt x="854472" y="1402121"/>
                </a:lnTo>
                <a:lnTo>
                  <a:pt x="837803" y="1388616"/>
                </a:lnTo>
                <a:lnTo>
                  <a:pt x="835422" y="1386630"/>
                </a:lnTo>
                <a:lnTo>
                  <a:pt x="681435" y="1264689"/>
                </a:lnTo>
                <a:lnTo>
                  <a:pt x="673497" y="1270647"/>
                </a:lnTo>
                <a:lnTo>
                  <a:pt x="665560" y="1275414"/>
                </a:lnTo>
                <a:lnTo>
                  <a:pt x="649685" y="1285741"/>
                </a:lnTo>
                <a:lnTo>
                  <a:pt x="633016" y="1294480"/>
                </a:lnTo>
                <a:lnTo>
                  <a:pt x="617538" y="1302026"/>
                </a:lnTo>
                <a:lnTo>
                  <a:pt x="602456" y="1308382"/>
                </a:lnTo>
                <a:lnTo>
                  <a:pt x="588963" y="1313148"/>
                </a:lnTo>
                <a:lnTo>
                  <a:pt x="576660" y="1317120"/>
                </a:lnTo>
                <a:lnTo>
                  <a:pt x="571103" y="1318312"/>
                </a:lnTo>
                <a:lnTo>
                  <a:pt x="565944" y="1319106"/>
                </a:lnTo>
                <a:lnTo>
                  <a:pt x="561975" y="1319503"/>
                </a:lnTo>
                <a:lnTo>
                  <a:pt x="557610" y="1319503"/>
                </a:lnTo>
                <a:lnTo>
                  <a:pt x="553641" y="1319106"/>
                </a:lnTo>
                <a:lnTo>
                  <a:pt x="550069" y="1318312"/>
                </a:lnTo>
                <a:lnTo>
                  <a:pt x="546497" y="1317517"/>
                </a:lnTo>
                <a:lnTo>
                  <a:pt x="543719" y="1315531"/>
                </a:lnTo>
                <a:lnTo>
                  <a:pt x="540941" y="1313942"/>
                </a:lnTo>
                <a:lnTo>
                  <a:pt x="538163" y="1312354"/>
                </a:lnTo>
                <a:lnTo>
                  <a:pt x="535781" y="1309970"/>
                </a:lnTo>
                <a:lnTo>
                  <a:pt x="533003" y="1307587"/>
                </a:lnTo>
                <a:lnTo>
                  <a:pt x="529431" y="1302026"/>
                </a:lnTo>
                <a:lnTo>
                  <a:pt x="525860" y="1296466"/>
                </a:lnTo>
                <a:lnTo>
                  <a:pt x="523478" y="1290507"/>
                </a:lnTo>
                <a:lnTo>
                  <a:pt x="521891" y="1284152"/>
                </a:lnTo>
                <a:lnTo>
                  <a:pt x="519906" y="1278194"/>
                </a:lnTo>
                <a:lnTo>
                  <a:pt x="518716" y="1272236"/>
                </a:lnTo>
                <a:lnTo>
                  <a:pt x="518319" y="1267073"/>
                </a:lnTo>
                <a:lnTo>
                  <a:pt x="517525" y="1259526"/>
                </a:lnTo>
                <a:lnTo>
                  <a:pt x="517525" y="1256745"/>
                </a:lnTo>
                <a:lnTo>
                  <a:pt x="517525" y="1255554"/>
                </a:lnTo>
                <a:lnTo>
                  <a:pt x="516731" y="1252376"/>
                </a:lnTo>
                <a:lnTo>
                  <a:pt x="515541" y="1248007"/>
                </a:lnTo>
                <a:lnTo>
                  <a:pt x="514350" y="1245624"/>
                </a:lnTo>
                <a:lnTo>
                  <a:pt x="512366" y="1243638"/>
                </a:lnTo>
                <a:lnTo>
                  <a:pt x="509985" y="1240857"/>
                </a:lnTo>
                <a:lnTo>
                  <a:pt x="507603" y="1239269"/>
                </a:lnTo>
                <a:lnTo>
                  <a:pt x="504031" y="1237283"/>
                </a:lnTo>
                <a:lnTo>
                  <a:pt x="499666" y="1236091"/>
                </a:lnTo>
                <a:lnTo>
                  <a:pt x="495300" y="1235296"/>
                </a:lnTo>
                <a:lnTo>
                  <a:pt x="489744" y="1234502"/>
                </a:lnTo>
                <a:lnTo>
                  <a:pt x="483394" y="1234502"/>
                </a:lnTo>
                <a:lnTo>
                  <a:pt x="475853" y="1235694"/>
                </a:lnTo>
                <a:lnTo>
                  <a:pt x="471884" y="1236091"/>
                </a:lnTo>
                <a:lnTo>
                  <a:pt x="467915" y="1235694"/>
                </a:lnTo>
                <a:lnTo>
                  <a:pt x="463947" y="1234105"/>
                </a:lnTo>
                <a:lnTo>
                  <a:pt x="459978" y="1232119"/>
                </a:lnTo>
                <a:lnTo>
                  <a:pt x="455612" y="1229736"/>
                </a:lnTo>
                <a:lnTo>
                  <a:pt x="451247" y="1226558"/>
                </a:lnTo>
                <a:lnTo>
                  <a:pt x="447278" y="1222983"/>
                </a:lnTo>
                <a:lnTo>
                  <a:pt x="442912" y="1219011"/>
                </a:lnTo>
                <a:lnTo>
                  <a:pt x="439340" y="1214245"/>
                </a:lnTo>
                <a:lnTo>
                  <a:pt x="434975" y="1209876"/>
                </a:lnTo>
                <a:lnTo>
                  <a:pt x="427037" y="1199151"/>
                </a:lnTo>
                <a:lnTo>
                  <a:pt x="419100" y="1187235"/>
                </a:lnTo>
                <a:lnTo>
                  <a:pt x="411559" y="1175716"/>
                </a:lnTo>
                <a:lnTo>
                  <a:pt x="404415" y="1163800"/>
                </a:lnTo>
                <a:lnTo>
                  <a:pt x="398065" y="1151884"/>
                </a:lnTo>
                <a:lnTo>
                  <a:pt x="388144" y="1130833"/>
                </a:lnTo>
                <a:lnTo>
                  <a:pt x="381000" y="1116136"/>
                </a:lnTo>
                <a:lnTo>
                  <a:pt x="379015" y="1110575"/>
                </a:lnTo>
                <a:lnTo>
                  <a:pt x="379015" y="1108589"/>
                </a:lnTo>
                <a:lnTo>
                  <a:pt x="379015" y="1102631"/>
                </a:lnTo>
                <a:lnTo>
                  <a:pt x="379015" y="1099056"/>
                </a:lnTo>
                <a:lnTo>
                  <a:pt x="378619" y="1094687"/>
                </a:lnTo>
                <a:lnTo>
                  <a:pt x="377428" y="1089921"/>
                </a:lnTo>
                <a:lnTo>
                  <a:pt x="375840" y="1085154"/>
                </a:lnTo>
                <a:lnTo>
                  <a:pt x="374253" y="1080388"/>
                </a:lnTo>
                <a:lnTo>
                  <a:pt x="371872" y="1075622"/>
                </a:lnTo>
                <a:lnTo>
                  <a:pt x="368300" y="1070855"/>
                </a:lnTo>
                <a:lnTo>
                  <a:pt x="363934" y="1066883"/>
                </a:lnTo>
                <a:lnTo>
                  <a:pt x="361553" y="1064500"/>
                </a:lnTo>
                <a:lnTo>
                  <a:pt x="359172" y="1062514"/>
                </a:lnTo>
                <a:lnTo>
                  <a:pt x="355997" y="1060925"/>
                </a:lnTo>
                <a:lnTo>
                  <a:pt x="352822" y="1059336"/>
                </a:lnTo>
                <a:lnTo>
                  <a:pt x="349250" y="1057747"/>
                </a:lnTo>
                <a:lnTo>
                  <a:pt x="345678" y="1056556"/>
                </a:lnTo>
                <a:lnTo>
                  <a:pt x="341312" y="1055761"/>
                </a:lnTo>
                <a:lnTo>
                  <a:pt x="336947" y="1054967"/>
                </a:lnTo>
                <a:lnTo>
                  <a:pt x="332581" y="1054173"/>
                </a:lnTo>
                <a:lnTo>
                  <a:pt x="328215" y="1052981"/>
                </a:lnTo>
                <a:lnTo>
                  <a:pt x="323453" y="1050598"/>
                </a:lnTo>
                <a:lnTo>
                  <a:pt x="319484" y="1048612"/>
                </a:lnTo>
                <a:lnTo>
                  <a:pt x="315119" y="1046229"/>
                </a:lnTo>
                <a:lnTo>
                  <a:pt x="311150" y="1043051"/>
                </a:lnTo>
                <a:lnTo>
                  <a:pt x="307181" y="1039476"/>
                </a:lnTo>
                <a:lnTo>
                  <a:pt x="303212" y="1035504"/>
                </a:lnTo>
                <a:lnTo>
                  <a:pt x="299640" y="1031532"/>
                </a:lnTo>
                <a:lnTo>
                  <a:pt x="295672" y="1027163"/>
                </a:lnTo>
                <a:lnTo>
                  <a:pt x="288528" y="1017233"/>
                </a:lnTo>
                <a:lnTo>
                  <a:pt x="281781" y="1006906"/>
                </a:lnTo>
                <a:lnTo>
                  <a:pt x="275431" y="994990"/>
                </a:lnTo>
                <a:lnTo>
                  <a:pt x="269081" y="982676"/>
                </a:lnTo>
                <a:lnTo>
                  <a:pt x="263922" y="969569"/>
                </a:lnTo>
                <a:lnTo>
                  <a:pt x="258762" y="956064"/>
                </a:lnTo>
                <a:lnTo>
                  <a:pt x="254000" y="942559"/>
                </a:lnTo>
                <a:lnTo>
                  <a:pt x="250031" y="928657"/>
                </a:lnTo>
                <a:lnTo>
                  <a:pt x="246062" y="914755"/>
                </a:lnTo>
                <a:lnTo>
                  <a:pt x="242887" y="901250"/>
                </a:lnTo>
                <a:lnTo>
                  <a:pt x="239712" y="888142"/>
                </a:lnTo>
                <a:lnTo>
                  <a:pt x="239315" y="884568"/>
                </a:lnTo>
                <a:lnTo>
                  <a:pt x="238919" y="880993"/>
                </a:lnTo>
                <a:lnTo>
                  <a:pt x="239315" y="877418"/>
                </a:lnTo>
                <a:lnTo>
                  <a:pt x="239712" y="873843"/>
                </a:lnTo>
                <a:lnTo>
                  <a:pt x="240109" y="870268"/>
                </a:lnTo>
                <a:lnTo>
                  <a:pt x="240903" y="866296"/>
                </a:lnTo>
                <a:lnTo>
                  <a:pt x="244078" y="859147"/>
                </a:lnTo>
                <a:lnTo>
                  <a:pt x="247253" y="851600"/>
                </a:lnTo>
                <a:lnTo>
                  <a:pt x="252015" y="844053"/>
                </a:lnTo>
                <a:lnTo>
                  <a:pt x="257572" y="836506"/>
                </a:lnTo>
                <a:lnTo>
                  <a:pt x="263525" y="828959"/>
                </a:lnTo>
                <a:lnTo>
                  <a:pt x="270272" y="821015"/>
                </a:lnTo>
                <a:lnTo>
                  <a:pt x="277415" y="813469"/>
                </a:lnTo>
                <a:lnTo>
                  <a:pt x="284956" y="806319"/>
                </a:lnTo>
                <a:lnTo>
                  <a:pt x="292894" y="799169"/>
                </a:lnTo>
                <a:lnTo>
                  <a:pt x="301228" y="792020"/>
                </a:lnTo>
                <a:lnTo>
                  <a:pt x="309562" y="784870"/>
                </a:lnTo>
                <a:lnTo>
                  <a:pt x="327422" y="771762"/>
                </a:lnTo>
                <a:lnTo>
                  <a:pt x="271065" y="641480"/>
                </a:lnTo>
                <a:lnTo>
                  <a:pt x="259953" y="660546"/>
                </a:lnTo>
                <a:lnTo>
                  <a:pt x="252015" y="674448"/>
                </a:lnTo>
                <a:lnTo>
                  <a:pt x="245665" y="687159"/>
                </a:lnTo>
                <a:lnTo>
                  <a:pt x="243681" y="690733"/>
                </a:lnTo>
                <a:lnTo>
                  <a:pt x="240903" y="694308"/>
                </a:lnTo>
                <a:lnTo>
                  <a:pt x="238125" y="697486"/>
                </a:lnTo>
                <a:lnTo>
                  <a:pt x="234950" y="700266"/>
                </a:lnTo>
                <a:lnTo>
                  <a:pt x="231378" y="702649"/>
                </a:lnTo>
                <a:lnTo>
                  <a:pt x="227409" y="704635"/>
                </a:lnTo>
                <a:lnTo>
                  <a:pt x="223837" y="705827"/>
                </a:lnTo>
                <a:lnTo>
                  <a:pt x="219472" y="707019"/>
                </a:lnTo>
                <a:lnTo>
                  <a:pt x="213519" y="707416"/>
                </a:lnTo>
                <a:lnTo>
                  <a:pt x="209947" y="707416"/>
                </a:lnTo>
                <a:lnTo>
                  <a:pt x="206375" y="707019"/>
                </a:lnTo>
                <a:lnTo>
                  <a:pt x="203200" y="705827"/>
                </a:lnTo>
                <a:lnTo>
                  <a:pt x="199628" y="704635"/>
                </a:lnTo>
                <a:lnTo>
                  <a:pt x="196850" y="703047"/>
                </a:lnTo>
                <a:lnTo>
                  <a:pt x="193675" y="701458"/>
                </a:lnTo>
                <a:lnTo>
                  <a:pt x="190897" y="699075"/>
                </a:lnTo>
                <a:lnTo>
                  <a:pt x="188119" y="696691"/>
                </a:lnTo>
                <a:lnTo>
                  <a:pt x="9922" y="515568"/>
                </a:lnTo>
                <a:lnTo>
                  <a:pt x="7937" y="513184"/>
                </a:lnTo>
                <a:lnTo>
                  <a:pt x="5953" y="510801"/>
                </a:lnTo>
                <a:lnTo>
                  <a:pt x="3969" y="508021"/>
                </a:lnTo>
                <a:lnTo>
                  <a:pt x="2778" y="505240"/>
                </a:lnTo>
                <a:lnTo>
                  <a:pt x="1587" y="502063"/>
                </a:lnTo>
                <a:lnTo>
                  <a:pt x="794" y="499282"/>
                </a:lnTo>
                <a:lnTo>
                  <a:pt x="397" y="496105"/>
                </a:lnTo>
                <a:lnTo>
                  <a:pt x="0" y="493324"/>
                </a:lnTo>
                <a:lnTo>
                  <a:pt x="0" y="490147"/>
                </a:lnTo>
                <a:lnTo>
                  <a:pt x="0" y="486969"/>
                </a:lnTo>
                <a:lnTo>
                  <a:pt x="397" y="484189"/>
                </a:lnTo>
                <a:lnTo>
                  <a:pt x="1190" y="481011"/>
                </a:lnTo>
                <a:lnTo>
                  <a:pt x="1984" y="477833"/>
                </a:lnTo>
                <a:lnTo>
                  <a:pt x="3175" y="475053"/>
                </a:lnTo>
                <a:lnTo>
                  <a:pt x="4762" y="472273"/>
                </a:lnTo>
                <a:lnTo>
                  <a:pt x="7144" y="469889"/>
                </a:lnTo>
                <a:lnTo>
                  <a:pt x="12700" y="461548"/>
                </a:lnTo>
                <a:lnTo>
                  <a:pt x="26987" y="444071"/>
                </a:lnTo>
                <a:lnTo>
                  <a:pt x="48419" y="417062"/>
                </a:lnTo>
                <a:lnTo>
                  <a:pt x="76597" y="382902"/>
                </a:lnTo>
                <a:lnTo>
                  <a:pt x="92869" y="363439"/>
                </a:lnTo>
                <a:lnTo>
                  <a:pt x="111125" y="342785"/>
                </a:lnTo>
                <a:lnTo>
                  <a:pt x="130572" y="320939"/>
                </a:lnTo>
                <a:lnTo>
                  <a:pt x="151209" y="297901"/>
                </a:lnTo>
                <a:lnTo>
                  <a:pt x="173037" y="274069"/>
                </a:lnTo>
                <a:lnTo>
                  <a:pt x="196453" y="249840"/>
                </a:lnTo>
                <a:lnTo>
                  <a:pt x="220265" y="224816"/>
                </a:lnTo>
                <a:lnTo>
                  <a:pt x="245269" y="200190"/>
                </a:lnTo>
                <a:lnTo>
                  <a:pt x="258365" y="187479"/>
                </a:lnTo>
                <a:lnTo>
                  <a:pt x="271462" y="175166"/>
                </a:lnTo>
                <a:lnTo>
                  <a:pt x="284162" y="163647"/>
                </a:lnTo>
                <a:lnTo>
                  <a:pt x="297259" y="152525"/>
                </a:lnTo>
                <a:lnTo>
                  <a:pt x="321865" y="131474"/>
                </a:lnTo>
                <a:lnTo>
                  <a:pt x="346472" y="112011"/>
                </a:lnTo>
                <a:lnTo>
                  <a:pt x="369887" y="94137"/>
                </a:lnTo>
                <a:lnTo>
                  <a:pt x="392906" y="78646"/>
                </a:lnTo>
                <a:lnTo>
                  <a:pt x="413940" y="64347"/>
                </a:lnTo>
                <a:lnTo>
                  <a:pt x="434181" y="51239"/>
                </a:lnTo>
                <a:lnTo>
                  <a:pt x="452040" y="40117"/>
                </a:lnTo>
                <a:lnTo>
                  <a:pt x="469106" y="30584"/>
                </a:lnTo>
                <a:lnTo>
                  <a:pt x="483791" y="22640"/>
                </a:lnTo>
                <a:lnTo>
                  <a:pt x="496491" y="15888"/>
                </a:lnTo>
                <a:lnTo>
                  <a:pt x="514747" y="6752"/>
                </a:lnTo>
                <a:lnTo>
                  <a:pt x="522685" y="3178"/>
                </a:lnTo>
                <a:lnTo>
                  <a:pt x="527447" y="1192"/>
                </a:lnTo>
                <a:lnTo>
                  <a:pt x="532606" y="397"/>
                </a:lnTo>
                <a:lnTo>
                  <a:pt x="537766" y="0"/>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22" name="椭圆 21"/>
          <p:cNvSpPr/>
          <p:nvPr/>
        </p:nvSpPr>
        <p:spPr>
          <a:xfrm>
            <a:off x="5161483" y="1509846"/>
            <a:ext cx="576622" cy="576785"/>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Impact MT Std" pitchFamily="34" charset="0"/>
                <a:ea typeface="微软雅黑" panose="020B0503020204020204" pitchFamily="34" charset="-122"/>
              </a:rPr>
              <a:t>1</a:t>
            </a:r>
            <a:endParaRPr lang="zh-CN" altLang="en-US" dirty="0">
              <a:latin typeface="Impact MT Std" pitchFamily="34" charset="0"/>
              <a:ea typeface="微软雅黑" panose="020B0503020204020204" pitchFamily="34" charset="-122"/>
            </a:endParaRPr>
          </a:p>
        </p:txBody>
      </p:sp>
      <p:cxnSp>
        <p:nvCxnSpPr>
          <p:cNvPr id="23" name="直接连接符 22"/>
          <p:cNvCxnSpPr/>
          <p:nvPr/>
        </p:nvCxnSpPr>
        <p:spPr>
          <a:xfrm>
            <a:off x="5738621" y="1814678"/>
            <a:ext cx="1007039" cy="0"/>
          </a:xfrm>
          <a:prstGeom prst="line">
            <a:avLst/>
          </a:prstGeom>
          <a:ln w="6350">
            <a:solidFill>
              <a:schemeClr val="bg1">
                <a:lumMod val="50000"/>
              </a:schemeClr>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6890363" y="1340768"/>
            <a:ext cx="2385512" cy="369324"/>
          </a:xfrm>
          <a:prstGeom prst="rect">
            <a:avLst/>
          </a:prstGeom>
        </p:spPr>
        <p:txBody>
          <a:bodyPr wrap="square" lIns="91431" tIns="45716" rIns="91431" bIns="45716">
            <a:spAutoFit/>
          </a:bodyPr>
          <a:lstStyle/>
          <a:p>
            <a:pPr>
              <a:spcBef>
                <a:spcPct val="0"/>
              </a:spcBef>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点击输入标题</a:t>
            </a:r>
          </a:p>
        </p:txBody>
      </p:sp>
      <p:sp>
        <p:nvSpPr>
          <p:cNvPr id="25" name="矩形 47"/>
          <p:cNvSpPr>
            <a:spLocks noChangeArrowheads="1"/>
          </p:cNvSpPr>
          <p:nvPr/>
        </p:nvSpPr>
        <p:spPr bwMode="auto">
          <a:xfrm>
            <a:off x="6889674" y="1663766"/>
            <a:ext cx="4241043" cy="587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chemeClr val="tx1">
                    <a:lumMod val="50000"/>
                    <a:lumOff val="50000"/>
                  </a:schemeClr>
                </a:solidFill>
              </a:rPr>
              <a:t>您的内容打在这里，或者通过复制您的文本后，在此框中选择粘贴，并选择只保留文字。</a:t>
            </a:r>
            <a:endParaRPr lang="zh-CN" altLang="en-US" sz="1400" dirty="0">
              <a:solidFill>
                <a:schemeClr val="tx1">
                  <a:lumMod val="50000"/>
                  <a:lumOff val="50000"/>
                </a:schemeClr>
              </a:solidFill>
              <a:sym typeface="微软雅黑" panose="020B0503020204020204" pitchFamily="34" charset="-122"/>
            </a:endParaRPr>
          </a:p>
        </p:txBody>
      </p:sp>
      <p:sp>
        <p:nvSpPr>
          <p:cNvPr id="30" name="椭圆 29"/>
          <p:cNvSpPr/>
          <p:nvPr/>
        </p:nvSpPr>
        <p:spPr>
          <a:xfrm>
            <a:off x="5161483" y="2364959"/>
            <a:ext cx="576622" cy="576785"/>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Impact MT Std" pitchFamily="34" charset="0"/>
                <a:ea typeface="微软雅黑" panose="020B0503020204020204" pitchFamily="34" charset="-122"/>
              </a:rPr>
              <a:t>2</a:t>
            </a:r>
            <a:endParaRPr lang="zh-CN" altLang="en-US" dirty="0">
              <a:latin typeface="Impact MT Std" pitchFamily="34" charset="0"/>
              <a:ea typeface="微软雅黑" panose="020B0503020204020204" pitchFamily="34" charset="-122"/>
            </a:endParaRPr>
          </a:p>
        </p:txBody>
      </p:sp>
      <p:cxnSp>
        <p:nvCxnSpPr>
          <p:cNvPr id="31" name="直接连接符 30"/>
          <p:cNvCxnSpPr/>
          <p:nvPr/>
        </p:nvCxnSpPr>
        <p:spPr>
          <a:xfrm>
            <a:off x="5738621" y="2669791"/>
            <a:ext cx="1007039" cy="0"/>
          </a:xfrm>
          <a:prstGeom prst="line">
            <a:avLst/>
          </a:prstGeom>
          <a:ln w="6350">
            <a:solidFill>
              <a:schemeClr val="bg1">
                <a:lumMod val="50000"/>
              </a:schemeClr>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6890363" y="2276872"/>
            <a:ext cx="2385512" cy="369324"/>
          </a:xfrm>
          <a:prstGeom prst="rect">
            <a:avLst/>
          </a:prstGeom>
        </p:spPr>
        <p:txBody>
          <a:bodyPr wrap="square" lIns="91431" tIns="45716" rIns="91431" bIns="45716">
            <a:spAutoFit/>
          </a:bodyPr>
          <a:lstStyle/>
          <a:p>
            <a:pPr>
              <a:spcBef>
                <a:spcPct val="0"/>
              </a:spcBef>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点击输入标题</a:t>
            </a:r>
          </a:p>
        </p:txBody>
      </p:sp>
      <p:sp>
        <p:nvSpPr>
          <p:cNvPr id="33" name="矩形 47"/>
          <p:cNvSpPr>
            <a:spLocks noChangeArrowheads="1"/>
          </p:cNvSpPr>
          <p:nvPr/>
        </p:nvSpPr>
        <p:spPr bwMode="auto">
          <a:xfrm>
            <a:off x="6889674" y="2599870"/>
            <a:ext cx="4241043" cy="587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chemeClr val="tx1">
                    <a:lumMod val="50000"/>
                    <a:lumOff val="50000"/>
                  </a:schemeClr>
                </a:solidFill>
              </a:rPr>
              <a:t>您的内容打在这里，或者通过复制您的文本后，在此框中选择粘贴，并选择只保留文字。</a:t>
            </a:r>
            <a:endParaRPr lang="zh-CN" altLang="en-US" sz="1400" dirty="0">
              <a:solidFill>
                <a:schemeClr val="tx1">
                  <a:lumMod val="50000"/>
                  <a:lumOff val="50000"/>
                </a:schemeClr>
              </a:solidFill>
              <a:sym typeface="微软雅黑" panose="020B0503020204020204" pitchFamily="34" charset="-122"/>
            </a:endParaRPr>
          </a:p>
        </p:txBody>
      </p:sp>
      <p:sp>
        <p:nvSpPr>
          <p:cNvPr id="38" name="椭圆 37"/>
          <p:cNvSpPr/>
          <p:nvPr/>
        </p:nvSpPr>
        <p:spPr>
          <a:xfrm>
            <a:off x="5161483" y="3229055"/>
            <a:ext cx="576622" cy="576785"/>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Impact MT Std" pitchFamily="34" charset="0"/>
                <a:ea typeface="微软雅黑" panose="020B0503020204020204" pitchFamily="34" charset="-122"/>
              </a:rPr>
              <a:t>3</a:t>
            </a:r>
            <a:endParaRPr lang="zh-CN" altLang="en-US" dirty="0">
              <a:latin typeface="Impact MT Std" pitchFamily="34" charset="0"/>
              <a:ea typeface="微软雅黑" panose="020B0503020204020204" pitchFamily="34" charset="-122"/>
            </a:endParaRPr>
          </a:p>
        </p:txBody>
      </p:sp>
      <p:cxnSp>
        <p:nvCxnSpPr>
          <p:cNvPr id="41" name="直接连接符 40"/>
          <p:cNvCxnSpPr/>
          <p:nvPr/>
        </p:nvCxnSpPr>
        <p:spPr>
          <a:xfrm>
            <a:off x="5738621" y="3533887"/>
            <a:ext cx="1007039" cy="0"/>
          </a:xfrm>
          <a:prstGeom prst="line">
            <a:avLst/>
          </a:prstGeom>
          <a:ln w="6350">
            <a:solidFill>
              <a:schemeClr val="bg1">
                <a:lumMod val="50000"/>
              </a:schemeClr>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6890363" y="3203993"/>
            <a:ext cx="2385512" cy="369324"/>
          </a:xfrm>
          <a:prstGeom prst="rect">
            <a:avLst/>
          </a:prstGeom>
        </p:spPr>
        <p:txBody>
          <a:bodyPr wrap="square" lIns="91431" tIns="45716" rIns="91431" bIns="45716">
            <a:spAutoFit/>
          </a:bodyPr>
          <a:lstStyle/>
          <a:p>
            <a:pPr>
              <a:spcBef>
                <a:spcPct val="0"/>
              </a:spcBef>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点击输入标题</a:t>
            </a:r>
          </a:p>
        </p:txBody>
      </p:sp>
      <p:sp>
        <p:nvSpPr>
          <p:cNvPr id="48" name="矩形 47"/>
          <p:cNvSpPr>
            <a:spLocks noChangeArrowheads="1"/>
          </p:cNvSpPr>
          <p:nvPr/>
        </p:nvSpPr>
        <p:spPr bwMode="auto">
          <a:xfrm>
            <a:off x="6889674" y="3526991"/>
            <a:ext cx="4241043" cy="587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chemeClr val="tx1">
                    <a:lumMod val="50000"/>
                    <a:lumOff val="50000"/>
                  </a:schemeClr>
                </a:solidFill>
              </a:rPr>
              <a:t>您的内容打在这里，或者通过复制您的文本后，在此框中选择粘贴，并选择只保留文字。</a:t>
            </a:r>
            <a:endParaRPr lang="zh-CN" altLang="en-US" sz="1400" dirty="0">
              <a:solidFill>
                <a:schemeClr val="tx1">
                  <a:lumMod val="50000"/>
                  <a:lumOff val="50000"/>
                </a:schemeClr>
              </a:solidFill>
              <a:sym typeface="微软雅黑" panose="020B0503020204020204" pitchFamily="34" charset="-122"/>
            </a:endParaRPr>
          </a:p>
        </p:txBody>
      </p:sp>
      <p:sp>
        <p:nvSpPr>
          <p:cNvPr id="49" name="椭圆 48"/>
          <p:cNvSpPr/>
          <p:nvPr/>
        </p:nvSpPr>
        <p:spPr>
          <a:xfrm>
            <a:off x="5161483" y="4093151"/>
            <a:ext cx="576622" cy="576785"/>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Impact MT Std" pitchFamily="34" charset="0"/>
                <a:ea typeface="微软雅黑" panose="020B0503020204020204" pitchFamily="34" charset="-122"/>
              </a:rPr>
              <a:t>4</a:t>
            </a:r>
            <a:endParaRPr lang="zh-CN" altLang="en-US" dirty="0">
              <a:latin typeface="Impact MT Std" pitchFamily="34" charset="0"/>
              <a:ea typeface="微软雅黑" panose="020B0503020204020204" pitchFamily="34" charset="-122"/>
            </a:endParaRPr>
          </a:p>
        </p:txBody>
      </p:sp>
      <p:cxnSp>
        <p:nvCxnSpPr>
          <p:cNvPr id="50" name="直接连接符 49"/>
          <p:cNvCxnSpPr/>
          <p:nvPr/>
        </p:nvCxnSpPr>
        <p:spPr>
          <a:xfrm>
            <a:off x="5738621" y="4309175"/>
            <a:ext cx="1007039" cy="0"/>
          </a:xfrm>
          <a:prstGeom prst="line">
            <a:avLst/>
          </a:prstGeom>
          <a:ln w="6350">
            <a:solidFill>
              <a:schemeClr val="bg1">
                <a:lumMod val="50000"/>
              </a:schemeClr>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6890363" y="4102718"/>
            <a:ext cx="2385512" cy="369324"/>
          </a:xfrm>
          <a:prstGeom prst="rect">
            <a:avLst/>
          </a:prstGeom>
        </p:spPr>
        <p:txBody>
          <a:bodyPr wrap="square" lIns="91431" tIns="45716" rIns="91431" bIns="45716">
            <a:spAutoFit/>
          </a:bodyPr>
          <a:lstStyle/>
          <a:p>
            <a:pPr>
              <a:spcBef>
                <a:spcPct val="0"/>
              </a:spcBef>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点击输入标题</a:t>
            </a:r>
          </a:p>
        </p:txBody>
      </p:sp>
      <p:sp>
        <p:nvSpPr>
          <p:cNvPr id="52" name="矩形 47"/>
          <p:cNvSpPr>
            <a:spLocks noChangeArrowheads="1"/>
          </p:cNvSpPr>
          <p:nvPr/>
        </p:nvSpPr>
        <p:spPr bwMode="auto">
          <a:xfrm>
            <a:off x="6889674" y="4425716"/>
            <a:ext cx="4241043" cy="587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chemeClr val="tx1">
                    <a:lumMod val="50000"/>
                    <a:lumOff val="50000"/>
                  </a:schemeClr>
                </a:solidFill>
              </a:rPr>
              <a:t>您的内容打在这里，或者通过复制您的文本后，在此框中选择粘贴，并选择只保留文字。</a:t>
            </a:r>
            <a:endParaRPr lang="zh-CN" altLang="en-US" sz="1400" dirty="0">
              <a:solidFill>
                <a:schemeClr val="tx1">
                  <a:lumMod val="50000"/>
                  <a:lumOff val="50000"/>
                </a:schemeClr>
              </a:solidFill>
              <a:sym typeface="微软雅黑" panose="020B0503020204020204" pitchFamily="34" charset="-122"/>
            </a:endParaRPr>
          </a:p>
        </p:txBody>
      </p:sp>
      <p:sp>
        <p:nvSpPr>
          <p:cNvPr id="53" name="椭圆 52"/>
          <p:cNvSpPr/>
          <p:nvPr/>
        </p:nvSpPr>
        <p:spPr>
          <a:xfrm>
            <a:off x="5161483" y="5012455"/>
            <a:ext cx="576622" cy="576785"/>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Impact MT Std" pitchFamily="34" charset="0"/>
                <a:ea typeface="微软雅黑" panose="020B0503020204020204" pitchFamily="34" charset="-122"/>
              </a:rPr>
              <a:t>5</a:t>
            </a:r>
            <a:endParaRPr lang="zh-CN" altLang="en-US" dirty="0">
              <a:latin typeface="Impact MT Std" pitchFamily="34" charset="0"/>
              <a:ea typeface="微软雅黑" panose="020B0503020204020204" pitchFamily="34" charset="-122"/>
            </a:endParaRPr>
          </a:p>
        </p:txBody>
      </p:sp>
      <p:cxnSp>
        <p:nvCxnSpPr>
          <p:cNvPr id="54" name="直接连接符 53"/>
          <p:cNvCxnSpPr/>
          <p:nvPr/>
        </p:nvCxnSpPr>
        <p:spPr>
          <a:xfrm>
            <a:off x="5738621" y="5317287"/>
            <a:ext cx="1007039" cy="0"/>
          </a:xfrm>
          <a:prstGeom prst="line">
            <a:avLst/>
          </a:prstGeom>
          <a:ln w="6350">
            <a:solidFill>
              <a:schemeClr val="bg1">
                <a:lumMod val="50000"/>
              </a:schemeClr>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6890364" y="5016892"/>
            <a:ext cx="2385512" cy="369324"/>
          </a:xfrm>
          <a:prstGeom prst="rect">
            <a:avLst/>
          </a:prstGeom>
        </p:spPr>
        <p:txBody>
          <a:bodyPr wrap="square" lIns="91431" tIns="45716" rIns="91431" bIns="45716">
            <a:spAutoFit/>
          </a:bodyPr>
          <a:lstStyle/>
          <a:p>
            <a:pPr>
              <a:spcBef>
                <a:spcPct val="0"/>
              </a:spcBef>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点击输入标题</a:t>
            </a:r>
          </a:p>
        </p:txBody>
      </p:sp>
      <p:sp>
        <p:nvSpPr>
          <p:cNvPr id="56" name="矩形 47"/>
          <p:cNvSpPr>
            <a:spLocks noChangeArrowheads="1"/>
          </p:cNvSpPr>
          <p:nvPr/>
        </p:nvSpPr>
        <p:spPr bwMode="auto">
          <a:xfrm>
            <a:off x="6889675" y="5339890"/>
            <a:ext cx="4241043" cy="60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chemeClr val="tx1">
                    <a:lumMod val="50000"/>
                    <a:lumOff val="50000"/>
                  </a:schemeClr>
                </a:solidFill>
              </a:rPr>
              <a:t>在您的内容打在这里，或者通过复制您的文本后，在此框中选择粘贴，并选择只保留文字。</a:t>
            </a:r>
            <a:endParaRPr lang="zh-CN" altLang="en-US" sz="1400" dirty="0">
              <a:solidFill>
                <a:schemeClr val="tx1">
                  <a:lumMod val="50000"/>
                  <a:lumOff val="50000"/>
                </a:schemeClr>
              </a:solidFill>
              <a:sym typeface="微软雅黑" panose="020B0503020204020204" pitchFamily="34" charset="-122"/>
            </a:endParaRPr>
          </a:p>
        </p:txBody>
      </p:sp>
      <p:sp>
        <p:nvSpPr>
          <p:cNvPr id="57" name="文本框 9"/>
          <p:cNvSpPr txBox="1"/>
          <p:nvPr/>
        </p:nvSpPr>
        <p:spPr>
          <a:xfrm>
            <a:off x="985019" y="188640"/>
            <a:ext cx="1872208" cy="346249"/>
          </a:xfrm>
          <a:prstGeom prst="rect">
            <a:avLst/>
          </a:prstGeom>
          <a:noFill/>
        </p:spPr>
        <p:txBody>
          <a:bodyPr wrap="square" lIns="68580" tIns="34290" rIns="68580" bIns="34290" rtlCol="0">
            <a:spAutoFit/>
          </a:bodyPr>
          <a:lstStyle/>
          <a:p>
            <a:pPr marL="0" lvl="1"/>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盈利来源</a:t>
            </a:r>
          </a:p>
        </p:txBody>
      </p:sp>
      <p:sp>
        <p:nvSpPr>
          <p:cNvPr id="58" name="六边形 57"/>
          <p:cNvSpPr/>
          <p:nvPr/>
        </p:nvSpPr>
        <p:spPr>
          <a:xfrm>
            <a:off x="241896" y="125398"/>
            <a:ext cx="481345" cy="414953"/>
          </a:xfrm>
          <a:prstGeom prst="hexagon">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9" name="直接连接符 58"/>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9412843" y="188639"/>
            <a:ext cx="933216"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1" name="矩形 60"/>
          <p:cNvSpPr/>
          <p:nvPr/>
        </p:nvSpPr>
        <p:spPr>
          <a:xfrm>
            <a:off x="10347503" y="187549"/>
            <a:ext cx="1582732"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2" name="六边形 61"/>
          <p:cNvSpPr/>
          <p:nvPr/>
        </p:nvSpPr>
        <p:spPr>
          <a:xfrm>
            <a:off x="669464" y="404664"/>
            <a:ext cx="171539" cy="147879"/>
          </a:xfrm>
          <a:prstGeom prst="hexagon">
            <a:avLst/>
          </a:prstGeom>
          <a:gradFill>
            <a:gsLst>
              <a:gs pos="0">
                <a:srgbClr val="92D050"/>
              </a:gs>
              <a:gs pos="52000">
                <a:srgbClr val="3CCCC7"/>
              </a:gs>
              <a:gs pos="100000">
                <a:srgbClr val="25BFF1"/>
              </a:gs>
            </a:gsLst>
            <a:lin ang="150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文本框 9"/>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第四章</a:t>
            </a:r>
          </a:p>
        </p:txBody>
      </p:sp>
      <p:sp>
        <p:nvSpPr>
          <p:cNvPr id="64" name="文本框 9"/>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发展前景</a:t>
            </a:r>
          </a:p>
        </p:txBody>
      </p:sp>
      <p:sp>
        <p:nvSpPr>
          <p:cNvPr id="65" name="KSO_Shape"/>
          <p:cNvSpPr/>
          <p:nvPr/>
        </p:nvSpPr>
        <p:spPr bwMode="auto">
          <a:xfrm>
            <a:off x="355494" y="224862"/>
            <a:ext cx="254147" cy="216024"/>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66" name="矩形 65"/>
          <p:cNvSpPr/>
          <p:nvPr/>
        </p:nvSpPr>
        <p:spPr>
          <a:xfrm flipH="1">
            <a:off x="-3" y="6525344"/>
            <a:ext cx="12195177" cy="360511"/>
          </a:xfrm>
          <a:prstGeom prst="rect">
            <a:avLst/>
          </a:prstGeom>
          <a:gradFill>
            <a:gsLst>
              <a:gs pos="0">
                <a:srgbClr val="92D050"/>
              </a:gs>
              <a:gs pos="52000">
                <a:srgbClr val="3CCCC7"/>
              </a:gs>
              <a:gs pos="100000">
                <a:srgbClr val="25BFF1"/>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10067547" y="6493142"/>
            <a:ext cx="1070600" cy="392242"/>
          </a:xfrm>
          <a:prstGeom prst="rect">
            <a:avLst/>
          </a:prstGeom>
          <a:solidFill>
            <a:srgbClr val="25B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Rectangle 4"/>
          <p:cNvSpPr txBox="1">
            <a:spLocks noChangeArrowheads="1"/>
          </p:cNvSpPr>
          <p:nvPr/>
        </p:nvSpPr>
        <p:spPr bwMode="auto">
          <a:xfrm>
            <a:off x="9986019" y="6493142"/>
            <a:ext cx="1152128" cy="392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dirty="0">
                <a:latin typeface="方正兰亭超细黑简体" panose="02000000000000000000" pitchFamily="2" charset="-122"/>
                <a:ea typeface="方正兰亭超细黑简体" panose="02000000000000000000" pitchFamily="2" charset="-122"/>
              </a:rPr>
              <a:t>３２</a:t>
            </a:r>
            <a:endParaRPr lang="zh-CN" dirty="0">
              <a:latin typeface="方正兰亭超细黑简体" panose="02000000000000000000" pitchFamily="2" charset="-122"/>
              <a:ea typeface="方正兰亭超细黑简体" panose="02000000000000000000" pitchFamily="2" charset="-122"/>
            </a:endParaRPr>
          </a:p>
        </p:txBody>
      </p:sp>
      <p:sp>
        <p:nvSpPr>
          <p:cNvPr id="71" name="TextBox 70"/>
          <p:cNvSpPr txBox="1"/>
          <p:nvPr/>
        </p:nvSpPr>
        <p:spPr>
          <a:xfrm>
            <a:off x="13514411" y="7029400"/>
            <a:ext cx="877163" cy="369332"/>
          </a:xfrm>
          <a:prstGeom prst="rect">
            <a:avLst/>
          </a:prstGeom>
          <a:noFill/>
        </p:spPr>
        <p:txBody>
          <a:bodyPr wrap="none" rtlCol="0">
            <a:spAutoFit/>
          </a:bodyPr>
          <a:lstStyle/>
          <a:p>
            <a:r>
              <a:rPr lang="zh-CN" altLang="en-US" dirty="0"/>
              <a:t>延时符</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anim calcmode="lin" valueType="num">
                                      <p:cBhvr>
                                        <p:cTn id="10" dur="500" fill="hold"/>
                                        <p:tgtEl>
                                          <p:spTgt spid="20"/>
                                        </p:tgtEl>
                                        <p:attrNameLst>
                                          <p:attrName>ppt_x</p:attrName>
                                        </p:attrNameLst>
                                      </p:cBhvr>
                                      <p:tavLst>
                                        <p:tav tm="0">
                                          <p:val>
                                            <p:fltVal val="0.5"/>
                                          </p:val>
                                        </p:tav>
                                        <p:tav tm="100000">
                                          <p:val>
                                            <p:strVal val="#ppt_x"/>
                                          </p:val>
                                        </p:tav>
                                      </p:tavLst>
                                    </p:anim>
                                    <p:anim calcmode="lin" valueType="num">
                                      <p:cBhvr>
                                        <p:cTn id="11" dur="500" fill="hold"/>
                                        <p:tgtEl>
                                          <p:spTgt spid="20"/>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53" presetClass="entr" presetSubtype="528"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p:cTn id="15" dur="500" fill="hold"/>
                                        <p:tgtEl>
                                          <p:spTgt spid="21"/>
                                        </p:tgtEl>
                                        <p:attrNameLst>
                                          <p:attrName>ppt_w</p:attrName>
                                        </p:attrNameLst>
                                      </p:cBhvr>
                                      <p:tavLst>
                                        <p:tav tm="0">
                                          <p:val>
                                            <p:fltVal val="0"/>
                                          </p:val>
                                        </p:tav>
                                        <p:tav tm="100000">
                                          <p:val>
                                            <p:strVal val="#ppt_w"/>
                                          </p:val>
                                        </p:tav>
                                      </p:tavLst>
                                    </p:anim>
                                    <p:anim calcmode="lin" valueType="num">
                                      <p:cBhvr>
                                        <p:cTn id="16" dur="500" fill="hold"/>
                                        <p:tgtEl>
                                          <p:spTgt spid="21"/>
                                        </p:tgtEl>
                                        <p:attrNameLst>
                                          <p:attrName>ppt_h</p:attrName>
                                        </p:attrNameLst>
                                      </p:cBhvr>
                                      <p:tavLst>
                                        <p:tav tm="0">
                                          <p:val>
                                            <p:fltVal val="0"/>
                                          </p:val>
                                        </p:tav>
                                        <p:tav tm="100000">
                                          <p:val>
                                            <p:strVal val="#ppt_h"/>
                                          </p:val>
                                        </p:tav>
                                      </p:tavLst>
                                    </p:anim>
                                    <p:animEffect transition="in" filter="fade">
                                      <p:cBhvr>
                                        <p:cTn id="17" dur="500"/>
                                        <p:tgtEl>
                                          <p:spTgt spid="21"/>
                                        </p:tgtEl>
                                      </p:cBhvr>
                                    </p:animEffect>
                                    <p:anim calcmode="lin" valueType="num">
                                      <p:cBhvr>
                                        <p:cTn id="18" dur="500" fill="hold"/>
                                        <p:tgtEl>
                                          <p:spTgt spid="21"/>
                                        </p:tgtEl>
                                        <p:attrNameLst>
                                          <p:attrName>ppt_x</p:attrName>
                                        </p:attrNameLst>
                                      </p:cBhvr>
                                      <p:tavLst>
                                        <p:tav tm="0">
                                          <p:val>
                                            <p:fltVal val="0.5"/>
                                          </p:val>
                                        </p:tav>
                                        <p:tav tm="100000">
                                          <p:val>
                                            <p:strVal val="#ppt_x"/>
                                          </p:val>
                                        </p:tav>
                                      </p:tavLst>
                                    </p:anim>
                                    <p:anim calcmode="lin" valueType="num">
                                      <p:cBhvr>
                                        <p:cTn id="19" dur="500" fill="hold"/>
                                        <p:tgtEl>
                                          <p:spTgt spid="21"/>
                                        </p:tgtEl>
                                        <p:attrNameLst>
                                          <p:attrName>ppt_y</p:attrName>
                                        </p:attrNameLst>
                                      </p:cBhvr>
                                      <p:tavLst>
                                        <p:tav tm="0">
                                          <p:val>
                                            <p:fltVal val="0.5"/>
                                          </p:val>
                                        </p:tav>
                                        <p:tav tm="100000">
                                          <p:val>
                                            <p:strVal val="#ppt_y"/>
                                          </p:val>
                                        </p:tav>
                                      </p:tavLst>
                                    </p:anim>
                                  </p:childTnLst>
                                </p:cTn>
                              </p:par>
                              <p:par>
                                <p:cTn id="20" presetID="53" presetClass="entr" presetSubtype="528" fill="hold" grpId="0" nodeType="withEffect">
                                  <p:stCondLst>
                                    <p:cond delay="250"/>
                                  </p:stCondLst>
                                  <p:childTnLst>
                                    <p:set>
                                      <p:cBhvr>
                                        <p:cTn id="21" dur="1" fill="hold">
                                          <p:stCondLst>
                                            <p:cond delay="0"/>
                                          </p:stCondLst>
                                        </p:cTn>
                                        <p:tgtEl>
                                          <p:spTgt spid="19"/>
                                        </p:tgtEl>
                                        <p:attrNameLst>
                                          <p:attrName>style.visibility</p:attrName>
                                        </p:attrNameLst>
                                      </p:cBhvr>
                                      <p:to>
                                        <p:strVal val="visible"/>
                                      </p:to>
                                    </p:set>
                                    <p:anim calcmode="lin" valueType="num">
                                      <p:cBhvr>
                                        <p:cTn id="22" dur="500" fill="hold"/>
                                        <p:tgtEl>
                                          <p:spTgt spid="19"/>
                                        </p:tgtEl>
                                        <p:attrNameLst>
                                          <p:attrName>ppt_w</p:attrName>
                                        </p:attrNameLst>
                                      </p:cBhvr>
                                      <p:tavLst>
                                        <p:tav tm="0">
                                          <p:val>
                                            <p:fltVal val="0"/>
                                          </p:val>
                                        </p:tav>
                                        <p:tav tm="100000">
                                          <p:val>
                                            <p:strVal val="#ppt_w"/>
                                          </p:val>
                                        </p:tav>
                                      </p:tavLst>
                                    </p:anim>
                                    <p:anim calcmode="lin" valueType="num">
                                      <p:cBhvr>
                                        <p:cTn id="23" dur="500" fill="hold"/>
                                        <p:tgtEl>
                                          <p:spTgt spid="19"/>
                                        </p:tgtEl>
                                        <p:attrNameLst>
                                          <p:attrName>ppt_h</p:attrName>
                                        </p:attrNameLst>
                                      </p:cBhvr>
                                      <p:tavLst>
                                        <p:tav tm="0">
                                          <p:val>
                                            <p:fltVal val="0"/>
                                          </p:val>
                                        </p:tav>
                                        <p:tav tm="100000">
                                          <p:val>
                                            <p:strVal val="#ppt_h"/>
                                          </p:val>
                                        </p:tav>
                                      </p:tavLst>
                                    </p:anim>
                                    <p:animEffect transition="in" filter="fade">
                                      <p:cBhvr>
                                        <p:cTn id="24" dur="500"/>
                                        <p:tgtEl>
                                          <p:spTgt spid="19"/>
                                        </p:tgtEl>
                                      </p:cBhvr>
                                    </p:animEffect>
                                    <p:anim calcmode="lin" valueType="num">
                                      <p:cBhvr>
                                        <p:cTn id="25" dur="500" fill="hold"/>
                                        <p:tgtEl>
                                          <p:spTgt spid="19"/>
                                        </p:tgtEl>
                                        <p:attrNameLst>
                                          <p:attrName>ppt_x</p:attrName>
                                        </p:attrNameLst>
                                      </p:cBhvr>
                                      <p:tavLst>
                                        <p:tav tm="0">
                                          <p:val>
                                            <p:fltVal val="0.5"/>
                                          </p:val>
                                        </p:tav>
                                        <p:tav tm="100000">
                                          <p:val>
                                            <p:strVal val="#ppt_x"/>
                                          </p:val>
                                        </p:tav>
                                      </p:tavLst>
                                    </p:anim>
                                    <p:anim calcmode="lin" valueType="num">
                                      <p:cBhvr>
                                        <p:cTn id="26" dur="500" fill="hold"/>
                                        <p:tgtEl>
                                          <p:spTgt spid="19"/>
                                        </p:tgtEl>
                                        <p:attrNameLst>
                                          <p:attrName>ppt_y</p:attrName>
                                        </p:attrNameLst>
                                      </p:cBhvr>
                                      <p:tavLst>
                                        <p:tav tm="0">
                                          <p:val>
                                            <p:fltVal val="0.5"/>
                                          </p:val>
                                        </p:tav>
                                        <p:tav tm="100000">
                                          <p:val>
                                            <p:strVal val="#ppt_y"/>
                                          </p:val>
                                        </p:tav>
                                      </p:tavLst>
                                    </p:anim>
                                  </p:childTnLst>
                                </p:cTn>
                              </p:par>
                              <p:par>
                                <p:cTn id="27" presetID="53" presetClass="entr" presetSubtype="528" fill="hold" grpId="0" nodeType="withEffect">
                                  <p:stCondLst>
                                    <p:cond delay="250"/>
                                  </p:stCondLst>
                                  <p:childTnLst>
                                    <p:set>
                                      <p:cBhvr>
                                        <p:cTn id="28" dur="1" fill="hold">
                                          <p:stCondLst>
                                            <p:cond delay="0"/>
                                          </p:stCondLst>
                                        </p:cTn>
                                        <p:tgtEl>
                                          <p:spTgt spid="18"/>
                                        </p:tgtEl>
                                        <p:attrNameLst>
                                          <p:attrName>style.visibility</p:attrName>
                                        </p:attrNameLst>
                                      </p:cBhvr>
                                      <p:to>
                                        <p:strVal val="visible"/>
                                      </p:to>
                                    </p:set>
                                    <p:anim calcmode="lin" valueType="num">
                                      <p:cBhvr>
                                        <p:cTn id="29" dur="500" fill="hold"/>
                                        <p:tgtEl>
                                          <p:spTgt spid="18"/>
                                        </p:tgtEl>
                                        <p:attrNameLst>
                                          <p:attrName>ppt_w</p:attrName>
                                        </p:attrNameLst>
                                      </p:cBhvr>
                                      <p:tavLst>
                                        <p:tav tm="0">
                                          <p:val>
                                            <p:fltVal val="0"/>
                                          </p:val>
                                        </p:tav>
                                        <p:tav tm="100000">
                                          <p:val>
                                            <p:strVal val="#ppt_w"/>
                                          </p:val>
                                        </p:tav>
                                      </p:tavLst>
                                    </p:anim>
                                    <p:anim calcmode="lin" valueType="num">
                                      <p:cBhvr>
                                        <p:cTn id="30" dur="500" fill="hold"/>
                                        <p:tgtEl>
                                          <p:spTgt spid="18"/>
                                        </p:tgtEl>
                                        <p:attrNameLst>
                                          <p:attrName>ppt_h</p:attrName>
                                        </p:attrNameLst>
                                      </p:cBhvr>
                                      <p:tavLst>
                                        <p:tav tm="0">
                                          <p:val>
                                            <p:fltVal val="0"/>
                                          </p:val>
                                        </p:tav>
                                        <p:tav tm="100000">
                                          <p:val>
                                            <p:strVal val="#ppt_h"/>
                                          </p:val>
                                        </p:tav>
                                      </p:tavLst>
                                    </p:anim>
                                    <p:animEffect transition="in" filter="fade">
                                      <p:cBhvr>
                                        <p:cTn id="31" dur="500"/>
                                        <p:tgtEl>
                                          <p:spTgt spid="18"/>
                                        </p:tgtEl>
                                      </p:cBhvr>
                                    </p:animEffect>
                                    <p:anim calcmode="lin" valueType="num">
                                      <p:cBhvr>
                                        <p:cTn id="32" dur="500" fill="hold"/>
                                        <p:tgtEl>
                                          <p:spTgt spid="18"/>
                                        </p:tgtEl>
                                        <p:attrNameLst>
                                          <p:attrName>ppt_x</p:attrName>
                                        </p:attrNameLst>
                                      </p:cBhvr>
                                      <p:tavLst>
                                        <p:tav tm="0">
                                          <p:val>
                                            <p:fltVal val="0.5"/>
                                          </p:val>
                                        </p:tav>
                                        <p:tav tm="100000">
                                          <p:val>
                                            <p:strVal val="#ppt_x"/>
                                          </p:val>
                                        </p:tav>
                                      </p:tavLst>
                                    </p:anim>
                                    <p:anim calcmode="lin" valueType="num">
                                      <p:cBhvr>
                                        <p:cTn id="33" dur="500" fill="hold"/>
                                        <p:tgtEl>
                                          <p:spTgt spid="18"/>
                                        </p:tgtEl>
                                        <p:attrNameLst>
                                          <p:attrName>ppt_y</p:attrName>
                                        </p:attrNameLst>
                                      </p:cBhvr>
                                      <p:tavLst>
                                        <p:tav tm="0">
                                          <p:val>
                                            <p:fltVal val="0.5"/>
                                          </p:val>
                                        </p:tav>
                                        <p:tav tm="100000">
                                          <p:val>
                                            <p:strVal val="#ppt_y"/>
                                          </p:val>
                                        </p:tav>
                                      </p:tavLst>
                                    </p:anim>
                                  </p:childTnLst>
                                </p:cTn>
                              </p:par>
                            </p:childTnLst>
                          </p:cTn>
                        </p:par>
                        <p:par>
                          <p:cTn id="34" fill="hold">
                            <p:stCondLst>
                              <p:cond delay="1000"/>
                            </p:stCondLst>
                            <p:childTnLst>
                              <p:par>
                                <p:cTn id="35" presetID="10" presetClass="entr" presetSubtype="0" fill="hold" grpId="0" nodeType="after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childTnLst>
                          </p:cTn>
                        </p:par>
                        <p:par>
                          <p:cTn id="38" fill="hold">
                            <p:stCondLst>
                              <p:cond delay="1500"/>
                            </p:stCondLst>
                            <p:childTnLst>
                              <p:par>
                                <p:cTn id="39" presetID="22" presetClass="entr" presetSubtype="8" fill="hold" nodeType="after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wipe(left)">
                                      <p:cBhvr>
                                        <p:cTn id="41" dur="500"/>
                                        <p:tgtEl>
                                          <p:spTgt spid="23"/>
                                        </p:tgtEl>
                                      </p:cBhvr>
                                    </p:animEffect>
                                  </p:childTnLst>
                                </p:cTn>
                              </p:par>
                              <p:par>
                                <p:cTn id="42" presetID="14" presetClass="entr" presetSubtype="10" fill="hold" grpId="0" nodeType="withEffect">
                                  <p:stCondLst>
                                    <p:cond delay="500"/>
                                  </p:stCondLst>
                                  <p:childTnLst>
                                    <p:set>
                                      <p:cBhvr>
                                        <p:cTn id="43" dur="1" fill="hold">
                                          <p:stCondLst>
                                            <p:cond delay="0"/>
                                          </p:stCondLst>
                                        </p:cTn>
                                        <p:tgtEl>
                                          <p:spTgt spid="24"/>
                                        </p:tgtEl>
                                        <p:attrNameLst>
                                          <p:attrName>style.visibility</p:attrName>
                                        </p:attrNameLst>
                                      </p:cBhvr>
                                      <p:to>
                                        <p:strVal val="visible"/>
                                      </p:to>
                                    </p:set>
                                    <p:animEffect transition="in" filter="randombar(horizontal)">
                                      <p:cBhvr>
                                        <p:cTn id="44" dur="400"/>
                                        <p:tgtEl>
                                          <p:spTgt spid="24"/>
                                        </p:tgtEl>
                                      </p:cBhvr>
                                    </p:animEffect>
                                  </p:childTnLst>
                                </p:cTn>
                              </p:par>
                              <p:par>
                                <p:cTn id="45" presetID="14" presetClass="entr" presetSubtype="10" fill="hold" grpId="0" nodeType="withEffect">
                                  <p:stCondLst>
                                    <p:cond delay="500"/>
                                  </p:stCondLst>
                                  <p:childTnLst>
                                    <p:set>
                                      <p:cBhvr>
                                        <p:cTn id="46" dur="1" fill="hold">
                                          <p:stCondLst>
                                            <p:cond delay="0"/>
                                          </p:stCondLst>
                                        </p:cTn>
                                        <p:tgtEl>
                                          <p:spTgt spid="25"/>
                                        </p:tgtEl>
                                        <p:attrNameLst>
                                          <p:attrName>style.visibility</p:attrName>
                                        </p:attrNameLst>
                                      </p:cBhvr>
                                      <p:to>
                                        <p:strVal val="visible"/>
                                      </p:to>
                                    </p:set>
                                    <p:animEffect transition="in" filter="randombar(horizontal)">
                                      <p:cBhvr>
                                        <p:cTn id="47" dur="400"/>
                                        <p:tgtEl>
                                          <p:spTgt spid="25"/>
                                        </p:tgtEl>
                                      </p:cBhvr>
                                    </p:animEffect>
                                  </p:childTnLst>
                                </p:cTn>
                              </p:par>
                            </p:childTnLst>
                          </p:cTn>
                        </p:par>
                        <p:par>
                          <p:cTn id="48" fill="hold">
                            <p:stCondLst>
                              <p:cond delay="2000"/>
                            </p:stCondLst>
                            <p:childTnLst>
                              <p:par>
                                <p:cTn id="49" presetID="10" presetClass="entr" presetSubtype="0" fill="hold" grpId="0" nodeType="after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fade">
                                      <p:cBhvr>
                                        <p:cTn id="51" dur="500"/>
                                        <p:tgtEl>
                                          <p:spTgt spid="30"/>
                                        </p:tgtEl>
                                      </p:cBhvr>
                                    </p:animEffect>
                                  </p:childTnLst>
                                </p:cTn>
                              </p:par>
                            </p:childTnLst>
                          </p:cTn>
                        </p:par>
                        <p:par>
                          <p:cTn id="52" fill="hold">
                            <p:stCondLst>
                              <p:cond delay="2500"/>
                            </p:stCondLst>
                            <p:childTnLst>
                              <p:par>
                                <p:cTn id="53" presetID="22" presetClass="entr" presetSubtype="8" fill="hold" nodeType="after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wipe(left)">
                                      <p:cBhvr>
                                        <p:cTn id="55" dur="500"/>
                                        <p:tgtEl>
                                          <p:spTgt spid="31"/>
                                        </p:tgtEl>
                                      </p:cBhvr>
                                    </p:animEffect>
                                  </p:childTnLst>
                                </p:cTn>
                              </p:par>
                              <p:par>
                                <p:cTn id="56" presetID="14" presetClass="entr" presetSubtype="10" fill="hold" grpId="0" nodeType="withEffect">
                                  <p:stCondLst>
                                    <p:cond delay="500"/>
                                  </p:stCondLst>
                                  <p:childTnLst>
                                    <p:set>
                                      <p:cBhvr>
                                        <p:cTn id="57" dur="1" fill="hold">
                                          <p:stCondLst>
                                            <p:cond delay="0"/>
                                          </p:stCondLst>
                                        </p:cTn>
                                        <p:tgtEl>
                                          <p:spTgt spid="32"/>
                                        </p:tgtEl>
                                        <p:attrNameLst>
                                          <p:attrName>style.visibility</p:attrName>
                                        </p:attrNameLst>
                                      </p:cBhvr>
                                      <p:to>
                                        <p:strVal val="visible"/>
                                      </p:to>
                                    </p:set>
                                    <p:animEffect transition="in" filter="randombar(horizontal)">
                                      <p:cBhvr>
                                        <p:cTn id="58" dur="400"/>
                                        <p:tgtEl>
                                          <p:spTgt spid="32"/>
                                        </p:tgtEl>
                                      </p:cBhvr>
                                    </p:animEffect>
                                  </p:childTnLst>
                                </p:cTn>
                              </p:par>
                              <p:par>
                                <p:cTn id="59" presetID="14" presetClass="entr" presetSubtype="10" fill="hold" grpId="0" nodeType="withEffect">
                                  <p:stCondLst>
                                    <p:cond delay="500"/>
                                  </p:stCondLst>
                                  <p:childTnLst>
                                    <p:set>
                                      <p:cBhvr>
                                        <p:cTn id="60" dur="1" fill="hold">
                                          <p:stCondLst>
                                            <p:cond delay="0"/>
                                          </p:stCondLst>
                                        </p:cTn>
                                        <p:tgtEl>
                                          <p:spTgt spid="33"/>
                                        </p:tgtEl>
                                        <p:attrNameLst>
                                          <p:attrName>style.visibility</p:attrName>
                                        </p:attrNameLst>
                                      </p:cBhvr>
                                      <p:to>
                                        <p:strVal val="visible"/>
                                      </p:to>
                                    </p:set>
                                    <p:animEffect transition="in" filter="randombar(horizontal)">
                                      <p:cBhvr>
                                        <p:cTn id="61" dur="400"/>
                                        <p:tgtEl>
                                          <p:spTgt spid="33"/>
                                        </p:tgtEl>
                                      </p:cBhvr>
                                    </p:animEffect>
                                  </p:childTnLst>
                                </p:cTn>
                              </p:par>
                            </p:childTnLst>
                          </p:cTn>
                        </p:par>
                        <p:par>
                          <p:cTn id="62" fill="hold">
                            <p:stCondLst>
                              <p:cond delay="3000"/>
                            </p:stCondLst>
                            <p:childTnLst>
                              <p:par>
                                <p:cTn id="63" presetID="10" presetClass="entr" presetSubtype="0" fill="hold" grpId="0" nodeType="afterEffect">
                                  <p:stCondLst>
                                    <p:cond delay="0"/>
                                  </p:stCondLst>
                                  <p:childTnLst>
                                    <p:set>
                                      <p:cBhvr>
                                        <p:cTn id="64" dur="1" fill="hold">
                                          <p:stCondLst>
                                            <p:cond delay="0"/>
                                          </p:stCondLst>
                                        </p:cTn>
                                        <p:tgtEl>
                                          <p:spTgt spid="38"/>
                                        </p:tgtEl>
                                        <p:attrNameLst>
                                          <p:attrName>style.visibility</p:attrName>
                                        </p:attrNameLst>
                                      </p:cBhvr>
                                      <p:to>
                                        <p:strVal val="visible"/>
                                      </p:to>
                                    </p:set>
                                    <p:animEffect transition="in" filter="fade">
                                      <p:cBhvr>
                                        <p:cTn id="65" dur="500"/>
                                        <p:tgtEl>
                                          <p:spTgt spid="38"/>
                                        </p:tgtEl>
                                      </p:cBhvr>
                                    </p:animEffect>
                                  </p:childTnLst>
                                </p:cTn>
                              </p:par>
                            </p:childTnLst>
                          </p:cTn>
                        </p:par>
                        <p:par>
                          <p:cTn id="66" fill="hold">
                            <p:stCondLst>
                              <p:cond delay="3500"/>
                            </p:stCondLst>
                            <p:childTnLst>
                              <p:par>
                                <p:cTn id="67" presetID="22" presetClass="entr" presetSubtype="8" fill="hold" nodeType="afterEffect">
                                  <p:stCondLst>
                                    <p:cond delay="0"/>
                                  </p:stCondLst>
                                  <p:childTnLst>
                                    <p:set>
                                      <p:cBhvr>
                                        <p:cTn id="68" dur="1" fill="hold">
                                          <p:stCondLst>
                                            <p:cond delay="0"/>
                                          </p:stCondLst>
                                        </p:cTn>
                                        <p:tgtEl>
                                          <p:spTgt spid="41"/>
                                        </p:tgtEl>
                                        <p:attrNameLst>
                                          <p:attrName>style.visibility</p:attrName>
                                        </p:attrNameLst>
                                      </p:cBhvr>
                                      <p:to>
                                        <p:strVal val="visible"/>
                                      </p:to>
                                    </p:set>
                                    <p:animEffect transition="in" filter="wipe(left)">
                                      <p:cBhvr>
                                        <p:cTn id="69" dur="500"/>
                                        <p:tgtEl>
                                          <p:spTgt spid="41"/>
                                        </p:tgtEl>
                                      </p:cBhvr>
                                    </p:animEffect>
                                  </p:childTnLst>
                                </p:cTn>
                              </p:par>
                              <p:par>
                                <p:cTn id="70" presetID="14" presetClass="entr" presetSubtype="10" fill="hold" grpId="0" nodeType="withEffect">
                                  <p:stCondLst>
                                    <p:cond delay="500"/>
                                  </p:stCondLst>
                                  <p:childTnLst>
                                    <p:set>
                                      <p:cBhvr>
                                        <p:cTn id="71" dur="1" fill="hold">
                                          <p:stCondLst>
                                            <p:cond delay="0"/>
                                          </p:stCondLst>
                                        </p:cTn>
                                        <p:tgtEl>
                                          <p:spTgt spid="46"/>
                                        </p:tgtEl>
                                        <p:attrNameLst>
                                          <p:attrName>style.visibility</p:attrName>
                                        </p:attrNameLst>
                                      </p:cBhvr>
                                      <p:to>
                                        <p:strVal val="visible"/>
                                      </p:to>
                                    </p:set>
                                    <p:animEffect transition="in" filter="randombar(horizontal)">
                                      <p:cBhvr>
                                        <p:cTn id="72" dur="400"/>
                                        <p:tgtEl>
                                          <p:spTgt spid="46"/>
                                        </p:tgtEl>
                                      </p:cBhvr>
                                    </p:animEffect>
                                  </p:childTnLst>
                                </p:cTn>
                              </p:par>
                              <p:par>
                                <p:cTn id="73" presetID="14" presetClass="entr" presetSubtype="10" fill="hold" grpId="0" nodeType="withEffect">
                                  <p:stCondLst>
                                    <p:cond delay="500"/>
                                  </p:stCondLst>
                                  <p:childTnLst>
                                    <p:set>
                                      <p:cBhvr>
                                        <p:cTn id="74" dur="1" fill="hold">
                                          <p:stCondLst>
                                            <p:cond delay="0"/>
                                          </p:stCondLst>
                                        </p:cTn>
                                        <p:tgtEl>
                                          <p:spTgt spid="48"/>
                                        </p:tgtEl>
                                        <p:attrNameLst>
                                          <p:attrName>style.visibility</p:attrName>
                                        </p:attrNameLst>
                                      </p:cBhvr>
                                      <p:to>
                                        <p:strVal val="visible"/>
                                      </p:to>
                                    </p:set>
                                    <p:animEffect transition="in" filter="randombar(horizontal)">
                                      <p:cBhvr>
                                        <p:cTn id="75" dur="400"/>
                                        <p:tgtEl>
                                          <p:spTgt spid="48"/>
                                        </p:tgtEl>
                                      </p:cBhvr>
                                    </p:animEffect>
                                  </p:childTnLst>
                                </p:cTn>
                              </p:par>
                            </p:childTnLst>
                          </p:cTn>
                        </p:par>
                        <p:par>
                          <p:cTn id="76" fill="hold">
                            <p:stCondLst>
                              <p:cond delay="4000"/>
                            </p:stCondLst>
                            <p:childTnLst>
                              <p:par>
                                <p:cTn id="77" presetID="10" presetClass="entr" presetSubtype="0" fill="hold" grpId="0" nodeType="afterEffect">
                                  <p:stCondLst>
                                    <p:cond delay="0"/>
                                  </p:stCondLst>
                                  <p:childTnLst>
                                    <p:set>
                                      <p:cBhvr>
                                        <p:cTn id="78" dur="1" fill="hold">
                                          <p:stCondLst>
                                            <p:cond delay="0"/>
                                          </p:stCondLst>
                                        </p:cTn>
                                        <p:tgtEl>
                                          <p:spTgt spid="49"/>
                                        </p:tgtEl>
                                        <p:attrNameLst>
                                          <p:attrName>style.visibility</p:attrName>
                                        </p:attrNameLst>
                                      </p:cBhvr>
                                      <p:to>
                                        <p:strVal val="visible"/>
                                      </p:to>
                                    </p:set>
                                    <p:animEffect transition="in" filter="fade">
                                      <p:cBhvr>
                                        <p:cTn id="79" dur="500"/>
                                        <p:tgtEl>
                                          <p:spTgt spid="49"/>
                                        </p:tgtEl>
                                      </p:cBhvr>
                                    </p:animEffect>
                                  </p:childTnLst>
                                </p:cTn>
                              </p:par>
                            </p:childTnLst>
                          </p:cTn>
                        </p:par>
                        <p:par>
                          <p:cTn id="80" fill="hold">
                            <p:stCondLst>
                              <p:cond delay="4500"/>
                            </p:stCondLst>
                            <p:childTnLst>
                              <p:par>
                                <p:cTn id="81" presetID="22" presetClass="entr" presetSubtype="8" fill="hold" nodeType="afterEffect">
                                  <p:stCondLst>
                                    <p:cond delay="0"/>
                                  </p:stCondLst>
                                  <p:childTnLst>
                                    <p:set>
                                      <p:cBhvr>
                                        <p:cTn id="82" dur="1" fill="hold">
                                          <p:stCondLst>
                                            <p:cond delay="0"/>
                                          </p:stCondLst>
                                        </p:cTn>
                                        <p:tgtEl>
                                          <p:spTgt spid="50"/>
                                        </p:tgtEl>
                                        <p:attrNameLst>
                                          <p:attrName>style.visibility</p:attrName>
                                        </p:attrNameLst>
                                      </p:cBhvr>
                                      <p:to>
                                        <p:strVal val="visible"/>
                                      </p:to>
                                    </p:set>
                                    <p:animEffect transition="in" filter="wipe(left)">
                                      <p:cBhvr>
                                        <p:cTn id="83" dur="500"/>
                                        <p:tgtEl>
                                          <p:spTgt spid="50"/>
                                        </p:tgtEl>
                                      </p:cBhvr>
                                    </p:animEffect>
                                  </p:childTnLst>
                                </p:cTn>
                              </p:par>
                              <p:par>
                                <p:cTn id="84" presetID="14" presetClass="entr" presetSubtype="10" fill="hold" grpId="0" nodeType="withEffect">
                                  <p:stCondLst>
                                    <p:cond delay="500"/>
                                  </p:stCondLst>
                                  <p:childTnLst>
                                    <p:set>
                                      <p:cBhvr>
                                        <p:cTn id="85" dur="1" fill="hold">
                                          <p:stCondLst>
                                            <p:cond delay="0"/>
                                          </p:stCondLst>
                                        </p:cTn>
                                        <p:tgtEl>
                                          <p:spTgt spid="51"/>
                                        </p:tgtEl>
                                        <p:attrNameLst>
                                          <p:attrName>style.visibility</p:attrName>
                                        </p:attrNameLst>
                                      </p:cBhvr>
                                      <p:to>
                                        <p:strVal val="visible"/>
                                      </p:to>
                                    </p:set>
                                    <p:animEffect transition="in" filter="randombar(horizontal)">
                                      <p:cBhvr>
                                        <p:cTn id="86" dur="400"/>
                                        <p:tgtEl>
                                          <p:spTgt spid="51"/>
                                        </p:tgtEl>
                                      </p:cBhvr>
                                    </p:animEffect>
                                  </p:childTnLst>
                                </p:cTn>
                              </p:par>
                              <p:par>
                                <p:cTn id="87" presetID="14" presetClass="entr" presetSubtype="10" fill="hold" grpId="0" nodeType="withEffect">
                                  <p:stCondLst>
                                    <p:cond delay="500"/>
                                  </p:stCondLst>
                                  <p:childTnLst>
                                    <p:set>
                                      <p:cBhvr>
                                        <p:cTn id="88" dur="1" fill="hold">
                                          <p:stCondLst>
                                            <p:cond delay="0"/>
                                          </p:stCondLst>
                                        </p:cTn>
                                        <p:tgtEl>
                                          <p:spTgt spid="52"/>
                                        </p:tgtEl>
                                        <p:attrNameLst>
                                          <p:attrName>style.visibility</p:attrName>
                                        </p:attrNameLst>
                                      </p:cBhvr>
                                      <p:to>
                                        <p:strVal val="visible"/>
                                      </p:to>
                                    </p:set>
                                    <p:animEffect transition="in" filter="randombar(horizontal)">
                                      <p:cBhvr>
                                        <p:cTn id="89" dur="400"/>
                                        <p:tgtEl>
                                          <p:spTgt spid="52"/>
                                        </p:tgtEl>
                                      </p:cBhvr>
                                    </p:animEffect>
                                  </p:childTnLst>
                                </p:cTn>
                              </p:par>
                            </p:childTnLst>
                          </p:cTn>
                        </p:par>
                        <p:par>
                          <p:cTn id="90" fill="hold">
                            <p:stCondLst>
                              <p:cond delay="5000"/>
                            </p:stCondLst>
                            <p:childTnLst>
                              <p:par>
                                <p:cTn id="91" presetID="10" presetClass="entr" presetSubtype="0" fill="hold" grpId="0" nodeType="afterEffect">
                                  <p:stCondLst>
                                    <p:cond delay="0"/>
                                  </p:stCondLst>
                                  <p:childTnLst>
                                    <p:set>
                                      <p:cBhvr>
                                        <p:cTn id="92" dur="1" fill="hold">
                                          <p:stCondLst>
                                            <p:cond delay="0"/>
                                          </p:stCondLst>
                                        </p:cTn>
                                        <p:tgtEl>
                                          <p:spTgt spid="53"/>
                                        </p:tgtEl>
                                        <p:attrNameLst>
                                          <p:attrName>style.visibility</p:attrName>
                                        </p:attrNameLst>
                                      </p:cBhvr>
                                      <p:to>
                                        <p:strVal val="visible"/>
                                      </p:to>
                                    </p:set>
                                    <p:animEffect transition="in" filter="fade">
                                      <p:cBhvr>
                                        <p:cTn id="93" dur="500"/>
                                        <p:tgtEl>
                                          <p:spTgt spid="53"/>
                                        </p:tgtEl>
                                      </p:cBhvr>
                                    </p:animEffect>
                                  </p:childTnLst>
                                </p:cTn>
                              </p:par>
                            </p:childTnLst>
                          </p:cTn>
                        </p:par>
                        <p:par>
                          <p:cTn id="94" fill="hold">
                            <p:stCondLst>
                              <p:cond delay="5500"/>
                            </p:stCondLst>
                            <p:childTnLst>
                              <p:par>
                                <p:cTn id="95" presetID="22" presetClass="entr" presetSubtype="8" fill="hold" nodeType="afterEffect">
                                  <p:stCondLst>
                                    <p:cond delay="0"/>
                                  </p:stCondLst>
                                  <p:childTnLst>
                                    <p:set>
                                      <p:cBhvr>
                                        <p:cTn id="96" dur="1" fill="hold">
                                          <p:stCondLst>
                                            <p:cond delay="0"/>
                                          </p:stCondLst>
                                        </p:cTn>
                                        <p:tgtEl>
                                          <p:spTgt spid="54"/>
                                        </p:tgtEl>
                                        <p:attrNameLst>
                                          <p:attrName>style.visibility</p:attrName>
                                        </p:attrNameLst>
                                      </p:cBhvr>
                                      <p:to>
                                        <p:strVal val="visible"/>
                                      </p:to>
                                    </p:set>
                                    <p:animEffect transition="in" filter="wipe(left)">
                                      <p:cBhvr>
                                        <p:cTn id="97" dur="500"/>
                                        <p:tgtEl>
                                          <p:spTgt spid="54"/>
                                        </p:tgtEl>
                                      </p:cBhvr>
                                    </p:animEffect>
                                  </p:childTnLst>
                                </p:cTn>
                              </p:par>
                              <p:par>
                                <p:cTn id="98" presetID="14" presetClass="entr" presetSubtype="10" fill="hold" grpId="0" nodeType="withEffect">
                                  <p:stCondLst>
                                    <p:cond delay="500"/>
                                  </p:stCondLst>
                                  <p:childTnLst>
                                    <p:set>
                                      <p:cBhvr>
                                        <p:cTn id="99" dur="1" fill="hold">
                                          <p:stCondLst>
                                            <p:cond delay="0"/>
                                          </p:stCondLst>
                                        </p:cTn>
                                        <p:tgtEl>
                                          <p:spTgt spid="55"/>
                                        </p:tgtEl>
                                        <p:attrNameLst>
                                          <p:attrName>style.visibility</p:attrName>
                                        </p:attrNameLst>
                                      </p:cBhvr>
                                      <p:to>
                                        <p:strVal val="visible"/>
                                      </p:to>
                                    </p:set>
                                    <p:animEffect transition="in" filter="randombar(horizontal)">
                                      <p:cBhvr>
                                        <p:cTn id="100" dur="400"/>
                                        <p:tgtEl>
                                          <p:spTgt spid="55"/>
                                        </p:tgtEl>
                                      </p:cBhvr>
                                    </p:animEffect>
                                  </p:childTnLst>
                                </p:cTn>
                              </p:par>
                              <p:par>
                                <p:cTn id="101" presetID="14" presetClass="entr" presetSubtype="10" fill="hold" grpId="0" nodeType="withEffect">
                                  <p:stCondLst>
                                    <p:cond delay="500"/>
                                  </p:stCondLst>
                                  <p:childTnLst>
                                    <p:set>
                                      <p:cBhvr>
                                        <p:cTn id="102" dur="1" fill="hold">
                                          <p:stCondLst>
                                            <p:cond delay="0"/>
                                          </p:stCondLst>
                                        </p:cTn>
                                        <p:tgtEl>
                                          <p:spTgt spid="56"/>
                                        </p:tgtEl>
                                        <p:attrNameLst>
                                          <p:attrName>style.visibility</p:attrName>
                                        </p:attrNameLst>
                                      </p:cBhvr>
                                      <p:to>
                                        <p:strVal val="visible"/>
                                      </p:to>
                                    </p:set>
                                    <p:animEffect transition="in" filter="randombar(horizontal)">
                                      <p:cBhvr>
                                        <p:cTn id="103" dur="400"/>
                                        <p:tgtEl>
                                          <p:spTgt spid="56"/>
                                        </p:tgtEl>
                                      </p:cBhvr>
                                    </p:animEffect>
                                  </p:childTnLst>
                                </p:cTn>
                              </p:par>
                            </p:childTnLst>
                          </p:cTn>
                        </p:par>
                        <p:par>
                          <p:cTn id="104" fill="hold">
                            <p:stCondLst>
                              <p:cond delay="6000"/>
                            </p:stCondLst>
                            <p:childTnLst>
                              <p:par>
                                <p:cTn id="105" presetID="10" presetClass="entr" presetSubtype="0" fill="hold" grpId="0" nodeType="afterEffect">
                                  <p:stCondLst>
                                    <p:cond delay="0"/>
                                  </p:stCondLst>
                                  <p:childTnLst>
                                    <p:set>
                                      <p:cBhvr>
                                        <p:cTn id="106" dur="1" fill="hold">
                                          <p:stCondLst>
                                            <p:cond delay="0"/>
                                          </p:stCondLst>
                                        </p:cTn>
                                        <p:tgtEl>
                                          <p:spTgt spid="71"/>
                                        </p:tgtEl>
                                        <p:attrNameLst>
                                          <p:attrName>style.visibility</p:attrName>
                                        </p:attrNameLst>
                                      </p:cBhvr>
                                      <p:to>
                                        <p:strVal val="visible"/>
                                      </p:to>
                                    </p:set>
                                    <p:animEffect transition="in" filter="fade">
                                      <p:cBhvr>
                                        <p:cTn id="107" dur="125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0" grpId="0" animBg="1"/>
      <p:bldP spid="21" grpId="0" animBg="1"/>
      <p:bldP spid="22" grpId="0" animBg="1"/>
      <p:bldP spid="24" grpId="0"/>
      <p:bldP spid="25" grpId="0"/>
      <p:bldP spid="30" grpId="0" animBg="1"/>
      <p:bldP spid="32" grpId="0"/>
      <p:bldP spid="33" grpId="0"/>
      <p:bldP spid="38" grpId="0" animBg="1"/>
      <p:bldP spid="46" grpId="0"/>
      <p:bldP spid="48" grpId="0"/>
      <p:bldP spid="49" grpId="0" animBg="1"/>
      <p:bldP spid="51" grpId="0"/>
      <p:bldP spid="52" grpId="0"/>
      <p:bldP spid="53" grpId="0" animBg="1"/>
      <p:bldP spid="55" grpId="0"/>
      <p:bldP spid="56" grpId="0"/>
      <p:bldP spid="7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reeform 6"/>
          <p:cNvSpPr/>
          <p:nvPr/>
        </p:nvSpPr>
        <p:spPr bwMode="auto">
          <a:xfrm>
            <a:off x="8098000" y="1626445"/>
            <a:ext cx="2485774" cy="1513561"/>
          </a:xfrm>
          <a:custGeom>
            <a:avLst/>
            <a:gdLst>
              <a:gd name="T0" fmla="*/ 675 w 675"/>
              <a:gd name="T1" fmla="*/ 90 h 411"/>
              <a:gd name="T2" fmla="*/ 505 w 675"/>
              <a:gd name="T3" fmla="*/ 45 h 411"/>
              <a:gd name="T4" fmla="*/ 338 w 675"/>
              <a:gd name="T5" fmla="*/ 0 h 411"/>
              <a:gd name="T6" fmla="*/ 170 w 675"/>
              <a:gd name="T7" fmla="*/ 45 h 411"/>
              <a:gd name="T8" fmla="*/ 0 w 675"/>
              <a:gd name="T9" fmla="*/ 90 h 411"/>
              <a:gd name="T10" fmla="*/ 0 w 675"/>
              <a:gd name="T11" fmla="*/ 90 h 411"/>
              <a:gd name="T12" fmla="*/ 0 w 675"/>
              <a:gd name="T13" fmla="*/ 411 h 411"/>
              <a:gd name="T14" fmla="*/ 675 w 675"/>
              <a:gd name="T15" fmla="*/ 411 h 411"/>
              <a:gd name="T16" fmla="*/ 675 w 675"/>
              <a:gd name="T17" fmla="*/ 90 h 411"/>
              <a:gd name="T18" fmla="*/ 675 w 675"/>
              <a:gd name="T19" fmla="*/ 9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5" h="411">
                <a:moveTo>
                  <a:pt x="675" y="90"/>
                </a:moveTo>
                <a:lnTo>
                  <a:pt x="505" y="45"/>
                </a:lnTo>
                <a:lnTo>
                  <a:pt x="338" y="0"/>
                </a:lnTo>
                <a:lnTo>
                  <a:pt x="170" y="45"/>
                </a:lnTo>
                <a:lnTo>
                  <a:pt x="0" y="90"/>
                </a:lnTo>
                <a:lnTo>
                  <a:pt x="0" y="90"/>
                </a:lnTo>
                <a:lnTo>
                  <a:pt x="0" y="411"/>
                </a:lnTo>
                <a:lnTo>
                  <a:pt x="675" y="411"/>
                </a:lnTo>
                <a:lnTo>
                  <a:pt x="675" y="90"/>
                </a:lnTo>
                <a:lnTo>
                  <a:pt x="675" y="90"/>
                </a:lnTo>
                <a:close/>
              </a:path>
            </a:pathLst>
          </a:custGeom>
          <a:solidFill>
            <a:srgbClr val="3CCCC7"/>
          </a:solidFill>
          <a:ln>
            <a:noFill/>
          </a:ln>
          <a:effectLst/>
        </p:spPr>
        <p:txBody>
          <a:bodyPr vert="horz" wrap="square" lIns="91440" tIns="756000" rIns="91440" bIns="45720" numCol="1" anchor="t" anchorCtr="0" compatLnSpc="1"/>
          <a:lstStyle/>
          <a:p>
            <a:pPr algn="ctr">
              <a:lnSpc>
                <a:spcPts val="1500"/>
              </a:lnSpc>
            </a:pPr>
            <a:r>
              <a:rPr lang="en-US" altLang="zh-CN" sz="5400" dirty="0">
                <a:solidFill>
                  <a:schemeClr val="bg1"/>
                </a:solidFill>
                <a:latin typeface="Impact MT Std" pitchFamily="34" charset="0"/>
                <a:ea typeface="微软雅黑" panose="020B0503020204020204" pitchFamily="34" charset="-122"/>
                <a:cs typeface="UKIJ Qolyazma" pitchFamily="18" charset="0"/>
              </a:rPr>
              <a:t>62</a:t>
            </a:r>
            <a:r>
              <a:rPr lang="en-US" altLang="zh-CN" sz="2400" dirty="0">
                <a:solidFill>
                  <a:schemeClr val="bg1"/>
                </a:solidFill>
                <a:latin typeface="Impact MT Std" pitchFamily="34" charset="0"/>
                <a:ea typeface="微软雅黑" panose="020B0503020204020204" pitchFamily="34" charset="-122"/>
                <a:cs typeface="UKIJ Qolyazma" pitchFamily="18" charset="0"/>
              </a:rPr>
              <a:t>%</a:t>
            </a:r>
          </a:p>
          <a:p>
            <a:pPr algn="ctr">
              <a:lnSpc>
                <a:spcPts val="1500"/>
              </a:lnSpc>
            </a:pPr>
            <a:r>
              <a:rPr lang="zh-CN" altLang="en-US" sz="1200" dirty="0">
                <a:solidFill>
                  <a:schemeClr val="bg1"/>
                </a:solidFill>
                <a:latin typeface="Impact MT Std" pitchFamily="34" charset="0"/>
                <a:ea typeface="微软雅黑" panose="020B0503020204020204" pitchFamily="34" charset="-122"/>
              </a:rPr>
              <a:t>您的内容打在这里，或者通过复制您的文本后，在此框中选择粘贴。</a:t>
            </a:r>
          </a:p>
        </p:txBody>
      </p:sp>
      <p:sp>
        <p:nvSpPr>
          <p:cNvPr id="19" name="Freeform 7"/>
          <p:cNvSpPr/>
          <p:nvPr/>
        </p:nvSpPr>
        <p:spPr bwMode="auto">
          <a:xfrm>
            <a:off x="8098000" y="3349916"/>
            <a:ext cx="2485774" cy="1078536"/>
          </a:xfrm>
          <a:custGeom>
            <a:avLst/>
            <a:gdLst>
              <a:gd name="T0" fmla="*/ 0 w 675"/>
              <a:gd name="T1" fmla="*/ 0 h 253"/>
              <a:gd name="T2" fmla="*/ 0 w 675"/>
              <a:gd name="T3" fmla="*/ 163 h 253"/>
              <a:gd name="T4" fmla="*/ 0 w 675"/>
              <a:gd name="T5" fmla="*/ 163 h 253"/>
              <a:gd name="T6" fmla="*/ 170 w 675"/>
              <a:gd name="T7" fmla="*/ 208 h 253"/>
              <a:gd name="T8" fmla="*/ 338 w 675"/>
              <a:gd name="T9" fmla="*/ 253 h 253"/>
              <a:gd name="T10" fmla="*/ 505 w 675"/>
              <a:gd name="T11" fmla="*/ 208 h 253"/>
              <a:gd name="T12" fmla="*/ 675 w 675"/>
              <a:gd name="T13" fmla="*/ 163 h 253"/>
              <a:gd name="T14" fmla="*/ 675 w 675"/>
              <a:gd name="T15" fmla="*/ 163 h 253"/>
              <a:gd name="T16" fmla="*/ 675 w 675"/>
              <a:gd name="T17" fmla="*/ 0 h 253"/>
              <a:gd name="T18" fmla="*/ 0 w 675"/>
              <a:gd name="T19"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5" h="253">
                <a:moveTo>
                  <a:pt x="0" y="0"/>
                </a:moveTo>
                <a:lnTo>
                  <a:pt x="0" y="163"/>
                </a:lnTo>
                <a:lnTo>
                  <a:pt x="0" y="163"/>
                </a:lnTo>
                <a:lnTo>
                  <a:pt x="170" y="208"/>
                </a:lnTo>
                <a:lnTo>
                  <a:pt x="338" y="253"/>
                </a:lnTo>
                <a:lnTo>
                  <a:pt x="505" y="208"/>
                </a:lnTo>
                <a:lnTo>
                  <a:pt x="675" y="163"/>
                </a:lnTo>
                <a:lnTo>
                  <a:pt x="675" y="163"/>
                </a:lnTo>
                <a:lnTo>
                  <a:pt x="675" y="0"/>
                </a:lnTo>
                <a:lnTo>
                  <a:pt x="0" y="0"/>
                </a:lnTo>
                <a:close/>
              </a:path>
            </a:pathLst>
          </a:custGeom>
          <a:solidFill>
            <a:schemeClr val="bg1">
              <a:lumMod val="85000"/>
            </a:schemeClr>
          </a:solidFill>
          <a:ln>
            <a:noFill/>
          </a:ln>
          <a:effectLst/>
        </p:spPr>
        <p:txBody>
          <a:bodyPr vert="horz" wrap="square" lIns="91440" tIns="612000" rIns="91440" bIns="45720" numCol="1" anchor="t" anchorCtr="0" compatLnSpc="1"/>
          <a:lstStyle/>
          <a:p>
            <a:pPr lvl="0" algn="ctr">
              <a:lnSpc>
                <a:spcPts val="1500"/>
              </a:lnSpc>
            </a:pPr>
            <a:r>
              <a:rPr lang="en-US" altLang="zh-CN" sz="5400" dirty="0">
                <a:solidFill>
                  <a:prstClr val="white"/>
                </a:solidFill>
                <a:latin typeface="Impact MT Std" pitchFamily="34" charset="0"/>
                <a:ea typeface="微软雅黑" panose="020B0503020204020204" pitchFamily="34" charset="-122"/>
                <a:cs typeface="UKIJ Qolyazma" pitchFamily="18" charset="0"/>
              </a:rPr>
              <a:t>38</a:t>
            </a:r>
            <a:r>
              <a:rPr lang="en-US" altLang="zh-CN" sz="2400" dirty="0">
                <a:solidFill>
                  <a:prstClr val="white"/>
                </a:solidFill>
                <a:latin typeface="Impact MT Std" pitchFamily="34" charset="0"/>
                <a:ea typeface="微软雅黑" panose="020B0503020204020204" pitchFamily="34" charset="-122"/>
                <a:cs typeface="UKIJ Qolyazma" pitchFamily="18" charset="0"/>
              </a:rPr>
              <a:t>%</a:t>
            </a:r>
          </a:p>
          <a:p>
            <a:endParaRPr lang="zh-CN" altLang="en-US" dirty="0">
              <a:latin typeface="Impact MT Std" pitchFamily="34" charset="0"/>
              <a:ea typeface="微软雅黑" panose="020B0503020204020204" pitchFamily="34" charset="-122"/>
            </a:endParaRPr>
          </a:p>
        </p:txBody>
      </p:sp>
      <p:cxnSp>
        <p:nvCxnSpPr>
          <p:cNvPr id="20" name="直接连接符 19"/>
          <p:cNvCxnSpPr/>
          <p:nvPr/>
        </p:nvCxnSpPr>
        <p:spPr>
          <a:xfrm flipH="1">
            <a:off x="1869308" y="3127306"/>
            <a:ext cx="6228692"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9" idx="0"/>
          </p:cNvCxnSpPr>
          <p:nvPr/>
        </p:nvCxnSpPr>
        <p:spPr>
          <a:xfrm flipH="1">
            <a:off x="1869308" y="3349916"/>
            <a:ext cx="6228692"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2" name="TextBox 13"/>
          <p:cNvSpPr txBox="1"/>
          <p:nvPr/>
        </p:nvSpPr>
        <p:spPr>
          <a:xfrm flipH="1">
            <a:off x="1869308" y="1628800"/>
            <a:ext cx="2786907" cy="369326"/>
          </a:xfrm>
          <a:prstGeom prst="rect">
            <a:avLst/>
          </a:prstGeom>
          <a:noFill/>
          <a:ln>
            <a:noFill/>
          </a:ln>
        </p:spPr>
        <p:txBody>
          <a:bodyPr wrap="square" lIns="91434" tIns="45717" rIns="91434" bIns="45717">
            <a:spAutoFit/>
          </a:bodyPr>
          <a:lstStyle>
            <a:defPPr>
              <a:defRPr lang="zh-CN"/>
            </a:defPPr>
            <a:lvl1pPr algn="ctr" eaLnBrk="0" hangingPunct="0">
              <a:defRPr sz="2200" b="1">
                <a:solidFill>
                  <a:srgbClr val="333333"/>
                </a:solidFill>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pPr algn="l">
              <a:spcBef>
                <a:spcPct val="0"/>
              </a:spcBef>
              <a:buFont typeface="Arial" panose="020B0604020202020204" pitchFamily="34" charset="0"/>
              <a:buNone/>
            </a:pPr>
            <a:r>
              <a:rPr lang="zh-CN" altLang="en-US" sz="1800" dirty="0">
                <a:solidFill>
                  <a:srgbClr val="3CCCC7"/>
                </a:solidFill>
                <a:cs typeface="Arial" panose="020B0604020202020204" pitchFamily="34" charset="0"/>
              </a:rPr>
              <a:t>点击输入标题</a:t>
            </a:r>
          </a:p>
        </p:txBody>
      </p:sp>
      <p:sp>
        <p:nvSpPr>
          <p:cNvPr id="23" name="TextBox 14"/>
          <p:cNvSpPr txBox="1"/>
          <p:nvPr/>
        </p:nvSpPr>
        <p:spPr>
          <a:xfrm>
            <a:off x="1869308" y="1993450"/>
            <a:ext cx="5250703" cy="932563"/>
          </a:xfrm>
          <a:prstGeom prst="rect">
            <a:avLst/>
          </a:prstGeom>
          <a:noFill/>
        </p:spPr>
        <p:txBody>
          <a:bodyPr wrap="square" rtlCol="0">
            <a:spAutoFit/>
          </a:bodyPr>
          <a:lstStyle/>
          <a:p>
            <a:pPr>
              <a:lnSpc>
                <a:spcPct val="130000"/>
              </a:lnSpc>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您的内容打在这里，或者通过复制您的文本后，在此框中选择粘贴，并选择只保留文字。您的内容打在这里，或者通过复制您的文本后您的内容打在这里。</a:t>
            </a:r>
          </a:p>
        </p:txBody>
      </p:sp>
      <p:sp>
        <p:nvSpPr>
          <p:cNvPr id="24" name="TextBox 15"/>
          <p:cNvSpPr txBox="1"/>
          <p:nvPr/>
        </p:nvSpPr>
        <p:spPr>
          <a:xfrm flipH="1">
            <a:off x="1869308" y="3609418"/>
            <a:ext cx="2786907" cy="369326"/>
          </a:xfrm>
          <a:prstGeom prst="rect">
            <a:avLst/>
          </a:prstGeom>
          <a:noFill/>
          <a:ln>
            <a:noFill/>
          </a:ln>
        </p:spPr>
        <p:txBody>
          <a:bodyPr wrap="square" lIns="91434" tIns="45717" rIns="91434" bIns="45717">
            <a:spAutoFit/>
          </a:bodyPr>
          <a:lstStyle>
            <a:defPPr>
              <a:defRPr lang="zh-CN"/>
            </a:defPPr>
            <a:lvl1pPr eaLnBrk="0" hangingPunct="0">
              <a:defRPr sz="2200" b="1">
                <a:solidFill>
                  <a:srgbClr val="333333"/>
                </a:solidFill>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pPr>
              <a:spcBef>
                <a:spcPct val="0"/>
              </a:spcBef>
              <a:buFont typeface="Arial" panose="020B0604020202020204" pitchFamily="34" charset="0"/>
              <a:buNone/>
            </a:pPr>
            <a:r>
              <a:rPr lang="zh-CN" altLang="en-US" sz="1800" dirty="0">
                <a:solidFill>
                  <a:srgbClr val="3CCCC7"/>
                </a:solidFill>
                <a:cs typeface="Arial" panose="020B0604020202020204" pitchFamily="34" charset="0"/>
              </a:rPr>
              <a:t>点击输入标题</a:t>
            </a:r>
          </a:p>
        </p:txBody>
      </p:sp>
      <p:sp>
        <p:nvSpPr>
          <p:cNvPr id="25" name="TextBox 16"/>
          <p:cNvSpPr txBox="1"/>
          <p:nvPr/>
        </p:nvSpPr>
        <p:spPr>
          <a:xfrm>
            <a:off x="1869308" y="3974068"/>
            <a:ext cx="5250703" cy="932563"/>
          </a:xfrm>
          <a:prstGeom prst="rect">
            <a:avLst/>
          </a:prstGeom>
          <a:noFill/>
        </p:spPr>
        <p:txBody>
          <a:bodyPr wrap="square" rtlCol="0">
            <a:spAutoFit/>
          </a:bodyPr>
          <a:lstStyle/>
          <a:p>
            <a:pPr>
              <a:lnSpc>
                <a:spcPct val="130000"/>
              </a:lnSpc>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您的内容打在这里，或者通过复制您的文本后，在此框中选择粘贴，并选择只保留文字。您的内容打在这里，或者通过复制您的</a:t>
            </a:r>
            <a:r>
              <a:rPr lang="zh-CN" altLang="en-US" sz="1400">
                <a:solidFill>
                  <a:schemeClr val="tx1">
                    <a:lumMod val="50000"/>
                    <a:lumOff val="50000"/>
                  </a:schemeClr>
                </a:solidFill>
                <a:latin typeface="微软雅黑" panose="020B0503020204020204" pitchFamily="34" charset="-122"/>
                <a:ea typeface="微软雅黑" panose="020B0503020204020204" pitchFamily="34" charset="-122"/>
              </a:rPr>
              <a:t>文本后您的内容打在这里。</a:t>
            </a:r>
          </a:p>
        </p:txBody>
      </p:sp>
      <p:sp>
        <p:nvSpPr>
          <p:cNvPr id="30" name="矩形 47"/>
          <p:cNvSpPr>
            <a:spLocks noChangeArrowheads="1"/>
          </p:cNvSpPr>
          <p:nvPr/>
        </p:nvSpPr>
        <p:spPr bwMode="auto">
          <a:xfrm>
            <a:off x="1766816" y="5283146"/>
            <a:ext cx="8939283" cy="60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lnSpc>
                <a:spcPct val="120000"/>
              </a:lnSpc>
              <a:spcBef>
                <a:spcPct val="0"/>
              </a:spcBef>
              <a:buNone/>
            </a:pPr>
            <a:r>
              <a:rPr lang="zh-CN" altLang="en-US" sz="1400" dirty="0">
                <a:solidFill>
                  <a:schemeClr val="tx1">
                    <a:lumMod val="50000"/>
                    <a:lumOff val="50000"/>
                  </a:schemeClr>
                </a:solidFill>
                <a:sym typeface="微软雅黑" panose="020B0503020204020204" pitchFamily="34" charset="-122"/>
              </a:rPr>
              <a:t>在此录入上述图表的综合描述说明，在此录入上述图表的综合描述说明。在此录入上述图表的综合描述说明，在此录入上述图表的综合描述说明，在此录入上述图表的综合描述说明。</a:t>
            </a:r>
          </a:p>
        </p:txBody>
      </p:sp>
      <p:sp>
        <p:nvSpPr>
          <p:cNvPr id="31" name="文本框 9"/>
          <p:cNvSpPr txBox="1"/>
          <p:nvPr/>
        </p:nvSpPr>
        <p:spPr>
          <a:xfrm>
            <a:off x="985019" y="188640"/>
            <a:ext cx="1872208" cy="346249"/>
          </a:xfrm>
          <a:prstGeom prst="rect">
            <a:avLst/>
          </a:prstGeom>
          <a:noFill/>
        </p:spPr>
        <p:txBody>
          <a:bodyPr wrap="square" lIns="68580" tIns="34290" rIns="68580" bIns="34290" rtlCol="0">
            <a:spAutoFit/>
          </a:bodyPr>
          <a:lstStyle/>
          <a:p>
            <a:pPr marL="0" lvl="1"/>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难点分析</a:t>
            </a:r>
          </a:p>
        </p:txBody>
      </p:sp>
      <p:sp>
        <p:nvSpPr>
          <p:cNvPr id="32" name="六边形 31"/>
          <p:cNvSpPr/>
          <p:nvPr/>
        </p:nvSpPr>
        <p:spPr>
          <a:xfrm>
            <a:off x="241896" y="125398"/>
            <a:ext cx="481345" cy="414953"/>
          </a:xfrm>
          <a:prstGeom prst="hexagon">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9412843" y="188639"/>
            <a:ext cx="933216"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1" name="矩形 40"/>
          <p:cNvSpPr/>
          <p:nvPr/>
        </p:nvSpPr>
        <p:spPr>
          <a:xfrm>
            <a:off x="10347503" y="187549"/>
            <a:ext cx="1582732"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46" name="六边形 45"/>
          <p:cNvSpPr/>
          <p:nvPr/>
        </p:nvSpPr>
        <p:spPr>
          <a:xfrm>
            <a:off x="669464" y="404664"/>
            <a:ext cx="171539" cy="147879"/>
          </a:xfrm>
          <a:prstGeom prst="hexagon">
            <a:avLst/>
          </a:prstGeom>
          <a:gradFill>
            <a:gsLst>
              <a:gs pos="0">
                <a:srgbClr val="92D050"/>
              </a:gs>
              <a:gs pos="52000">
                <a:srgbClr val="3CCCC7"/>
              </a:gs>
              <a:gs pos="100000">
                <a:srgbClr val="25BFF1"/>
              </a:gs>
            </a:gsLst>
            <a:lin ang="150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9"/>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第四章</a:t>
            </a:r>
          </a:p>
        </p:txBody>
      </p:sp>
      <p:sp>
        <p:nvSpPr>
          <p:cNvPr id="49" name="文本框 9"/>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发展前景</a:t>
            </a:r>
          </a:p>
        </p:txBody>
      </p:sp>
      <p:sp>
        <p:nvSpPr>
          <p:cNvPr id="50" name="KSO_Shape"/>
          <p:cNvSpPr/>
          <p:nvPr/>
        </p:nvSpPr>
        <p:spPr bwMode="auto">
          <a:xfrm>
            <a:off x="355494" y="224862"/>
            <a:ext cx="254147" cy="216024"/>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51" name="矩形 50"/>
          <p:cNvSpPr/>
          <p:nvPr/>
        </p:nvSpPr>
        <p:spPr>
          <a:xfrm flipH="1">
            <a:off x="-3" y="6525344"/>
            <a:ext cx="12195177" cy="360511"/>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10067547" y="6493142"/>
            <a:ext cx="1070600" cy="392242"/>
          </a:xfrm>
          <a:prstGeom prst="rect">
            <a:avLst/>
          </a:prstGeom>
          <a:solidFill>
            <a:srgbClr val="25B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Rectangle 4"/>
          <p:cNvSpPr txBox="1">
            <a:spLocks noChangeArrowheads="1"/>
          </p:cNvSpPr>
          <p:nvPr/>
        </p:nvSpPr>
        <p:spPr bwMode="auto">
          <a:xfrm>
            <a:off x="9986019" y="6493142"/>
            <a:ext cx="1152128" cy="392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dirty="0">
                <a:latin typeface="方正兰亭超细黑简体" panose="02000000000000000000" pitchFamily="2" charset="-122"/>
                <a:ea typeface="方正兰亭超细黑简体" panose="02000000000000000000" pitchFamily="2" charset="-122"/>
              </a:rPr>
              <a:t>３３</a:t>
            </a:r>
            <a:endParaRPr lang="zh-CN" dirty="0">
              <a:latin typeface="方正兰亭超细黑简体" panose="02000000000000000000" pitchFamily="2" charset="-122"/>
              <a:ea typeface="方正兰亭超细黑简体" panose="02000000000000000000" pitchFamily="2" charset="-122"/>
            </a:endParaRPr>
          </a:p>
        </p:txBody>
      </p:sp>
      <p:sp>
        <p:nvSpPr>
          <p:cNvPr id="56" name="TextBox 55"/>
          <p:cNvSpPr txBox="1"/>
          <p:nvPr/>
        </p:nvSpPr>
        <p:spPr>
          <a:xfrm>
            <a:off x="13514411" y="7029400"/>
            <a:ext cx="877163" cy="369332"/>
          </a:xfrm>
          <a:prstGeom prst="rect">
            <a:avLst/>
          </a:prstGeom>
          <a:noFill/>
        </p:spPr>
        <p:txBody>
          <a:bodyPr wrap="none" rtlCol="0">
            <a:spAutoFit/>
          </a:bodyPr>
          <a:lstStyle/>
          <a:p>
            <a:r>
              <a:rPr lang="zh-CN" altLang="en-US" dirty="0"/>
              <a:t>延时符</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p:tgtEl>
                                          <p:spTgt spid="18"/>
                                        </p:tgtEl>
                                        <p:attrNameLst>
                                          <p:attrName>ppt_y</p:attrName>
                                        </p:attrNameLst>
                                      </p:cBhvr>
                                      <p:tavLst>
                                        <p:tav tm="0">
                                          <p:val>
                                            <p:strVal val="#ppt_y+#ppt_h*1.125000"/>
                                          </p:val>
                                        </p:tav>
                                        <p:tav tm="100000">
                                          <p:val>
                                            <p:strVal val="#ppt_y"/>
                                          </p:val>
                                        </p:tav>
                                      </p:tavLst>
                                    </p:anim>
                                    <p:animEffect transition="in" filter="wipe(up)">
                                      <p:cBhvr>
                                        <p:cTn id="8" dur="500"/>
                                        <p:tgtEl>
                                          <p:spTgt spid="18"/>
                                        </p:tgtEl>
                                      </p:cBhvr>
                                    </p:animEffect>
                                  </p:childTnLst>
                                </p:cTn>
                              </p:par>
                              <p:par>
                                <p:cTn id="9" presetID="12" presetClass="entr" presetSubtype="1"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p:tgtEl>
                                          <p:spTgt spid="19"/>
                                        </p:tgtEl>
                                        <p:attrNameLst>
                                          <p:attrName>ppt_y</p:attrName>
                                        </p:attrNameLst>
                                      </p:cBhvr>
                                      <p:tavLst>
                                        <p:tav tm="0">
                                          <p:val>
                                            <p:strVal val="#ppt_y-#ppt_h*1.125000"/>
                                          </p:val>
                                        </p:tav>
                                        <p:tav tm="100000">
                                          <p:val>
                                            <p:strVal val="#ppt_y"/>
                                          </p:val>
                                        </p:tav>
                                      </p:tavLst>
                                    </p:anim>
                                    <p:animEffect transition="in" filter="wipe(down)">
                                      <p:cBhvr>
                                        <p:cTn id="12" dur="500"/>
                                        <p:tgtEl>
                                          <p:spTgt spid="19"/>
                                        </p:tgtEl>
                                      </p:cBhvr>
                                    </p:animEffect>
                                  </p:childTnLst>
                                </p:cTn>
                              </p:par>
                              <p:par>
                                <p:cTn id="13" presetID="22" presetClass="entr" presetSubtype="2" fill="hold" nodeType="withEffect">
                                  <p:stCondLst>
                                    <p:cond delay="40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par>
                                <p:cTn id="16" presetID="22" presetClass="entr" presetSubtype="2" fill="hold" nodeType="withEffect">
                                  <p:stCondLst>
                                    <p:cond delay="400"/>
                                  </p:stCondLst>
                                  <p:childTnLst>
                                    <p:set>
                                      <p:cBhvr>
                                        <p:cTn id="17" dur="1" fill="hold">
                                          <p:stCondLst>
                                            <p:cond delay="0"/>
                                          </p:stCondLst>
                                        </p:cTn>
                                        <p:tgtEl>
                                          <p:spTgt spid="21"/>
                                        </p:tgtEl>
                                        <p:attrNameLst>
                                          <p:attrName>style.visibility</p:attrName>
                                        </p:attrNameLst>
                                      </p:cBhvr>
                                      <p:to>
                                        <p:strVal val="visible"/>
                                      </p:to>
                                    </p:set>
                                    <p:animEffect transition="in" filter="wipe(right)">
                                      <p:cBhvr>
                                        <p:cTn id="18" dur="500"/>
                                        <p:tgtEl>
                                          <p:spTgt spid="21"/>
                                        </p:tgtEl>
                                      </p:cBhvr>
                                    </p:animEffect>
                                  </p:childTnLst>
                                </p:cTn>
                              </p:par>
                              <p:par>
                                <p:cTn id="19" presetID="10" presetClass="entr" presetSubtype="0" fill="hold" grpId="0" nodeType="withEffect">
                                  <p:stCondLst>
                                    <p:cond delay="1000"/>
                                  </p:stCondLst>
                                  <p:iterate type="lt">
                                    <p:tmPct val="10000"/>
                                  </p:iterate>
                                  <p:childTnLst>
                                    <p:set>
                                      <p:cBhvr>
                                        <p:cTn id="20" dur="1" fill="hold">
                                          <p:stCondLst>
                                            <p:cond delay="0"/>
                                          </p:stCondLst>
                                        </p:cTn>
                                        <p:tgtEl>
                                          <p:spTgt spid="22"/>
                                        </p:tgtEl>
                                        <p:attrNameLst>
                                          <p:attrName>style.visibility</p:attrName>
                                        </p:attrNameLst>
                                      </p:cBhvr>
                                      <p:to>
                                        <p:strVal val="visible"/>
                                      </p:to>
                                    </p:set>
                                    <p:animEffect transition="in" filter="fade">
                                      <p:cBhvr>
                                        <p:cTn id="21" dur="100"/>
                                        <p:tgtEl>
                                          <p:spTgt spid="22"/>
                                        </p:tgtEl>
                                      </p:cBhvr>
                                    </p:animEffect>
                                  </p:childTnLst>
                                </p:cTn>
                              </p:par>
                              <p:par>
                                <p:cTn id="22" presetID="10" presetClass="entr" presetSubtype="0" fill="hold" grpId="0" nodeType="withEffect">
                                  <p:stCondLst>
                                    <p:cond delay="1000"/>
                                  </p:stCondLst>
                                  <p:iterate type="lt">
                                    <p:tmPct val="10000"/>
                                  </p:iterate>
                                  <p:childTnLst>
                                    <p:set>
                                      <p:cBhvr>
                                        <p:cTn id="23" dur="1" fill="hold">
                                          <p:stCondLst>
                                            <p:cond delay="0"/>
                                          </p:stCondLst>
                                        </p:cTn>
                                        <p:tgtEl>
                                          <p:spTgt spid="23"/>
                                        </p:tgtEl>
                                        <p:attrNameLst>
                                          <p:attrName>style.visibility</p:attrName>
                                        </p:attrNameLst>
                                      </p:cBhvr>
                                      <p:to>
                                        <p:strVal val="visible"/>
                                      </p:to>
                                    </p:set>
                                    <p:animEffect transition="in" filter="fade">
                                      <p:cBhvr>
                                        <p:cTn id="24" dur="100"/>
                                        <p:tgtEl>
                                          <p:spTgt spid="23"/>
                                        </p:tgtEl>
                                      </p:cBhvr>
                                    </p:animEffect>
                                  </p:childTnLst>
                                </p:cTn>
                              </p:par>
                              <p:par>
                                <p:cTn id="25" presetID="10" presetClass="entr" presetSubtype="0" fill="hold" grpId="0" nodeType="withEffect">
                                  <p:stCondLst>
                                    <p:cond delay="1000"/>
                                  </p:stCondLst>
                                  <p:iterate type="lt">
                                    <p:tmPct val="10000"/>
                                  </p:iterate>
                                  <p:childTnLst>
                                    <p:set>
                                      <p:cBhvr>
                                        <p:cTn id="26" dur="1" fill="hold">
                                          <p:stCondLst>
                                            <p:cond delay="0"/>
                                          </p:stCondLst>
                                        </p:cTn>
                                        <p:tgtEl>
                                          <p:spTgt spid="24"/>
                                        </p:tgtEl>
                                        <p:attrNameLst>
                                          <p:attrName>style.visibility</p:attrName>
                                        </p:attrNameLst>
                                      </p:cBhvr>
                                      <p:to>
                                        <p:strVal val="visible"/>
                                      </p:to>
                                    </p:set>
                                    <p:animEffect transition="in" filter="fade">
                                      <p:cBhvr>
                                        <p:cTn id="27" dur="100"/>
                                        <p:tgtEl>
                                          <p:spTgt spid="24"/>
                                        </p:tgtEl>
                                      </p:cBhvr>
                                    </p:animEffect>
                                  </p:childTnLst>
                                </p:cTn>
                              </p:par>
                              <p:par>
                                <p:cTn id="28" presetID="10" presetClass="entr" presetSubtype="0" fill="hold" grpId="0" nodeType="withEffect">
                                  <p:stCondLst>
                                    <p:cond delay="1000"/>
                                  </p:stCondLst>
                                  <p:iterate type="lt">
                                    <p:tmPct val="10000"/>
                                  </p:iterate>
                                  <p:childTnLst>
                                    <p:set>
                                      <p:cBhvr>
                                        <p:cTn id="29" dur="1" fill="hold">
                                          <p:stCondLst>
                                            <p:cond delay="0"/>
                                          </p:stCondLst>
                                        </p:cTn>
                                        <p:tgtEl>
                                          <p:spTgt spid="25"/>
                                        </p:tgtEl>
                                        <p:attrNameLst>
                                          <p:attrName>style.visibility</p:attrName>
                                        </p:attrNameLst>
                                      </p:cBhvr>
                                      <p:to>
                                        <p:strVal val="visible"/>
                                      </p:to>
                                    </p:set>
                                    <p:animEffect transition="in" filter="fade">
                                      <p:cBhvr>
                                        <p:cTn id="30" dur="100"/>
                                        <p:tgtEl>
                                          <p:spTgt spid="25"/>
                                        </p:tgtEl>
                                      </p:cBhvr>
                                    </p:animEffect>
                                  </p:childTnLst>
                                </p:cTn>
                              </p:par>
                            </p:childTnLst>
                          </p:cTn>
                        </p:par>
                        <p:par>
                          <p:cTn id="31" fill="hold">
                            <p:stCondLst>
                              <p:cond delay="1769"/>
                            </p:stCondLst>
                            <p:childTnLst>
                              <p:par>
                                <p:cTn id="32" presetID="16" presetClass="entr" presetSubtype="37" fill="hold" grpId="0" nodeType="after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barn(outVertical)">
                                      <p:cBhvr>
                                        <p:cTn id="34" dur="500"/>
                                        <p:tgtEl>
                                          <p:spTgt spid="30"/>
                                        </p:tgtEl>
                                      </p:cBhvr>
                                    </p:animEffect>
                                  </p:childTnLst>
                                </p:cTn>
                              </p:par>
                            </p:childTnLst>
                          </p:cTn>
                        </p:par>
                        <p:par>
                          <p:cTn id="35" fill="hold">
                            <p:stCondLst>
                              <p:cond delay="2269"/>
                            </p:stCondLst>
                            <p:childTnLst>
                              <p:par>
                                <p:cTn id="36" presetID="10" presetClass="entr" presetSubtype="0" fill="hold" grpId="0" nodeType="afterEffect">
                                  <p:stCondLst>
                                    <p:cond delay="0"/>
                                  </p:stCondLst>
                                  <p:childTnLst>
                                    <p:set>
                                      <p:cBhvr>
                                        <p:cTn id="37" dur="1" fill="hold">
                                          <p:stCondLst>
                                            <p:cond delay="0"/>
                                          </p:stCondLst>
                                        </p:cTn>
                                        <p:tgtEl>
                                          <p:spTgt spid="56"/>
                                        </p:tgtEl>
                                        <p:attrNameLst>
                                          <p:attrName>style.visibility</p:attrName>
                                        </p:attrNameLst>
                                      </p:cBhvr>
                                      <p:to>
                                        <p:strVal val="visible"/>
                                      </p:to>
                                    </p:set>
                                    <p:animEffect transition="in" filter="fade">
                                      <p:cBhvr>
                                        <p:cTn id="38" dur="125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2" grpId="0"/>
      <p:bldP spid="23" grpId="0"/>
      <p:bldP spid="24" grpId="0"/>
      <p:bldP spid="25" grpId="0"/>
      <p:bldP spid="30" grpId="0"/>
      <p:bldP spid="56"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cstate="print">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65" name="椭圆 64"/>
          <p:cNvSpPr/>
          <p:nvPr/>
        </p:nvSpPr>
        <p:spPr>
          <a:xfrm>
            <a:off x="2879" y="0"/>
            <a:ext cx="5545449" cy="5545449"/>
          </a:xfrm>
          <a:prstGeom prst="ellipse">
            <a:avLst/>
          </a:prstGeom>
          <a:solidFill>
            <a:srgbClr val="3CCCC7">
              <a:alpha val="2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597243" y="594364"/>
            <a:ext cx="4356720" cy="4356720"/>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Oval 4"/>
          <p:cNvSpPr/>
          <p:nvPr/>
        </p:nvSpPr>
        <p:spPr>
          <a:xfrm>
            <a:off x="4369395" y="1340768"/>
            <a:ext cx="626458" cy="629230"/>
          </a:xfrm>
          <a:prstGeom prst="ellipse">
            <a:avLst/>
          </a:prstGeom>
          <a:solidFill>
            <a:srgbClr val="2BA5A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bg1">
                  <a:lumMod val="95000"/>
                </a:schemeClr>
              </a:solidFill>
            </a:endParaRPr>
          </a:p>
        </p:txBody>
      </p:sp>
      <p:sp>
        <p:nvSpPr>
          <p:cNvPr id="69" name="标题 4"/>
          <p:cNvSpPr txBox="1"/>
          <p:nvPr/>
        </p:nvSpPr>
        <p:spPr>
          <a:xfrm>
            <a:off x="1345059" y="1628800"/>
            <a:ext cx="2880320"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4000" b="1" dirty="0">
                <a:solidFill>
                  <a:schemeClr val="bg1"/>
                </a:solidFill>
                <a:latin typeface="微软雅黑" panose="020B0503020204020204" pitchFamily="34" charset="-122"/>
                <a:ea typeface="微软雅黑" panose="020B0503020204020204" pitchFamily="34" charset="-122"/>
              </a:rPr>
              <a:t>财务与融资</a:t>
            </a:r>
          </a:p>
        </p:txBody>
      </p:sp>
      <p:sp>
        <p:nvSpPr>
          <p:cNvPr id="70" name="标题 4"/>
          <p:cNvSpPr txBox="1"/>
          <p:nvPr/>
        </p:nvSpPr>
        <p:spPr>
          <a:xfrm>
            <a:off x="1345059" y="2163428"/>
            <a:ext cx="2232248"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a:solidFill>
                  <a:schemeClr val="bg1"/>
                </a:solidFill>
                <a:latin typeface="微软雅黑" panose="020B0503020204020204" pitchFamily="34" charset="-122"/>
                <a:ea typeface="微软雅黑" panose="020B0503020204020204" pitchFamily="34" charset="-122"/>
              </a:rPr>
              <a:t>商务合作方式</a:t>
            </a:r>
          </a:p>
        </p:txBody>
      </p:sp>
      <p:grpSp>
        <p:nvGrpSpPr>
          <p:cNvPr id="71" name="组合 70"/>
          <p:cNvGrpSpPr/>
          <p:nvPr/>
        </p:nvGrpSpPr>
        <p:grpSpPr>
          <a:xfrm>
            <a:off x="1417067" y="2996952"/>
            <a:ext cx="1436675" cy="215444"/>
            <a:chOff x="4369395" y="3284984"/>
            <a:chExt cx="1436675" cy="215444"/>
          </a:xfrm>
        </p:grpSpPr>
        <p:sp>
          <p:nvSpPr>
            <p:cNvPr id="72"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a:solidFill>
                    <a:schemeClr val="bg1"/>
                  </a:solidFill>
                  <a:latin typeface="微软雅黑" panose="020B0503020204020204" pitchFamily="34" charset="-122"/>
                  <a:ea typeface="微软雅黑" panose="020B0503020204020204" pitchFamily="34" charset="-122"/>
                </a:rPr>
                <a:t>成本预算</a:t>
              </a:r>
            </a:p>
          </p:txBody>
        </p:sp>
        <p:grpSp>
          <p:nvGrpSpPr>
            <p:cNvPr id="73" name="组合 72"/>
            <p:cNvGrpSpPr/>
            <p:nvPr/>
          </p:nvGrpSpPr>
          <p:grpSpPr>
            <a:xfrm>
              <a:off x="4369395" y="3316401"/>
              <a:ext cx="168551" cy="168551"/>
              <a:chOff x="5005199" y="3717032"/>
              <a:chExt cx="168551" cy="168551"/>
            </a:xfrm>
          </p:grpSpPr>
          <p:sp>
            <p:nvSpPr>
              <p:cNvPr id="74" name="椭圆 73"/>
              <p:cNvSpPr/>
              <p:nvPr/>
            </p:nvSpPr>
            <p:spPr>
              <a:xfrm>
                <a:off x="5005199" y="3717032"/>
                <a:ext cx="168551" cy="168551"/>
              </a:xfrm>
              <a:prstGeom prst="ellipse">
                <a:avLst/>
              </a:prstGeom>
              <a:solidFill>
                <a:srgbClr val="2BA5A2"/>
              </a:solidFill>
              <a:ln>
                <a:solidFill>
                  <a:srgbClr val="2BA5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5" name="等腰三角形 74"/>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76" name="组合 75"/>
          <p:cNvGrpSpPr/>
          <p:nvPr/>
        </p:nvGrpSpPr>
        <p:grpSpPr>
          <a:xfrm>
            <a:off x="2857227" y="2996952"/>
            <a:ext cx="1436675" cy="215444"/>
            <a:chOff x="4369395" y="3284984"/>
            <a:chExt cx="1436675" cy="215444"/>
          </a:xfrm>
        </p:grpSpPr>
        <p:sp>
          <p:nvSpPr>
            <p:cNvPr id="77"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a:solidFill>
                    <a:schemeClr val="bg1"/>
                  </a:solidFill>
                  <a:latin typeface="微软雅黑" panose="020B0503020204020204" pitchFamily="34" charset="-122"/>
                  <a:ea typeface="微软雅黑" panose="020B0503020204020204" pitchFamily="34" charset="-122"/>
                </a:rPr>
                <a:t>资金缺口</a:t>
              </a:r>
            </a:p>
          </p:txBody>
        </p:sp>
        <p:grpSp>
          <p:nvGrpSpPr>
            <p:cNvPr id="78" name="组合 77"/>
            <p:cNvGrpSpPr/>
            <p:nvPr/>
          </p:nvGrpSpPr>
          <p:grpSpPr>
            <a:xfrm>
              <a:off x="4369395" y="3316401"/>
              <a:ext cx="168551" cy="168551"/>
              <a:chOff x="5005199" y="3717032"/>
              <a:chExt cx="168551" cy="168551"/>
            </a:xfrm>
          </p:grpSpPr>
          <p:sp>
            <p:nvSpPr>
              <p:cNvPr id="106" name="椭圆 105"/>
              <p:cNvSpPr/>
              <p:nvPr/>
            </p:nvSpPr>
            <p:spPr>
              <a:xfrm>
                <a:off x="5005199" y="3717032"/>
                <a:ext cx="168551" cy="168551"/>
              </a:xfrm>
              <a:prstGeom prst="ellipse">
                <a:avLst/>
              </a:prstGeom>
              <a:solidFill>
                <a:srgbClr val="2BA5A2"/>
              </a:solidFill>
              <a:ln>
                <a:solidFill>
                  <a:srgbClr val="2BA5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7" name="等腰三角形 106"/>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108" name="组合 107"/>
          <p:cNvGrpSpPr/>
          <p:nvPr/>
        </p:nvGrpSpPr>
        <p:grpSpPr>
          <a:xfrm>
            <a:off x="1417067" y="3285564"/>
            <a:ext cx="1436675" cy="215444"/>
            <a:chOff x="4369395" y="3284984"/>
            <a:chExt cx="1436675" cy="215444"/>
          </a:xfrm>
        </p:grpSpPr>
        <p:sp>
          <p:nvSpPr>
            <p:cNvPr id="109"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a:solidFill>
                    <a:schemeClr val="bg1"/>
                  </a:solidFill>
                  <a:latin typeface="微软雅黑" panose="020B0503020204020204" pitchFamily="34" charset="-122"/>
                  <a:ea typeface="微软雅黑" panose="020B0503020204020204" pitchFamily="34" charset="-122"/>
                </a:rPr>
                <a:t>融资计划</a:t>
              </a:r>
            </a:p>
          </p:txBody>
        </p:sp>
        <p:grpSp>
          <p:nvGrpSpPr>
            <p:cNvPr id="110" name="组合 109"/>
            <p:cNvGrpSpPr/>
            <p:nvPr/>
          </p:nvGrpSpPr>
          <p:grpSpPr>
            <a:xfrm>
              <a:off x="4369395" y="3316401"/>
              <a:ext cx="168551" cy="168551"/>
              <a:chOff x="5005199" y="3717032"/>
              <a:chExt cx="168551" cy="168551"/>
            </a:xfrm>
          </p:grpSpPr>
          <p:sp>
            <p:nvSpPr>
              <p:cNvPr id="115" name="椭圆 114"/>
              <p:cNvSpPr/>
              <p:nvPr/>
            </p:nvSpPr>
            <p:spPr>
              <a:xfrm>
                <a:off x="5005199" y="3717032"/>
                <a:ext cx="168551" cy="168551"/>
              </a:xfrm>
              <a:prstGeom prst="ellipse">
                <a:avLst/>
              </a:prstGeom>
              <a:solidFill>
                <a:srgbClr val="2BA5A2"/>
              </a:solidFill>
              <a:ln>
                <a:solidFill>
                  <a:srgbClr val="2BA5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6" name="等腰三角形 115"/>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117" name="组合 116"/>
          <p:cNvGrpSpPr/>
          <p:nvPr/>
        </p:nvGrpSpPr>
        <p:grpSpPr>
          <a:xfrm>
            <a:off x="2857227" y="3285564"/>
            <a:ext cx="1436675" cy="215444"/>
            <a:chOff x="4369395" y="3284984"/>
            <a:chExt cx="1436675" cy="215444"/>
          </a:xfrm>
        </p:grpSpPr>
        <p:sp>
          <p:nvSpPr>
            <p:cNvPr id="118"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a:solidFill>
                    <a:schemeClr val="bg1"/>
                  </a:solidFill>
                  <a:latin typeface="微软雅黑" panose="020B0503020204020204" pitchFamily="34" charset="-122"/>
                  <a:ea typeface="微软雅黑" panose="020B0503020204020204" pitchFamily="34" charset="-122"/>
                </a:rPr>
                <a:t>资金用途</a:t>
              </a:r>
            </a:p>
          </p:txBody>
        </p:sp>
        <p:grpSp>
          <p:nvGrpSpPr>
            <p:cNvPr id="119" name="组合 118"/>
            <p:cNvGrpSpPr/>
            <p:nvPr/>
          </p:nvGrpSpPr>
          <p:grpSpPr>
            <a:xfrm>
              <a:off x="4369395" y="3316401"/>
              <a:ext cx="168551" cy="168551"/>
              <a:chOff x="5005199" y="3717032"/>
              <a:chExt cx="168551" cy="168551"/>
            </a:xfrm>
          </p:grpSpPr>
          <p:sp>
            <p:nvSpPr>
              <p:cNvPr id="120" name="椭圆 119"/>
              <p:cNvSpPr/>
              <p:nvPr/>
            </p:nvSpPr>
            <p:spPr>
              <a:xfrm>
                <a:off x="5005199" y="3717032"/>
                <a:ext cx="168551" cy="168551"/>
              </a:xfrm>
              <a:prstGeom prst="ellipse">
                <a:avLst/>
              </a:prstGeom>
              <a:solidFill>
                <a:srgbClr val="2BA5A2"/>
              </a:solidFill>
              <a:ln>
                <a:solidFill>
                  <a:srgbClr val="2BA5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1" name="等腰三角形 120"/>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122" name="组合 121"/>
          <p:cNvGrpSpPr/>
          <p:nvPr/>
        </p:nvGrpSpPr>
        <p:grpSpPr>
          <a:xfrm>
            <a:off x="1417067" y="3573016"/>
            <a:ext cx="1436675" cy="215444"/>
            <a:chOff x="4369395" y="3284984"/>
            <a:chExt cx="1436675" cy="215444"/>
          </a:xfrm>
        </p:grpSpPr>
        <p:sp>
          <p:nvSpPr>
            <p:cNvPr id="123"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a:solidFill>
                    <a:schemeClr val="bg1"/>
                  </a:solidFill>
                  <a:latin typeface="微软雅黑" panose="020B0503020204020204" pitchFamily="34" charset="-122"/>
                  <a:ea typeface="微软雅黑" panose="020B0503020204020204" pitchFamily="34" charset="-122"/>
                </a:rPr>
                <a:t>结束语</a:t>
              </a:r>
            </a:p>
          </p:txBody>
        </p:sp>
        <p:grpSp>
          <p:nvGrpSpPr>
            <p:cNvPr id="124" name="组合 123"/>
            <p:cNvGrpSpPr/>
            <p:nvPr/>
          </p:nvGrpSpPr>
          <p:grpSpPr>
            <a:xfrm>
              <a:off x="4369395" y="3316401"/>
              <a:ext cx="168551" cy="168551"/>
              <a:chOff x="5005199" y="3717032"/>
              <a:chExt cx="168551" cy="168551"/>
            </a:xfrm>
          </p:grpSpPr>
          <p:sp>
            <p:nvSpPr>
              <p:cNvPr id="125" name="椭圆 124"/>
              <p:cNvSpPr/>
              <p:nvPr/>
            </p:nvSpPr>
            <p:spPr>
              <a:xfrm>
                <a:off x="5005199" y="3717032"/>
                <a:ext cx="168551" cy="168551"/>
              </a:xfrm>
              <a:prstGeom prst="ellipse">
                <a:avLst/>
              </a:prstGeom>
              <a:solidFill>
                <a:srgbClr val="2BA5A2"/>
              </a:solidFill>
              <a:ln>
                <a:solidFill>
                  <a:srgbClr val="2BA5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6" name="等腰三角形 125"/>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cxnSp>
        <p:nvCxnSpPr>
          <p:cNvPr id="132" name="直接连接符 131"/>
          <p:cNvCxnSpPr/>
          <p:nvPr/>
        </p:nvCxnSpPr>
        <p:spPr>
          <a:xfrm>
            <a:off x="1464791" y="2708340"/>
            <a:ext cx="2472556" cy="0"/>
          </a:xfrm>
          <a:prstGeom prst="line">
            <a:avLst/>
          </a:prstGeom>
          <a:ln>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椭圆 2"/>
          <p:cNvSpPr/>
          <p:nvPr/>
        </p:nvSpPr>
        <p:spPr>
          <a:xfrm>
            <a:off x="4456114" y="4509120"/>
            <a:ext cx="849385" cy="849385"/>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p:cNvSpPr/>
          <p:nvPr/>
        </p:nvSpPr>
        <p:spPr>
          <a:xfrm>
            <a:off x="5610876" y="4611882"/>
            <a:ext cx="1152128" cy="1152128"/>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a:off x="7177707" y="4764282"/>
            <a:ext cx="576064" cy="576064"/>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椭圆 149"/>
          <p:cNvSpPr/>
          <p:nvPr/>
        </p:nvSpPr>
        <p:spPr>
          <a:xfrm>
            <a:off x="7830978" y="4083682"/>
            <a:ext cx="926917" cy="926917"/>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椭圆 150"/>
          <p:cNvSpPr/>
          <p:nvPr/>
        </p:nvSpPr>
        <p:spPr>
          <a:xfrm>
            <a:off x="8113811" y="4588855"/>
            <a:ext cx="926917" cy="926917"/>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a:off x="5521524" y="5358505"/>
            <a:ext cx="576064" cy="576064"/>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9265939" y="5358505"/>
            <a:ext cx="576064" cy="576064"/>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9643902" y="5646537"/>
            <a:ext cx="440432" cy="440432"/>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a:off x="10490075" y="5001814"/>
            <a:ext cx="926917" cy="926917"/>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a:off x="11196776" y="5494137"/>
            <a:ext cx="440432" cy="440432"/>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KSO_Shape"/>
          <p:cNvSpPr/>
          <p:nvPr/>
        </p:nvSpPr>
        <p:spPr bwMode="auto">
          <a:xfrm>
            <a:off x="4484213" y="1465018"/>
            <a:ext cx="396593" cy="380729"/>
          </a:xfrm>
          <a:custGeom>
            <a:avLst/>
            <a:gdLst>
              <a:gd name="T0" fmla="*/ 1618108 w 3816350"/>
              <a:gd name="T1" fmla="*/ 3491708 h 3665538"/>
              <a:gd name="T2" fmla="*/ 3711914 w 3816350"/>
              <a:gd name="T3" fmla="*/ 3515947 h 3665538"/>
              <a:gd name="T4" fmla="*/ 1938033 w 3816350"/>
              <a:gd name="T5" fmla="*/ 3320852 h 3665538"/>
              <a:gd name="T6" fmla="*/ 2466975 w 3816350"/>
              <a:gd name="T7" fmla="*/ 3464378 h 3665538"/>
              <a:gd name="T8" fmla="*/ 1420823 w 3816350"/>
              <a:gd name="T9" fmla="*/ 3514907 h 3665538"/>
              <a:gd name="T10" fmla="*/ 1072366 w 3816350"/>
              <a:gd name="T11" fmla="*/ 3448171 h 3665538"/>
              <a:gd name="T12" fmla="*/ 350995 w 3816350"/>
              <a:gd name="T13" fmla="*/ 3613421 h 3665538"/>
              <a:gd name="T14" fmla="*/ 2826009 w 3816350"/>
              <a:gd name="T15" fmla="*/ 3416327 h 3665538"/>
              <a:gd name="T16" fmla="*/ 3710327 w 3816350"/>
              <a:gd name="T17" fmla="*/ 3553504 h 3665538"/>
              <a:gd name="T18" fmla="*/ 1625482 w 3816350"/>
              <a:gd name="T19" fmla="*/ 3379536 h 3665538"/>
              <a:gd name="T20" fmla="*/ 2426374 w 3816350"/>
              <a:gd name="T21" fmla="*/ 3213000 h 3665538"/>
              <a:gd name="T22" fmla="*/ 771525 w 3816350"/>
              <a:gd name="T23" fmla="*/ 3205163 h 3665538"/>
              <a:gd name="T24" fmla="*/ 1067953 w 3816350"/>
              <a:gd name="T25" fmla="*/ 3277053 h 3665538"/>
              <a:gd name="T26" fmla="*/ 784892 w 3816350"/>
              <a:gd name="T27" fmla="*/ 3451540 h 3665538"/>
              <a:gd name="T28" fmla="*/ 2490788 w 3816350"/>
              <a:gd name="T29" fmla="*/ 3116568 h 3665538"/>
              <a:gd name="T30" fmla="*/ 1449375 w 3816350"/>
              <a:gd name="T31" fmla="*/ 3307847 h 3665538"/>
              <a:gd name="T32" fmla="*/ 2434307 w 3816350"/>
              <a:gd name="T33" fmla="*/ 3163198 h 3665538"/>
              <a:gd name="T34" fmla="*/ 3783974 w 3816350"/>
              <a:gd name="T35" fmla="*/ 3278823 h 3665538"/>
              <a:gd name="T36" fmla="*/ 2635250 w 3816350"/>
              <a:gd name="T37" fmla="*/ 3206432 h 3665538"/>
              <a:gd name="T38" fmla="*/ 3815080 w 3816350"/>
              <a:gd name="T39" fmla="*/ 3040062 h 3665538"/>
              <a:gd name="T40" fmla="*/ 2866956 w 3816350"/>
              <a:gd name="T41" fmla="*/ 3006725 h 3665538"/>
              <a:gd name="T42" fmla="*/ 657993 w 3816350"/>
              <a:gd name="T43" fmla="*/ 3196983 h 3665538"/>
              <a:gd name="T44" fmla="*/ 872062 w 3816350"/>
              <a:gd name="T45" fmla="*/ 3214746 h 3665538"/>
              <a:gd name="T46" fmla="*/ 825374 w 3816350"/>
              <a:gd name="T47" fmla="*/ 2994614 h 3665538"/>
              <a:gd name="T48" fmla="*/ 1190307 w 3816350"/>
              <a:gd name="T49" fmla="*/ 3120223 h 3665538"/>
              <a:gd name="T50" fmla="*/ 273368 w 3816350"/>
              <a:gd name="T51" fmla="*/ 3120223 h 3665538"/>
              <a:gd name="T52" fmla="*/ 1472924 w 3816350"/>
              <a:gd name="T53" fmla="*/ 2958852 h 3665538"/>
              <a:gd name="T54" fmla="*/ 2445690 w 3816350"/>
              <a:gd name="T55" fmla="*/ 3096148 h 3665538"/>
              <a:gd name="T56" fmla="*/ 1403350 w 3816350"/>
              <a:gd name="T57" fmla="*/ 2909186 h 3665538"/>
              <a:gd name="T58" fmla="*/ 3767144 w 3816350"/>
              <a:gd name="T59" fmla="*/ 2880042 h 3665538"/>
              <a:gd name="T60" fmla="*/ 2660954 w 3816350"/>
              <a:gd name="T61" fmla="*/ 3062923 h 3665538"/>
              <a:gd name="T62" fmla="*/ 2077078 w 3816350"/>
              <a:gd name="T63" fmla="*/ 2755988 h 3665538"/>
              <a:gd name="T64" fmla="*/ 2064323 w 3816350"/>
              <a:gd name="T65" fmla="*/ 3023556 h 3665538"/>
              <a:gd name="T66" fmla="*/ 1553136 w 3816350"/>
              <a:gd name="T67" fmla="*/ 2926811 h 3665538"/>
              <a:gd name="T68" fmla="*/ 2489519 w 3816350"/>
              <a:gd name="T69" fmla="*/ 2707310 h 3665538"/>
              <a:gd name="T70" fmla="*/ 1846579 w 3816350"/>
              <a:gd name="T71" fmla="*/ 2621224 h 3665538"/>
              <a:gd name="T72" fmla="*/ 3411957 w 3816350"/>
              <a:gd name="T73" fmla="*/ 2738921 h 3665538"/>
              <a:gd name="T74" fmla="*/ 3080259 w 3816350"/>
              <a:gd name="T75" fmla="*/ 2936880 h 3665538"/>
              <a:gd name="T76" fmla="*/ 1829436 w 3816350"/>
              <a:gd name="T77" fmla="*/ 2582778 h 3665538"/>
              <a:gd name="T78" fmla="*/ 1856740 w 3816350"/>
              <a:gd name="T79" fmla="*/ 2801747 h 3665538"/>
              <a:gd name="T80" fmla="*/ 2088516 w 3816350"/>
              <a:gd name="T81" fmla="*/ 2619751 h 3665538"/>
              <a:gd name="T82" fmla="*/ 2403793 w 3816350"/>
              <a:gd name="T83" fmla="*/ 2645568 h 3665538"/>
              <a:gd name="T84" fmla="*/ 1545273 w 3816350"/>
              <a:gd name="T85" fmla="*/ 2758080 h 3665538"/>
              <a:gd name="T86" fmla="*/ 2737140 w 3816350"/>
              <a:gd name="T87" fmla="*/ 2576196 h 3665538"/>
              <a:gd name="T88" fmla="*/ 3655103 w 3816350"/>
              <a:gd name="T89" fmla="*/ 2636838 h 3665538"/>
              <a:gd name="T90" fmla="*/ 2771738 w 3816350"/>
              <a:gd name="T91" fmla="*/ 2448243 h 3665538"/>
              <a:gd name="T92" fmla="*/ 2989478 w 3816350"/>
              <a:gd name="T93" fmla="*/ 2307907 h 3665538"/>
              <a:gd name="T94" fmla="*/ 2867591 w 3816350"/>
              <a:gd name="T95" fmla="*/ 2234247 h 3665538"/>
              <a:gd name="T96" fmla="*/ 3696043 w 3816350"/>
              <a:gd name="T97" fmla="*/ 2367598 h 3665538"/>
              <a:gd name="T98" fmla="*/ 3314856 w 3816350"/>
              <a:gd name="T99" fmla="*/ 1892183 h 3665538"/>
              <a:gd name="T100" fmla="*/ 2974884 w 3816350"/>
              <a:gd name="T101" fmla="*/ 2068371 h 3665538"/>
              <a:gd name="T102" fmla="*/ 3799844 w 3816350"/>
              <a:gd name="T103" fmla="*/ 2062969 h 3665538"/>
              <a:gd name="T104" fmla="*/ 2637789 w 3816350"/>
              <a:gd name="T105" fmla="*/ 2027696 h 3665538"/>
              <a:gd name="T106" fmla="*/ 3189458 w 3816350"/>
              <a:gd name="T107" fmla="*/ 1697313 h 3665538"/>
              <a:gd name="T108" fmla="*/ 3015840 w 3816350"/>
              <a:gd name="T109" fmla="*/ 1948969 h 3665538"/>
              <a:gd name="T110" fmla="*/ 3354189 w 3816350"/>
              <a:gd name="T111" fmla="*/ 1860541 h 3665538"/>
              <a:gd name="T112" fmla="*/ 3468771 w 3816350"/>
              <a:gd name="T113" fmla="*/ 1695411 h 3665538"/>
              <a:gd name="T114" fmla="*/ 3173905 w 3816350"/>
              <a:gd name="T115" fmla="*/ 2035495 h 3665538"/>
              <a:gd name="T116" fmla="*/ 3074241 w 3816350"/>
              <a:gd name="T117" fmla="*/ 1681466 h 3665538"/>
              <a:gd name="T118" fmla="*/ 3386120 w 3816350"/>
              <a:gd name="T119" fmla="*/ 1131189 h 3665538"/>
              <a:gd name="T120" fmla="*/ 254975 w 3816350"/>
              <a:gd name="T121" fmla="*/ 2785759 h 3665538"/>
              <a:gd name="T122" fmla="*/ 1131353 w 3816350"/>
              <a:gd name="T123" fmla="*/ 1377803 h 3665538"/>
              <a:gd name="T124" fmla="*/ 2508155 w 3816350"/>
              <a:gd name="T125" fmla="*/ 314537 h 3665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16350" h="3665538">
                <a:moveTo>
                  <a:pt x="1892592" y="3532067"/>
                </a:moveTo>
                <a:lnTo>
                  <a:pt x="1892592" y="3635348"/>
                </a:lnTo>
                <a:lnTo>
                  <a:pt x="1913877" y="3636302"/>
                </a:lnTo>
                <a:lnTo>
                  <a:pt x="1935480" y="3636302"/>
                </a:lnTo>
                <a:lnTo>
                  <a:pt x="1965343" y="3635666"/>
                </a:lnTo>
                <a:lnTo>
                  <a:pt x="1965343" y="3532385"/>
                </a:lnTo>
                <a:lnTo>
                  <a:pt x="1935480" y="3532703"/>
                </a:lnTo>
                <a:lnTo>
                  <a:pt x="1913877" y="3532703"/>
                </a:lnTo>
                <a:lnTo>
                  <a:pt x="1892592" y="3532067"/>
                </a:lnTo>
                <a:close/>
                <a:moveTo>
                  <a:pt x="665284" y="3532067"/>
                </a:moveTo>
                <a:lnTo>
                  <a:pt x="665284" y="3635348"/>
                </a:lnTo>
                <a:lnTo>
                  <a:pt x="686575" y="3636302"/>
                </a:lnTo>
                <a:lnTo>
                  <a:pt x="708185" y="3636302"/>
                </a:lnTo>
                <a:lnTo>
                  <a:pt x="738374" y="3635666"/>
                </a:lnTo>
                <a:lnTo>
                  <a:pt x="738374" y="3532385"/>
                </a:lnTo>
                <a:lnTo>
                  <a:pt x="708185" y="3532703"/>
                </a:lnTo>
                <a:lnTo>
                  <a:pt x="686575" y="3532703"/>
                </a:lnTo>
                <a:lnTo>
                  <a:pt x="665284" y="3532067"/>
                </a:lnTo>
                <a:close/>
                <a:moveTo>
                  <a:pt x="1746773" y="3519356"/>
                </a:moveTo>
                <a:lnTo>
                  <a:pt x="1746773" y="3623272"/>
                </a:lnTo>
                <a:lnTo>
                  <a:pt x="1764563" y="3625497"/>
                </a:lnTo>
                <a:lnTo>
                  <a:pt x="1782671" y="3628039"/>
                </a:lnTo>
                <a:lnTo>
                  <a:pt x="1800780" y="3629628"/>
                </a:lnTo>
                <a:lnTo>
                  <a:pt x="1819841" y="3631535"/>
                </a:lnTo>
                <a:lnTo>
                  <a:pt x="1819841" y="3527618"/>
                </a:lnTo>
                <a:lnTo>
                  <a:pt x="1800780" y="3526029"/>
                </a:lnTo>
                <a:lnTo>
                  <a:pt x="1782671" y="3524123"/>
                </a:lnTo>
                <a:lnTo>
                  <a:pt x="1764563" y="3521580"/>
                </a:lnTo>
                <a:lnTo>
                  <a:pt x="1746773" y="3519356"/>
                </a:lnTo>
                <a:close/>
                <a:moveTo>
                  <a:pt x="519421" y="3519356"/>
                </a:moveTo>
                <a:lnTo>
                  <a:pt x="519421" y="3623272"/>
                </a:lnTo>
                <a:lnTo>
                  <a:pt x="537217" y="3625497"/>
                </a:lnTo>
                <a:lnTo>
                  <a:pt x="555330" y="3628039"/>
                </a:lnTo>
                <a:lnTo>
                  <a:pt x="573762" y="3629946"/>
                </a:lnTo>
                <a:lnTo>
                  <a:pt x="592511" y="3631535"/>
                </a:lnTo>
                <a:lnTo>
                  <a:pt x="592511" y="3527618"/>
                </a:lnTo>
                <a:lnTo>
                  <a:pt x="573762" y="3526029"/>
                </a:lnTo>
                <a:lnTo>
                  <a:pt x="555330" y="3524123"/>
                </a:lnTo>
                <a:lnTo>
                  <a:pt x="537217" y="3521580"/>
                </a:lnTo>
                <a:lnTo>
                  <a:pt x="519421" y="3519356"/>
                </a:lnTo>
                <a:close/>
                <a:moveTo>
                  <a:pt x="3151360" y="3517220"/>
                </a:moveTo>
                <a:lnTo>
                  <a:pt x="3151360" y="3632118"/>
                </a:lnTo>
                <a:lnTo>
                  <a:pt x="3174848" y="3632755"/>
                </a:lnTo>
                <a:lnTo>
                  <a:pt x="3198972" y="3633073"/>
                </a:lnTo>
                <a:lnTo>
                  <a:pt x="3231983" y="3632755"/>
                </a:lnTo>
                <a:lnTo>
                  <a:pt x="3231983" y="3517539"/>
                </a:lnTo>
                <a:lnTo>
                  <a:pt x="3198972" y="3517857"/>
                </a:lnTo>
                <a:lnTo>
                  <a:pt x="3174848" y="3517539"/>
                </a:lnTo>
                <a:lnTo>
                  <a:pt x="3151360" y="3517220"/>
                </a:lnTo>
                <a:close/>
                <a:moveTo>
                  <a:pt x="2989478" y="3502580"/>
                </a:moveTo>
                <a:lnTo>
                  <a:pt x="2989478" y="3618432"/>
                </a:lnTo>
                <a:lnTo>
                  <a:pt x="3009158" y="3620979"/>
                </a:lnTo>
                <a:lnTo>
                  <a:pt x="3029472" y="3623525"/>
                </a:lnTo>
                <a:lnTo>
                  <a:pt x="3049469" y="3625753"/>
                </a:lnTo>
                <a:lnTo>
                  <a:pt x="3070419" y="3627344"/>
                </a:lnTo>
                <a:lnTo>
                  <a:pt x="3070419" y="3512446"/>
                </a:lnTo>
                <a:lnTo>
                  <a:pt x="3049469" y="3510537"/>
                </a:lnTo>
                <a:lnTo>
                  <a:pt x="3029472" y="3507990"/>
                </a:lnTo>
                <a:lnTo>
                  <a:pt x="3009158" y="3505763"/>
                </a:lnTo>
                <a:lnTo>
                  <a:pt x="2989478" y="3502580"/>
                </a:lnTo>
                <a:close/>
                <a:moveTo>
                  <a:pt x="1600953" y="3486306"/>
                </a:moveTo>
                <a:lnTo>
                  <a:pt x="1600953" y="3591494"/>
                </a:lnTo>
                <a:lnTo>
                  <a:pt x="1618744" y="3596578"/>
                </a:lnTo>
                <a:lnTo>
                  <a:pt x="1636217" y="3601345"/>
                </a:lnTo>
                <a:lnTo>
                  <a:pt x="1654960" y="3606112"/>
                </a:lnTo>
                <a:lnTo>
                  <a:pt x="1673704" y="3610243"/>
                </a:lnTo>
                <a:lnTo>
                  <a:pt x="1673704" y="3506009"/>
                </a:lnTo>
                <a:lnTo>
                  <a:pt x="1654960" y="3501242"/>
                </a:lnTo>
                <a:lnTo>
                  <a:pt x="1636217" y="3496475"/>
                </a:lnTo>
                <a:lnTo>
                  <a:pt x="1618108" y="3491708"/>
                </a:lnTo>
                <a:lnTo>
                  <a:pt x="1600953" y="3486306"/>
                </a:lnTo>
                <a:close/>
                <a:moveTo>
                  <a:pt x="373875" y="3486306"/>
                </a:moveTo>
                <a:lnTo>
                  <a:pt x="373875" y="3591494"/>
                </a:lnTo>
                <a:lnTo>
                  <a:pt x="391353" y="3596578"/>
                </a:lnTo>
                <a:lnTo>
                  <a:pt x="409149" y="3601345"/>
                </a:lnTo>
                <a:lnTo>
                  <a:pt x="427581" y="3606112"/>
                </a:lnTo>
                <a:lnTo>
                  <a:pt x="446648" y="3610243"/>
                </a:lnTo>
                <a:lnTo>
                  <a:pt x="446648" y="3506009"/>
                </a:lnTo>
                <a:lnTo>
                  <a:pt x="427581" y="3501242"/>
                </a:lnTo>
                <a:lnTo>
                  <a:pt x="409149" y="3496475"/>
                </a:lnTo>
                <a:lnTo>
                  <a:pt x="390718" y="3491708"/>
                </a:lnTo>
                <a:lnTo>
                  <a:pt x="373875" y="3486306"/>
                </a:lnTo>
                <a:close/>
                <a:moveTo>
                  <a:pt x="2827597" y="3465978"/>
                </a:moveTo>
                <a:lnTo>
                  <a:pt x="2827597" y="3583104"/>
                </a:lnTo>
                <a:lnTo>
                  <a:pt x="2846959" y="3589151"/>
                </a:lnTo>
                <a:lnTo>
                  <a:pt x="2866956" y="3594243"/>
                </a:lnTo>
                <a:lnTo>
                  <a:pt x="2887588" y="3599336"/>
                </a:lnTo>
                <a:lnTo>
                  <a:pt x="2908220" y="3604110"/>
                </a:lnTo>
                <a:lnTo>
                  <a:pt x="2908220" y="3487939"/>
                </a:lnTo>
                <a:lnTo>
                  <a:pt x="2887588" y="3482847"/>
                </a:lnTo>
                <a:lnTo>
                  <a:pt x="2866956" y="3477436"/>
                </a:lnTo>
                <a:lnTo>
                  <a:pt x="2846959" y="3472025"/>
                </a:lnTo>
                <a:lnTo>
                  <a:pt x="2827597" y="3465978"/>
                </a:lnTo>
                <a:close/>
                <a:moveTo>
                  <a:pt x="2402802" y="3447218"/>
                </a:moveTo>
                <a:lnTo>
                  <a:pt x="2397719" y="3450714"/>
                </a:lnTo>
                <a:lnTo>
                  <a:pt x="2391365" y="3453891"/>
                </a:lnTo>
                <a:lnTo>
                  <a:pt x="2383740" y="3457387"/>
                </a:lnTo>
                <a:lnTo>
                  <a:pt x="2376433" y="3460565"/>
                </a:lnTo>
                <a:lnTo>
                  <a:pt x="2347841" y="3472005"/>
                </a:lnTo>
                <a:lnTo>
                  <a:pt x="2347841" y="3562893"/>
                </a:lnTo>
                <a:lnTo>
                  <a:pt x="2355784" y="3558761"/>
                </a:lnTo>
                <a:lnTo>
                  <a:pt x="2363408" y="3554630"/>
                </a:lnTo>
                <a:lnTo>
                  <a:pt x="2371033" y="3550181"/>
                </a:lnTo>
                <a:lnTo>
                  <a:pt x="2378340" y="3545414"/>
                </a:lnTo>
                <a:lnTo>
                  <a:pt x="2385329" y="3540648"/>
                </a:lnTo>
                <a:lnTo>
                  <a:pt x="2391683" y="3535881"/>
                </a:lnTo>
                <a:lnTo>
                  <a:pt x="2397719" y="3531114"/>
                </a:lnTo>
                <a:lnTo>
                  <a:pt x="2402802" y="3526983"/>
                </a:lnTo>
                <a:lnTo>
                  <a:pt x="2402802" y="3447218"/>
                </a:lnTo>
                <a:close/>
                <a:moveTo>
                  <a:pt x="1175646" y="3447218"/>
                </a:moveTo>
                <a:lnTo>
                  <a:pt x="1170561" y="3450714"/>
                </a:lnTo>
                <a:lnTo>
                  <a:pt x="1164205" y="3453891"/>
                </a:lnTo>
                <a:lnTo>
                  <a:pt x="1156578" y="3457387"/>
                </a:lnTo>
                <a:lnTo>
                  <a:pt x="1149269" y="3460565"/>
                </a:lnTo>
                <a:lnTo>
                  <a:pt x="1120669" y="3472005"/>
                </a:lnTo>
                <a:lnTo>
                  <a:pt x="1120669" y="3562893"/>
                </a:lnTo>
                <a:lnTo>
                  <a:pt x="1128613" y="3558761"/>
                </a:lnTo>
                <a:lnTo>
                  <a:pt x="1136240" y="3554630"/>
                </a:lnTo>
                <a:lnTo>
                  <a:pt x="1144185" y="3550181"/>
                </a:lnTo>
                <a:lnTo>
                  <a:pt x="1151176" y="3545414"/>
                </a:lnTo>
                <a:lnTo>
                  <a:pt x="1158167" y="3540648"/>
                </a:lnTo>
                <a:lnTo>
                  <a:pt x="1164523" y="3535881"/>
                </a:lnTo>
                <a:lnTo>
                  <a:pt x="1170561" y="3531114"/>
                </a:lnTo>
                <a:lnTo>
                  <a:pt x="1175646" y="3526347"/>
                </a:lnTo>
                <a:lnTo>
                  <a:pt x="1175646" y="3447218"/>
                </a:lnTo>
                <a:close/>
                <a:moveTo>
                  <a:pt x="3717945" y="3422692"/>
                </a:moveTo>
                <a:lnTo>
                  <a:pt x="3711914" y="3426193"/>
                </a:lnTo>
                <a:lnTo>
                  <a:pt x="3704931" y="3430013"/>
                </a:lnTo>
                <a:lnTo>
                  <a:pt x="3696678" y="3433832"/>
                </a:lnTo>
                <a:lnTo>
                  <a:pt x="3688425" y="3437651"/>
                </a:lnTo>
                <a:lnTo>
                  <a:pt x="3671285" y="3444335"/>
                </a:lnTo>
                <a:lnTo>
                  <a:pt x="3656684" y="3450064"/>
                </a:lnTo>
                <a:lnTo>
                  <a:pt x="3656684" y="3551276"/>
                </a:lnTo>
                <a:lnTo>
                  <a:pt x="3665254" y="3546820"/>
                </a:lnTo>
                <a:lnTo>
                  <a:pt x="3674142" y="3542046"/>
                </a:lnTo>
                <a:lnTo>
                  <a:pt x="3682394" y="3537272"/>
                </a:lnTo>
                <a:lnTo>
                  <a:pt x="3690647" y="3532179"/>
                </a:lnTo>
                <a:lnTo>
                  <a:pt x="3698582" y="3526769"/>
                </a:lnTo>
                <a:lnTo>
                  <a:pt x="3705566" y="3521358"/>
                </a:lnTo>
                <a:lnTo>
                  <a:pt x="3711914" y="3515947"/>
                </a:lnTo>
                <a:lnTo>
                  <a:pt x="3717945" y="3510855"/>
                </a:lnTo>
                <a:lnTo>
                  <a:pt x="3717945" y="3422692"/>
                </a:lnTo>
                <a:close/>
                <a:moveTo>
                  <a:pt x="1455133" y="3410672"/>
                </a:moveTo>
                <a:lnTo>
                  <a:pt x="1455133" y="3516813"/>
                </a:lnTo>
                <a:lnTo>
                  <a:pt x="1457675" y="3519674"/>
                </a:lnTo>
                <a:lnTo>
                  <a:pt x="1460216" y="3522534"/>
                </a:lnTo>
                <a:lnTo>
                  <a:pt x="1466888" y="3528572"/>
                </a:lnTo>
                <a:lnTo>
                  <a:pt x="1475466" y="3534610"/>
                </a:lnTo>
                <a:lnTo>
                  <a:pt x="1484679" y="3540965"/>
                </a:lnTo>
                <a:lnTo>
                  <a:pt x="1495162" y="3547639"/>
                </a:lnTo>
                <a:lnTo>
                  <a:pt x="1505964" y="3553677"/>
                </a:lnTo>
                <a:lnTo>
                  <a:pt x="1517083" y="3559715"/>
                </a:lnTo>
                <a:lnTo>
                  <a:pt x="1528202" y="3564799"/>
                </a:lnTo>
                <a:lnTo>
                  <a:pt x="1528202" y="3457387"/>
                </a:lnTo>
                <a:lnTo>
                  <a:pt x="1517083" y="3452302"/>
                </a:lnTo>
                <a:lnTo>
                  <a:pt x="1506917" y="3446582"/>
                </a:lnTo>
                <a:lnTo>
                  <a:pt x="1497068" y="3441180"/>
                </a:lnTo>
                <a:lnTo>
                  <a:pt x="1487538" y="3435142"/>
                </a:lnTo>
                <a:lnTo>
                  <a:pt x="1478960" y="3429422"/>
                </a:lnTo>
                <a:lnTo>
                  <a:pt x="1470700" y="3423384"/>
                </a:lnTo>
                <a:lnTo>
                  <a:pt x="1462758" y="3417028"/>
                </a:lnTo>
                <a:lnTo>
                  <a:pt x="1455133" y="3410672"/>
                </a:lnTo>
                <a:close/>
                <a:moveTo>
                  <a:pt x="227694" y="3410672"/>
                </a:moveTo>
                <a:lnTo>
                  <a:pt x="227694" y="3516813"/>
                </a:lnTo>
                <a:lnTo>
                  <a:pt x="230237" y="3519674"/>
                </a:lnTo>
                <a:lnTo>
                  <a:pt x="233097" y="3522534"/>
                </a:lnTo>
                <a:lnTo>
                  <a:pt x="239770" y="3528572"/>
                </a:lnTo>
                <a:lnTo>
                  <a:pt x="248033" y="3534610"/>
                </a:lnTo>
                <a:lnTo>
                  <a:pt x="257566" y="3540965"/>
                </a:lnTo>
                <a:lnTo>
                  <a:pt x="267735" y="3547639"/>
                </a:lnTo>
                <a:lnTo>
                  <a:pt x="278858" y="3553677"/>
                </a:lnTo>
                <a:lnTo>
                  <a:pt x="289662" y="3559715"/>
                </a:lnTo>
                <a:lnTo>
                  <a:pt x="300785" y="3564799"/>
                </a:lnTo>
                <a:lnTo>
                  <a:pt x="300785" y="3457387"/>
                </a:lnTo>
                <a:lnTo>
                  <a:pt x="289662" y="3452302"/>
                </a:lnTo>
                <a:lnTo>
                  <a:pt x="279493" y="3446582"/>
                </a:lnTo>
                <a:lnTo>
                  <a:pt x="269642" y="3441180"/>
                </a:lnTo>
                <a:lnTo>
                  <a:pt x="260108" y="3435142"/>
                </a:lnTo>
                <a:lnTo>
                  <a:pt x="251528" y="3429422"/>
                </a:lnTo>
                <a:lnTo>
                  <a:pt x="243266" y="3423384"/>
                </a:lnTo>
                <a:lnTo>
                  <a:pt x="235321" y="3417028"/>
                </a:lnTo>
                <a:lnTo>
                  <a:pt x="227694" y="3410672"/>
                </a:lnTo>
                <a:close/>
                <a:moveTo>
                  <a:pt x="2665715" y="3381953"/>
                </a:moveTo>
                <a:lnTo>
                  <a:pt x="2665715" y="3500670"/>
                </a:lnTo>
                <a:lnTo>
                  <a:pt x="2668254" y="3503216"/>
                </a:lnTo>
                <a:lnTo>
                  <a:pt x="2671429" y="3506399"/>
                </a:lnTo>
                <a:lnTo>
                  <a:pt x="2678729" y="3512765"/>
                </a:lnTo>
                <a:lnTo>
                  <a:pt x="2687934" y="3519767"/>
                </a:lnTo>
                <a:lnTo>
                  <a:pt x="2698726" y="3527087"/>
                </a:lnTo>
                <a:lnTo>
                  <a:pt x="2710153" y="3534089"/>
                </a:lnTo>
                <a:lnTo>
                  <a:pt x="2722215" y="3541409"/>
                </a:lnTo>
                <a:lnTo>
                  <a:pt x="2734594" y="3547457"/>
                </a:lnTo>
                <a:lnTo>
                  <a:pt x="2746656" y="3553504"/>
                </a:lnTo>
                <a:lnTo>
                  <a:pt x="2746656" y="3434150"/>
                </a:lnTo>
                <a:lnTo>
                  <a:pt x="2734594" y="3428103"/>
                </a:lnTo>
                <a:lnTo>
                  <a:pt x="2723167" y="3422374"/>
                </a:lnTo>
                <a:lnTo>
                  <a:pt x="2712058" y="3416009"/>
                </a:lnTo>
                <a:lnTo>
                  <a:pt x="2701583" y="3409325"/>
                </a:lnTo>
                <a:lnTo>
                  <a:pt x="2691743" y="3402959"/>
                </a:lnTo>
                <a:lnTo>
                  <a:pt x="2682538" y="3396276"/>
                </a:lnTo>
                <a:lnTo>
                  <a:pt x="2673650" y="3388955"/>
                </a:lnTo>
                <a:lnTo>
                  <a:pt x="2665715" y="3381953"/>
                </a:lnTo>
                <a:close/>
                <a:moveTo>
                  <a:pt x="1916773" y="3320218"/>
                </a:moveTo>
                <a:lnTo>
                  <a:pt x="1916773" y="3423312"/>
                </a:lnTo>
                <a:lnTo>
                  <a:pt x="1938033" y="3423629"/>
                </a:lnTo>
                <a:lnTo>
                  <a:pt x="1959928" y="3424263"/>
                </a:lnTo>
                <a:lnTo>
                  <a:pt x="1989755" y="3423629"/>
                </a:lnTo>
                <a:lnTo>
                  <a:pt x="1989755" y="3320535"/>
                </a:lnTo>
                <a:lnTo>
                  <a:pt x="1959293" y="3320852"/>
                </a:lnTo>
                <a:lnTo>
                  <a:pt x="1938033" y="3320852"/>
                </a:lnTo>
                <a:lnTo>
                  <a:pt x="1916773" y="3320218"/>
                </a:lnTo>
                <a:close/>
                <a:moveTo>
                  <a:pt x="1404938" y="3314700"/>
                </a:moveTo>
                <a:lnTo>
                  <a:pt x="1408115" y="3320420"/>
                </a:lnTo>
                <a:lnTo>
                  <a:pt x="1411928" y="3325505"/>
                </a:lnTo>
                <a:lnTo>
                  <a:pt x="1415740" y="3330590"/>
                </a:lnTo>
                <a:lnTo>
                  <a:pt x="1419552" y="3335992"/>
                </a:lnTo>
                <a:lnTo>
                  <a:pt x="1424000" y="3340759"/>
                </a:lnTo>
                <a:lnTo>
                  <a:pt x="1428447" y="3346161"/>
                </a:lnTo>
                <a:lnTo>
                  <a:pt x="1438296" y="3356013"/>
                </a:lnTo>
                <a:lnTo>
                  <a:pt x="1448780" y="3365229"/>
                </a:lnTo>
                <a:lnTo>
                  <a:pt x="1460852" y="3374444"/>
                </a:lnTo>
                <a:lnTo>
                  <a:pt x="1472924" y="3383025"/>
                </a:lnTo>
                <a:lnTo>
                  <a:pt x="1486267" y="3391287"/>
                </a:lnTo>
                <a:lnTo>
                  <a:pt x="1500563" y="3399550"/>
                </a:lnTo>
                <a:lnTo>
                  <a:pt x="1515494" y="3407494"/>
                </a:lnTo>
                <a:lnTo>
                  <a:pt x="1531061" y="3415121"/>
                </a:lnTo>
                <a:lnTo>
                  <a:pt x="1547263" y="3422113"/>
                </a:lnTo>
                <a:lnTo>
                  <a:pt x="1564101" y="3428786"/>
                </a:lnTo>
                <a:lnTo>
                  <a:pt x="1581574" y="3435142"/>
                </a:lnTo>
                <a:lnTo>
                  <a:pt x="1599682" y="3441498"/>
                </a:lnTo>
                <a:lnTo>
                  <a:pt x="1618108" y="3447218"/>
                </a:lnTo>
                <a:lnTo>
                  <a:pt x="1637170" y="3452620"/>
                </a:lnTo>
                <a:lnTo>
                  <a:pt x="1656866" y="3457705"/>
                </a:lnTo>
                <a:lnTo>
                  <a:pt x="1676881" y="3462472"/>
                </a:lnTo>
                <a:lnTo>
                  <a:pt x="1697213" y="3466921"/>
                </a:lnTo>
                <a:lnTo>
                  <a:pt x="1718180" y="3471052"/>
                </a:lnTo>
                <a:lnTo>
                  <a:pt x="1738830" y="3474865"/>
                </a:lnTo>
                <a:lnTo>
                  <a:pt x="1760116" y="3478361"/>
                </a:lnTo>
                <a:lnTo>
                  <a:pt x="1782036" y="3480903"/>
                </a:lnTo>
                <a:lnTo>
                  <a:pt x="1803639" y="3483763"/>
                </a:lnTo>
                <a:lnTo>
                  <a:pt x="1825877" y="3486306"/>
                </a:lnTo>
                <a:lnTo>
                  <a:pt x="1847798" y="3488213"/>
                </a:lnTo>
                <a:lnTo>
                  <a:pt x="1870036" y="3489801"/>
                </a:lnTo>
                <a:lnTo>
                  <a:pt x="1891957" y="3490755"/>
                </a:lnTo>
                <a:lnTo>
                  <a:pt x="1914513" y="3492026"/>
                </a:lnTo>
                <a:lnTo>
                  <a:pt x="1936751" y="3492344"/>
                </a:lnTo>
                <a:lnTo>
                  <a:pt x="1959307" y="3492979"/>
                </a:lnTo>
                <a:lnTo>
                  <a:pt x="1978051" y="3492344"/>
                </a:lnTo>
                <a:lnTo>
                  <a:pt x="1996794" y="3492026"/>
                </a:lnTo>
                <a:lnTo>
                  <a:pt x="2015538" y="3491708"/>
                </a:lnTo>
                <a:lnTo>
                  <a:pt x="2034599" y="3490437"/>
                </a:lnTo>
                <a:lnTo>
                  <a:pt x="2053025" y="3489801"/>
                </a:lnTo>
                <a:lnTo>
                  <a:pt x="2071769" y="3488213"/>
                </a:lnTo>
                <a:lnTo>
                  <a:pt x="2090513" y="3486624"/>
                </a:lnTo>
                <a:lnTo>
                  <a:pt x="2108621" y="3484717"/>
                </a:lnTo>
                <a:lnTo>
                  <a:pt x="2127365" y="3482492"/>
                </a:lnTo>
                <a:lnTo>
                  <a:pt x="2145473" y="3480268"/>
                </a:lnTo>
                <a:lnTo>
                  <a:pt x="2163581" y="3477408"/>
                </a:lnTo>
                <a:lnTo>
                  <a:pt x="2181372" y="3474865"/>
                </a:lnTo>
                <a:lnTo>
                  <a:pt x="2199163" y="3471688"/>
                </a:lnTo>
                <a:lnTo>
                  <a:pt x="2216318" y="3468510"/>
                </a:lnTo>
                <a:lnTo>
                  <a:pt x="2233473" y="3464696"/>
                </a:lnTo>
                <a:lnTo>
                  <a:pt x="2250311" y="3460883"/>
                </a:lnTo>
                <a:lnTo>
                  <a:pt x="2266830" y="3457069"/>
                </a:lnTo>
                <a:lnTo>
                  <a:pt x="2283668" y="3452620"/>
                </a:lnTo>
                <a:lnTo>
                  <a:pt x="2299235" y="3448171"/>
                </a:lnTo>
                <a:lnTo>
                  <a:pt x="2315119" y="3443404"/>
                </a:lnTo>
                <a:lnTo>
                  <a:pt x="2330051" y="3438320"/>
                </a:lnTo>
                <a:lnTo>
                  <a:pt x="2344982" y="3432917"/>
                </a:lnTo>
                <a:lnTo>
                  <a:pt x="2359278" y="3427833"/>
                </a:lnTo>
                <a:lnTo>
                  <a:pt x="2373574" y="3421795"/>
                </a:lnTo>
                <a:lnTo>
                  <a:pt x="2386917" y="3415757"/>
                </a:lnTo>
                <a:lnTo>
                  <a:pt x="2399942" y="3409719"/>
                </a:lnTo>
                <a:lnTo>
                  <a:pt x="2412650" y="3403363"/>
                </a:lnTo>
                <a:lnTo>
                  <a:pt x="2424722" y="3396690"/>
                </a:lnTo>
                <a:lnTo>
                  <a:pt x="2436159" y="3389380"/>
                </a:lnTo>
                <a:lnTo>
                  <a:pt x="2446961" y="3382389"/>
                </a:lnTo>
                <a:lnTo>
                  <a:pt x="2457444" y="3375080"/>
                </a:lnTo>
                <a:lnTo>
                  <a:pt x="2466975" y="3367453"/>
                </a:lnTo>
                <a:lnTo>
                  <a:pt x="2466975" y="3464378"/>
                </a:lnTo>
                <a:lnTo>
                  <a:pt x="2466657" y="3464696"/>
                </a:lnTo>
                <a:lnTo>
                  <a:pt x="2466340" y="3472641"/>
                </a:lnTo>
                <a:lnTo>
                  <a:pt x="2466022" y="3477408"/>
                </a:lnTo>
                <a:lnTo>
                  <a:pt x="2464751" y="3482492"/>
                </a:lnTo>
                <a:lnTo>
                  <a:pt x="2463480" y="3487895"/>
                </a:lnTo>
                <a:lnTo>
                  <a:pt x="2461892" y="3492344"/>
                </a:lnTo>
                <a:lnTo>
                  <a:pt x="2459986" y="3497111"/>
                </a:lnTo>
                <a:lnTo>
                  <a:pt x="2457444" y="3501877"/>
                </a:lnTo>
                <a:lnTo>
                  <a:pt x="2455220" y="3506962"/>
                </a:lnTo>
                <a:lnTo>
                  <a:pt x="2452361" y="3511729"/>
                </a:lnTo>
                <a:lnTo>
                  <a:pt x="2449184" y="3516178"/>
                </a:lnTo>
                <a:lnTo>
                  <a:pt x="2445690" y="3520945"/>
                </a:lnTo>
                <a:lnTo>
                  <a:pt x="2441878" y="3525712"/>
                </a:lnTo>
                <a:lnTo>
                  <a:pt x="2437748" y="3529843"/>
                </a:lnTo>
                <a:lnTo>
                  <a:pt x="2429170" y="3539059"/>
                </a:lnTo>
                <a:lnTo>
                  <a:pt x="2419322" y="3547639"/>
                </a:lnTo>
                <a:lnTo>
                  <a:pt x="2408202" y="3556537"/>
                </a:lnTo>
                <a:lnTo>
                  <a:pt x="2396130" y="3564799"/>
                </a:lnTo>
                <a:lnTo>
                  <a:pt x="2383423" y="3572744"/>
                </a:lnTo>
                <a:lnTo>
                  <a:pt x="2369127" y="3580689"/>
                </a:lnTo>
                <a:lnTo>
                  <a:pt x="2354195" y="3587998"/>
                </a:lnTo>
                <a:lnTo>
                  <a:pt x="2338311" y="3595625"/>
                </a:lnTo>
                <a:lnTo>
                  <a:pt x="2321791" y="3602298"/>
                </a:lnTo>
                <a:lnTo>
                  <a:pt x="2304636" y="3608972"/>
                </a:lnTo>
                <a:lnTo>
                  <a:pt x="2285892" y="3615328"/>
                </a:lnTo>
                <a:lnTo>
                  <a:pt x="2266830" y="3621683"/>
                </a:lnTo>
                <a:lnTo>
                  <a:pt x="2247134" y="3627086"/>
                </a:lnTo>
                <a:lnTo>
                  <a:pt x="2226802" y="3632806"/>
                </a:lnTo>
                <a:lnTo>
                  <a:pt x="2205516" y="3637255"/>
                </a:lnTo>
                <a:lnTo>
                  <a:pt x="2183278" y="3642022"/>
                </a:lnTo>
                <a:lnTo>
                  <a:pt x="2160722" y="3646471"/>
                </a:lnTo>
                <a:lnTo>
                  <a:pt x="2137848" y="3649967"/>
                </a:lnTo>
                <a:lnTo>
                  <a:pt x="2114340" y="3653462"/>
                </a:lnTo>
                <a:lnTo>
                  <a:pt x="2089877" y="3656640"/>
                </a:lnTo>
                <a:lnTo>
                  <a:pt x="2065415" y="3659182"/>
                </a:lnTo>
                <a:lnTo>
                  <a:pt x="2040000" y="3661407"/>
                </a:lnTo>
                <a:lnTo>
                  <a:pt x="2014267" y="3662996"/>
                </a:lnTo>
                <a:lnTo>
                  <a:pt x="1988217" y="3664267"/>
                </a:lnTo>
                <a:lnTo>
                  <a:pt x="1962166" y="3664903"/>
                </a:lnTo>
                <a:lnTo>
                  <a:pt x="1935480" y="3665538"/>
                </a:lnTo>
                <a:lnTo>
                  <a:pt x="1908159" y="3664903"/>
                </a:lnTo>
                <a:lnTo>
                  <a:pt x="1881155" y="3664267"/>
                </a:lnTo>
                <a:lnTo>
                  <a:pt x="1854469" y="3662996"/>
                </a:lnTo>
                <a:lnTo>
                  <a:pt x="1828419" y="3661089"/>
                </a:lnTo>
                <a:lnTo>
                  <a:pt x="1803004" y="3659182"/>
                </a:lnTo>
                <a:lnTo>
                  <a:pt x="1777588" y="3656322"/>
                </a:lnTo>
                <a:lnTo>
                  <a:pt x="1752809" y="3653145"/>
                </a:lnTo>
                <a:lnTo>
                  <a:pt x="1728664" y="3649649"/>
                </a:lnTo>
                <a:lnTo>
                  <a:pt x="1705155" y="3645835"/>
                </a:lnTo>
                <a:lnTo>
                  <a:pt x="1682282" y="3641069"/>
                </a:lnTo>
                <a:lnTo>
                  <a:pt x="1660043" y="3636302"/>
                </a:lnTo>
                <a:lnTo>
                  <a:pt x="1638440" y="3631217"/>
                </a:lnTo>
                <a:lnTo>
                  <a:pt x="1617791" y="3625497"/>
                </a:lnTo>
                <a:lnTo>
                  <a:pt x="1597776" y="3619777"/>
                </a:lnTo>
                <a:lnTo>
                  <a:pt x="1578397" y="3613421"/>
                </a:lnTo>
                <a:lnTo>
                  <a:pt x="1559653" y="3606747"/>
                </a:lnTo>
                <a:lnTo>
                  <a:pt x="1542498" y="3599438"/>
                </a:lnTo>
                <a:lnTo>
                  <a:pt x="1525343" y="3592447"/>
                </a:lnTo>
                <a:lnTo>
                  <a:pt x="1509776" y="3584820"/>
                </a:lnTo>
                <a:lnTo>
                  <a:pt x="1495162" y="3576875"/>
                </a:lnTo>
                <a:lnTo>
                  <a:pt x="1481184" y="3568613"/>
                </a:lnTo>
                <a:lnTo>
                  <a:pt x="1468159" y="3560350"/>
                </a:lnTo>
                <a:lnTo>
                  <a:pt x="1456404" y="3551770"/>
                </a:lnTo>
                <a:lnTo>
                  <a:pt x="1445603" y="3542554"/>
                </a:lnTo>
                <a:lnTo>
                  <a:pt x="1440837" y="3538423"/>
                </a:lnTo>
                <a:lnTo>
                  <a:pt x="1436390" y="3533656"/>
                </a:lnTo>
                <a:lnTo>
                  <a:pt x="1431942" y="3529207"/>
                </a:lnTo>
                <a:lnTo>
                  <a:pt x="1428130" y="3524440"/>
                </a:lnTo>
                <a:lnTo>
                  <a:pt x="1424318" y="3519674"/>
                </a:lnTo>
                <a:lnTo>
                  <a:pt x="1420823" y="3514907"/>
                </a:lnTo>
                <a:lnTo>
                  <a:pt x="1417646" y="3510140"/>
                </a:lnTo>
                <a:lnTo>
                  <a:pt x="1415105" y="3505055"/>
                </a:lnTo>
                <a:lnTo>
                  <a:pt x="1412563" y="3500288"/>
                </a:lnTo>
                <a:lnTo>
                  <a:pt x="1410339" y="3495204"/>
                </a:lnTo>
                <a:lnTo>
                  <a:pt x="1408115" y="3490437"/>
                </a:lnTo>
                <a:lnTo>
                  <a:pt x="1407162" y="3485352"/>
                </a:lnTo>
                <a:lnTo>
                  <a:pt x="1405892" y="3480268"/>
                </a:lnTo>
                <a:lnTo>
                  <a:pt x="1404621" y="3475183"/>
                </a:lnTo>
                <a:lnTo>
                  <a:pt x="1404303" y="3470099"/>
                </a:lnTo>
                <a:lnTo>
                  <a:pt x="1404303" y="3464696"/>
                </a:lnTo>
                <a:lnTo>
                  <a:pt x="1403350" y="3464696"/>
                </a:lnTo>
                <a:lnTo>
                  <a:pt x="1403350" y="3333132"/>
                </a:lnTo>
                <a:lnTo>
                  <a:pt x="1403350" y="3329318"/>
                </a:lnTo>
                <a:lnTo>
                  <a:pt x="1403985" y="3322327"/>
                </a:lnTo>
                <a:lnTo>
                  <a:pt x="1404938" y="3314700"/>
                </a:lnTo>
                <a:close/>
                <a:moveTo>
                  <a:pt x="177802" y="3314700"/>
                </a:moveTo>
                <a:lnTo>
                  <a:pt x="180980" y="3320420"/>
                </a:lnTo>
                <a:lnTo>
                  <a:pt x="184476" y="3325505"/>
                </a:lnTo>
                <a:lnTo>
                  <a:pt x="188289" y="3330590"/>
                </a:lnTo>
                <a:lnTo>
                  <a:pt x="192420" y="3335992"/>
                </a:lnTo>
                <a:lnTo>
                  <a:pt x="196551" y="3340759"/>
                </a:lnTo>
                <a:lnTo>
                  <a:pt x="201000" y="3346161"/>
                </a:lnTo>
                <a:lnTo>
                  <a:pt x="210852" y="3356013"/>
                </a:lnTo>
                <a:lnTo>
                  <a:pt x="221656" y="3365229"/>
                </a:lnTo>
                <a:lnTo>
                  <a:pt x="233414" y="3374444"/>
                </a:lnTo>
                <a:lnTo>
                  <a:pt x="245490" y="3383025"/>
                </a:lnTo>
                <a:lnTo>
                  <a:pt x="259155" y="3391287"/>
                </a:lnTo>
                <a:lnTo>
                  <a:pt x="273138" y="3399550"/>
                </a:lnTo>
                <a:lnTo>
                  <a:pt x="288073" y="3407494"/>
                </a:lnTo>
                <a:lnTo>
                  <a:pt x="303645" y="3415121"/>
                </a:lnTo>
                <a:lnTo>
                  <a:pt x="319852" y="3422113"/>
                </a:lnTo>
                <a:lnTo>
                  <a:pt x="336694" y="3428786"/>
                </a:lnTo>
                <a:lnTo>
                  <a:pt x="354173" y="3435142"/>
                </a:lnTo>
                <a:lnTo>
                  <a:pt x="372286" y="3441498"/>
                </a:lnTo>
                <a:lnTo>
                  <a:pt x="390718" y="3447218"/>
                </a:lnTo>
                <a:lnTo>
                  <a:pt x="409785" y="3452620"/>
                </a:lnTo>
                <a:lnTo>
                  <a:pt x="429488" y="3457705"/>
                </a:lnTo>
                <a:lnTo>
                  <a:pt x="449826" y="3462472"/>
                </a:lnTo>
                <a:lnTo>
                  <a:pt x="469846" y="3466921"/>
                </a:lnTo>
                <a:lnTo>
                  <a:pt x="490820" y="3471052"/>
                </a:lnTo>
                <a:lnTo>
                  <a:pt x="511794" y="3474865"/>
                </a:lnTo>
                <a:lnTo>
                  <a:pt x="533085" y="3478361"/>
                </a:lnTo>
                <a:lnTo>
                  <a:pt x="554695" y="3480903"/>
                </a:lnTo>
                <a:lnTo>
                  <a:pt x="576304" y="3483763"/>
                </a:lnTo>
                <a:lnTo>
                  <a:pt x="598549" y="3486306"/>
                </a:lnTo>
                <a:lnTo>
                  <a:pt x="620476" y="3488213"/>
                </a:lnTo>
                <a:lnTo>
                  <a:pt x="642721" y="3489801"/>
                </a:lnTo>
                <a:lnTo>
                  <a:pt x="664966" y="3490755"/>
                </a:lnTo>
                <a:lnTo>
                  <a:pt x="687211" y="3492026"/>
                </a:lnTo>
                <a:lnTo>
                  <a:pt x="709456" y="3492344"/>
                </a:lnTo>
                <a:lnTo>
                  <a:pt x="732018" y="3492344"/>
                </a:lnTo>
                <a:lnTo>
                  <a:pt x="750768" y="3492344"/>
                </a:lnTo>
                <a:lnTo>
                  <a:pt x="769517" y="3492026"/>
                </a:lnTo>
                <a:lnTo>
                  <a:pt x="788266" y="3491708"/>
                </a:lnTo>
                <a:lnTo>
                  <a:pt x="807333" y="3490437"/>
                </a:lnTo>
                <a:lnTo>
                  <a:pt x="825765" y="3489801"/>
                </a:lnTo>
                <a:lnTo>
                  <a:pt x="844832" y="3488213"/>
                </a:lnTo>
                <a:lnTo>
                  <a:pt x="863263" y="3486624"/>
                </a:lnTo>
                <a:lnTo>
                  <a:pt x="881695" y="3484717"/>
                </a:lnTo>
                <a:lnTo>
                  <a:pt x="900126" y="3482492"/>
                </a:lnTo>
                <a:lnTo>
                  <a:pt x="918240" y="3480268"/>
                </a:lnTo>
                <a:lnTo>
                  <a:pt x="936354" y="3477408"/>
                </a:lnTo>
                <a:lnTo>
                  <a:pt x="954150" y="3474865"/>
                </a:lnTo>
                <a:lnTo>
                  <a:pt x="971946" y="3471688"/>
                </a:lnTo>
                <a:lnTo>
                  <a:pt x="989424" y="3468510"/>
                </a:lnTo>
                <a:lnTo>
                  <a:pt x="1006266" y="3464696"/>
                </a:lnTo>
                <a:lnTo>
                  <a:pt x="1023109" y="3460883"/>
                </a:lnTo>
                <a:lnTo>
                  <a:pt x="1039952" y="3457069"/>
                </a:lnTo>
                <a:lnTo>
                  <a:pt x="1056476" y="3452620"/>
                </a:lnTo>
                <a:lnTo>
                  <a:pt x="1072366" y="3448171"/>
                </a:lnTo>
                <a:lnTo>
                  <a:pt x="1087937" y="3443087"/>
                </a:lnTo>
                <a:lnTo>
                  <a:pt x="1102873" y="3438320"/>
                </a:lnTo>
                <a:lnTo>
                  <a:pt x="1118126" y="3432917"/>
                </a:lnTo>
                <a:lnTo>
                  <a:pt x="1132109" y="3427833"/>
                </a:lnTo>
                <a:lnTo>
                  <a:pt x="1146409" y="3421795"/>
                </a:lnTo>
                <a:lnTo>
                  <a:pt x="1159756" y="3415757"/>
                </a:lnTo>
                <a:lnTo>
                  <a:pt x="1172785" y="3409719"/>
                </a:lnTo>
                <a:lnTo>
                  <a:pt x="1185497" y="3403363"/>
                </a:lnTo>
                <a:lnTo>
                  <a:pt x="1197890" y="3396690"/>
                </a:lnTo>
                <a:lnTo>
                  <a:pt x="1209331" y="3389380"/>
                </a:lnTo>
                <a:lnTo>
                  <a:pt x="1219818" y="3382389"/>
                </a:lnTo>
                <a:lnTo>
                  <a:pt x="1230622" y="3375080"/>
                </a:lnTo>
                <a:lnTo>
                  <a:pt x="1239838" y="3367453"/>
                </a:lnTo>
                <a:lnTo>
                  <a:pt x="1239838" y="3464378"/>
                </a:lnTo>
                <a:lnTo>
                  <a:pt x="1239838" y="3464696"/>
                </a:lnTo>
                <a:lnTo>
                  <a:pt x="1239520" y="3468827"/>
                </a:lnTo>
                <a:lnTo>
                  <a:pt x="1239202" y="3472641"/>
                </a:lnTo>
                <a:lnTo>
                  <a:pt x="1238885" y="3477408"/>
                </a:lnTo>
                <a:lnTo>
                  <a:pt x="1237614" y="3482492"/>
                </a:lnTo>
                <a:lnTo>
                  <a:pt x="1236342" y="3487895"/>
                </a:lnTo>
                <a:lnTo>
                  <a:pt x="1234754" y="3492344"/>
                </a:lnTo>
                <a:lnTo>
                  <a:pt x="1232847" y="3497111"/>
                </a:lnTo>
                <a:lnTo>
                  <a:pt x="1230622" y="3501877"/>
                </a:lnTo>
                <a:lnTo>
                  <a:pt x="1228080" y="3506962"/>
                </a:lnTo>
                <a:lnTo>
                  <a:pt x="1225538" y="3511729"/>
                </a:lnTo>
                <a:lnTo>
                  <a:pt x="1222360" y="3516178"/>
                </a:lnTo>
                <a:lnTo>
                  <a:pt x="1218546" y="3520945"/>
                </a:lnTo>
                <a:lnTo>
                  <a:pt x="1214733" y="3525712"/>
                </a:lnTo>
                <a:lnTo>
                  <a:pt x="1210920" y="3529843"/>
                </a:lnTo>
                <a:lnTo>
                  <a:pt x="1202022" y="3539059"/>
                </a:lnTo>
                <a:lnTo>
                  <a:pt x="1192170" y="3547639"/>
                </a:lnTo>
                <a:lnTo>
                  <a:pt x="1181048" y="3556537"/>
                </a:lnTo>
                <a:lnTo>
                  <a:pt x="1169290" y="3564799"/>
                </a:lnTo>
                <a:lnTo>
                  <a:pt x="1156261" y="3572744"/>
                </a:lnTo>
                <a:lnTo>
                  <a:pt x="1141960" y="3580689"/>
                </a:lnTo>
                <a:lnTo>
                  <a:pt x="1127024" y="3587998"/>
                </a:lnTo>
                <a:lnTo>
                  <a:pt x="1111453" y="3595625"/>
                </a:lnTo>
                <a:lnTo>
                  <a:pt x="1094610" y="3602298"/>
                </a:lnTo>
                <a:lnTo>
                  <a:pt x="1077450" y="3608972"/>
                </a:lnTo>
                <a:lnTo>
                  <a:pt x="1058701" y="3615328"/>
                </a:lnTo>
                <a:lnTo>
                  <a:pt x="1039952" y="3621683"/>
                </a:lnTo>
                <a:lnTo>
                  <a:pt x="1020249" y="3627086"/>
                </a:lnTo>
                <a:lnTo>
                  <a:pt x="999593" y="3632806"/>
                </a:lnTo>
                <a:lnTo>
                  <a:pt x="978301" y="3637255"/>
                </a:lnTo>
                <a:lnTo>
                  <a:pt x="956056" y="3642022"/>
                </a:lnTo>
                <a:lnTo>
                  <a:pt x="933494" y="3646471"/>
                </a:lnTo>
                <a:lnTo>
                  <a:pt x="910613" y="3649967"/>
                </a:lnTo>
                <a:lnTo>
                  <a:pt x="887097" y="3653462"/>
                </a:lnTo>
                <a:lnTo>
                  <a:pt x="862946" y="3656640"/>
                </a:lnTo>
                <a:lnTo>
                  <a:pt x="838158" y="3659182"/>
                </a:lnTo>
                <a:lnTo>
                  <a:pt x="812736" y="3661407"/>
                </a:lnTo>
                <a:lnTo>
                  <a:pt x="787313" y="3662996"/>
                </a:lnTo>
                <a:lnTo>
                  <a:pt x="761572" y="3664267"/>
                </a:lnTo>
                <a:lnTo>
                  <a:pt x="735196" y="3664903"/>
                </a:lnTo>
                <a:lnTo>
                  <a:pt x="708185" y="3665538"/>
                </a:lnTo>
                <a:lnTo>
                  <a:pt x="680855" y="3664903"/>
                </a:lnTo>
                <a:lnTo>
                  <a:pt x="654161" y="3664267"/>
                </a:lnTo>
                <a:lnTo>
                  <a:pt x="627467" y="3662996"/>
                </a:lnTo>
                <a:lnTo>
                  <a:pt x="601409" y="3661089"/>
                </a:lnTo>
                <a:lnTo>
                  <a:pt x="575668" y="3659182"/>
                </a:lnTo>
                <a:lnTo>
                  <a:pt x="550246" y="3656322"/>
                </a:lnTo>
                <a:lnTo>
                  <a:pt x="525458" y="3653145"/>
                </a:lnTo>
                <a:lnTo>
                  <a:pt x="501307" y="3649649"/>
                </a:lnTo>
                <a:lnTo>
                  <a:pt x="478109" y="3645835"/>
                </a:lnTo>
                <a:lnTo>
                  <a:pt x="455228" y="3641069"/>
                </a:lnTo>
                <a:lnTo>
                  <a:pt x="432665" y="3636302"/>
                </a:lnTo>
                <a:lnTo>
                  <a:pt x="411374" y="3631217"/>
                </a:lnTo>
                <a:lnTo>
                  <a:pt x="390400" y="3625497"/>
                </a:lnTo>
                <a:lnTo>
                  <a:pt x="370380" y="3619777"/>
                </a:lnTo>
                <a:lnTo>
                  <a:pt x="350995" y="3613421"/>
                </a:lnTo>
                <a:lnTo>
                  <a:pt x="332563" y="3606747"/>
                </a:lnTo>
                <a:lnTo>
                  <a:pt x="315085" y="3599438"/>
                </a:lnTo>
                <a:lnTo>
                  <a:pt x="297925" y="3592447"/>
                </a:lnTo>
                <a:lnTo>
                  <a:pt x="282353" y="3584820"/>
                </a:lnTo>
                <a:lnTo>
                  <a:pt x="267735" y="3576875"/>
                </a:lnTo>
                <a:lnTo>
                  <a:pt x="253753" y="3568613"/>
                </a:lnTo>
                <a:lnTo>
                  <a:pt x="240724" y="3560350"/>
                </a:lnTo>
                <a:lnTo>
                  <a:pt x="229283" y="3551770"/>
                </a:lnTo>
                <a:lnTo>
                  <a:pt x="218796" y="3542872"/>
                </a:lnTo>
                <a:lnTo>
                  <a:pt x="213712" y="3538423"/>
                </a:lnTo>
                <a:lnTo>
                  <a:pt x="208945" y="3533656"/>
                </a:lnTo>
                <a:lnTo>
                  <a:pt x="204814" y="3529207"/>
                </a:lnTo>
                <a:lnTo>
                  <a:pt x="200683" y="3524440"/>
                </a:lnTo>
                <a:lnTo>
                  <a:pt x="196869" y="3519674"/>
                </a:lnTo>
                <a:lnTo>
                  <a:pt x="193374" y="3514907"/>
                </a:lnTo>
                <a:lnTo>
                  <a:pt x="190196" y="3510140"/>
                </a:lnTo>
                <a:lnTo>
                  <a:pt x="187653" y="3505055"/>
                </a:lnTo>
                <a:lnTo>
                  <a:pt x="185111" y="3500288"/>
                </a:lnTo>
                <a:lnTo>
                  <a:pt x="182887" y="3495204"/>
                </a:lnTo>
                <a:lnTo>
                  <a:pt x="181298" y="3490437"/>
                </a:lnTo>
                <a:lnTo>
                  <a:pt x="179709" y="3485352"/>
                </a:lnTo>
                <a:lnTo>
                  <a:pt x="178438" y="3480268"/>
                </a:lnTo>
                <a:lnTo>
                  <a:pt x="177802" y="3475183"/>
                </a:lnTo>
                <a:lnTo>
                  <a:pt x="176849" y="3470099"/>
                </a:lnTo>
                <a:lnTo>
                  <a:pt x="176849" y="3464696"/>
                </a:lnTo>
                <a:lnTo>
                  <a:pt x="176531" y="3464696"/>
                </a:lnTo>
                <a:lnTo>
                  <a:pt x="176531" y="3333132"/>
                </a:lnTo>
                <a:lnTo>
                  <a:pt x="176213" y="3329318"/>
                </a:lnTo>
                <a:lnTo>
                  <a:pt x="176531" y="3322327"/>
                </a:lnTo>
                <a:lnTo>
                  <a:pt x="177802" y="3314700"/>
                </a:lnTo>
                <a:close/>
                <a:moveTo>
                  <a:pt x="1771445" y="3307529"/>
                </a:moveTo>
                <a:lnTo>
                  <a:pt x="1771445" y="3411258"/>
                </a:lnTo>
                <a:lnTo>
                  <a:pt x="1789215" y="3413478"/>
                </a:lnTo>
                <a:lnTo>
                  <a:pt x="1807301" y="3415698"/>
                </a:lnTo>
                <a:lnTo>
                  <a:pt x="1825388" y="3417285"/>
                </a:lnTo>
                <a:lnTo>
                  <a:pt x="1843792" y="3419505"/>
                </a:lnTo>
                <a:lnTo>
                  <a:pt x="1843792" y="3315777"/>
                </a:lnTo>
                <a:lnTo>
                  <a:pt x="1825388" y="3314191"/>
                </a:lnTo>
                <a:lnTo>
                  <a:pt x="1807301" y="3312287"/>
                </a:lnTo>
                <a:lnTo>
                  <a:pt x="1789215" y="3309750"/>
                </a:lnTo>
                <a:lnTo>
                  <a:pt x="1771445" y="3307529"/>
                </a:lnTo>
                <a:close/>
                <a:moveTo>
                  <a:pt x="3178346" y="3281045"/>
                </a:moveTo>
                <a:lnTo>
                  <a:pt x="3178346" y="3395980"/>
                </a:lnTo>
                <a:lnTo>
                  <a:pt x="3201835" y="3396298"/>
                </a:lnTo>
                <a:lnTo>
                  <a:pt x="3225959" y="3396615"/>
                </a:lnTo>
                <a:lnTo>
                  <a:pt x="3258970" y="3396298"/>
                </a:lnTo>
                <a:lnTo>
                  <a:pt x="3258970" y="3281363"/>
                </a:lnTo>
                <a:lnTo>
                  <a:pt x="3225641" y="3281680"/>
                </a:lnTo>
                <a:lnTo>
                  <a:pt x="3201835" y="3281363"/>
                </a:lnTo>
                <a:lnTo>
                  <a:pt x="3178346" y="3281045"/>
                </a:lnTo>
                <a:close/>
                <a:moveTo>
                  <a:pt x="2609850" y="3275012"/>
                </a:moveTo>
                <a:lnTo>
                  <a:pt x="2613342" y="3281059"/>
                </a:lnTo>
                <a:lnTo>
                  <a:pt x="2617468" y="3287107"/>
                </a:lnTo>
                <a:lnTo>
                  <a:pt x="2621594" y="3292836"/>
                </a:lnTo>
                <a:lnTo>
                  <a:pt x="2626038" y="3298883"/>
                </a:lnTo>
                <a:lnTo>
                  <a:pt x="2631117" y="3304294"/>
                </a:lnTo>
                <a:lnTo>
                  <a:pt x="2635878" y="3310023"/>
                </a:lnTo>
                <a:lnTo>
                  <a:pt x="2641274" y="3315433"/>
                </a:lnTo>
                <a:lnTo>
                  <a:pt x="2646988" y="3320844"/>
                </a:lnTo>
                <a:lnTo>
                  <a:pt x="2658732" y="3331347"/>
                </a:lnTo>
                <a:lnTo>
                  <a:pt x="2671746" y="3341532"/>
                </a:lnTo>
                <a:lnTo>
                  <a:pt x="2685712" y="3351080"/>
                </a:lnTo>
                <a:lnTo>
                  <a:pt x="2700631" y="3360629"/>
                </a:lnTo>
                <a:lnTo>
                  <a:pt x="2715867" y="3369540"/>
                </a:lnTo>
                <a:lnTo>
                  <a:pt x="2732372" y="3378452"/>
                </a:lnTo>
                <a:lnTo>
                  <a:pt x="2749830" y="3386727"/>
                </a:lnTo>
                <a:lnTo>
                  <a:pt x="2767923" y="3394684"/>
                </a:lnTo>
                <a:lnTo>
                  <a:pt x="2786650" y="3402004"/>
                </a:lnTo>
                <a:lnTo>
                  <a:pt x="2805695" y="3409325"/>
                </a:lnTo>
                <a:lnTo>
                  <a:pt x="2826009" y="3416327"/>
                </a:lnTo>
                <a:lnTo>
                  <a:pt x="2846959" y="3422692"/>
                </a:lnTo>
                <a:lnTo>
                  <a:pt x="2867591" y="3428421"/>
                </a:lnTo>
                <a:lnTo>
                  <a:pt x="2889492" y="3434469"/>
                </a:lnTo>
                <a:lnTo>
                  <a:pt x="2912029" y="3439561"/>
                </a:lnTo>
                <a:lnTo>
                  <a:pt x="2934248" y="3444654"/>
                </a:lnTo>
                <a:lnTo>
                  <a:pt x="2957102" y="3449109"/>
                </a:lnTo>
                <a:lnTo>
                  <a:pt x="2980908" y="3453565"/>
                </a:lnTo>
                <a:lnTo>
                  <a:pt x="3004396" y="3457066"/>
                </a:lnTo>
                <a:lnTo>
                  <a:pt x="3028203" y="3460567"/>
                </a:lnTo>
                <a:lnTo>
                  <a:pt x="3052644" y="3463432"/>
                </a:lnTo>
                <a:lnTo>
                  <a:pt x="3077084" y="3465978"/>
                </a:lnTo>
                <a:lnTo>
                  <a:pt x="3101525" y="3468206"/>
                </a:lnTo>
                <a:lnTo>
                  <a:pt x="3125966" y="3470116"/>
                </a:lnTo>
                <a:lnTo>
                  <a:pt x="3150725" y="3471389"/>
                </a:lnTo>
                <a:lnTo>
                  <a:pt x="3175800" y="3472344"/>
                </a:lnTo>
                <a:lnTo>
                  <a:pt x="3200559" y="3472980"/>
                </a:lnTo>
                <a:lnTo>
                  <a:pt x="3225317" y="3473298"/>
                </a:lnTo>
                <a:lnTo>
                  <a:pt x="3246266" y="3473298"/>
                </a:lnTo>
                <a:lnTo>
                  <a:pt x="3267216" y="3472344"/>
                </a:lnTo>
                <a:lnTo>
                  <a:pt x="3288165" y="3472025"/>
                </a:lnTo>
                <a:lnTo>
                  <a:pt x="3308797" y="3470752"/>
                </a:lnTo>
                <a:lnTo>
                  <a:pt x="3329429" y="3469797"/>
                </a:lnTo>
                <a:lnTo>
                  <a:pt x="3350378" y="3468206"/>
                </a:lnTo>
                <a:lnTo>
                  <a:pt x="3371010" y="3466615"/>
                </a:lnTo>
                <a:lnTo>
                  <a:pt x="3391325" y="3464068"/>
                </a:lnTo>
                <a:lnTo>
                  <a:pt x="3411957" y="3462159"/>
                </a:lnTo>
                <a:lnTo>
                  <a:pt x="3431954" y="3459294"/>
                </a:lnTo>
                <a:lnTo>
                  <a:pt x="3451951" y="3456748"/>
                </a:lnTo>
                <a:lnTo>
                  <a:pt x="3471948" y="3453565"/>
                </a:lnTo>
                <a:lnTo>
                  <a:pt x="3491628" y="3450064"/>
                </a:lnTo>
                <a:lnTo>
                  <a:pt x="3510990" y="3446245"/>
                </a:lnTo>
                <a:lnTo>
                  <a:pt x="3530035" y="3442107"/>
                </a:lnTo>
                <a:lnTo>
                  <a:pt x="3548763" y="3437970"/>
                </a:lnTo>
                <a:lnTo>
                  <a:pt x="3567173" y="3433196"/>
                </a:lnTo>
                <a:lnTo>
                  <a:pt x="3585265" y="3428421"/>
                </a:lnTo>
                <a:lnTo>
                  <a:pt x="3603041" y="3423329"/>
                </a:lnTo>
                <a:lnTo>
                  <a:pt x="3620498" y="3418237"/>
                </a:lnTo>
                <a:lnTo>
                  <a:pt x="3637004" y="3412826"/>
                </a:lnTo>
                <a:lnTo>
                  <a:pt x="3653510" y="3406779"/>
                </a:lnTo>
                <a:lnTo>
                  <a:pt x="3669698" y="3400731"/>
                </a:lnTo>
                <a:lnTo>
                  <a:pt x="3685251" y="3394048"/>
                </a:lnTo>
                <a:lnTo>
                  <a:pt x="3700170" y="3387682"/>
                </a:lnTo>
                <a:lnTo>
                  <a:pt x="3714770" y="3380680"/>
                </a:lnTo>
                <a:lnTo>
                  <a:pt x="3728419" y="3373678"/>
                </a:lnTo>
                <a:lnTo>
                  <a:pt x="3741751" y="3366039"/>
                </a:lnTo>
                <a:lnTo>
                  <a:pt x="3754765" y="3358719"/>
                </a:lnTo>
                <a:lnTo>
                  <a:pt x="3767144" y="3350762"/>
                </a:lnTo>
                <a:lnTo>
                  <a:pt x="3778571" y="3342487"/>
                </a:lnTo>
                <a:lnTo>
                  <a:pt x="3789363" y="3333575"/>
                </a:lnTo>
                <a:lnTo>
                  <a:pt x="3789363" y="3441471"/>
                </a:lnTo>
                <a:lnTo>
                  <a:pt x="3788728" y="3442107"/>
                </a:lnTo>
                <a:lnTo>
                  <a:pt x="3788411" y="3451019"/>
                </a:lnTo>
                <a:lnTo>
                  <a:pt x="3787776" y="3456748"/>
                </a:lnTo>
                <a:lnTo>
                  <a:pt x="3786506" y="3462159"/>
                </a:lnTo>
                <a:lnTo>
                  <a:pt x="3785237" y="3467569"/>
                </a:lnTo>
                <a:lnTo>
                  <a:pt x="3783332" y="3472980"/>
                </a:lnTo>
                <a:lnTo>
                  <a:pt x="3781428" y="3478391"/>
                </a:lnTo>
                <a:lnTo>
                  <a:pt x="3778571" y="3483801"/>
                </a:lnTo>
                <a:lnTo>
                  <a:pt x="3775714" y="3489212"/>
                </a:lnTo>
                <a:lnTo>
                  <a:pt x="3772540" y="3494305"/>
                </a:lnTo>
                <a:lnTo>
                  <a:pt x="3769048" y="3499715"/>
                </a:lnTo>
                <a:lnTo>
                  <a:pt x="3765557" y="3504808"/>
                </a:lnTo>
                <a:lnTo>
                  <a:pt x="3761113" y="3509900"/>
                </a:lnTo>
                <a:lnTo>
                  <a:pt x="3756987" y="3514674"/>
                </a:lnTo>
                <a:lnTo>
                  <a:pt x="3752226" y="3519767"/>
                </a:lnTo>
                <a:lnTo>
                  <a:pt x="3747147" y="3525177"/>
                </a:lnTo>
                <a:lnTo>
                  <a:pt x="3741433" y="3529633"/>
                </a:lnTo>
                <a:lnTo>
                  <a:pt x="3736037" y="3534407"/>
                </a:lnTo>
                <a:lnTo>
                  <a:pt x="3723658" y="3543956"/>
                </a:lnTo>
                <a:lnTo>
                  <a:pt x="3710327" y="3553504"/>
                </a:lnTo>
                <a:lnTo>
                  <a:pt x="3696043" y="3562097"/>
                </a:lnTo>
                <a:lnTo>
                  <a:pt x="3680490" y="3571009"/>
                </a:lnTo>
                <a:lnTo>
                  <a:pt x="3663667" y="3579603"/>
                </a:lnTo>
                <a:lnTo>
                  <a:pt x="3646526" y="3587560"/>
                </a:lnTo>
                <a:lnTo>
                  <a:pt x="3627799" y="3595516"/>
                </a:lnTo>
                <a:lnTo>
                  <a:pt x="3608754" y="3602837"/>
                </a:lnTo>
                <a:lnTo>
                  <a:pt x="3588122" y="3609521"/>
                </a:lnTo>
                <a:lnTo>
                  <a:pt x="3566855" y="3616523"/>
                </a:lnTo>
                <a:lnTo>
                  <a:pt x="3544636" y="3622570"/>
                </a:lnTo>
                <a:lnTo>
                  <a:pt x="3522417" y="3628935"/>
                </a:lnTo>
                <a:lnTo>
                  <a:pt x="3498611" y="3634664"/>
                </a:lnTo>
                <a:lnTo>
                  <a:pt x="3474170" y="3639757"/>
                </a:lnTo>
                <a:lnTo>
                  <a:pt x="3449412" y="3644213"/>
                </a:lnTo>
                <a:lnTo>
                  <a:pt x="3423701" y="3648350"/>
                </a:lnTo>
                <a:lnTo>
                  <a:pt x="3397356" y="3652488"/>
                </a:lnTo>
                <a:lnTo>
                  <a:pt x="3370376" y="3655671"/>
                </a:lnTo>
                <a:lnTo>
                  <a:pt x="3343395" y="3658853"/>
                </a:lnTo>
                <a:lnTo>
                  <a:pt x="3315146" y="3661081"/>
                </a:lnTo>
                <a:lnTo>
                  <a:pt x="3286896" y="3662673"/>
                </a:lnTo>
                <a:lnTo>
                  <a:pt x="3258011" y="3664264"/>
                </a:lnTo>
                <a:lnTo>
                  <a:pt x="3228491" y="3664901"/>
                </a:lnTo>
                <a:lnTo>
                  <a:pt x="3198972" y="3665537"/>
                </a:lnTo>
                <a:lnTo>
                  <a:pt x="3168500" y="3664901"/>
                </a:lnTo>
                <a:lnTo>
                  <a:pt x="3138663" y="3664264"/>
                </a:lnTo>
                <a:lnTo>
                  <a:pt x="3109143" y="3662673"/>
                </a:lnTo>
                <a:lnTo>
                  <a:pt x="3080259" y="3660763"/>
                </a:lnTo>
                <a:lnTo>
                  <a:pt x="3051374" y="3658217"/>
                </a:lnTo>
                <a:lnTo>
                  <a:pt x="3023441" y="3655034"/>
                </a:lnTo>
                <a:lnTo>
                  <a:pt x="2996144" y="3651533"/>
                </a:lnTo>
                <a:lnTo>
                  <a:pt x="2969481" y="3647714"/>
                </a:lnTo>
                <a:lnTo>
                  <a:pt x="2943453" y="3643258"/>
                </a:lnTo>
                <a:lnTo>
                  <a:pt x="2917742" y="3638165"/>
                </a:lnTo>
                <a:lnTo>
                  <a:pt x="2892984" y="3633073"/>
                </a:lnTo>
                <a:lnTo>
                  <a:pt x="2869178" y="3627026"/>
                </a:lnTo>
                <a:lnTo>
                  <a:pt x="2846007" y="3620660"/>
                </a:lnTo>
                <a:lnTo>
                  <a:pt x="2823470" y="3614295"/>
                </a:lnTo>
                <a:lnTo>
                  <a:pt x="2802203" y="3607293"/>
                </a:lnTo>
                <a:lnTo>
                  <a:pt x="2781889" y="3599654"/>
                </a:lnTo>
                <a:lnTo>
                  <a:pt x="2762527" y="3592334"/>
                </a:lnTo>
                <a:lnTo>
                  <a:pt x="2743799" y="3584059"/>
                </a:lnTo>
                <a:lnTo>
                  <a:pt x="2726024" y="3575783"/>
                </a:lnTo>
                <a:lnTo>
                  <a:pt x="2709518" y="3566872"/>
                </a:lnTo>
                <a:lnTo>
                  <a:pt x="2694600" y="3557960"/>
                </a:lnTo>
                <a:lnTo>
                  <a:pt x="2679999" y="3548412"/>
                </a:lnTo>
                <a:lnTo>
                  <a:pt x="2666985" y="3538863"/>
                </a:lnTo>
                <a:lnTo>
                  <a:pt x="2660954" y="3533771"/>
                </a:lnTo>
                <a:lnTo>
                  <a:pt x="2655240" y="3528997"/>
                </a:lnTo>
                <a:lnTo>
                  <a:pt x="2650162" y="3523904"/>
                </a:lnTo>
                <a:lnTo>
                  <a:pt x="2645083" y="3518812"/>
                </a:lnTo>
                <a:lnTo>
                  <a:pt x="2639687" y="3513719"/>
                </a:lnTo>
                <a:lnTo>
                  <a:pt x="2635561" y="3508309"/>
                </a:lnTo>
                <a:lnTo>
                  <a:pt x="2631434" y="3503216"/>
                </a:lnTo>
                <a:lnTo>
                  <a:pt x="2627625" y="3497806"/>
                </a:lnTo>
                <a:lnTo>
                  <a:pt x="2624134" y="3492713"/>
                </a:lnTo>
                <a:lnTo>
                  <a:pt x="2620960" y="3486984"/>
                </a:lnTo>
                <a:lnTo>
                  <a:pt x="2618103" y="3481574"/>
                </a:lnTo>
                <a:lnTo>
                  <a:pt x="2615881" y="3476163"/>
                </a:lnTo>
                <a:lnTo>
                  <a:pt x="2613659" y="3470434"/>
                </a:lnTo>
                <a:lnTo>
                  <a:pt x="2612072" y="3465023"/>
                </a:lnTo>
                <a:lnTo>
                  <a:pt x="2610485" y="3459294"/>
                </a:lnTo>
                <a:lnTo>
                  <a:pt x="2609850" y="3453565"/>
                </a:lnTo>
                <a:lnTo>
                  <a:pt x="2609215" y="3447836"/>
                </a:lnTo>
                <a:lnTo>
                  <a:pt x="2609215" y="3442107"/>
                </a:lnTo>
                <a:lnTo>
                  <a:pt x="2608580" y="3442426"/>
                </a:lnTo>
                <a:lnTo>
                  <a:pt x="2608580" y="3295700"/>
                </a:lnTo>
                <a:lnTo>
                  <a:pt x="2608263" y="3291881"/>
                </a:lnTo>
                <a:lnTo>
                  <a:pt x="2608580" y="3283287"/>
                </a:lnTo>
                <a:lnTo>
                  <a:pt x="2609850" y="3275012"/>
                </a:lnTo>
                <a:close/>
                <a:moveTo>
                  <a:pt x="1625482" y="3274222"/>
                </a:moveTo>
                <a:lnTo>
                  <a:pt x="1625482" y="3379536"/>
                </a:lnTo>
                <a:lnTo>
                  <a:pt x="1642935" y="3384612"/>
                </a:lnTo>
                <a:lnTo>
                  <a:pt x="1661021" y="3389370"/>
                </a:lnTo>
                <a:lnTo>
                  <a:pt x="1679425" y="3394128"/>
                </a:lnTo>
                <a:lnTo>
                  <a:pt x="1698464" y="3398252"/>
                </a:lnTo>
                <a:lnTo>
                  <a:pt x="1698464" y="3294206"/>
                </a:lnTo>
                <a:lnTo>
                  <a:pt x="1679425" y="3289448"/>
                </a:lnTo>
                <a:lnTo>
                  <a:pt x="1661021" y="3284690"/>
                </a:lnTo>
                <a:lnTo>
                  <a:pt x="1642935" y="3279932"/>
                </a:lnTo>
                <a:lnTo>
                  <a:pt x="1625482" y="3274222"/>
                </a:lnTo>
                <a:close/>
                <a:moveTo>
                  <a:pt x="3016148" y="3266758"/>
                </a:moveTo>
                <a:lnTo>
                  <a:pt x="3016148" y="3382010"/>
                </a:lnTo>
                <a:lnTo>
                  <a:pt x="3035827" y="3384868"/>
                </a:lnTo>
                <a:lnTo>
                  <a:pt x="3056142" y="3387090"/>
                </a:lnTo>
                <a:lnTo>
                  <a:pt x="3076456" y="3389630"/>
                </a:lnTo>
                <a:lnTo>
                  <a:pt x="3097406" y="3391535"/>
                </a:lnTo>
                <a:lnTo>
                  <a:pt x="3097406" y="3276283"/>
                </a:lnTo>
                <a:lnTo>
                  <a:pt x="3076456" y="3274378"/>
                </a:lnTo>
                <a:lnTo>
                  <a:pt x="3056142" y="3271838"/>
                </a:lnTo>
                <a:lnTo>
                  <a:pt x="3035827" y="3269615"/>
                </a:lnTo>
                <a:lnTo>
                  <a:pt x="3016148" y="3266758"/>
                </a:lnTo>
                <a:close/>
                <a:moveTo>
                  <a:pt x="2854584" y="3230245"/>
                </a:moveTo>
                <a:lnTo>
                  <a:pt x="2854584" y="3347403"/>
                </a:lnTo>
                <a:lnTo>
                  <a:pt x="2873946" y="3352800"/>
                </a:lnTo>
                <a:lnTo>
                  <a:pt x="2893626" y="3357880"/>
                </a:lnTo>
                <a:lnTo>
                  <a:pt x="2914258" y="3362960"/>
                </a:lnTo>
                <a:lnTo>
                  <a:pt x="2935524" y="3367723"/>
                </a:lnTo>
                <a:lnTo>
                  <a:pt x="2935524" y="3251835"/>
                </a:lnTo>
                <a:lnTo>
                  <a:pt x="2914258" y="3246755"/>
                </a:lnTo>
                <a:lnTo>
                  <a:pt x="2893626" y="3241675"/>
                </a:lnTo>
                <a:lnTo>
                  <a:pt x="2873946" y="3235960"/>
                </a:lnTo>
                <a:lnTo>
                  <a:pt x="2854584" y="3230245"/>
                </a:lnTo>
                <a:close/>
                <a:moveTo>
                  <a:pt x="1480154" y="3217441"/>
                </a:moveTo>
                <a:lnTo>
                  <a:pt x="1480154" y="3305626"/>
                </a:lnTo>
                <a:lnTo>
                  <a:pt x="1482375" y="3307847"/>
                </a:lnTo>
                <a:lnTo>
                  <a:pt x="1484914" y="3310701"/>
                </a:lnTo>
                <a:lnTo>
                  <a:pt x="1491895" y="3316411"/>
                </a:lnTo>
                <a:lnTo>
                  <a:pt x="1500145" y="3322755"/>
                </a:lnTo>
                <a:lnTo>
                  <a:pt x="1509664" y="3329100"/>
                </a:lnTo>
                <a:lnTo>
                  <a:pt x="1519818" y="3335444"/>
                </a:lnTo>
                <a:lnTo>
                  <a:pt x="1530924" y="3341788"/>
                </a:lnTo>
                <a:lnTo>
                  <a:pt x="1542030" y="3347498"/>
                </a:lnTo>
                <a:lnTo>
                  <a:pt x="1553136" y="3352891"/>
                </a:lnTo>
                <a:lnTo>
                  <a:pt x="1553136" y="3255189"/>
                </a:lnTo>
                <a:lnTo>
                  <a:pt x="1539174" y="3249797"/>
                </a:lnTo>
                <a:lnTo>
                  <a:pt x="1527116" y="3244721"/>
                </a:lnTo>
                <a:lnTo>
                  <a:pt x="1516010" y="3239646"/>
                </a:lnTo>
                <a:lnTo>
                  <a:pt x="1506174" y="3234888"/>
                </a:lnTo>
                <a:lnTo>
                  <a:pt x="1497924" y="3230130"/>
                </a:lnTo>
                <a:lnTo>
                  <a:pt x="1490626" y="3226006"/>
                </a:lnTo>
                <a:lnTo>
                  <a:pt x="1484914" y="3221565"/>
                </a:lnTo>
                <a:lnTo>
                  <a:pt x="1480154" y="3217441"/>
                </a:lnTo>
                <a:close/>
                <a:moveTo>
                  <a:pt x="2426374" y="3213000"/>
                </a:moveTo>
                <a:lnTo>
                  <a:pt x="2420662" y="3217124"/>
                </a:lnTo>
                <a:lnTo>
                  <a:pt x="2413999" y="3221565"/>
                </a:lnTo>
                <a:lnTo>
                  <a:pt x="2406701" y="3226323"/>
                </a:lnTo>
                <a:lnTo>
                  <a:pt x="2399720" y="3230130"/>
                </a:lnTo>
                <a:lnTo>
                  <a:pt x="2392739" y="3234253"/>
                </a:lnTo>
                <a:lnTo>
                  <a:pt x="2385124" y="3237743"/>
                </a:lnTo>
                <a:lnTo>
                  <a:pt x="2378460" y="3240915"/>
                </a:lnTo>
                <a:lnTo>
                  <a:pt x="2371797" y="3243135"/>
                </a:lnTo>
                <a:lnTo>
                  <a:pt x="2371797" y="3350353"/>
                </a:lnTo>
                <a:lnTo>
                  <a:pt x="2379729" y="3346864"/>
                </a:lnTo>
                <a:lnTo>
                  <a:pt x="2387028" y="3342423"/>
                </a:lnTo>
                <a:lnTo>
                  <a:pt x="2394643" y="3338299"/>
                </a:lnTo>
                <a:lnTo>
                  <a:pt x="2401941" y="3333541"/>
                </a:lnTo>
                <a:lnTo>
                  <a:pt x="2409239" y="3328782"/>
                </a:lnTo>
                <a:lnTo>
                  <a:pt x="2415585" y="3324024"/>
                </a:lnTo>
                <a:lnTo>
                  <a:pt x="2421297" y="3319266"/>
                </a:lnTo>
                <a:lnTo>
                  <a:pt x="2426374" y="3314508"/>
                </a:lnTo>
                <a:lnTo>
                  <a:pt x="2426374" y="3213000"/>
                </a:lnTo>
                <a:close/>
                <a:moveTo>
                  <a:pt x="2692385" y="3167062"/>
                </a:moveTo>
                <a:lnTo>
                  <a:pt x="2692385" y="3264535"/>
                </a:lnTo>
                <a:lnTo>
                  <a:pt x="2695241" y="3267393"/>
                </a:lnTo>
                <a:lnTo>
                  <a:pt x="2698098" y="3270250"/>
                </a:lnTo>
                <a:lnTo>
                  <a:pt x="2705399" y="3276600"/>
                </a:lnTo>
                <a:lnTo>
                  <a:pt x="2714921" y="3283903"/>
                </a:lnTo>
                <a:lnTo>
                  <a:pt x="2725078" y="3290888"/>
                </a:lnTo>
                <a:lnTo>
                  <a:pt x="2737140" y="3297873"/>
                </a:lnTo>
                <a:lnTo>
                  <a:pt x="2748884" y="3305175"/>
                </a:lnTo>
                <a:lnTo>
                  <a:pt x="2761581" y="3311525"/>
                </a:lnTo>
                <a:lnTo>
                  <a:pt x="2773325" y="3317240"/>
                </a:lnTo>
                <a:lnTo>
                  <a:pt x="2773325" y="3208337"/>
                </a:lnTo>
                <a:lnTo>
                  <a:pt x="2758407" y="3202940"/>
                </a:lnTo>
                <a:lnTo>
                  <a:pt x="2744441" y="3196907"/>
                </a:lnTo>
                <a:lnTo>
                  <a:pt x="2732379" y="3191510"/>
                </a:lnTo>
                <a:lnTo>
                  <a:pt x="2721269" y="3186430"/>
                </a:lnTo>
                <a:lnTo>
                  <a:pt x="2712064" y="3180715"/>
                </a:lnTo>
                <a:lnTo>
                  <a:pt x="2704446" y="3176270"/>
                </a:lnTo>
                <a:lnTo>
                  <a:pt x="2697781" y="3171507"/>
                </a:lnTo>
                <a:lnTo>
                  <a:pt x="2692385" y="3167062"/>
                </a:lnTo>
                <a:close/>
                <a:moveTo>
                  <a:pt x="3744614" y="3161665"/>
                </a:moveTo>
                <a:lnTo>
                  <a:pt x="3737949" y="3166745"/>
                </a:lnTo>
                <a:lnTo>
                  <a:pt x="3730648" y="3171507"/>
                </a:lnTo>
                <a:lnTo>
                  <a:pt x="3722713" y="3176587"/>
                </a:lnTo>
                <a:lnTo>
                  <a:pt x="3715095" y="3180715"/>
                </a:lnTo>
                <a:lnTo>
                  <a:pt x="3706524" y="3185160"/>
                </a:lnTo>
                <a:lnTo>
                  <a:pt x="3698907" y="3189287"/>
                </a:lnTo>
                <a:lnTo>
                  <a:pt x="3691289" y="3192780"/>
                </a:lnTo>
                <a:lnTo>
                  <a:pt x="3683671" y="3195320"/>
                </a:lnTo>
                <a:lnTo>
                  <a:pt x="3683671" y="3315018"/>
                </a:lnTo>
                <a:lnTo>
                  <a:pt x="3692558" y="3310573"/>
                </a:lnTo>
                <a:lnTo>
                  <a:pt x="3701128" y="3305810"/>
                </a:lnTo>
                <a:lnTo>
                  <a:pt x="3709381" y="3301048"/>
                </a:lnTo>
                <a:lnTo>
                  <a:pt x="3717634" y="3295968"/>
                </a:lnTo>
                <a:lnTo>
                  <a:pt x="3725252" y="3290570"/>
                </a:lnTo>
                <a:lnTo>
                  <a:pt x="3732235" y="3285490"/>
                </a:lnTo>
                <a:lnTo>
                  <a:pt x="3738901" y="3279775"/>
                </a:lnTo>
                <a:lnTo>
                  <a:pt x="3744614" y="3275013"/>
                </a:lnTo>
                <a:lnTo>
                  <a:pt x="3744614" y="3161665"/>
                </a:lnTo>
                <a:close/>
                <a:moveTo>
                  <a:pt x="771525" y="3136900"/>
                </a:moveTo>
                <a:lnTo>
                  <a:pt x="805634" y="3143476"/>
                </a:lnTo>
                <a:lnTo>
                  <a:pt x="812009" y="3145042"/>
                </a:lnTo>
                <a:lnTo>
                  <a:pt x="818066" y="3146921"/>
                </a:lnTo>
                <a:lnTo>
                  <a:pt x="823167" y="3148486"/>
                </a:lnTo>
                <a:lnTo>
                  <a:pt x="827311" y="3150365"/>
                </a:lnTo>
                <a:lnTo>
                  <a:pt x="831455" y="3152557"/>
                </a:lnTo>
                <a:lnTo>
                  <a:pt x="835280" y="3155062"/>
                </a:lnTo>
                <a:lnTo>
                  <a:pt x="842612" y="3160072"/>
                </a:lnTo>
                <a:lnTo>
                  <a:pt x="845162" y="3162890"/>
                </a:lnTo>
                <a:lnTo>
                  <a:pt x="847075" y="3165082"/>
                </a:lnTo>
                <a:lnTo>
                  <a:pt x="848669" y="3167587"/>
                </a:lnTo>
                <a:lnTo>
                  <a:pt x="849944" y="3170092"/>
                </a:lnTo>
                <a:lnTo>
                  <a:pt x="850900" y="3172597"/>
                </a:lnTo>
                <a:lnTo>
                  <a:pt x="850900" y="3175416"/>
                </a:lnTo>
                <a:lnTo>
                  <a:pt x="850262" y="3177608"/>
                </a:lnTo>
                <a:lnTo>
                  <a:pt x="849625" y="3180426"/>
                </a:lnTo>
                <a:lnTo>
                  <a:pt x="848031" y="3182618"/>
                </a:lnTo>
                <a:lnTo>
                  <a:pt x="846437" y="3185123"/>
                </a:lnTo>
                <a:lnTo>
                  <a:pt x="844206" y="3187315"/>
                </a:lnTo>
                <a:lnTo>
                  <a:pt x="841656" y="3189820"/>
                </a:lnTo>
                <a:lnTo>
                  <a:pt x="838468" y="3191699"/>
                </a:lnTo>
                <a:lnTo>
                  <a:pt x="834961" y="3193577"/>
                </a:lnTo>
                <a:lnTo>
                  <a:pt x="831136" y="3195143"/>
                </a:lnTo>
                <a:lnTo>
                  <a:pt x="826992" y="3197022"/>
                </a:lnTo>
                <a:lnTo>
                  <a:pt x="820935" y="3198587"/>
                </a:lnTo>
                <a:lnTo>
                  <a:pt x="815197" y="3200153"/>
                </a:lnTo>
                <a:lnTo>
                  <a:pt x="808503" y="3201719"/>
                </a:lnTo>
                <a:lnTo>
                  <a:pt x="801171" y="3202971"/>
                </a:lnTo>
                <a:lnTo>
                  <a:pt x="787145" y="3204537"/>
                </a:lnTo>
                <a:lnTo>
                  <a:pt x="771525" y="3205163"/>
                </a:lnTo>
                <a:lnTo>
                  <a:pt x="771525" y="3136900"/>
                </a:lnTo>
                <a:close/>
                <a:moveTo>
                  <a:pt x="200025" y="3117850"/>
                </a:moveTo>
                <a:lnTo>
                  <a:pt x="200343" y="3123582"/>
                </a:lnTo>
                <a:lnTo>
                  <a:pt x="201296" y="3129631"/>
                </a:lnTo>
                <a:lnTo>
                  <a:pt x="202567" y="3135044"/>
                </a:lnTo>
                <a:lnTo>
                  <a:pt x="204155" y="3141094"/>
                </a:lnTo>
                <a:lnTo>
                  <a:pt x="206061" y="3146507"/>
                </a:lnTo>
                <a:lnTo>
                  <a:pt x="208285" y="3152238"/>
                </a:lnTo>
                <a:lnTo>
                  <a:pt x="211144" y="3157651"/>
                </a:lnTo>
                <a:lnTo>
                  <a:pt x="214321" y="3163064"/>
                </a:lnTo>
                <a:lnTo>
                  <a:pt x="217816" y="3168795"/>
                </a:lnTo>
                <a:lnTo>
                  <a:pt x="221310" y="3173890"/>
                </a:lnTo>
                <a:lnTo>
                  <a:pt x="225758" y="3179303"/>
                </a:lnTo>
                <a:lnTo>
                  <a:pt x="230206" y="3184715"/>
                </a:lnTo>
                <a:lnTo>
                  <a:pt x="235289" y="3189810"/>
                </a:lnTo>
                <a:lnTo>
                  <a:pt x="240372" y="3194904"/>
                </a:lnTo>
                <a:lnTo>
                  <a:pt x="245773" y="3199999"/>
                </a:lnTo>
                <a:lnTo>
                  <a:pt x="251809" y="3205093"/>
                </a:lnTo>
                <a:lnTo>
                  <a:pt x="251809" y="3304436"/>
                </a:lnTo>
                <a:lnTo>
                  <a:pt x="254032" y="3306983"/>
                </a:lnTo>
                <a:lnTo>
                  <a:pt x="256574" y="3309531"/>
                </a:lnTo>
                <a:lnTo>
                  <a:pt x="263563" y="3315580"/>
                </a:lnTo>
                <a:lnTo>
                  <a:pt x="271823" y="3321948"/>
                </a:lnTo>
                <a:lnTo>
                  <a:pt x="281354" y="3328317"/>
                </a:lnTo>
                <a:lnTo>
                  <a:pt x="291520" y="3335003"/>
                </a:lnTo>
                <a:lnTo>
                  <a:pt x="302639" y="3340734"/>
                </a:lnTo>
                <a:lnTo>
                  <a:pt x="313758" y="3346784"/>
                </a:lnTo>
                <a:lnTo>
                  <a:pt x="324877" y="3351879"/>
                </a:lnTo>
                <a:lnTo>
                  <a:pt x="324877" y="3249352"/>
                </a:lnTo>
                <a:lnTo>
                  <a:pt x="341715" y="3256994"/>
                </a:lnTo>
                <a:lnTo>
                  <a:pt x="359505" y="3263999"/>
                </a:lnTo>
                <a:lnTo>
                  <a:pt x="377931" y="3270685"/>
                </a:lnTo>
                <a:lnTo>
                  <a:pt x="397311" y="3277053"/>
                </a:lnTo>
                <a:lnTo>
                  <a:pt x="397311" y="3378943"/>
                </a:lnTo>
                <a:lnTo>
                  <a:pt x="414783" y="3384038"/>
                </a:lnTo>
                <a:lnTo>
                  <a:pt x="432892" y="3388814"/>
                </a:lnTo>
                <a:lnTo>
                  <a:pt x="451318" y="3393590"/>
                </a:lnTo>
                <a:lnTo>
                  <a:pt x="470379" y="3397729"/>
                </a:lnTo>
                <a:lnTo>
                  <a:pt x="470379" y="3296476"/>
                </a:lnTo>
                <a:lnTo>
                  <a:pt x="488170" y="3300615"/>
                </a:lnTo>
                <a:lnTo>
                  <a:pt x="506278" y="3303799"/>
                </a:lnTo>
                <a:lnTo>
                  <a:pt x="524386" y="3306983"/>
                </a:lnTo>
                <a:lnTo>
                  <a:pt x="543448" y="3309849"/>
                </a:lnTo>
                <a:lnTo>
                  <a:pt x="543448" y="3410465"/>
                </a:lnTo>
                <a:lnTo>
                  <a:pt x="561238" y="3412694"/>
                </a:lnTo>
                <a:lnTo>
                  <a:pt x="579347" y="3415241"/>
                </a:lnTo>
                <a:lnTo>
                  <a:pt x="597455" y="3417152"/>
                </a:lnTo>
                <a:lnTo>
                  <a:pt x="615881" y="3418744"/>
                </a:lnTo>
                <a:lnTo>
                  <a:pt x="615881" y="3318446"/>
                </a:lnTo>
                <a:lnTo>
                  <a:pt x="634307" y="3320038"/>
                </a:lnTo>
                <a:lnTo>
                  <a:pt x="652415" y="3320993"/>
                </a:lnTo>
                <a:lnTo>
                  <a:pt x="670524" y="3321948"/>
                </a:lnTo>
                <a:lnTo>
                  <a:pt x="688950" y="3322585"/>
                </a:lnTo>
                <a:lnTo>
                  <a:pt x="688950" y="3422883"/>
                </a:lnTo>
                <a:lnTo>
                  <a:pt x="710235" y="3423520"/>
                </a:lnTo>
                <a:lnTo>
                  <a:pt x="732155" y="3423520"/>
                </a:lnTo>
                <a:lnTo>
                  <a:pt x="762018" y="3423201"/>
                </a:lnTo>
                <a:lnTo>
                  <a:pt x="762018" y="3322904"/>
                </a:lnTo>
                <a:lnTo>
                  <a:pt x="790928" y="3321948"/>
                </a:lnTo>
                <a:lnTo>
                  <a:pt x="818884" y="3320675"/>
                </a:lnTo>
                <a:lnTo>
                  <a:pt x="846524" y="3318446"/>
                </a:lnTo>
                <a:lnTo>
                  <a:pt x="873845" y="3315899"/>
                </a:lnTo>
                <a:lnTo>
                  <a:pt x="900531" y="3312715"/>
                </a:lnTo>
                <a:lnTo>
                  <a:pt x="926581" y="3309212"/>
                </a:lnTo>
                <a:lnTo>
                  <a:pt x="951996" y="3304755"/>
                </a:lnTo>
                <a:lnTo>
                  <a:pt x="976776" y="3299978"/>
                </a:lnTo>
                <a:lnTo>
                  <a:pt x="1000921" y="3294884"/>
                </a:lnTo>
                <a:lnTo>
                  <a:pt x="1023794" y="3289471"/>
                </a:lnTo>
                <a:lnTo>
                  <a:pt x="1046350" y="3283421"/>
                </a:lnTo>
                <a:lnTo>
                  <a:pt x="1067953" y="3277053"/>
                </a:lnTo>
                <a:lnTo>
                  <a:pt x="1088285" y="3270048"/>
                </a:lnTo>
                <a:lnTo>
                  <a:pt x="1108300" y="3263043"/>
                </a:lnTo>
                <a:lnTo>
                  <a:pt x="1126726" y="3255083"/>
                </a:lnTo>
                <a:lnTo>
                  <a:pt x="1144516" y="3247123"/>
                </a:lnTo>
                <a:lnTo>
                  <a:pt x="1144516" y="3349968"/>
                </a:lnTo>
                <a:lnTo>
                  <a:pt x="1152459" y="3346147"/>
                </a:lnTo>
                <a:lnTo>
                  <a:pt x="1159766" y="3342008"/>
                </a:lnTo>
                <a:lnTo>
                  <a:pt x="1167390" y="3337232"/>
                </a:lnTo>
                <a:lnTo>
                  <a:pt x="1175015" y="3332456"/>
                </a:lnTo>
                <a:lnTo>
                  <a:pt x="1182004" y="3327680"/>
                </a:lnTo>
                <a:lnTo>
                  <a:pt x="1188358" y="3322904"/>
                </a:lnTo>
                <a:lnTo>
                  <a:pt x="1194076" y="3318446"/>
                </a:lnTo>
                <a:lnTo>
                  <a:pt x="1199477" y="3313988"/>
                </a:lnTo>
                <a:lnTo>
                  <a:pt x="1199477" y="3215601"/>
                </a:lnTo>
                <a:lnTo>
                  <a:pt x="1206784" y="3209870"/>
                </a:lnTo>
                <a:lnTo>
                  <a:pt x="1213455" y="3204457"/>
                </a:lnTo>
                <a:lnTo>
                  <a:pt x="1220126" y="3198725"/>
                </a:lnTo>
                <a:lnTo>
                  <a:pt x="1226163" y="3192994"/>
                </a:lnTo>
                <a:lnTo>
                  <a:pt x="1232199" y="3186944"/>
                </a:lnTo>
                <a:lnTo>
                  <a:pt x="1237282" y="3181531"/>
                </a:lnTo>
                <a:lnTo>
                  <a:pt x="1242047" y="3175163"/>
                </a:lnTo>
                <a:lnTo>
                  <a:pt x="1246177" y="3169114"/>
                </a:lnTo>
                <a:lnTo>
                  <a:pt x="1250307" y="3162745"/>
                </a:lnTo>
                <a:lnTo>
                  <a:pt x="1253802" y="3157014"/>
                </a:lnTo>
                <a:lnTo>
                  <a:pt x="1256661" y="3150646"/>
                </a:lnTo>
                <a:lnTo>
                  <a:pt x="1258885" y="3144278"/>
                </a:lnTo>
                <a:lnTo>
                  <a:pt x="1260791" y="3137910"/>
                </a:lnTo>
                <a:lnTo>
                  <a:pt x="1262379" y="3131223"/>
                </a:lnTo>
                <a:lnTo>
                  <a:pt x="1263332" y="3124855"/>
                </a:lnTo>
                <a:lnTo>
                  <a:pt x="1263650" y="3118169"/>
                </a:lnTo>
                <a:lnTo>
                  <a:pt x="1263650" y="3251581"/>
                </a:lnTo>
                <a:lnTo>
                  <a:pt x="1263332" y="3251899"/>
                </a:lnTo>
                <a:lnTo>
                  <a:pt x="1263332" y="3255720"/>
                </a:lnTo>
                <a:lnTo>
                  <a:pt x="1263015" y="3259859"/>
                </a:lnTo>
                <a:lnTo>
                  <a:pt x="1262379" y="3264635"/>
                </a:lnTo>
                <a:lnTo>
                  <a:pt x="1261426" y="3269730"/>
                </a:lnTo>
                <a:lnTo>
                  <a:pt x="1260155" y="3274506"/>
                </a:lnTo>
                <a:lnTo>
                  <a:pt x="1258567" y="3279600"/>
                </a:lnTo>
                <a:lnTo>
                  <a:pt x="1256661" y="3284377"/>
                </a:lnTo>
                <a:lnTo>
                  <a:pt x="1254119" y="3289153"/>
                </a:lnTo>
                <a:lnTo>
                  <a:pt x="1251896" y="3294247"/>
                </a:lnTo>
                <a:lnTo>
                  <a:pt x="1248719" y="3299023"/>
                </a:lnTo>
                <a:lnTo>
                  <a:pt x="1245542" y="3303162"/>
                </a:lnTo>
                <a:lnTo>
                  <a:pt x="1242365" y="3307939"/>
                </a:lnTo>
                <a:lnTo>
                  <a:pt x="1238552" y="3312715"/>
                </a:lnTo>
                <a:lnTo>
                  <a:pt x="1234423" y="3317172"/>
                </a:lnTo>
                <a:lnTo>
                  <a:pt x="1225845" y="3326088"/>
                </a:lnTo>
                <a:lnTo>
                  <a:pt x="1215997" y="3335003"/>
                </a:lnTo>
                <a:lnTo>
                  <a:pt x="1204877" y="3343600"/>
                </a:lnTo>
                <a:lnTo>
                  <a:pt x="1192488" y="3351879"/>
                </a:lnTo>
                <a:lnTo>
                  <a:pt x="1179462" y="3360157"/>
                </a:lnTo>
                <a:lnTo>
                  <a:pt x="1165802" y="3367799"/>
                </a:lnTo>
                <a:lnTo>
                  <a:pt x="1150870" y="3375122"/>
                </a:lnTo>
                <a:lnTo>
                  <a:pt x="1134986" y="3382764"/>
                </a:lnTo>
                <a:lnTo>
                  <a:pt x="1118466" y="3389769"/>
                </a:lnTo>
                <a:lnTo>
                  <a:pt x="1100993" y="3396137"/>
                </a:lnTo>
                <a:lnTo>
                  <a:pt x="1082567" y="3402824"/>
                </a:lnTo>
                <a:lnTo>
                  <a:pt x="1063506" y="3408873"/>
                </a:lnTo>
                <a:lnTo>
                  <a:pt x="1043491" y="3414286"/>
                </a:lnTo>
                <a:lnTo>
                  <a:pt x="1022841" y="3420017"/>
                </a:lnTo>
                <a:lnTo>
                  <a:pt x="1001874" y="3424794"/>
                </a:lnTo>
                <a:lnTo>
                  <a:pt x="979953" y="3429570"/>
                </a:lnTo>
                <a:lnTo>
                  <a:pt x="957397" y="3433709"/>
                </a:lnTo>
                <a:lnTo>
                  <a:pt x="934524" y="3437848"/>
                </a:lnTo>
                <a:lnTo>
                  <a:pt x="910697" y="3441032"/>
                </a:lnTo>
                <a:lnTo>
                  <a:pt x="886235" y="3444216"/>
                </a:lnTo>
                <a:lnTo>
                  <a:pt x="861773" y="3446764"/>
                </a:lnTo>
                <a:lnTo>
                  <a:pt x="836675" y="3448992"/>
                </a:lnTo>
                <a:lnTo>
                  <a:pt x="810942" y="3450584"/>
                </a:lnTo>
                <a:lnTo>
                  <a:pt x="784892" y="3451540"/>
                </a:lnTo>
                <a:lnTo>
                  <a:pt x="758841" y="3452495"/>
                </a:lnTo>
                <a:lnTo>
                  <a:pt x="732155" y="3452813"/>
                </a:lnTo>
                <a:lnTo>
                  <a:pt x="704834" y="3452495"/>
                </a:lnTo>
                <a:lnTo>
                  <a:pt x="677513" y="3451540"/>
                </a:lnTo>
                <a:lnTo>
                  <a:pt x="651145" y="3450584"/>
                </a:lnTo>
                <a:lnTo>
                  <a:pt x="625094" y="3448356"/>
                </a:lnTo>
                <a:lnTo>
                  <a:pt x="599361" y="3446445"/>
                </a:lnTo>
                <a:lnTo>
                  <a:pt x="574264" y="3443579"/>
                </a:lnTo>
                <a:lnTo>
                  <a:pt x="549484" y="3440395"/>
                </a:lnTo>
                <a:lnTo>
                  <a:pt x="525339" y="3436893"/>
                </a:lnTo>
                <a:lnTo>
                  <a:pt x="501513" y="3433072"/>
                </a:lnTo>
                <a:lnTo>
                  <a:pt x="478639" y="3428296"/>
                </a:lnTo>
                <a:lnTo>
                  <a:pt x="456718" y="3423520"/>
                </a:lnTo>
                <a:lnTo>
                  <a:pt x="434798" y="3418425"/>
                </a:lnTo>
                <a:lnTo>
                  <a:pt x="413830" y="3412694"/>
                </a:lnTo>
                <a:lnTo>
                  <a:pt x="394134" y="3406963"/>
                </a:lnTo>
                <a:lnTo>
                  <a:pt x="374755" y="3400595"/>
                </a:lnTo>
                <a:lnTo>
                  <a:pt x="356329" y="3393908"/>
                </a:lnTo>
                <a:lnTo>
                  <a:pt x="338538" y="3386585"/>
                </a:lnTo>
                <a:lnTo>
                  <a:pt x="322018" y="3379580"/>
                </a:lnTo>
                <a:lnTo>
                  <a:pt x="306134" y="3372257"/>
                </a:lnTo>
                <a:lnTo>
                  <a:pt x="291520" y="3364296"/>
                </a:lnTo>
                <a:lnTo>
                  <a:pt x="277542" y="3356018"/>
                </a:lnTo>
                <a:lnTo>
                  <a:pt x="264834" y="3347421"/>
                </a:lnTo>
                <a:lnTo>
                  <a:pt x="253079" y="3338824"/>
                </a:lnTo>
                <a:lnTo>
                  <a:pt x="242278" y="3330227"/>
                </a:lnTo>
                <a:lnTo>
                  <a:pt x="237513" y="3325451"/>
                </a:lnTo>
                <a:lnTo>
                  <a:pt x="232747" y="3320675"/>
                </a:lnTo>
                <a:lnTo>
                  <a:pt x="228617" y="3316217"/>
                </a:lnTo>
                <a:lnTo>
                  <a:pt x="224487" y="3311441"/>
                </a:lnTo>
                <a:lnTo>
                  <a:pt x="220993" y="3306983"/>
                </a:lnTo>
                <a:lnTo>
                  <a:pt x="217498" y="3302207"/>
                </a:lnTo>
                <a:lnTo>
                  <a:pt x="214321" y="3297431"/>
                </a:lnTo>
                <a:lnTo>
                  <a:pt x="211462" y="3292337"/>
                </a:lnTo>
                <a:lnTo>
                  <a:pt x="208921" y="3287561"/>
                </a:lnTo>
                <a:lnTo>
                  <a:pt x="206697" y="3282148"/>
                </a:lnTo>
                <a:lnTo>
                  <a:pt x="204791" y="3277690"/>
                </a:lnTo>
                <a:lnTo>
                  <a:pt x="203202" y="3272277"/>
                </a:lnTo>
                <a:lnTo>
                  <a:pt x="201931" y="3267183"/>
                </a:lnTo>
                <a:lnTo>
                  <a:pt x="201296" y="3262088"/>
                </a:lnTo>
                <a:lnTo>
                  <a:pt x="200978" y="3256994"/>
                </a:lnTo>
                <a:lnTo>
                  <a:pt x="200343" y="3251899"/>
                </a:lnTo>
                <a:lnTo>
                  <a:pt x="200025" y="3251899"/>
                </a:lnTo>
                <a:lnTo>
                  <a:pt x="200025" y="3117850"/>
                </a:lnTo>
                <a:close/>
                <a:moveTo>
                  <a:pt x="1263332" y="3111818"/>
                </a:moveTo>
                <a:lnTo>
                  <a:pt x="1263650" y="3117533"/>
                </a:lnTo>
                <a:lnTo>
                  <a:pt x="1263332" y="3119438"/>
                </a:lnTo>
                <a:lnTo>
                  <a:pt x="1263332" y="3116263"/>
                </a:lnTo>
                <a:lnTo>
                  <a:pt x="1263332" y="3111818"/>
                </a:lnTo>
                <a:close/>
                <a:moveTo>
                  <a:pt x="1263253" y="3110548"/>
                </a:moveTo>
                <a:lnTo>
                  <a:pt x="1263332" y="3111183"/>
                </a:lnTo>
                <a:lnTo>
                  <a:pt x="1263332" y="3111818"/>
                </a:lnTo>
                <a:lnTo>
                  <a:pt x="1263253" y="3110548"/>
                </a:lnTo>
                <a:close/>
                <a:moveTo>
                  <a:pt x="1892592" y="3107220"/>
                </a:moveTo>
                <a:lnTo>
                  <a:pt x="1892592" y="3210034"/>
                </a:lnTo>
                <a:lnTo>
                  <a:pt x="1913877" y="3210983"/>
                </a:lnTo>
                <a:lnTo>
                  <a:pt x="1935480" y="3210983"/>
                </a:lnTo>
                <a:lnTo>
                  <a:pt x="1965343" y="3210667"/>
                </a:lnTo>
                <a:lnTo>
                  <a:pt x="1965343" y="3107537"/>
                </a:lnTo>
                <a:lnTo>
                  <a:pt x="1935480" y="3107853"/>
                </a:lnTo>
                <a:lnTo>
                  <a:pt x="1913877" y="3107853"/>
                </a:lnTo>
                <a:lnTo>
                  <a:pt x="1892592" y="3107220"/>
                </a:lnTo>
                <a:close/>
                <a:moveTo>
                  <a:pt x="200819" y="3107046"/>
                </a:moveTo>
                <a:lnTo>
                  <a:pt x="200378" y="3110133"/>
                </a:lnTo>
                <a:lnTo>
                  <a:pt x="200025" y="3115072"/>
                </a:lnTo>
                <a:lnTo>
                  <a:pt x="200025" y="3110751"/>
                </a:lnTo>
                <a:lnTo>
                  <a:pt x="200819" y="3107046"/>
                </a:lnTo>
                <a:close/>
                <a:moveTo>
                  <a:pt x="2489519" y="3103562"/>
                </a:moveTo>
                <a:lnTo>
                  <a:pt x="2490471" y="3109906"/>
                </a:lnTo>
                <a:lnTo>
                  <a:pt x="2490788" y="3116568"/>
                </a:lnTo>
                <a:lnTo>
                  <a:pt x="2490788" y="3252652"/>
                </a:lnTo>
                <a:lnTo>
                  <a:pt x="2490471" y="3252969"/>
                </a:lnTo>
                <a:lnTo>
                  <a:pt x="2489836" y="3260899"/>
                </a:lnTo>
                <a:lnTo>
                  <a:pt x="2489519" y="3265657"/>
                </a:lnTo>
                <a:lnTo>
                  <a:pt x="2488250" y="3270733"/>
                </a:lnTo>
                <a:lnTo>
                  <a:pt x="2487298" y="3275491"/>
                </a:lnTo>
                <a:lnTo>
                  <a:pt x="2485711" y="3280566"/>
                </a:lnTo>
                <a:lnTo>
                  <a:pt x="2483490" y="3285325"/>
                </a:lnTo>
                <a:lnTo>
                  <a:pt x="2481269" y="3290083"/>
                </a:lnTo>
                <a:lnTo>
                  <a:pt x="2479048" y="3294841"/>
                </a:lnTo>
                <a:lnTo>
                  <a:pt x="2475874" y="3299599"/>
                </a:lnTo>
                <a:lnTo>
                  <a:pt x="2472701" y="3304357"/>
                </a:lnTo>
                <a:lnTo>
                  <a:pt x="2469528" y="3309115"/>
                </a:lnTo>
                <a:lnTo>
                  <a:pt x="2465403" y="3313874"/>
                </a:lnTo>
                <a:lnTo>
                  <a:pt x="2461595" y="3317997"/>
                </a:lnTo>
                <a:lnTo>
                  <a:pt x="2453028" y="3327196"/>
                </a:lnTo>
                <a:lnTo>
                  <a:pt x="2443191" y="3335761"/>
                </a:lnTo>
                <a:lnTo>
                  <a:pt x="2432086" y="3344643"/>
                </a:lnTo>
                <a:lnTo>
                  <a:pt x="2419710" y="3352891"/>
                </a:lnTo>
                <a:lnTo>
                  <a:pt x="2406701" y="3360504"/>
                </a:lnTo>
                <a:lnTo>
                  <a:pt x="2393056" y="3368434"/>
                </a:lnTo>
                <a:lnTo>
                  <a:pt x="2378143" y="3376047"/>
                </a:lnTo>
                <a:lnTo>
                  <a:pt x="2362277" y="3383660"/>
                </a:lnTo>
                <a:lnTo>
                  <a:pt x="2345777" y="3390322"/>
                </a:lnTo>
                <a:lnTo>
                  <a:pt x="2328325" y="3396983"/>
                </a:lnTo>
                <a:lnTo>
                  <a:pt x="2309921" y="3403327"/>
                </a:lnTo>
                <a:lnTo>
                  <a:pt x="2290882" y="3409671"/>
                </a:lnTo>
                <a:lnTo>
                  <a:pt x="2270892" y="3415064"/>
                </a:lnTo>
                <a:lnTo>
                  <a:pt x="2250267" y="3420139"/>
                </a:lnTo>
                <a:lnTo>
                  <a:pt x="2229324" y="3425215"/>
                </a:lnTo>
                <a:lnTo>
                  <a:pt x="2207430" y="3429973"/>
                </a:lnTo>
                <a:lnTo>
                  <a:pt x="2184901" y="3434414"/>
                </a:lnTo>
                <a:lnTo>
                  <a:pt x="2162054" y="3437903"/>
                </a:lnTo>
                <a:lnTo>
                  <a:pt x="2138256" y="3441393"/>
                </a:lnTo>
                <a:lnTo>
                  <a:pt x="2113823" y="3444565"/>
                </a:lnTo>
                <a:lnTo>
                  <a:pt x="2089390" y="3447102"/>
                </a:lnTo>
                <a:lnTo>
                  <a:pt x="2064323" y="3449006"/>
                </a:lnTo>
                <a:lnTo>
                  <a:pt x="2038621" y="3450909"/>
                </a:lnTo>
                <a:lnTo>
                  <a:pt x="2012601" y="3452178"/>
                </a:lnTo>
                <a:lnTo>
                  <a:pt x="1986582" y="3452812"/>
                </a:lnTo>
                <a:lnTo>
                  <a:pt x="1959928" y="3452812"/>
                </a:lnTo>
                <a:lnTo>
                  <a:pt x="1932639" y="3452812"/>
                </a:lnTo>
                <a:lnTo>
                  <a:pt x="1905350" y="3452178"/>
                </a:lnTo>
                <a:lnTo>
                  <a:pt x="1879014" y="3450592"/>
                </a:lnTo>
                <a:lnTo>
                  <a:pt x="1852994" y="3449006"/>
                </a:lnTo>
                <a:lnTo>
                  <a:pt x="1827292" y="3446468"/>
                </a:lnTo>
                <a:lnTo>
                  <a:pt x="1802224" y="3443930"/>
                </a:lnTo>
                <a:lnTo>
                  <a:pt x="1777157" y="3441075"/>
                </a:lnTo>
                <a:lnTo>
                  <a:pt x="1753359" y="3437269"/>
                </a:lnTo>
                <a:lnTo>
                  <a:pt x="1729560" y="3433145"/>
                </a:lnTo>
                <a:lnTo>
                  <a:pt x="1706714" y="3428704"/>
                </a:lnTo>
                <a:lnTo>
                  <a:pt x="1684502" y="3424263"/>
                </a:lnTo>
                <a:lnTo>
                  <a:pt x="1662925" y="3418871"/>
                </a:lnTo>
                <a:lnTo>
                  <a:pt x="1641983" y="3413478"/>
                </a:lnTo>
                <a:lnTo>
                  <a:pt x="1622309" y="3407134"/>
                </a:lnTo>
                <a:lnTo>
                  <a:pt x="1602953" y="3400790"/>
                </a:lnTo>
                <a:lnTo>
                  <a:pt x="1584549" y="3394445"/>
                </a:lnTo>
                <a:lnTo>
                  <a:pt x="1566780" y="3387467"/>
                </a:lnTo>
                <a:lnTo>
                  <a:pt x="1550280" y="3380488"/>
                </a:lnTo>
                <a:lnTo>
                  <a:pt x="1534414" y="3372558"/>
                </a:lnTo>
                <a:lnTo>
                  <a:pt x="1519501" y="3364945"/>
                </a:lnTo>
                <a:lnTo>
                  <a:pt x="1505539" y="3356697"/>
                </a:lnTo>
                <a:lnTo>
                  <a:pt x="1493164" y="3348450"/>
                </a:lnTo>
                <a:lnTo>
                  <a:pt x="1481106" y="3339885"/>
                </a:lnTo>
                <a:lnTo>
                  <a:pt x="1470635" y="3330686"/>
                </a:lnTo>
                <a:lnTo>
                  <a:pt x="1465875" y="3326245"/>
                </a:lnTo>
                <a:lnTo>
                  <a:pt x="1461116" y="3321487"/>
                </a:lnTo>
                <a:lnTo>
                  <a:pt x="1456673" y="3317363"/>
                </a:lnTo>
                <a:lnTo>
                  <a:pt x="1452866" y="3312605"/>
                </a:lnTo>
                <a:lnTo>
                  <a:pt x="1449375" y="3307847"/>
                </a:lnTo>
                <a:lnTo>
                  <a:pt x="1445885" y="3303088"/>
                </a:lnTo>
                <a:lnTo>
                  <a:pt x="1442712" y="3298013"/>
                </a:lnTo>
                <a:lnTo>
                  <a:pt x="1439856" y="3293255"/>
                </a:lnTo>
                <a:lnTo>
                  <a:pt x="1437000" y="3288497"/>
                </a:lnTo>
                <a:lnTo>
                  <a:pt x="1435096" y="3283421"/>
                </a:lnTo>
                <a:lnTo>
                  <a:pt x="1433192" y="3278346"/>
                </a:lnTo>
                <a:lnTo>
                  <a:pt x="1431606" y="3273588"/>
                </a:lnTo>
                <a:lnTo>
                  <a:pt x="1430337" y="3268512"/>
                </a:lnTo>
                <a:lnTo>
                  <a:pt x="1429702" y="3263437"/>
                </a:lnTo>
                <a:lnTo>
                  <a:pt x="1429385" y="3258044"/>
                </a:lnTo>
                <a:lnTo>
                  <a:pt x="1428750" y="3252969"/>
                </a:lnTo>
                <a:lnTo>
                  <a:pt x="1428750" y="3155268"/>
                </a:lnTo>
                <a:lnTo>
                  <a:pt x="1438269" y="3162881"/>
                </a:lnTo>
                <a:lnTo>
                  <a:pt x="1449058" y="3170177"/>
                </a:lnTo>
                <a:lnTo>
                  <a:pt x="1459846" y="3177473"/>
                </a:lnTo>
                <a:lnTo>
                  <a:pt x="1471270" y="3184134"/>
                </a:lnTo>
                <a:lnTo>
                  <a:pt x="1483645" y="3190795"/>
                </a:lnTo>
                <a:lnTo>
                  <a:pt x="1496337" y="3197140"/>
                </a:lnTo>
                <a:lnTo>
                  <a:pt x="1509347" y="3203484"/>
                </a:lnTo>
                <a:lnTo>
                  <a:pt x="1522674" y="3209194"/>
                </a:lnTo>
                <a:lnTo>
                  <a:pt x="1536953" y="3215221"/>
                </a:lnTo>
                <a:lnTo>
                  <a:pt x="1550915" y="3220613"/>
                </a:lnTo>
                <a:lnTo>
                  <a:pt x="1566145" y="3226006"/>
                </a:lnTo>
                <a:lnTo>
                  <a:pt x="1581376" y="3231081"/>
                </a:lnTo>
                <a:lnTo>
                  <a:pt x="1597242" y="3235839"/>
                </a:lnTo>
                <a:lnTo>
                  <a:pt x="1612790" y="3240598"/>
                </a:lnTo>
                <a:lnTo>
                  <a:pt x="1628973" y="3244721"/>
                </a:lnTo>
                <a:lnTo>
                  <a:pt x="1646108" y="3248845"/>
                </a:lnTo>
                <a:lnTo>
                  <a:pt x="1662608" y="3252652"/>
                </a:lnTo>
                <a:lnTo>
                  <a:pt x="1680060" y="3256141"/>
                </a:lnTo>
                <a:lnTo>
                  <a:pt x="1697195" y="3259313"/>
                </a:lnTo>
                <a:lnTo>
                  <a:pt x="1714964" y="3262485"/>
                </a:lnTo>
                <a:lnTo>
                  <a:pt x="1732733" y="3265657"/>
                </a:lnTo>
                <a:lnTo>
                  <a:pt x="1750820" y="3268195"/>
                </a:lnTo>
                <a:lnTo>
                  <a:pt x="1768907" y="3270416"/>
                </a:lnTo>
                <a:lnTo>
                  <a:pt x="1786993" y="3272636"/>
                </a:lnTo>
                <a:lnTo>
                  <a:pt x="1805715" y="3274857"/>
                </a:lnTo>
                <a:lnTo>
                  <a:pt x="1824119" y="3276443"/>
                </a:lnTo>
                <a:lnTo>
                  <a:pt x="1842840" y="3277394"/>
                </a:lnTo>
                <a:lnTo>
                  <a:pt x="1861561" y="3278663"/>
                </a:lnTo>
                <a:lnTo>
                  <a:pt x="1880283" y="3279615"/>
                </a:lnTo>
                <a:lnTo>
                  <a:pt x="1898687" y="3280249"/>
                </a:lnTo>
                <a:lnTo>
                  <a:pt x="1917725" y="3280566"/>
                </a:lnTo>
                <a:lnTo>
                  <a:pt x="1936129" y="3280566"/>
                </a:lnTo>
                <a:lnTo>
                  <a:pt x="1958658" y="3280566"/>
                </a:lnTo>
                <a:lnTo>
                  <a:pt x="1981187" y="3280249"/>
                </a:lnTo>
                <a:lnTo>
                  <a:pt x="2003399" y="3278980"/>
                </a:lnTo>
                <a:lnTo>
                  <a:pt x="2025928" y="3278029"/>
                </a:lnTo>
                <a:lnTo>
                  <a:pt x="2048140" y="3276443"/>
                </a:lnTo>
                <a:lnTo>
                  <a:pt x="2070034" y="3274222"/>
                </a:lnTo>
                <a:lnTo>
                  <a:pt x="2092246" y="3272002"/>
                </a:lnTo>
                <a:lnTo>
                  <a:pt x="2114458" y="3269464"/>
                </a:lnTo>
                <a:lnTo>
                  <a:pt x="2135718" y="3266609"/>
                </a:lnTo>
                <a:lnTo>
                  <a:pt x="2157295" y="3263437"/>
                </a:lnTo>
                <a:lnTo>
                  <a:pt x="2178237" y="3259313"/>
                </a:lnTo>
                <a:lnTo>
                  <a:pt x="2198545" y="3255507"/>
                </a:lnTo>
                <a:lnTo>
                  <a:pt x="2219170" y="3251066"/>
                </a:lnTo>
                <a:lnTo>
                  <a:pt x="2239161" y="3246307"/>
                </a:lnTo>
                <a:lnTo>
                  <a:pt x="2258517" y="3241232"/>
                </a:lnTo>
                <a:lnTo>
                  <a:pt x="2277555" y="3235839"/>
                </a:lnTo>
                <a:lnTo>
                  <a:pt x="2295959" y="3230130"/>
                </a:lnTo>
                <a:lnTo>
                  <a:pt x="2314046" y="3223785"/>
                </a:lnTo>
                <a:lnTo>
                  <a:pt x="2331498" y="3217441"/>
                </a:lnTo>
                <a:lnTo>
                  <a:pt x="2348316" y="3210780"/>
                </a:lnTo>
                <a:lnTo>
                  <a:pt x="2364498" y="3203801"/>
                </a:lnTo>
                <a:lnTo>
                  <a:pt x="2380047" y="3196188"/>
                </a:lnTo>
                <a:lnTo>
                  <a:pt x="2394643" y="3188575"/>
                </a:lnTo>
                <a:lnTo>
                  <a:pt x="2408605" y="3180645"/>
                </a:lnTo>
                <a:lnTo>
                  <a:pt x="2422249" y="3171763"/>
                </a:lnTo>
                <a:lnTo>
                  <a:pt x="2434307" y="3163198"/>
                </a:lnTo>
                <a:lnTo>
                  <a:pt x="2445730" y="3153999"/>
                </a:lnTo>
                <a:lnTo>
                  <a:pt x="2456518" y="3144800"/>
                </a:lnTo>
                <a:lnTo>
                  <a:pt x="2466355" y="3134966"/>
                </a:lnTo>
                <a:lnTo>
                  <a:pt x="2471115" y="3129574"/>
                </a:lnTo>
                <a:lnTo>
                  <a:pt x="2474922" y="3124498"/>
                </a:lnTo>
                <a:lnTo>
                  <a:pt x="2479365" y="3119423"/>
                </a:lnTo>
                <a:lnTo>
                  <a:pt x="2482855" y="3114347"/>
                </a:lnTo>
                <a:lnTo>
                  <a:pt x="2486346" y="3108955"/>
                </a:lnTo>
                <a:lnTo>
                  <a:pt x="2489519" y="3103562"/>
                </a:lnTo>
                <a:close/>
                <a:moveTo>
                  <a:pt x="201789" y="3100564"/>
                </a:moveTo>
                <a:lnTo>
                  <a:pt x="201084" y="3105812"/>
                </a:lnTo>
                <a:lnTo>
                  <a:pt x="200819" y="3107046"/>
                </a:lnTo>
                <a:lnTo>
                  <a:pt x="201084" y="3105194"/>
                </a:lnTo>
                <a:lnTo>
                  <a:pt x="201789" y="3100564"/>
                </a:lnTo>
                <a:close/>
                <a:moveTo>
                  <a:pt x="1260475" y="3095625"/>
                </a:moveTo>
                <a:lnTo>
                  <a:pt x="1262062" y="3101340"/>
                </a:lnTo>
                <a:lnTo>
                  <a:pt x="1263015" y="3106738"/>
                </a:lnTo>
                <a:lnTo>
                  <a:pt x="1263253" y="3110548"/>
                </a:lnTo>
                <a:lnTo>
                  <a:pt x="1262698" y="3106103"/>
                </a:lnTo>
                <a:lnTo>
                  <a:pt x="1261745" y="3100705"/>
                </a:lnTo>
                <a:lnTo>
                  <a:pt x="1260475" y="3095625"/>
                </a:lnTo>
                <a:close/>
                <a:moveTo>
                  <a:pt x="1746773" y="3094566"/>
                </a:moveTo>
                <a:lnTo>
                  <a:pt x="1746773" y="3198013"/>
                </a:lnTo>
                <a:lnTo>
                  <a:pt x="1764563" y="3200227"/>
                </a:lnTo>
                <a:lnTo>
                  <a:pt x="1782671" y="3202758"/>
                </a:lnTo>
                <a:lnTo>
                  <a:pt x="1800780" y="3204656"/>
                </a:lnTo>
                <a:lnTo>
                  <a:pt x="1819841" y="3206238"/>
                </a:lnTo>
                <a:lnTo>
                  <a:pt x="1819841" y="3102791"/>
                </a:lnTo>
                <a:lnTo>
                  <a:pt x="1800780" y="3101210"/>
                </a:lnTo>
                <a:lnTo>
                  <a:pt x="1782671" y="3099312"/>
                </a:lnTo>
                <a:lnTo>
                  <a:pt x="1764563" y="3097097"/>
                </a:lnTo>
                <a:lnTo>
                  <a:pt x="1746773" y="3094566"/>
                </a:lnTo>
                <a:close/>
                <a:moveTo>
                  <a:pt x="1600953" y="3061666"/>
                </a:moveTo>
                <a:lnTo>
                  <a:pt x="1600953" y="3166378"/>
                </a:lnTo>
                <a:lnTo>
                  <a:pt x="1618744" y="3171756"/>
                </a:lnTo>
                <a:lnTo>
                  <a:pt x="1636217" y="3176501"/>
                </a:lnTo>
                <a:lnTo>
                  <a:pt x="1654960" y="3180930"/>
                </a:lnTo>
                <a:lnTo>
                  <a:pt x="1673704" y="3185042"/>
                </a:lnTo>
                <a:lnTo>
                  <a:pt x="1673704" y="3080963"/>
                </a:lnTo>
                <a:lnTo>
                  <a:pt x="1654960" y="3076534"/>
                </a:lnTo>
                <a:lnTo>
                  <a:pt x="1636217" y="3071789"/>
                </a:lnTo>
                <a:lnTo>
                  <a:pt x="1618108" y="3066728"/>
                </a:lnTo>
                <a:lnTo>
                  <a:pt x="1600953" y="3061666"/>
                </a:lnTo>
                <a:close/>
                <a:moveTo>
                  <a:pt x="3151360" y="3046095"/>
                </a:moveTo>
                <a:lnTo>
                  <a:pt x="3151360" y="3160713"/>
                </a:lnTo>
                <a:lnTo>
                  <a:pt x="3174848" y="3161665"/>
                </a:lnTo>
                <a:lnTo>
                  <a:pt x="3198972" y="3161665"/>
                </a:lnTo>
                <a:lnTo>
                  <a:pt x="3231983" y="3161348"/>
                </a:lnTo>
                <a:lnTo>
                  <a:pt x="3231983" y="3046413"/>
                </a:lnTo>
                <a:lnTo>
                  <a:pt x="3198972" y="3046730"/>
                </a:lnTo>
                <a:lnTo>
                  <a:pt x="3174848" y="3046413"/>
                </a:lnTo>
                <a:lnTo>
                  <a:pt x="3151360" y="3046095"/>
                </a:lnTo>
                <a:close/>
                <a:moveTo>
                  <a:pt x="3815080" y="3040062"/>
                </a:moveTo>
                <a:lnTo>
                  <a:pt x="3816033" y="3047365"/>
                </a:lnTo>
                <a:lnTo>
                  <a:pt x="3816350" y="3054985"/>
                </a:lnTo>
                <a:lnTo>
                  <a:pt x="3816350" y="3206115"/>
                </a:lnTo>
                <a:lnTo>
                  <a:pt x="3816033" y="3206432"/>
                </a:lnTo>
                <a:lnTo>
                  <a:pt x="3815398" y="3214687"/>
                </a:lnTo>
                <a:lnTo>
                  <a:pt x="3814763" y="3220720"/>
                </a:lnTo>
                <a:lnTo>
                  <a:pt x="3813493" y="3226117"/>
                </a:lnTo>
                <a:lnTo>
                  <a:pt x="3811906" y="3231197"/>
                </a:lnTo>
                <a:lnTo>
                  <a:pt x="3810319" y="3236912"/>
                </a:lnTo>
                <a:lnTo>
                  <a:pt x="3808097" y="3242310"/>
                </a:lnTo>
                <a:lnTo>
                  <a:pt x="3805558" y="3248025"/>
                </a:lnTo>
                <a:lnTo>
                  <a:pt x="3803019" y="3253105"/>
                </a:lnTo>
                <a:lnTo>
                  <a:pt x="3799844" y="3258185"/>
                </a:lnTo>
                <a:lnTo>
                  <a:pt x="3796036" y="3263583"/>
                </a:lnTo>
                <a:lnTo>
                  <a:pt x="3792226" y="3268663"/>
                </a:lnTo>
                <a:lnTo>
                  <a:pt x="3788418" y="3274060"/>
                </a:lnTo>
                <a:lnTo>
                  <a:pt x="3783974" y="3278823"/>
                </a:lnTo>
                <a:lnTo>
                  <a:pt x="3779212" y="3283903"/>
                </a:lnTo>
                <a:lnTo>
                  <a:pt x="3774134" y="3288983"/>
                </a:lnTo>
                <a:lnTo>
                  <a:pt x="3768420" y="3293745"/>
                </a:lnTo>
                <a:lnTo>
                  <a:pt x="3763024" y="3298508"/>
                </a:lnTo>
                <a:lnTo>
                  <a:pt x="3750963" y="3307715"/>
                </a:lnTo>
                <a:lnTo>
                  <a:pt x="3737314" y="3317240"/>
                </a:lnTo>
                <a:lnTo>
                  <a:pt x="3722713" y="3326448"/>
                </a:lnTo>
                <a:lnTo>
                  <a:pt x="3707477" y="3335020"/>
                </a:lnTo>
                <a:lnTo>
                  <a:pt x="3690971" y="3343275"/>
                </a:lnTo>
                <a:lnTo>
                  <a:pt x="3673513" y="3351213"/>
                </a:lnTo>
                <a:lnTo>
                  <a:pt x="3655103" y="3359150"/>
                </a:lnTo>
                <a:lnTo>
                  <a:pt x="3635424" y="3366770"/>
                </a:lnTo>
                <a:lnTo>
                  <a:pt x="3615109" y="3373755"/>
                </a:lnTo>
                <a:lnTo>
                  <a:pt x="3593842" y="3380423"/>
                </a:lnTo>
                <a:lnTo>
                  <a:pt x="3571941" y="3386773"/>
                </a:lnTo>
                <a:lnTo>
                  <a:pt x="3549087" y="3392805"/>
                </a:lnTo>
                <a:lnTo>
                  <a:pt x="3525281" y="3398203"/>
                </a:lnTo>
                <a:lnTo>
                  <a:pt x="3501157" y="3403283"/>
                </a:lnTo>
                <a:lnTo>
                  <a:pt x="3476082" y="3408045"/>
                </a:lnTo>
                <a:lnTo>
                  <a:pt x="3450371" y="3411855"/>
                </a:lnTo>
                <a:lnTo>
                  <a:pt x="3424343" y="3415983"/>
                </a:lnTo>
                <a:lnTo>
                  <a:pt x="3397680" y="3419475"/>
                </a:lnTo>
                <a:lnTo>
                  <a:pt x="3370065" y="3422333"/>
                </a:lnTo>
                <a:lnTo>
                  <a:pt x="3341815" y="3424555"/>
                </a:lnTo>
                <a:lnTo>
                  <a:pt x="3313565" y="3426460"/>
                </a:lnTo>
                <a:lnTo>
                  <a:pt x="3284680" y="3427730"/>
                </a:lnTo>
                <a:lnTo>
                  <a:pt x="3255478" y="3428683"/>
                </a:lnTo>
                <a:lnTo>
                  <a:pt x="3225959" y="3429000"/>
                </a:lnTo>
                <a:lnTo>
                  <a:pt x="3195487" y="3428683"/>
                </a:lnTo>
                <a:lnTo>
                  <a:pt x="3165650" y="3427730"/>
                </a:lnTo>
                <a:lnTo>
                  <a:pt x="3136130" y="3426143"/>
                </a:lnTo>
                <a:lnTo>
                  <a:pt x="3106928" y="3424238"/>
                </a:lnTo>
                <a:lnTo>
                  <a:pt x="3078678" y="3422015"/>
                </a:lnTo>
                <a:lnTo>
                  <a:pt x="3050428" y="3418840"/>
                </a:lnTo>
                <a:lnTo>
                  <a:pt x="3022813" y="3415030"/>
                </a:lnTo>
                <a:lnTo>
                  <a:pt x="2996150" y="3411220"/>
                </a:lnTo>
                <a:lnTo>
                  <a:pt x="2970122" y="3406775"/>
                </a:lnTo>
                <a:lnTo>
                  <a:pt x="2944729" y="3402013"/>
                </a:lnTo>
                <a:lnTo>
                  <a:pt x="2919971" y="3396615"/>
                </a:lnTo>
                <a:lnTo>
                  <a:pt x="2895847" y="3390583"/>
                </a:lnTo>
                <a:lnTo>
                  <a:pt x="2872994" y="3384868"/>
                </a:lnTo>
                <a:lnTo>
                  <a:pt x="2850775" y="3378200"/>
                </a:lnTo>
                <a:lnTo>
                  <a:pt x="2829190" y="3370898"/>
                </a:lnTo>
                <a:lnTo>
                  <a:pt x="2808876" y="3363595"/>
                </a:lnTo>
                <a:lnTo>
                  <a:pt x="2789196" y="3355975"/>
                </a:lnTo>
                <a:lnTo>
                  <a:pt x="2770469" y="3347720"/>
                </a:lnTo>
                <a:lnTo>
                  <a:pt x="2753328" y="3339465"/>
                </a:lnTo>
                <a:lnTo>
                  <a:pt x="2736823" y="3330893"/>
                </a:lnTo>
                <a:lnTo>
                  <a:pt x="2721269" y="3321685"/>
                </a:lnTo>
                <a:lnTo>
                  <a:pt x="2706986" y="3312160"/>
                </a:lnTo>
                <a:lnTo>
                  <a:pt x="2693972" y="3302635"/>
                </a:lnTo>
                <a:lnTo>
                  <a:pt x="2688258" y="3297873"/>
                </a:lnTo>
                <a:lnTo>
                  <a:pt x="2682227" y="3292793"/>
                </a:lnTo>
                <a:lnTo>
                  <a:pt x="2676831" y="3287713"/>
                </a:lnTo>
                <a:lnTo>
                  <a:pt x="2671753" y="3282950"/>
                </a:lnTo>
                <a:lnTo>
                  <a:pt x="2666991" y="3277870"/>
                </a:lnTo>
                <a:lnTo>
                  <a:pt x="2662548" y="3272473"/>
                </a:lnTo>
                <a:lnTo>
                  <a:pt x="2658104" y="3267393"/>
                </a:lnTo>
                <a:lnTo>
                  <a:pt x="2654612" y="3261995"/>
                </a:lnTo>
                <a:lnTo>
                  <a:pt x="2651121" y="3256598"/>
                </a:lnTo>
                <a:lnTo>
                  <a:pt x="2647947" y="3251200"/>
                </a:lnTo>
                <a:lnTo>
                  <a:pt x="2645090" y="3245485"/>
                </a:lnTo>
                <a:lnTo>
                  <a:pt x="2642868" y="3240405"/>
                </a:lnTo>
                <a:lnTo>
                  <a:pt x="2640329" y="3234372"/>
                </a:lnTo>
                <a:lnTo>
                  <a:pt x="2638742" y="3228975"/>
                </a:lnTo>
                <a:lnTo>
                  <a:pt x="2637789" y="3223577"/>
                </a:lnTo>
                <a:lnTo>
                  <a:pt x="2636520" y="3217862"/>
                </a:lnTo>
                <a:lnTo>
                  <a:pt x="2636202" y="3212147"/>
                </a:lnTo>
                <a:lnTo>
                  <a:pt x="2635885" y="3206432"/>
                </a:lnTo>
                <a:lnTo>
                  <a:pt x="2635250" y="3206432"/>
                </a:lnTo>
                <a:lnTo>
                  <a:pt x="2635250" y="3097530"/>
                </a:lnTo>
                <a:lnTo>
                  <a:pt x="2646360" y="3105785"/>
                </a:lnTo>
                <a:lnTo>
                  <a:pt x="2657786" y="3114040"/>
                </a:lnTo>
                <a:lnTo>
                  <a:pt x="2670166" y="3121977"/>
                </a:lnTo>
                <a:lnTo>
                  <a:pt x="2683180" y="3129597"/>
                </a:lnTo>
                <a:lnTo>
                  <a:pt x="2696511" y="3136900"/>
                </a:lnTo>
                <a:lnTo>
                  <a:pt x="2710160" y="3144202"/>
                </a:lnTo>
                <a:lnTo>
                  <a:pt x="2724761" y="3151187"/>
                </a:lnTo>
                <a:lnTo>
                  <a:pt x="2740314" y="3157855"/>
                </a:lnTo>
                <a:lnTo>
                  <a:pt x="2755550" y="3164205"/>
                </a:lnTo>
                <a:lnTo>
                  <a:pt x="2771738" y="3170237"/>
                </a:lnTo>
                <a:lnTo>
                  <a:pt x="2788244" y="3176270"/>
                </a:lnTo>
                <a:lnTo>
                  <a:pt x="2805384" y="3181985"/>
                </a:lnTo>
                <a:lnTo>
                  <a:pt x="2822525" y="3187065"/>
                </a:lnTo>
                <a:lnTo>
                  <a:pt x="2840300" y="3192145"/>
                </a:lnTo>
                <a:lnTo>
                  <a:pt x="2858393" y="3196907"/>
                </a:lnTo>
                <a:lnTo>
                  <a:pt x="2877120" y="3201670"/>
                </a:lnTo>
                <a:lnTo>
                  <a:pt x="2895530" y="3205797"/>
                </a:lnTo>
                <a:lnTo>
                  <a:pt x="2914892" y="3209925"/>
                </a:lnTo>
                <a:lnTo>
                  <a:pt x="2934255" y="3213735"/>
                </a:lnTo>
                <a:lnTo>
                  <a:pt x="2953617" y="3217227"/>
                </a:lnTo>
                <a:lnTo>
                  <a:pt x="2973614" y="3220402"/>
                </a:lnTo>
                <a:lnTo>
                  <a:pt x="2993294" y="3222942"/>
                </a:lnTo>
                <a:lnTo>
                  <a:pt x="3013926" y="3225800"/>
                </a:lnTo>
                <a:lnTo>
                  <a:pt x="3033923" y="3228340"/>
                </a:lnTo>
                <a:lnTo>
                  <a:pt x="3054555" y="3230245"/>
                </a:lnTo>
                <a:lnTo>
                  <a:pt x="3074869" y="3232150"/>
                </a:lnTo>
                <a:lnTo>
                  <a:pt x="3095819" y="3233737"/>
                </a:lnTo>
                <a:lnTo>
                  <a:pt x="3116451" y="3235007"/>
                </a:lnTo>
                <a:lnTo>
                  <a:pt x="3137400" y="3235960"/>
                </a:lnTo>
                <a:lnTo>
                  <a:pt x="3158032" y="3236595"/>
                </a:lnTo>
                <a:lnTo>
                  <a:pt x="3178981" y="3237230"/>
                </a:lnTo>
                <a:lnTo>
                  <a:pt x="3199613" y="3237230"/>
                </a:lnTo>
                <a:lnTo>
                  <a:pt x="3224372" y="3236912"/>
                </a:lnTo>
                <a:lnTo>
                  <a:pt x="3249765" y="3236595"/>
                </a:lnTo>
                <a:lnTo>
                  <a:pt x="3274523" y="3235325"/>
                </a:lnTo>
                <a:lnTo>
                  <a:pt x="3299282" y="3234055"/>
                </a:lnTo>
                <a:lnTo>
                  <a:pt x="3324040" y="3232150"/>
                </a:lnTo>
                <a:lnTo>
                  <a:pt x="3348481" y="3230245"/>
                </a:lnTo>
                <a:lnTo>
                  <a:pt x="3372922" y="3227387"/>
                </a:lnTo>
                <a:lnTo>
                  <a:pt x="3397680" y="3224530"/>
                </a:lnTo>
                <a:lnTo>
                  <a:pt x="3421486" y="3221355"/>
                </a:lnTo>
                <a:lnTo>
                  <a:pt x="3445292" y="3217545"/>
                </a:lnTo>
                <a:lnTo>
                  <a:pt x="3468464" y="3213735"/>
                </a:lnTo>
                <a:lnTo>
                  <a:pt x="3491635" y="3208972"/>
                </a:lnTo>
                <a:lnTo>
                  <a:pt x="3514171" y="3204210"/>
                </a:lnTo>
                <a:lnTo>
                  <a:pt x="3536390" y="3199130"/>
                </a:lnTo>
                <a:lnTo>
                  <a:pt x="3557974" y="3193097"/>
                </a:lnTo>
                <a:lnTo>
                  <a:pt x="3579241" y="3187065"/>
                </a:lnTo>
                <a:lnTo>
                  <a:pt x="3599873" y="3180715"/>
                </a:lnTo>
                <a:lnTo>
                  <a:pt x="3619870" y="3174047"/>
                </a:lnTo>
                <a:lnTo>
                  <a:pt x="3639233" y="3167062"/>
                </a:lnTo>
                <a:lnTo>
                  <a:pt x="3657643" y="3159442"/>
                </a:lnTo>
                <a:lnTo>
                  <a:pt x="3676053" y="3151505"/>
                </a:lnTo>
                <a:lnTo>
                  <a:pt x="3692876" y="3143250"/>
                </a:lnTo>
                <a:lnTo>
                  <a:pt x="3709381" y="3134677"/>
                </a:lnTo>
                <a:lnTo>
                  <a:pt x="3724935" y="3125470"/>
                </a:lnTo>
                <a:lnTo>
                  <a:pt x="3739853" y="3116262"/>
                </a:lnTo>
                <a:lnTo>
                  <a:pt x="3753502" y="3106420"/>
                </a:lnTo>
                <a:lnTo>
                  <a:pt x="3766198" y="3096577"/>
                </a:lnTo>
                <a:lnTo>
                  <a:pt x="3772547" y="3090862"/>
                </a:lnTo>
                <a:lnTo>
                  <a:pt x="3777943" y="3085782"/>
                </a:lnTo>
                <a:lnTo>
                  <a:pt x="3783656" y="3080385"/>
                </a:lnTo>
                <a:lnTo>
                  <a:pt x="3789052" y="3074670"/>
                </a:lnTo>
                <a:lnTo>
                  <a:pt x="3793814" y="3069272"/>
                </a:lnTo>
                <a:lnTo>
                  <a:pt x="3798575" y="3063557"/>
                </a:lnTo>
                <a:lnTo>
                  <a:pt x="3803336" y="3057842"/>
                </a:lnTo>
                <a:lnTo>
                  <a:pt x="3807145" y="3051810"/>
                </a:lnTo>
                <a:lnTo>
                  <a:pt x="3811271" y="3045777"/>
                </a:lnTo>
                <a:lnTo>
                  <a:pt x="3815080" y="3040062"/>
                </a:lnTo>
                <a:close/>
                <a:moveTo>
                  <a:pt x="2989478" y="3031808"/>
                </a:moveTo>
                <a:lnTo>
                  <a:pt x="2989478" y="3147378"/>
                </a:lnTo>
                <a:lnTo>
                  <a:pt x="3009158" y="3149918"/>
                </a:lnTo>
                <a:lnTo>
                  <a:pt x="3029472" y="3152140"/>
                </a:lnTo>
                <a:lnTo>
                  <a:pt x="3049469" y="3154363"/>
                </a:lnTo>
                <a:lnTo>
                  <a:pt x="3070419" y="3155950"/>
                </a:lnTo>
                <a:lnTo>
                  <a:pt x="3070419" y="3041333"/>
                </a:lnTo>
                <a:lnTo>
                  <a:pt x="3049469" y="3039428"/>
                </a:lnTo>
                <a:lnTo>
                  <a:pt x="3029472" y="3036888"/>
                </a:lnTo>
                <a:lnTo>
                  <a:pt x="3009158" y="3034665"/>
                </a:lnTo>
                <a:lnTo>
                  <a:pt x="2989478" y="3031808"/>
                </a:lnTo>
                <a:close/>
                <a:moveTo>
                  <a:pt x="2402802" y="3022755"/>
                </a:moveTo>
                <a:lnTo>
                  <a:pt x="2397719" y="3026235"/>
                </a:lnTo>
                <a:lnTo>
                  <a:pt x="2391365" y="3029398"/>
                </a:lnTo>
                <a:lnTo>
                  <a:pt x="2383740" y="3032878"/>
                </a:lnTo>
                <a:lnTo>
                  <a:pt x="2376433" y="3036042"/>
                </a:lnTo>
                <a:lnTo>
                  <a:pt x="2360867" y="3042369"/>
                </a:lnTo>
                <a:lnTo>
                  <a:pt x="2347841" y="3047114"/>
                </a:lnTo>
                <a:lnTo>
                  <a:pt x="2347841" y="3137274"/>
                </a:lnTo>
                <a:lnTo>
                  <a:pt x="2355784" y="3133794"/>
                </a:lnTo>
                <a:lnTo>
                  <a:pt x="2363408" y="3129681"/>
                </a:lnTo>
                <a:lnTo>
                  <a:pt x="2371033" y="3125252"/>
                </a:lnTo>
                <a:lnTo>
                  <a:pt x="2378340" y="3120507"/>
                </a:lnTo>
                <a:lnTo>
                  <a:pt x="2385329" y="3115762"/>
                </a:lnTo>
                <a:lnTo>
                  <a:pt x="2391683" y="3111017"/>
                </a:lnTo>
                <a:lnTo>
                  <a:pt x="2397719" y="3106271"/>
                </a:lnTo>
                <a:lnTo>
                  <a:pt x="2402802" y="3101526"/>
                </a:lnTo>
                <a:lnTo>
                  <a:pt x="2402802" y="3022755"/>
                </a:lnTo>
                <a:close/>
                <a:moveTo>
                  <a:pt x="698500" y="3017837"/>
                </a:moveTo>
                <a:lnTo>
                  <a:pt x="698500" y="3086100"/>
                </a:lnTo>
                <a:lnTo>
                  <a:pt x="684586" y="3083595"/>
                </a:lnTo>
                <a:lnTo>
                  <a:pt x="667825" y="3079838"/>
                </a:lnTo>
                <a:lnTo>
                  <a:pt x="659920" y="3077959"/>
                </a:lnTo>
                <a:lnTo>
                  <a:pt x="652962" y="3076393"/>
                </a:lnTo>
                <a:lnTo>
                  <a:pt x="646321" y="3074201"/>
                </a:lnTo>
                <a:lnTo>
                  <a:pt x="640313" y="3071696"/>
                </a:lnTo>
                <a:lnTo>
                  <a:pt x="634305" y="3069191"/>
                </a:lnTo>
                <a:lnTo>
                  <a:pt x="629245" y="3065433"/>
                </a:lnTo>
                <a:lnTo>
                  <a:pt x="626082" y="3063555"/>
                </a:lnTo>
                <a:lnTo>
                  <a:pt x="623869" y="3061363"/>
                </a:lnTo>
                <a:lnTo>
                  <a:pt x="622288" y="3058545"/>
                </a:lnTo>
                <a:lnTo>
                  <a:pt x="620706" y="3056353"/>
                </a:lnTo>
                <a:lnTo>
                  <a:pt x="619441" y="3053534"/>
                </a:lnTo>
                <a:lnTo>
                  <a:pt x="619125" y="3051029"/>
                </a:lnTo>
                <a:lnTo>
                  <a:pt x="619125" y="3048524"/>
                </a:lnTo>
                <a:lnTo>
                  <a:pt x="619441" y="3046019"/>
                </a:lnTo>
                <a:lnTo>
                  <a:pt x="620390" y="3043514"/>
                </a:lnTo>
                <a:lnTo>
                  <a:pt x="621971" y="3041009"/>
                </a:lnTo>
                <a:lnTo>
                  <a:pt x="623553" y="3038817"/>
                </a:lnTo>
                <a:lnTo>
                  <a:pt x="625766" y="3036312"/>
                </a:lnTo>
                <a:lnTo>
                  <a:pt x="628296" y="3034433"/>
                </a:lnTo>
                <a:lnTo>
                  <a:pt x="631142" y="3032555"/>
                </a:lnTo>
                <a:lnTo>
                  <a:pt x="634937" y="3030676"/>
                </a:lnTo>
                <a:lnTo>
                  <a:pt x="638732" y="3029110"/>
                </a:lnTo>
                <a:lnTo>
                  <a:pt x="645057" y="3026605"/>
                </a:lnTo>
                <a:lnTo>
                  <a:pt x="651697" y="3024726"/>
                </a:lnTo>
                <a:lnTo>
                  <a:pt x="658655" y="3023161"/>
                </a:lnTo>
                <a:lnTo>
                  <a:pt x="666244" y="3021595"/>
                </a:lnTo>
                <a:lnTo>
                  <a:pt x="674150" y="3020342"/>
                </a:lnTo>
                <a:lnTo>
                  <a:pt x="682056" y="3019403"/>
                </a:lnTo>
                <a:lnTo>
                  <a:pt x="698500" y="3017837"/>
                </a:lnTo>
                <a:close/>
                <a:moveTo>
                  <a:pt x="2827597" y="2994977"/>
                </a:moveTo>
                <a:lnTo>
                  <a:pt x="2827597" y="3112135"/>
                </a:lnTo>
                <a:lnTo>
                  <a:pt x="2846959" y="3117850"/>
                </a:lnTo>
                <a:lnTo>
                  <a:pt x="2866956" y="3123248"/>
                </a:lnTo>
                <a:lnTo>
                  <a:pt x="2887588" y="3128010"/>
                </a:lnTo>
                <a:lnTo>
                  <a:pt x="2908220" y="3132773"/>
                </a:lnTo>
                <a:lnTo>
                  <a:pt x="2908220" y="3016885"/>
                </a:lnTo>
                <a:lnTo>
                  <a:pt x="2887588" y="3011805"/>
                </a:lnTo>
                <a:lnTo>
                  <a:pt x="2866956" y="3006725"/>
                </a:lnTo>
                <a:lnTo>
                  <a:pt x="2846959" y="3001010"/>
                </a:lnTo>
                <a:lnTo>
                  <a:pt x="2827597" y="2994977"/>
                </a:lnTo>
                <a:close/>
                <a:moveTo>
                  <a:pt x="1455133" y="2986375"/>
                </a:moveTo>
                <a:lnTo>
                  <a:pt x="1455133" y="3092352"/>
                </a:lnTo>
                <a:lnTo>
                  <a:pt x="1457675" y="3094883"/>
                </a:lnTo>
                <a:lnTo>
                  <a:pt x="1460216" y="3097730"/>
                </a:lnTo>
                <a:lnTo>
                  <a:pt x="1466888" y="3103741"/>
                </a:lnTo>
                <a:lnTo>
                  <a:pt x="1475466" y="3110068"/>
                </a:lnTo>
                <a:lnTo>
                  <a:pt x="1484679" y="3116078"/>
                </a:lnTo>
                <a:lnTo>
                  <a:pt x="1495162" y="3122405"/>
                </a:lnTo>
                <a:lnTo>
                  <a:pt x="1505964" y="3128732"/>
                </a:lnTo>
                <a:lnTo>
                  <a:pt x="1517083" y="3134743"/>
                </a:lnTo>
                <a:lnTo>
                  <a:pt x="1528202" y="3139804"/>
                </a:lnTo>
                <a:lnTo>
                  <a:pt x="1528202" y="3033195"/>
                </a:lnTo>
                <a:lnTo>
                  <a:pt x="1517083" y="3027817"/>
                </a:lnTo>
                <a:lnTo>
                  <a:pt x="1506917" y="3022122"/>
                </a:lnTo>
                <a:lnTo>
                  <a:pt x="1497068" y="3016428"/>
                </a:lnTo>
                <a:lnTo>
                  <a:pt x="1487538" y="3010734"/>
                </a:lnTo>
                <a:lnTo>
                  <a:pt x="1478960" y="3005039"/>
                </a:lnTo>
                <a:lnTo>
                  <a:pt x="1470700" y="2998712"/>
                </a:lnTo>
                <a:lnTo>
                  <a:pt x="1462758" y="2992702"/>
                </a:lnTo>
                <a:lnTo>
                  <a:pt x="1455133" y="2986375"/>
                </a:lnTo>
                <a:close/>
                <a:moveTo>
                  <a:pt x="711352" y="2965750"/>
                </a:moveTo>
                <a:lnTo>
                  <a:pt x="709129" y="2966067"/>
                </a:lnTo>
                <a:lnTo>
                  <a:pt x="706270" y="2966384"/>
                </a:lnTo>
                <a:lnTo>
                  <a:pt x="704047" y="2966702"/>
                </a:lnTo>
                <a:lnTo>
                  <a:pt x="701824" y="2967653"/>
                </a:lnTo>
                <a:lnTo>
                  <a:pt x="700236" y="2968288"/>
                </a:lnTo>
                <a:lnTo>
                  <a:pt x="699283" y="2969556"/>
                </a:lnTo>
                <a:lnTo>
                  <a:pt x="698330" y="2970191"/>
                </a:lnTo>
                <a:lnTo>
                  <a:pt x="698012" y="2971459"/>
                </a:lnTo>
                <a:lnTo>
                  <a:pt x="698012" y="2990491"/>
                </a:lnTo>
                <a:lnTo>
                  <a:pt x="683085" y="2991760"/>
                </a:lnTo>
                <a:lnTo>
                  <a:pt x="667839" y="2993346"/>
                </a:lnTo>
                <a:lnTo>
                  <a:pt x="653865" y="2995249"/>
                </a:lnTo>
                <a:lnTo>
                  <a:pt x="639890" y="2997786"/>
                </a:lnTo>
                <a:lnTo>
                  <a:pt x="626550" y="3000641"/>
                </a:lnTo>
                <a:lnTo>
                  <a:pt x="613846" y="3004130"/>
                </a:lnTo>
                <a:lnTo>
                  <a:pt x="602094" y="3007619"/>
                </a:lnTo>
                <a:lnTo>
                  <a:pt x="590978" y="3012060"/>
                </a:lnTo>
                <a:lnTo>
                  <a:pt x="583673" y="3015549"/>
                </a:lnTo>
                <a:lnTo>
                  <a:pt x="576368" y="3019355"/>
                </a:lnTo>
                <a:lnTo>
                  <a:pt x="570015" y="3023162"/>
                </a:lnTo>
                <a:lnTo>
                  <a:pt x="564616" y="3026968"/>
                </a:lnTo>
                <a:lnTo>
                  <a:pt x="559852" y="3031092"/>
                </a:lnTo>
                <a:lnTo>
                  <a:pt x="556041" y="3035215"/>
                </a:lnTo>
                <a:lnTo>
                  <a:pt x="552865" y="3039656"/>
                </a:lnTo>
                <a:lnTo>
                  <a:pt x="550324" y="3044096"/>
                </a:lnTo>
                <a:lnTo>
                  <a:pt x="548736" y="3048854"/>
                </a:lnTo>
                <a:lnTo>
                  <a:pt x="547783" y="3052978"/>
                </a:lnTo>
                <a:lnTo>
                  <a:pt x="547783" y="3057736"/>
                </a:lnTo>
                <a:lnTo>
                  <a:pt x="548736" y="3062176"/>
                </a:lnTo>
                <a:lnTo>
                  <a:pt x="550324" y="3066617"/>
                </a:lnTo>
                <a:lnTo>
                  <a:pt x="552865" y="3070741"/>
                </a:lnTo>
                <a:lnTo>
                  <a:pt x="556358" y="3075181"/>
                </a:lnTo>
                <a:lnTo>
                  <a:pt x="560805" y="3079622"/>
                </a:lnTo>
                <a:lnTo>
                  <a:pt x="564934" y="3083111"/>
                </a:lnTo>
                <a:lnTo>
                  <a:pt x="570015" y="3086917"/>
                </a:lnTo>
                <a:lnTo>
                  <a:pt x="576050" y="3090089"/>
                </a:lnTo>
                <a:lnTo>
                  <a:pt x="582720" y="3093578"/>
                </a:lnTo>
                <a:lnTo>
                  <a:pt x="589390" y="3096433"/>
                </a:lnTo>
                <a:lnTo>
                  <a:pt x="597012" y="3099288"/>
                </a:lnTo>
                <a:lnTo>
                  <a:pt x="605270" y="3101825"/>
                </a:lnTo>
                <a:lnTo>
                  <a:pt x="613528" y="3104046"/>
                </a:lnTo>
                <a:lnTo>
                  <a:pt x="645607" y="3110707"/>
                </a:lnTo>
                <a:lnTo>
                  <a:pt x="698012" y="3121808"/>
                </a:lnTo>
                <a:lnTo>
                  <a:pt x="698012" y="3203010"/>
                </a:lnTo>
                <a:lnTo>
                  <a:pt x="684673" y="3201424"/>
                </a:lnTo>
                <a:lnTo>
                  <a:pt x="672286" y="3199203"/>
                </a:lnTo>
                <a:lnTo>
                  <a:pt x="657993" y="3196983"/>
                </a:lnTo>
                <a:lnTo>
                  <a:pt x="643066" y="3193494"/>
                </a:lnTo>
                <a:lnTo>
                  <a:pt x="629409" y="3189370"/>
                </a:lnTo>
                <a:lnTo>
                  <a:pt x="617022" y="3185247"/>
                </a:lnTo>
                <a:lnTo>
                  <a:pt x="613846" y="3183978"/>
                </a:lnTo>
                <a:lnTo>
                  <a:pt x="610670" y="3182709"/>
                </a:lnTo>
                <a:lnTo>
                  <a:pt x="608129" y="3181441"/>
                </a:lnTo>
                <a:lnTo>
                  <a:pt x="608446" y="3181441"/>
                </a:lnTo>
                <a:lnTo>
                  <a:pt x="608129" y="3181123"/>
                </a:lnTo>
                <a:lnTo>
                  <a:pt x="604317" y="3179220"/>
                </a:lnTo>
                <a:lnTo>
                  <a:pt x="602412" y="3177951"/>
                </a:lnTo>
                <a:lnTo>
                  <a:pt x="600506" y="3177000"/>
                </a:lnTo>
                <a:lnTo>
                  <a:pt x="595424" y="3175731"/>
                </a:lnTo>
                <a:lnTo>
                  <a:pt x="590343" y="3174780"/>
                </a:lnTo>
                <a:lnTo>
                  <a:pt x="584308" y="3174780"/>
                </a:lnTo>
                <a:lnTo>
                  <a:pt x="578273" y="3175414"/>
                </a:lnTo>
                <a:lnTo>
                  <a:pt x="572556" y="3176048"/>
                </a:lnTo>
                <a:lnTo>
                  <a:pt x="566522" y="3177634"/>
                </a:lnTo>
                <a:lnTo>
                  <a:pt x="560805" y="3179220"/>
                </a:lnTo>
                <a:lnTo>
                  <a:pt x="555405" y="3181123"/>
                </a:lnTo>
                <a:lnTo>
                  <a:pt x="551277" y="3183661"/>
                </a:lnTo>
                <a:lnTo>
                  <a:pt x="547148" y="3185881"/>
                </a:lnTo>
                <a:lnTo>
                  <a:pt x="544607" y="3188736"/>
                </a:lnTo>
                <a:lnTo>
                  <a:pt x="543336" y="3190005"/>
                </a:lnTo>
                <a:lnTo>
                  <a:pt x="542383" y="3190956"/>
                </a:lnTo>
                <a:lnTo>
                  <a:pt x="542066" y="3192542"/>
                </a:lnTo>
                <a:lnTo>
                  <a:pt x="542066" y="3193811"/>
                </a:lnTo>
                <a:lnTo>
                  <a:pt x="542066" y="3195080"/>
                </a:lnTo>
                <a:lnTo>
                  <a:pt x="543019" y="3196031"/>
                </a:lnTo>
                <a:lnTo>
                  <a:pt x="543654" y="3197300"/>
                </a:lnTo>
                <a:lnTo>
                  <a:pt x="545242" y="3198569"/>
                </a:lnTo>
                <a:lnTo>
                  <a:pt x="550959" y="3202058"/>
                </a:lnTo>
                <a:lnTo>
                  <a:pt x="557629" y="3205547"/>
                </a:lnTo>
                <a:lnTo>
                  <a:pt x="564299" y="3208719"/>
                </a:lnTo>
                <a:lnTo>
                  <a:pt x="572239" y="3211891"/>
                </a:lnTo>
                <a:lnTo>
                  <a:pt x="580497" y="3214746"/>
                </a:lnTo>
                <a:lnTo>
                  <a:pt x="589072" y="3216966"/>
                </a:lnTo>
                <a:lnTo>
                  <a:pt x="598600" y="3219821"/>
                </a:lnTo>
                <a:lnTo>
                  <a:pt x="608446" y="3221724"/>
                </a:lnTo>
                <a:lnTo>
                  <a:pt x="618610" y="3223627"/>
                </a:lnTo>
                <a:lnTo>
                  <a:pt x="629409" y="3225847"/>
                </a:lnTo>
                <a:lnTo>
                  <a:pt x="651324" y="3229019"/>
                </a:lnTo>
                <a:lnTo>
                  <a:pt x="674192" y="3230923"/>
                </a:lnTo>
                <a:lnTo>
                  <a:pt x="698012" y="3232509"/>
                </a:lnTo>
                <a:lnTo>
                  <a:pt x="698012" y="3251223"/>
                </a:lnTo>
                <a:lnTo>
                  <a:pt x="698330" y="3252492"/>
                </a:lnTo>
                <a:lnTo>
                  <a:pt x="699283" y="3253443"/>
                </a:lnTo>
                <a:lnTo>
                  <a:pt x="700236" y="3254395"/>
                </a:lnTo>
                <a:lnTo>
                  <a:pt x="701824" y="3255346"/>
                </a:lnTo>
                <a:lnTo>
                  <a:pt x="704047" y="3255981"/>
                </a:lnTo>
                <a:lnTo>
                  <a:pt x="706270" y="3256298"/>
                </a:lnTo>
                <a:lnTo>
                  <a:pt x="709129" y="3256932"/>
                </a:lnTo>
                <a:lnTo>
                  <a:pt x="711352" y="3257249"/>
                </a:lnTo>
                <a:lnTo>
                  <a:pt x="758358" y="3257249"/>
                </a:lnTo>
                <a:lnTo>
                  <a:pt x="760581" y="3256932"/>
                </a:lnTo>
                <a:lnTo>
                  <a:pt x="763440" y="3256298"/>
                </a:lnTo>
                <a:lnTo>
                  <a:pt x="765345" y="3255981"/>
                </a:lnTo>
                <a:lnTo>
                  <a:pt x="767886" y="3255346"/>
                </a:lnTo>
                <a:lnTo>
                  <a:pt x="769474" y="3254395"/>
                </a:lnTo>
                <a:lnTo>
                  <a:pt x="770427" y="3253443"/>
                </a:lnTo>
                <a:lnTo>
                  <a:pt x="771380" y="3252492"/>
                </a:lnTo>
                <a:lnTo>
                  <a:pt x="771698" y="3251223"/>
                </a:lnTo>
                <a:lnTo>
                  <a:pt x="771698" y="3231874"/>
                </a:lnTo>
                <a:lnTo>
                  <a:pt x="786308" y="3230923"/>
                </a:lnTo>
                <a:lnTo>
                  <a:pt x="800600" y="3229654"/>
                </a:lnTo>
                <a:lnTo>
                  <a:pt x="814257" y="3228068"/>
                </a:lnTo>
                <a:lnTo>
                  <a:pt x="827279" y="3226165"/>
                </a:lnTo>
                <a:lnTo>
                  <a:pt x="839984" y="3223627"/>
                </a:lnTo>
                <a:lnTo>
                  <a:pt x="851418" y="3221090"/>
                </a:lnTo>
                <a:lnTo>
                  <a:pt x="862534" y="3217918"/>
                </a:lnTo>
                <a:lnTo>
                  <a:pt x="872062" y="3214746"/>
                </a:lnTo>
                <a:lnTo>
                  <a:pt x="880002" y="3211257"/>
                </a:lnTo>
                <a:lnTo>
                  <a:pt x="886990" y="3208085"/>
                </a:lnTo>
                <a:lnTo>
                  <a:pt x="893660" y="3204278"/>
                </a:lnTo>
                <a:lnTo>
                  <a:pt x="899694" y="3200472"/>
                </a:lnTo>
                <a:lnTo>
                  <a:pt x="904776" y="3196666"/>
                </a:lnTo>
                <a:lnTo>
                  <a:pt x="909540" y="3192542"/>
                </a:lnTo>
                <a:lnTo>
                  <a:pt x="913352" y="3188419"/>
                </a:lnTo>
                <a:lnTo>
                  <a:pt x="916528" y="3184295"/>
                </a:lnTo>
                <a:lnTo>
                  <a:pt x="919069" y="3179855"/>
                </a:lnTo>
                <a:lnTo>
                  <a:pt x="920657" y="3175414"/>
                </a:lnTo>
                <a:lnTo>
                  <a:pt x="921609" y="3170973"/>
                </a:lnTo>
                <a:lnTo>
                  <a:pt x="921927" y="3166533"/>
                </a:lnTo>
                <a:lnTo>
                  <a:pt x="921292" y="3161775"/>
                </a:lnTo>
                <a:lnTo>
                  <a:pt x="920021" y="3157651"/>
                </a:lnTo>
                <a:lnTo>
                  <a:pt x="917798" y="3153210"/>
                </a:lnTo>
                <a:lnTo>
                  <a:pt x="914622" y="3148453"/>
                </a:lnTo>
                <a:lnTo>
                  <a:pt x="912716" y="3146549"/>
                </a:lnTo>
                <a:lnTo>
                  <a:pt x="910493" y="3144012"/>
                </a:lnTo>
                <a:lnTo>
                  <a:pt x="905411" y="3139888"/>
                </a:lnTo>
                <a:lnTo>
                  <a:pt x="899059" y="3135765"/>
                </a:lnTo>
                <a:lnTo>
                  <a:pt x="892389" y="3132276"/>
                </a:lnTo>
                <a:lnTo>
                  <a:pt x="884449" y="3128787"/>
                </a:lnTo>
                <a:lnTo>
                  <a:pt x="876191" y="3125615"/>
                </a:lnTo>
                <a:lnTo>
                  <a:pt x="867298" y="3122443"/>
                </a:lnTo>
                <a:lnTo>
                  <a:pt x="857452" y="3119588"/>
                </a:lnTo>
                <a:lnTo>
                  <a:pt x="847606" y="3117051"/>
                </a:lnTo>
                <a:lnTo>
                  <a:pt x="836808" y="3114196"/>
                </a:lnTo>
                <a:lnTo>
                  <a:pt x="815528" y="3109438"/>
                </a:lnTo>
                <a:lnTo>
                  <a:pt x="793613" y="3104997"/>
                </a:lnTo>
                <a:lnTo>
                  <a:pt x="771698" y="3101191"/>
                </a:lnTo>
                <a:lnTo>
                  <a:pt x="771698" y="3019673"/>
                </a:lnTo>
                <a:lnTo>
                  <a:pt x="790754" y="3021893"/>
                </a:lnTo>
                <a:lnTo>
                  <a:pt x="797742" y="3023162"/>
                </a:lnTo>
                <a:lnTo>
                  <a:pt x="805047" y="3024748"/>
                </a:lnTo>
                <a:lnTo>
                  <a:pt x="819974" y="3028554"/>
                </a:lnTo>
                <a:lnTo>
                  <a:pt x="834584" y="3033312"/>
                </a:lnTo>
                <a:lnTo>
                  <a:pt x="846336" y="3037435"/>
                </a:lnTo>
                <a:lnTo>
                  <a:pt x="853006" y="3039973"/>
                </a:lnTo>
                <a:lnTo>
                  <a:pt x="855547" y="3041242"/>
                </a:lnTo>
                <a:lnTo>
                  <a:pt x="859358" y="3043779"/>
                </a:lnTo>
                <a:lnTo>
                  <a:pt x="861264" y="3044731"/>
                </a:lnTo>
                <a:lnTo>
                  <a:pt x="863169" y="3046000"/>
                </a:lnTo>
                <a:lnTo>
                  <a:pt x="867933" y="3047268"/>
                </a:lnTo>
                <a:lnTo>
                  <a:pt x="873650" y="3047903"/>
                </a:lnTo>
                <a:lnTo>
                  <a:pt x="879367" y="3048220"/>
                </a:lnTo>
                <a:lnTo>
                  <a:pt x="885402" y="3047586"/>
                </a:lnTo>
                <a:lnTo>
                  <a:pt x="891436" y="3046634"/>
                </a:lnTo>
                <a:lnTo>
                  <a:pt x="897153" y="3045682"/>
                </a:lnTo>
                <a:lnTo>
                  <a:pt x="902870" y="3043779"/>
                </a:lnTo>
                <a:lnTo>
                  <a:pt x="907952" y="3041559"/>
                </a:lnTo>
                <a:lnTo>
                  <a:pt x="912716" y="3039339"/>
                </a:lnTo>
                <a:lnTo>
                  <a:pt x="916528" y="3036801"/>
                </a:lnTo>
                <a:lnTo>
                  <a:pt x="919386" y="3034263"/>
                </a:lnTo>
                <a:lnTo>
                  <a:pt x="920657" y="3032995"/>
                </a:lnTo>
                <a:lnTo>
                  <a:pt x="921292" y="3031726"/>
                </a:lnTo>
                <a:lnTo>
                  <a:pt x="921609" y="3030140"/>
                </a:lnTo>
                <a:lnTo>
                  <a:pt x="921609" y="3029188"/>
                </a:lnTo>
                <a:lnTo>
                  <a:pt x="921292" y="3027920"/>
                </a:lnTo>
                <a:lnTo>
                  <a:pt x="920974" y="3026651"/>
                </a:lnTo>
                <a:lnTo>
                  <a:pt x="919704" y="3025382"/>
                </a:lnTo>
                <a:lnTo>
                  <a:pt x="918433" y="3024431"/>
                </a:lnTo>
                <a:lnTo>
                  <a:pt x="914304" y="3021576"/>
                </a:lnTo>
                <a:lnTo>
                  <a:pt x="909540" y="3018721"/>
                </a:lnTo>
                <a:lnTo>
                  <a:pt x="903823" y="3016501"/>
                </a:lnTo>
                <a:lnTo>
                  <a:pt x="898424" y="3013963"/>
                </a:lnTo>
                <a:lnTo>
                  <a:pt x="885402" y="3009205"/>
                </a:lnTo>
                <a:lnTo>
                  <a:pt x="871109" y="3005082"/>
                </a:lnTo>
                <a:lnTo>
                  <a:pt x="856182" y="3000958"/>
                </a:lnTo>
                <a:lnTo>
                  <a:pt x="840936" y="2997469"/>
                </a:lnTo>
                <a:lnTo>
                  <a:pt x="825374" y="2994614"/>
                </a:lnTo>
                <a:lnTo>
                  <a:pt x="810764" y="2992711"/>
                </a:lnTo>
                <a:lnTo>
                  <a:pt x="791389" y="2990808"/>
                </a:lnTo>
                <a:lnTo>
                  <a:pt x="771698" y="2989539"/>
                </a:lnTo>
                <a:lnTo>
                  <a:pt x="771698" y="2971459"/>
                </a:lnTo>
                <a:lnTo>
                  <a:pt x="771380" y="2970191"/>
                </a:lnTo>
                <a:lnTo>
                  <a:pt x="770427" y="2969556"/>
                </a:lnTo>
                <a:lnTo>
                  <a:pt x="769474" y="2968288"/>
                </a:lnTo>
                <a:lnTo>
                  <a:pt x="767886" y="2967653"/>
                </a:lnTo>
                <a:lnTo>
                  <a:pt x="765345" y="2966702"/>
                </a:lnTo>
                <a:lnTo>
                  <a:pt x="763440" y="2966384"/>
                </a:lnTo>
                <a:lnTo>
                  <a:pt x="760581" y="2966067"/>
                </a:lnTo>
                <a:lnTo>
                  <a:pt x="758358" y="2965750"/>
                </a:lnTo>
                <a:lnTo>
                  <a:pt x="711352" y="2965750"/>
                </a:lnTo>
                <a:close/>
                <a:moveTo>
                  <a:pt x="3717945" y="2951797"/>
                </a:moveTo>
                <a:lnTo>
                  <a:pt x="3711914" y="2955607"/>
                </a:lnTo>
                <a:lnTo>
                  <a:pt x="3704931" y="2959100"/>
                </a:lnTo>
                <a:lnTo>
                  <a:pt x="3696678" y="2963227"/>
                </a:lnTo>
                <a:lnTo>
                  <a:pt x="3688425" y="2966720"/>
                </a:lnTo>
                <a:lnTo>
                  <a:pt x="3671285" y="2973387"/>
                </a:lnTo>
                <a:lnTo>
                  <a:pt x="3656684" y="2979102"/>
                </a:lnTo>
                <a:lnTo>
                  <a:pt x="3656684" y="3080068"/>
                </a:lnTo>
                <a:lnTo>
                  <a:pt x="3665254" y="3075623"/>
                </a:lnTo>
                <a:lnTo>
                  <a:pt x="3674142" y="3070860"/>
                </a:lnTo>
                <a:lnTo>
                  <a:pt x="3682394" y="3066098"/>
                </a:lnTo>
                <a:lnTo>
                  <a:pt x="3690647" y="3061018"/>
                </a:lnTo>
                <a:lnTo>
                  <a:pt x="3698582" y="3055620"/>
                </a:lnTo>
                <a:lnTo>
                  <a:pt x="3705566" y="3050223"/>
                </a:lnTo>
                <a:lnTo>
                  <a:pt x="3711914" y="3044825"/>
                </a:lnTo>
                <a:lnTo>
                  <a:pt x="3717945" y="3040063"/>
                </a:lnTo>
                <a:lnTo>
                  <a:pt x="3717945" y="2951797"/>
                </a:lnTo>
                <a:close/>
                <a:moveTo>
                  <a:pt x="731996" y="2947987"/>
                </a:moveTo>
                <a:lnTo>
                  <a:pt x="755499" y="2948304"/>
                </a:lnTo>
                <a:lnTo>
                  <a:pt x="779003" y="2948939"/>
                </a:lnTo>
                <a:lnTo>
                  <a:pt x="801870" y="2949890"/>
                </a:lnTo>
                <a:lnTo>
                  <a:pt x="824103" y="2951476"/>
                </a:lnTo>
                <a:lnTo>
                  <a:pt x="846654" y="2953380"/>
                </a:lnTo>
                <a:lnTo>
                  <a:pt x="868569" y="2955283"/>
                </a:lnTo>
                <a:lnTo>
                  <a:pt x="889848" y="2958137"/>
                </a:lnTo>
                <a:lnTo>
                  <a:pt x="910493" y="2960992"/>
                </a:lnTo>
                <a:lnTo>
                  <a:pt x="930820" y="2964164"/>
                </a:lnTo>
                <a:lnTo>
                  <a:pt x="950512" y="2967970"/>
                </a:lnTo>
                <a:lnTo>
                  <a:pt x="969886" y="2971777"/>
                </a:lnTo>
                <a:lnTo>
                  <a:pt x="988308" y="2975900"/>
                </a:lnTo>
                <a:lnTo>
                  <a:pt x="1006411" y="2980658"/>
                </a:lnTo>
                <a:lnTo>
                  <a:pt x="1023880" y="2985416"/>
                </a:lnTo>
                <a:lnTo>
                  <a:pt x="1040396" y="2990491"/>
                </a:lnTo>
                <a:lnTo>
                  <a:pt x="1056594" y="2995883"/>
                </a:lnTo>
                <a:lnTo>
                  <a:pt x="1071521" y="3001593"/>
                </a:lnTo>
                <a:lnTo>
                  <a:pt x="1086131" y="3007302"/>
                </a:lnTo>
                <a:lnTo>
                  <a:pt x="1099471" y="3013646"/>
                </a:lnTo>
                <a:lnTo>
                  <a:pt x="1112493" y="3019990"/>
                </a:lnTo>
                <a:lnTo>
                  <a:pt x="1124562" y="3026651"/>
                </a:lnTo>
                <a:lnTo>
                  <a:pt x="1135678" y="3033629"/>
                </a:lnTo>
                <a:lnTo>
                  <a:pt x="1145842" y="3040925"/>
                </a:lnTo>
                <a:lnTo>
                  <a:pt x="1154735" y="3047903"/>
                </a:lnTo>
                <a:lnTo>
                  <a:pt x="1162993" y="3055515"/>
                </a:lnTo>
                <a:lnTo>
                  <a:pt x="1170298" y="3062811"/>
                </a:lnTo>
                <a:lnTo>
                  <a:pt x="1176650" y="3070741"/>
                </a:lnTo>
                <a:lnTo>
                  <a:pt x="1178873" y="3074864"/>
                </a:lnTo>
                <a:lnTo>
                  <a:pt x="1181732" y="3078670"/>
                </a:lnTo>
                <a:lnTo>
                  <a:pt x="1183638" y="3082794"/>
                </a:lnTo>
                <a:lnTo>
                  <a:pt x="1185543" y="3086600"/>
                </a:lnTo>
                <a:lnTo>
                  <a:pt x="1187131" y="3090406"/>
                </a:lnTo>
                <a:lnTo>
                  <a:pt x="1188402" y="3094847"/>
                </a:lnTo>
                <a:lnTo>
                  <a:pt x="1189672" y="3098653"/>
                </a:lnTo>
                <a:lnTo>
                  <a:pt x="1190307" y="3103094"/>
                </a:lnTo>
                <a:lnTo>
                  <a:pt x="1190625" y="3107535"/>
                </a:lnTo>
                <a:lnTo>
                  <a:pt x="1190625" y="3111341"/>
                </a:lnTo>
                <a:lnTo>
                  <a:pt x="1190625" y="3115782"/>
                </a:lnTo>
                <a:lnTo>
                  <a:pt x="1190307" y="3120223"/>
                </a:lnTo>
                <a:lnTo>
                  <a:pt x="1189672" y="3124029"/>
                </a:lnTo>
                <a:lnTo>
                  <a:pt x="1188402" y="3128470"/>
                </a:lnTo>
                <a:lnTo>
                  <a:pt x="1187131" y="3132276"/>
                </a:lnTo>
                <a:lnTo>
                  <a:pt x="1185543" y="3136399"/>
                </a:lnTo>
                <a:lnTo>
                  <a:pt x="1183638" y="3140523"/>
                </a:lnTo>
                <a:lnTo>
                  <a:pt x="1181732" y="3144646"/>
                </a:lnTo>
                <a:lnTo>
                  <a:pt x="1178873" y="3148453"/>
                </a:lnTo>
                <a:lnTo>
                  <a:pt x="1176650" y="3152259"/>
                </a:lnTo>
                <a:lnTo>
                  <a:pt x="1170298" y="3160189"/>
                </a:lnTo>
                <a:lnTo>
                  <a:pt x="1162993" y="3167801"/>
                </a:lnTo>
                <a:lnTo>
                  <a:pt x="1154735" y="3175414"/>
                </a:lnTo>
                <a:lnTo>
                  <a:pt x="1145842" y="3182392"/>
                </a:lnTo>
                <a:lnTo>
                  <a:pt x="1135678" y="3189370"/>
                </a:lnTo>
                <a:lnTo>
                  <a:pt x="1124562" y="3196031"/>
                </a:lnTo>
                <a:lnTo>
                  <a:pt x="1112493" y="3203010"/>
                </a:lnTo>
                <a:lnTo>
                  <a:pt x="1099471" y="3209671"/>
                </a:lnTo>
                <a:lnTo>
                  <a:pt x="1086131" y="3215380"/>
                </a:lnTo>
                <a:lnTo>
                  <a:pt x="1071521" y="3221407"/>
                </a:lnTo>
                <a:lnTo>
                  <a:pt x="1056594" y="3227433"/>
                </a:lnTo>
                <a:lnTo>
                  <a:pt x="1040396" y="3232509"/>
                </a:lnTo>
                <a:lnTo>
                  <a:pt x="1023880" y="3237584"/>
                </a:lnTo>
                <a:lnTo>
                  <a:pt x="1006411" y="3242659"/>
                </a:lnTo>
                <a:lnTo>
                  <a:pt x="988308" y="3247099"/>
                </a:lnTo>
                <a:lnTo>
                  <a:pt x="969886" y="3251223"/>
                </a:lnTo>
                <a:lnTo>
                  <a:pt x="950512" y="3255346"/>
                </a:lnTo>
                <a:lnTo>
                  <a:pt x="930820" y="3258835"/>
                </a:lnTo>
                <a:lnTo>
                  <a:pt x="910493" y="3262325"/>
                </a:lnTo>
                <a:lnTo>
                  <a:pt x="889848" y="3265179"/>
                </a:lnTo>
                <a:lnTo>
                  <a:pt x="868569" y="3268034"/>
                </a:lnTo>
                <a:lnTo>
                  <a:pt x="846654" y="3269937"/>
                </a:lnTo>
                <a:lnTo>
                  <a:pt x="824103" y="3271840"/>
                </a:lnTo>
                <a:lnTo>
                  <a:pt x="801870" y="3273426"/>
                </a:lnTo>
                <a:lnTo>
                  <a:pt x="779003" y="3274061"/>
                </a:lnTo>
                <a:lnTo>
                  <a:pt x="755499" y="3275012"/>
                </a:lnTo>
                <a:lnTo>
                  <a:pt x="731996" y="3275012"/>
                </a:lnTo>
                <a:lnTo>
                  <a:pt x="708176" y="3275012"/>
                </a:lnTo>
                <a:lnTo>
                  <a:pt x="684990" y="3274061"/>
                </a:lnTo>
                <a:lnTo>
                  <a:pt x="662122" y="3273426"/>
                </a:lnTo>
                <a:lnTo>
                  <a:pt x="639572" y="3271840"/>
                </a:lnTo>
                <a:lnTo>
                  <a:pt x="617022" y="3269937"/>
                </a:lnTo>
                <a:lnTo>
                  <a:pt x="595424" y="3268034"/>
                </a:lnTo>
                <a:lnTo>
                  <a:pt x="574144" y="3265179"/>
                </a:lnTo>
                <a:lnTo>
                  <a:pt x="553182" y="3262325"/>
                </a:lnTo>
                <a:lnTo>
                  <a:pt x="533173" y="3258835"/>
                </a:lnTo>
                <a:lnTo>
                  <a:pt x="513481" y="3255346"/>
                </a:lnTo>
                <a:lnTo>
                  <a:pt x="494107" y="3251223"/>
                </a:lnTo>
                <a:lnTo>
                  <a:pt x="475368" y="3247099"/>
                </a:lnTo>
                <a:lnTo>
                  <a:pt x="457264" y="3242659"/>
                </a:lnTo>
                <a:lnTo>
                  <a:pt x="439795" y="3237584"/>
                </a:lnTo>
                <a:lnTo>
                  <a:pt x="423280" y="3232509"/>
                </a:lnTo>
                <a:lnTo>
                  <a:pt x="407082" y="3227433"/>
                </a:lnTo>
                <a:lnTo>
                  <a:pt x="392154" y="3221407"/>
                </a:lnTo>
                <a:lnTo>
                  <a:pt x="377544" y="3215380"/>
                </a:lnTo>
                <a:lnTo>
                  <a:pt x="364204" y="3209671"/>
                </a:lnTo>
                <a:lnTo>
                  <a:pt x="351182" y="3203010"/>
                </a:lnTo>
                <a:lnTo>
                  <a:pt x="339431" y="3196031"/>
                </a:lnTo>
                <a:lnTo>
                  <a:pt x="328314" y="3189370"/>
                </a:lnTo>
                <a:lnTo>
                  <a:pt x="318151" y="3182392"/>
                </a:lnTo>
                <a:lnTo>
                  <a:pt x="308940" y="3175414"/>
                </a:lnTo>
                <a:lnTo>
                  <a:pt x="300682" y="3167801"/>
                </a:lnTo>
                <a:lnTo>
                  <a:pt x="293695" y="3160189"/>
                </a:lnTo>
                <a:lnTo>
                  <a:pt x="287343" y="3152259"/>
                </a:lnTo>
                <a:lnTo>
                  <a:pt x="284484" y="3148453"/>
                </a:lnTo>
                <a:lnTo>
                  <a:pt x="282261" y="3144646"/>
                </a:lnTo>
                <a:lnTo>
                  <a:pt x="280038" y="3140523"/>
                </a:lnTo>
                <a:lnTo>
                  <a:pt x="278132" y="3136399"/>
                </a:lnTo>
                <a:lnTo>
                  <a:pt x="276544" y="3132276"/>
                </a:lnTo>
                <a:lnTo>
                  <a:pt x="275274" y="3128470"/>
                </a:lnTo>
                <a:lnTo>
                  <a:pt x="274321" y="3124029"/>
                </a:lnTo>
                <a:lnTo>
                  <a:pt x="273368" y="3120223"/>
                </a:lnTo>
                <a:lnTo>
                  <a:pt x="273050" y="3115782"/>
                </a:lnTo>
                <a:lnTo>
                  <a:pt x="273050" y="3111341"/>
                </a:lnTo>
                <a:lnTo>
                  <a:pt x="273050" y="3107535"/>
                </a:lnTo>
                <a:lnTo>
                  <a:pt x="273368" y="3103094"/>
                </a:lnTo>
                <a:lnTo>
                  <a:pt x="274321" y="3098653"/>
                </a:lnTo>
                <a:lnTo>
                  <a:pt x="275274" y="3094847"/>
                </a:lnTo>
                <a:lnTo>
                  <a:pt x="276544" y="3090406"/>
                </a:lnTo>
                <a:lnTo>
                  <a:pt x="278132" y="3086600"/>
                </a:lnTo>
                <a:lnTo>
                  <a:pt x="280038" y="3082794"/>
                </a:lnTo>
                <a:lnTo>
                  <a:pt x="282261" y="3078670"/>
                </a:lnTo>
                <a:lnTo>
                  <a:pt x="284484" y="3074864"/>
                </a:lnTo>
                <a:lnTo>
                  <a:pt x="287343" y="3070741"/>
                </a:lnTo>
                <a:lnTo>
                  <a:pt x="293695" y="3062811"/>
                </a:lnTo>
                <a:lnTo>
                  <a:pt x="300682" y="3055515"/>
                </a:lnTo>
                <a:lnTo>
                  <a:pt x="308940" y="3047903"/>
                </a:lnTo>
                <a:lnTo>
                  <a:pt x="318151" y="3040925"/>
                </a:lnTo>
                <a:lnTo>
                  <a:pt x="328314" y="3033629"/>
                </a:lnTo>
                <a:lnTo>
                  <a:pt x="339431" y="3026651"/>
                </a:lnTo>
                <a:lnTo>
                  <a:pt x="351182" y="3019990"/>
                </a:lnTo>
                <a:lnTo>
                  <a:pt x="364204" y="3013646"/>
                </a:lnTo>
                <a:lnTo>
                  <a:pt x="377544" y="3007302"/>
                </a:lnTo>
                <a:lnTo>
                  <a:pt x="392154" y="3001593"/>
                </a:lnTo>
                <a:lnTo>
                  <a:pt x="407082" y="2995883"/>
                </a:lnTo>
                <a:lnTo>
                  <a:pt x="423280" y="2990491"/>
                </a:lnTo>
                <a:lnTo>
                  <a:pt x="439795" y="2985416"/>
                </a:lnTo>
                <a:lnTo>
                  <a:pt x="457264" y="2980658"/>
                </a:lnTo>
                <a:lnTo>
                  <a:pt x="475368" y="2975900"/>
                </a:lnTo>
                <a:lnTo>
                  <a:pt x="494107" y="2971777"/>
                </a:lnTo>
                <a:lnTo>
                  <a:pt x="513481" y="2967970"/>
                </a:lnTo>
                <a:lnTo>
                  <a:pt x="533173" y="2964164"/>
                </a:lnTo>
                <a:lnTo>
                  <a:pt x="553182" y="2960992"/>
                </a:lnTo>
                <a:lnTo>
                  <a:pt x="574144" y="2958137"/>
                </a:lnTo>
                <a:lnTo>
                  <a:pt x="595424" y="2955283"/>
                </a:lnTo>
                <a:lnTo>
                  <a:pt x="617022" y="2953380"/>
                </a:lnTo>
                <a:lnTo>
                  <a:pt x="639572" y="2951476"/>
                </a:lnTo>
                <a:lnTo>
                  <a:pt x="662122" y="2949890"/>
                </a:lnTo>
                <a:lnTo>
                  <a:pt x="684990" y="2948939"/>
                </a:lnTo>
                <a:lnTo>
                  <a:pt x="708176" y="2948304"/>
                </a:lnTo>
                <a:lnTo>
                  <a:pt x="731996" y="2947987"/>
                </a:lnTo>
                <a:close/>
                <a:moveTo>
                  <a:pt x="2665715" y="2911157"/>
                </a:moveTo>
                <a:lnTo>
                  <a:pt x="2665715" y="3029585"/>
                </a:lnTo>
                <a:lnTo>
                  <a:pt x="2668254" y="3032125"/>
                </a:lnTo>
                <a:lnTo>
                  <a:pt x="2671429" y="3035300"/>
                </a:lnTo>
                <a:lnTo>
                  <a:pt x="2678729" y="3041650"/>
                </a:lnTo>
                <a:lnTo>
                  <a:pt x="2687934" y="3048635"/>
                </a:lnTo>
                <a:lnTo>
                  <a:pt x="2698726" y="3055938"/>
                </a:lnTo>
                <a:lnTo>
                  <a:pt x="2710153" y="3063240"/>
                </a:lnTo>
                <a:lnTo>
                  <a:pt x="2722215" y="3070225"/>
                </a:lnTo>
                <a:lnTo>
                  <a:pt x="2734594" y="3076258"/>
                </a:lnTo>
                <a:lnTo>
                  <a:pt x="2746656" y="3082290"/>
                </a:lnTo>
                <a:lnTo>
                  <a:pt x="2746656" y="2963227"/>
                </a:lnTo>
                <a:lnTo>
                  <a:pt x="2734594" y="2957195"/>
                </a:lnTo>
                <a:lnTo>
                  <a:pt x="2723167" y="2951480"/>
                </a:lnTo>
                <a:lnTo>
                  <a:pt x="2712058" y="2945130"/>
                </a:lnTo>
                <a:lnTo>
                  <a:pt x="2701583" y="2938462"/>
                </a:lnTo>
                <a:lnTo>
                  <a:pt x="2691743" y="2932112"/>
                </a:lnTo>
                <a:lnTo>
                  <a:pt x="2682538" y="2925445"/>
                </a:lnTo>
                <a:lnTo>
                  <a:pt x="2673650" y="2918142"/>
                </a:lnTo>
                <a:lnTo>
                  <a:pt x="2665715" y="2911157"/>
                </a:lnTo>
                <a:close/>
                <a:moveTo>
                  <a:pt x="1404938" y="2890837"/>
                </a:moveTo>
                <a:lnTo>
                  <a:pt x="1408115" y="2896532"/>
                </a:lnTo>
                <a:lnTo>
                  <a:pt x="1411928" y="2901593"/>
                </a:lnTo>
                <a:lnTo>
                  <a:pt x="1415740" y="2906655"/>
                </a:lnTo>
                <a:lnTo>
                  <a:pt x="1419552" y="2911716"/>
                </a:lnTo>
                <a:lnTo>
                  <a:pt x="1424000" y="2916778"/>
                </a:lnTo>
                <a:lnTo>
                  <a:pt x="1428447" y="2922156"/>
                </a:lnTo>
                <a:lnTo>
                  <a:pt x="1438296" y="2931963"/>
                </a:lnTo>
                <a:lnTo>
                  <a:pt x="1448780" y="2941453"/>
                </a:lnTo>
                <a:lnTo>
                  <a:pt x="1460852" y="2950311"/>
                </a:lnTo>
                <a:lnTo>
                  <a:pt x="1472924" y="2958852"/>
                </a:lnTo>
                <a:lnTo>
                  <a:pt x="1486267" y="2967394"/>
                </a:lnTo>
                <a:lnTo>
                  <a:pt x="1500563" y="2975619"/>
                </a:lnTo>
                <a:lnTo>
                  <a:pt x="1515494" y="2983211"/>
                </a:lnTo>
                <a:lnTo>
                  <a:pt x="1531061" y="2990487"/>
                </a:lnTo>
                <a:lnTo>
                  <a:pt x="1547263" y="2997763"/>
                </a:lnTo>
                <a:lnTo>
                  <a:pt x="1564101" y="3004723"/>
                </a:lnTo>
                <a:lnTo>
                  <a:pt x="1581574" y="3010734"/>
                </a:lnTo>
                <a:lnTo>
                  <a:pt x="1599682" y="3017061"/>
                </a:lnTo>
                <a:lnTo>
                  <a:pt x="1618108" y="3022755"/>
                </a:lnTo>
                <a:lnTo>
                  <a:pt x="1637170" y="3028133"/>
                </a:lnTo>
                <a:lnTo>
                  <a:pt x="1656866" y="3033195"/>
                </a:lnTo>
                <a:lnTo>
                  <a:pt x="1676881" y="3037940"/>
                </a:lnTo>
                <a:lnTo>
                  <a:pt x="1697213" y="3042369"/>
                </a:lnTo>
                <a:lnTo>
                  <a:pt x="1718180" y="3046481"/>
                </a:lnTo>
                <a:lnTo>
                  <a:pt x="1738830" y="3050277"/>
                </a:lnTo>
                <a:lnTo>
                  <a:pt x="1760116" y="3053757"/>
                </a:lnTo>
                <a:lnTo>
                  <a:pt x="1782036" y="3056604"/>
                </a:lnTo>
                <a:lnTo>
                  <a:pt x="1803639" y="3059135"/>
                </a:lnTo>
                <a:lnTo>
                  <a:pt x="1825877" y="3061666"/>
                </a:lnTo>
                <a:lnTo>
                  <a:pt x="1847798" y="3063564"/>
                </a:lnTo>
                <a:lnTo>
                  <a:pt x="1870036" y="3065146"/>
                </a:lnTo>
                <a:lnTo>
                  <a:pt x="1891957" y="3066411"/>
                </a:lnTo>
                <a:lnTo>
                  <a:pt x="1914513" y="3067360"/>
                </a:lnTo>
                <a:lnTo>
                  <a:pt x="1936751" y="3067993"/>
                </a:lnTo>
                <a:lnTo>
                  <a:pt x="1959307" y="3067993"/>
                </a:lnTo>
                <a:lnTo>
                  <a:pt x="1978051" y="3067993"/>
                </a:lnTo>
                <a:lnTo>
                  <a:pt x="1996794" y="3067360"/>
                </a:lnTo>
                <a:lnTo>
                  <a:pt x="2015538" y="3067044"/>
                </a:lnTo>
                <a:lnTo>
                  <a:pt x="2034599" y="3065779"/>
                </a:lnTo>
                <a:lnTo>
                  <a:pt x="2053025" y="3064830"/>
                </a:lnTo>
                <a:lnTo>
                  <a:pt x="2071769" y="3063564"/>
                </a:lnTo>
                <a:lnTo>
                  <a:pt x="2090513" y="3061982"/>
                </a:lnTo>
                <a:lnTo>
                  <a:pt x="2108621" y="3060084"/>
                </a:lnTo>
                <a:lnTo>
                  <a:pt x="2127365" y="3058186"/>
                </a:lnTo>
                <a:lnTo>
                  <a:pt x="2145473" y="3055655"/>
                </a:lnTo>
                <a:lnTo>
                  <a:pt x="2163581" y="3052808"/>
                </a:lnTo>
                <a:lnTo>
                  <a:pt x="2181372" y="3050277"/>
                </a:lnTo>
                <a:lnTo>
                  <a:pt x="2199163" y="3047114"/>
                </a:lnTo>
                <a:lnTo>
                  <a:pt x="2216318" y="3043950"/>
                </a:lnTo>
                <a:lnTo>
                  <a:pt x="2233473" y="3040471"/>
                </a:lnTo>
                <a:lnTo>
                  <a:pt x="2250311" y="3036358"/>
                </a:lnTo>
                <a:lnTo>
                  <a:pt x="2266830" y="3032562"/>
                </a:lnTo>
                <a:lnTo>
                  <a:pt x="2283668" y="3028133"/>
                </a:lnTo>
                <a:lnTo>
                  <a:pt x="2299235" y="3023704"/>
                </a:lnTo>
                <a:lnTo>
                  <a:pt x="2315119" y="3018642"/>
                </a:lnTo>
                <a:lnTo>
                  <a:pt x="2330051" y="3013897"/>
                </a:lnTo>
                <a:lnTo>
                  <a:pt x="2344982" y="3008519"/>
                </a:lnTo>
                <a:lnTo>
                  <a:pt x="2359278" y="3003141"/>
                </a:lnTo>
                <a:lnTo>
                  <a:pt x="2373574" y="2997447"/>
                </a:lnTo>
                <a:lnTo>
                  <a:pt x="2386917" y="2991753"/>
                </a:lnTo>
                <a:lnTo>
                  <a:pt x="2399942" y="2985426"/>
                </a:lnTo>
                <a:lnTo>
                  <a:pt x="2412650" y="2979099"/>
                </a:lnTo>
                <a:lnTo>
                  <a:pt x="2424722" y="2972455"/>
                </a:lnTo>
                <a:lnTo>
                  <a:pt x="2436159" y="2965179"/>
                </a:lnTo>
                <a:lnTo>
                  <a:pt x="2446961" y="2958220"/>
                </a:lnTo>
                <a:lnTo>
                  <a:pt x="2457444" y="2950627"/>
                </a:lnTo>
                <a:lnTo>
                  <a:pt x="2466975" y="2943351"/>
                </a:lnTo>
                <a:lnTo>
                  <a:pt x="2466975" y="3039838"/>
                </a:lnTo>
                <a:lnTo>
                  <a:pt x="2466657" y="3040471"/>
                </a:lnTo>
                <a:lnTo>
                  <a:pt x="2466340" y="3048063"/>
                </a:lnTo>
                <a:lnTo>
                  <a:pt x="2466022" y="3052808"/>
                </a:lnTo>
                <a:lnTo>
                  <a:pt x="2464751" y="3058186"/>
                </a:lnTo>
                <a:lnTo>
                  <a:pt x="2463480" y="3062615"/>
                </a:lnTo>
                <a:lnTo>
                  <a:pt x="2461892" y="3067993"/>
                </a:lnTo>
                <a:lnTo>
                  <a:pt x="2459986" y="3072422"/>
                </a:lnTo>
                <a:lnTo>
                  <a:pt x="2457444" y="3077167"/>
                </a:lnTo>
                <a:lnTo>
                  <a:pt x="2455220" y="3081912"/>
                </a:lnTo>
                <a:lnTo>
                  <a:pt x="2452361" y="3086658"/>
                </a:lnTo>
                <a:lnTo>
                  <a:pt x="2449184" y="3091403"/>
                </a:lnTo>
                <a:lnTo>
                  <a:pt x="2445690" y="3096148"/>
                </a:lnTo>
                <a:lnTo>
                  <a:pt x="2441878" y="3100893"/>
                </a:lnTo>
                <a:lnTo>
                  <a:pt x="2437748" y="3105322"/>
                </a:lnTo>
                <a:lnTo>
                  <a:pt x="2429170" y="3114180"/>
                </a:lnTo>
                <a:lnTo>
                  <a:pt x="2419322" y="3123038"/>
                </a:lnTo>
                <a:lnTo>
                  <a:pt x="2408202" y="3131579"/>
                </a:lnTo>
                <a:lnTo>
                  <a:pt x="2396130" y="3139804"/>
                </a:lnTo>
                <a:lnTo>
                  <a:pt x="2383423" y="3147713"/>
                </a:lnTo>
                <a:lnTo>
                  <a:pt x="2369127" y="3155622"/>
                </a:lnTo>
                <a:lnTo>
                  <a:pt x="2354195" y="3162898"/>
                </a:lnTo>
                <a:lnTo>
                  <a:pt x="2338311" y="3170490"/>
                </a:lnTo>
                <a:lnTo>
                  <a:pt x="2321791" y="3177134"/>
                </a:lnTo>
                <a:lnTo>
                  <a:pt x="2304636" y="3183777"/>
                </a:lnTo>
                <a:lnTo>
                  <a:pt x="2285892" y="3190104"/>
                </a:lnTo>
                <a:lnTo>
                  <a:pt x="2266830" y="3196431"/>
                </a:lnTo>
                <a:lnTo>
                  <a:pt x="2247134" y="3201809"/>
                </a:lnTo>
                <a:lnTo>
                  <a:pt x="2226802" y="3207503"/>
                </a:lnTo>
                <a:lnTo>
                  <a:pt x="2205516" y="3212248"/>
                </a:lnTo>
                <a:lnTo>
                  <a:pt x="2183278" y="3216677"/>
                </a:lnTo>
                <a:lnTo>
                  <a:pt x="2160722" y="3221106"/>
                </a:lnTo>
                <a:lnTo>
                  <a:pt x="2137848" y="3224586"/>
                </a:lnTo>
                <a:lnTo>
                  <a:pt x="2114340" y="3228382"/>
                </a:lnTo>
                <a:lnTo>
                  <a:pt x="2089877" y="3231229"/>
                </a:lnTo>
                <a:lnTo>
                  <a:pt x="2065415" y="3233760"/>
                </a:lnTo>
                <a:lnTo>
                  <a:pt x="2040000" y="3235975"/>
                </a:lnTo>
                <a:lnTo>
                  <a:pt x="2014267" y="3237556"/>
                </a:lnTo>
                <a:lnTo>
                  <a:pt x="1988217" y="3238822"/>
                </a:lnTo>
                <a:lnTo>
                  <a:pt x="1962166" y="3239771"/>
                </a:lnTo>
                <a:lnTo>
                  <a:pt x="1935480" y="3240087"/>
                </a:lnTo>
                <a:lnTo>
                  <a:pt x="1908159" y="3239771"/>
                </a:lnTo>
                <a:lnTo>
                  <a:pt x="1881155" y="3238822"/>
                </a:lnTo>
                <a:lnTo>
                  <a:pt x="1854469" y="3237556"/>
                </a:lnTo>
                <a:lnTo>
                  <a:pt x="1828419" y="3235658"/>
                </a:lnTo>
                <a:lnTo>
                  <a:pt x="1803004" y="3233760"/>
                </a:lnTo>
                <a:lnTo>
                  <a:pt x="1777588" y="3230913"/>
                </a:lnTo>
                <a:lnTo>
                  <a:pt x="1752809" y="3227750"/>
                </a:lnTo>
                <a:lnTo>
                  <a:pt x="1728664" y="3224270"/>
                </a:lnTo>
                <a:lnTo>
                  <a:pt x="1705155" y="3220474"/>
                </a:lnTo>
                <a:lnTo>
                  <a:pt x="1682282" y="3215728"/>
                </a:lnTo>
                <a:lnTo>
                  <a:pt x="1660043" y="3210983"/>
                </a:lnTo>
                <a:lnTo>
                  <a:pt x="1638440" y="3205921"/>
                </a:lnTo>
                <a:lnTo>
                  <a:pt x="1617791" y="3200227"/>
                </a:lnTo>
                <a:lnTo>
                  <a:pt x="1597776" y="3194533"/>
                </a:lnTo>
                <a:lnTo>
                  <a:pt x="1578397" y="3188206"/>
                </a:lnTo>
                <a:lnTo>
                  <a:pt x="1559653" y="3181563"/>
                </a:lnTo>
                <a:lnTo>
                  <a:pt x="1542498" y="3174287"/>
                </a:lnTo>
                <a:lnTo>
                  <a:pt x="1525343" y="3167327"/>
                </a:lnTo>
                <a:lnTo>
                  <a:pt x="1509776" y="3159734"/>
                </a:lnTo>
                <a:lnTo>
                  <a:pt x="1495162" y="3151826"/>
                </a:lnTo>
                <a:lnTo>
                  <a:pt x="1481184" y="3143601"/>
                </a:lnTo>
                <a:lnTo>
                  <a:pt x="1468159" y="3135376"/>
                </a:lnTo>
                <a:lnTo>
                  <a:pt x="1456404" y="3126834"/>
                </a:lnTo>
                <a:lnTo>
                  <a:pt x="1445603" y="3117660"/>
                </a:lnTo>
                <a:lnTo>
                  <a:pt x="1440837" y="3113547"/>
                </a:lnTo>
                <a:lnTo>
                  <a:pt x="1436390" y="3108802"/>
                </a:lnTo>
                <a:lnTo>
                  <a:pt x="1431942" y="3104373"/>
                </a:lnTo>
                <a:lnTo>
                  <a:pt x="1428130" y="3099628"/>
                </a:lnTo>
                <a:lnTo>
                  <a:pt x="1424318" y="3094883"/>
                </a:lnTo>
                <a:lnTo>
                  <a:pt x="1420823" y="3090138"/>
                </a:lnTo>
                <a:lnTo>
                  <a:pt x="1417646" y="3085392"/>
                </a:lnTo>
                <a:lnTo>
                  <a:pt x="1415105" y="3080331"/>
                </a:lnTo>
                <a:lnTo>
                  <a:pt x="1412563" y="3075585"/>
                </a:lnTo>
                <a:lnTo>
                  <a:pt x="1410339" y="3070524"/>
                </a:lnTo>
                <a:lnTo>
                  <a:pt x="1408115" y="3065779"/>
                </a:lnTo>
                <a:lnTo>
                  <a:pt x="1407162" y="3060717"/>
                </a:lnTo>
                <a:lnTo>
                  <a:pt x="1405892" y="3055655"/>
                </a:lnTo>
                <a:lnTo>
                  <a:pt x="1404621" y="3050594"/>
                </a:lnTo>
                <a:lnTo>
                  <a:pt x="1404303" y="3045532"/>
                </a:lnTo>
                <a:lnTo>
                  <a:pt x="1404303" y="3040471"/>
                </a:lnTo>
                <a:lnTo>
                  <a:pt x="1403350" y="3040471"/>
                </a:lnTo>
                <a:lnTo>
                  <a:pt x="1403350" y="2909186"/>
                </a:lnTo>
                <a:lnTo>
                  <a:pt x="1403350" y="2905389"/>
                </a:lnTo>
                <a:lnTo>
                  <a:pt x="1403985" y="2898113"/>
                </a:lnTo>
                <a:lnTo>
                  <a:pt x="1404938" y="2890837"/>
                </a:lnTo>
                <a:close/>
                <a:moveTo>
                  <a:pt x="2609850" y="2805112"/>
                </a:moveTo>
                <a:lnTo>
                  <a:pt x="2613342" y="2810827"/>
                </a:lnTo>
                <a:lnTo>
                  <a:pt x="2617468" y="2816860"/>
                </a:lnTo>
                <a:lnTo>
                  <a:pt x="2621594" y="2822257"/>
                </a:lnTo>
                <a:lnTo>
                  <a:pt x="2626038" y="2828290"/>
                </a:lnTo>
                <a:lnTo>
                  <a:pt x="2631117" y="2833687"/>
                </a:lnTo>
                <a:lnTo>
                  <a:pt x="2635878" y="2839402"/>
                </a:lnTo>
                <a:lnTo>
                  <a:pt x="2641274" y="2844800"/>
                </a:lnTo>
                <a:lnTo>
                  <a:pt x="2646988" y="2850515"/>
                </a:lnTo>
                <a:lnTo>
                  <a:pt x="2658732" y="2860675"/>
                </a:lnTo>
                <a:lnTo>
                  <a:pt x="2671746" y="2870835"/>
                </a:lnTo>
                <a:lnTo>
                  <a:pt x="2685712" y="2880677"/>
                </a:lnTo>
                <a:lnTo>
                  <a:pt x="2700631" y="2889885"/>
                </a:lnTo>
                <a:lnTo>
                  <a:pt x="2715867" y="2898775"/>
                </a:lnTo>
                <a:lnTo>
                  <a:pt x="2732372" y="2907665"/>
                </a:lnTo>
                <a:lnTo>
                  <a:pt x="2749830" y="2915920"/>
                </a:lnTo>
                <a:lnTo>
                  <a:pt x="2767923" y="2923857"/>
                </a:lnTo>
                <a:lnTo>
                  <a:pt x="2786650" y="2931160"/>
                </a:lnTo>
                <a:lnTo>
                  <a:pt x="2805695" y="2938780"/>
                </a:lnTo>
                <a:lnTo>
                  <a:pt x="2826009" y="2945447"/>
                </a:lnTo>
                <a:lnTo>
                  <a:pt x="2846959" y="2951797"/>
                </a:lnTo>
                <a:lnTo>
                  <a:pt x="2867591" y="2957512"/>
                </a:lnTo>
                <a:lnTo>
                  <a:pt x="2889492" y="2963545"/>
                </a:lnTo>
                <a:lnTo>
                  <a:pt x="2912029" y="2968625"/>
                </a:lnTo>
                <a:lnTo>
                  <a:pt x="2934248" y="2973705"/>
                </a:lnTo>
                <a:lnTo>
                  <a:pt x="2957102" y="2978150"/>
                </a:lnTo>
                <a:lnTo>
                  <a:pt x="2980908" y="2982595"/>
                </a:lnTo>
                <a:lnTo>
                  <a:pt x="3004396" y="2986087"/>
                </a:lnTo>
                <a:lnTo>
                  <a:pt x="3028203" y="2989580"/>
                </a:lnTo>
                <a:lnTo>
                  <a:pt x="3052644" y="2992437"/>
                </a:lnTo>
                <a:lnTo>
                  <a:pt x="3077084" y="2994977"/>
                </a:lnTo>
                <a:lnTo>
                  <a:pt x="3101525" y="2997200"/>
                </a:lnTo>
                <a:lnTo>
                  <a:pt x="3125966" y="2999105"/>
                </a:lnTo>
                <a:lnTo>
                  <a:pt x="3150725" y="3000375"/>
                </a:lnTo>
                <a:lnTo>
                  <a:pt x="3175800" y="3001327"/>
                </a:lnTo>
                <a:lnTo>
                  <a:pt x="3200559" y="3001962"/>
                </a:lnTo>
                <a:lnTo>
                  <a:pt x="3225317" y="3002280"/>
                </a:lnTo>
                <a:lnTo>
                  <a:pt x="3246266" y="3002280"/>
                </a:lnTo>
                <a:lnTo>
                  <a:pt x="3267216" y="3001962"/>
                </a:lnTo>
                <a:lnTo>
                  <a:pt x="3288165" y="3001010"/>
                </a:lnTo>
                <a:lnTo>
                  <a:pt x="3308797" y="2999740"/>
                </a:lnTo>
                <a:lnTo>
                  <a:pt x="3329429" y="2998787"/>
                </a:lnTo>
                <a:lnTo>
                  <a:pt x="3350378" y="2997200"/>
                </a:lnTo>
                <a:lnTo>
                  <a:pt x="3371010" y="2995612"/>
                </a:lnTo>
                <a:lnTo>
                  <a:pt x="3391325" y="2993707"/>
                </a:lnTo>
                <a:lnTo>
                  <a:pt x="3411957" y="2991167"/>
                </a:lnTo>
                <a:lnTo>
                  <a:pt x="3431954" y="2988310"/>
                </a:lnTo>
                <a:lnTo>
                  <a:pt x="3451951" y="2985770"/>
                </a:lnTo>
                <a:lnTo>
                  <a:pt x="3471948" y="2982595"/>
                </a:lnTo>
                <a:lnTo>
                  <a:pt x="3491628" y="2979102"/>
                </a:lnTo>
                <a:lnTo>
                  <a:pt x="3510990" y="2975292"/>
                </a:lnTo>
                <a:lnTo>
                  <a:pt x="3530035" y="2971482"/>
                </a:lnTo>
                <a:lnTo>
                  <a:pt x="3548763" y="2967037"/>
                </a:lnTo>
                <a:lnTo>
                  <a:pt x="3567173" y="2962275"/>
                </a:lnTo>
                <a:lnTo>
                  <a:pt x="3585265" y="2957512"/>
                </a:lnTo>
                <a:lnTo>
                  <a:pt x="3603041" y="2953067"/>
                </a:lnTo>
                <a:lnTo>
                  <a:pt x="3620498" y="2947352"/>
                </a:lnTo>
                <a:lnTo>
                  <a:pt x="3637004" y="2941955"/>
                </a:lnTo>
                <a:lnTo>
                  <a:pt x="3653510" y="2935922"/>
                </a:lnTo>
                <a:lnTo>
                  <a:pt x="3669698" y="2929890"/>
                </a:lnTo>
                <a:lnTo>
                  <a:pt x="3685251" y="2923857"/>
                </a:lnTo>
                <a:lnTo>
                  <a:pt x="3700170" y="2916872"/>
                </a:lnTo>
                <a:lnTo>
                  <a:pt x="3714770" y="2909887"/>
                </a:lnTo>
                <a:lnTo>
                  <a:pt x="3728419" y="2902902"/>
                </a:lnTo>
                <a:lnTo>
                  <a:pt x="3741751" y="2895282"/>
                </a:lnTo>
                <a:lnTo>
                  <a:pt x="3754765" y="2887980"/>
                </a:lnTo>
                <a:lnTo>
                  <a:pt x="3767144" y="2880042"/>
                </a:lnTo>
                <a:lnTo>
                  <a:pt x="3778571" y="2871787"/>
                </a:lnTo>
                <a:lnTo>
                  <a:pt x="3789363" y="2863532"/>
                </a:lnTo>
                <a:lnTo>
                  <a:pt x="3789363" y="2971165"/>
                </a:lnTo>
                <a:lnTo>
                  <a:pt x="3788728" y="2971482"/>
                </a:lnTo>
                <a:lnTo>
                  <a:pt x="3788728" y="2975927"/>
                </a:lnTo>
                <a:lnTo>
                  <a:pt x="3788411" y="2980055"/>
                </a:lnTo>
                <a:lnTo>
                  <a:pt x="3787776" y="2985770"/>
                </a:lnTo>
                <a:lnTo>
                  <a:pt x="3786506" y="2991167"/>
                </a:lnTo>
                <a:lnTo>
                  <a:pt x="3785237" y="2996247"/>
                </a:lnTo>
                <a:lnTo>
                  <a:pt x="3783332" y="3001962"/>
                </a:lnTo>
                <a:lnTo>
                  <a:pt x="3781428" y="3007360"/>
                </a:lnTo>
                <a:lnTo>
                  <a:pt x="3778571" y="3012758"/>
                </a:lnTo>
                <a:lnTo>
                  <a:pt x="3775714" y="3018155"/>
                </a:lnTo>
                <a:lnTo>
                  <a:pt x="3772540" y="3023235"/>
                </a:lnTo>
                <a:lnTo>
                  <a:pt x="3769048" y="3028633"/>
                </a:lnTo>
                <a:lnTo>
                  <a:pt x="3765557" y="3033713"/>
                </a:lnTo>
                <a:lnTo>
                  <a:pt x="3761113" y="3038793"/>
                </a:lnTo>
                <a:lnTo>
                  <a:pt x="3756987" y="3043555"/>
                </a:lnTo>
                <a:lnTo>
                  <a:pt x="3752226" y="3048635"/>
                </a:lnTo>
                <a:lnTo>
                  <a:pt x="3747147" y="3054033"/>
                </a:lnTo>
                <a:lnTo>
                  <a:pt x="3741433" y="3058795"/>
                </a:lnTo>
                <a:lnTo>
                  <a:pt x="3736037" y="3063240"/>
                </a:lnTo>
                <a:lnTo>
                  <a:pt x="3723658" y="3072765"/>
                </a:lnTo>
                <a:lnTo>
                  <a:pt x="3710327" y="3082290"/>
                </a:lnTo>
                <a:lnTo>
                  <a:pt x="3696043" y="3090863"/>
                </a:lnTo>
                <a:lnTo>
                  <a:pt x="3680490" y="3099753"/>
                </a:lnTo>
                <a:lnTo>
                  <a:pt x="3663667" y="3108325"/>
                </a:lnTo>
                <a:lnTo>
                  <a:pt x="3646526" y="3116263"/>
                </a:lnTo>
                <a:lnTo>
                  <a:pt x="3627799" y="3124200"/>
                </a:lnTo>
                <a:lnTo>
                  <a:pt x="3608754" y="3131503"/>
                </a:lnTo>
                <a:lnTo>
                  <a:pt x="3588122" y="3138170"/>
                </a:lnTo>
                <a:lnTo>
                  <a:pt x="3566855" y="3145155"/>
                </a:lnTo>
                <a:lnTo>
                  <a:pt x="3544636" y="3151188"/>
                </a:lnTo>
                <a:lnTo>
                  <a:pt x="3522417" y="3157538"/>
                </a:lnTo>
                <a:lnTo>
                  <a:pt x="3498611" y="3163253"/>
                </a:lnTo>
                <a:lnTo>
                  <a:pt x="3474170" y="3168333"/>
                </a:lnTo>
                <a:lnTo>
                  <a:pt x="3449412" y="3172778"/>
                </a:lnTo>
                <a:lnTo>
                  <a:pt x="3423701" y="3176905"/>
                </a:lnTo>
                <a:lnTo>
                  <a:pt x="3397356" y="3181033"/>
                </a:lnTo>
                <a:lnTo>
                  <a:pt x="3370376" y="3184208"/>
                </a:lnTo>
                <a:lnTo>
                  <a:pt x="3343395" y="3187383"/>
                </a:lnTo>
                <a:lnTo>
                  <a:pt x="3315146" y="3189605"/>
                </a:lnTo>
                <a:lnTo>
                  <a:pt x="3286896" y="3191193"/>
                </a:lnTo>
                <a:lnTo>
                  <a:pt x="3258011" y="3192780"/>
                </a:lnTo>
                <a:lnTo>
                  <a:pt x="3228491" y="3193415"/>
                </a:lnTo>
                <a:lnTo>
                  <a:pt x="3198972" y="3194050"/>
                </a:lnTo>
                <a:lnTo>
                  <a:pt x="3168500" y="3193415"/>
                </a:lnTo>
                <a:lnTo>
                  <a:pt x="3138663" y="3192780"/>
                </a:lnTo>
                <a:lnTo>
                  <a:pt x="3109143" y="3191193"/>
                </a:lnTo>
                <a:lnTo>
                  <a:pt x="3080259" y="3189288"/>
                </a:lnTo>
                <a:lnTo>
                  <a:pt x="3051374" y="3186748"/>
                </a:lnTo>
                <a:lnTo>
                  <a:pt x="3023441" y="3183573"/>
                </a:lnTo>
                <a:lnTo>
                  <a:pt x="2996144" y="3180080"/>
                </a:lnTo>
                <a:lnTo>
                  <a:pt x="2969481" y="3176270"/>
                </a:lnTo>
                <a:lnTo>
                  <a:pt x="2943453" y="3171825"/>
                </a:lnTo>
                <a:lnTo>
                  <a:pt x="2917742" y="3167063"/>
                </a:lnTo>
                <a:lnTo>
                  <a:pt x="2892984" y="3161665"/>
                </a:lnTo>
                <a:lnTo>
                  <a:pt x="2869178" y="3155633"/>
                </a:lnTo>
                <a:lnTo>
                  <a:pt x="2846007" y="3149918"/>
                </a:lnTo>
                <a:lnTo>
                  <a:pt x="2823470" y="3142933"/>
                </a:lnTo>
                <a:lnTo>
                  <a:pt x="2802203" y="3135948"/>
                </a:lnTo>
                <a:lnTo>
                  <a:pt x="2781889" y="3128328"/>
                </a:lnTo>
                <a:lnTo>
                  <a:pt x="2762527" y="3121025"/>
                </a:lnTo>
                <a:lnTo>
                  <a:pt x="2743799" y="3112770"/>
                </a:lnTo>
                <a:lnTo>
                  <a:pt x="2726024" y="3104515"/>
                </a:lnTo>
                <a:lnTo>
                  <a:pt x="2709518" y="3095625"/>
                </a:lnTo>
                <a:lnTo>
                  <a:pt x="2694600" y="3086735"/>
                </a:lnTo>
                <a:lnTo>
                  <a:pt x="2679999" y="3077210"/>
                </a:lnTo>
                <a:lnTo>
                  <a:pt x="2666985" y="3067685"/>
                </a:lnTo>
                <a:lnTo>
                  <a:pt x="2660954" y="3062923"/>
                </a:lnTo>
                <a:lnTo>
                  <a:pt x="2655240" y="3057843"/>
                </a:lnTo>
                <a:lnTo>
                  <a:pt x="2650162" y="3052763"/>
                </a:lnTo>
                <a:lnTo>
                  <a:pt x="2645083" y="3048000"/>
                </a:lnTo>
                <a:lnTo>
                  <a:pt x="2639687" y="3042603"/>
                </a:lnTo>
                <a:lnTo>
                  <a:pt x="2635561" y="3037205"/>
                </a:lnTo>
                <a:lnTo>
                  <a:pt x="2631434" y="3032125"/>
                </a:lnTo>
                <a:lnTo>
                  <a:pt x="2627625" y="3027045"/>
                </a:lnTo>
                <a:lnTo>
                  <a:pt x="2624134" y="3021648"/>
                </a:lnTo>
                <a:lnTo>
                  <a:pt x="2620960" y="3015933"/>
                </a:lnTo>
                <a:lnTo>
                  <a:pt x="2618103" y="3010535"/>
                </a:lnTo>
                <a:lnTo>
                  <a:pt x="2615881" y="3005137"/>
                </a:lnTo>
                <a:lnTo>
                  <a:pt x="2613659" y="2999422"/>
                </a:lnTo>
                <a:lnTo>
                  <a:pt x="2612072" y="2994025"/>
                </a:lnTo>
                <a:lnTo>
                  <a:pt x="2610485" y="2988310"/>
                </a:lnTo>
                <a:lnTo>
                  <a:pt x="2609850" y="2982912"/>
                </a:lnTo>
                <a:lnTo>
                  <a:pt x="2609215" y="2976880"/>
                </a:lnTo>
                <a:lnTo>
                  <a:pt x="2609215" y="2971482"/>
                </a:lnTo>
                <a:lnTo>
                  <a:pt x="2608580" y="2971482"/>
                </a:lnTo>
                <a:lnTo>
                  <a:pt x="2608580" y="2825115"/>
                </a:lnTo>
                <a:lnTo>
                  <a:pt x="2608263" y="2821305"/>
                </a:lnTo>
                <a:lnTo>
                  <a:pt x="2608580" y="2812732"/>
                </a:lnTo>
                <a:lnTo>
                  <a:pt x="2609850" y="2805112"/>
                </a:lnTo>
                <a:close/>
                <a:moveTo>
                  <a:pt x="3151360" y="2793804"/>
                </a:moveTo>
                <a:lnTo>
                  <a:pt x="3151360" y="2908645"/>
                </a:lnTo>
                <a:lnTo>
                  <a:pt x="3174848" y="2908962"/>
                </a:lnTo>
                <a:lnTo>
                  <a:pt x="3198972" y="2909280"/>
                </a:lnTo>
                <a:lnTo>
                  <a:pt x="3231983" y="2908962"/>
                </a:lnTo>
                <a:lnTo>
                  <a:pt x="3231983" y="2794121"/>
                </a:lnTo>
                <a:lnTo>
                  <a:pt x="3198972" y="2794755"/>
                </a:lnTo>
                <a:lnTo>
                  <a:pt x="3174848" y="2794121"/>
                </a:lnTo>
                <a:lnTo>
                  <a:pt x="3151360" y="2793804"/>
                </a:lnTo>
                <a:close/>
                <a:moveTo>
                  <a:pt x="2989478" y="2779528"/>
                </a:moveTo>
                <a:lnTo>
                  <a:pt x="2989478" y="2894687"/>
                </a:lnTo>
                <a:lnTo>
                  <a:pt x="3009158" y="2897542"/>
                </a:lnTo>
                <a:lnTo>
                  <a:pt x="3029472" y="2899762"/>
                </a:lnTo>
                <a:lnTo>
                  <a:pt x="3049469" y="2902300"/>
                </a:lnTo>
                <a:lnTo>
                  <a:pt x="3070419" y="2903887"/>
                </a:lnTo>
                <a:lnTo>
                  <a:pt x="3070419" y="2789045"/>
                </a:lnTo>
                <a:lnTo>
                  <a:pt x="3049469" y="2787142"/>
                </a:lnTo>
                <a:lnTo>
                  <a:pt x="3029472" y="2784921"/>
                </a:lnTo>
                <a:lnTo>
                  <a:pt x="3009158" y="2782383"/>
                </a:lnTo>
                <a:lnTo>
                  <a:pt x="2989478" y="2779528"/>
                </a:lnTo>
                <a:close/>
                <a:moveTo>
                  <a:pt x="2827597" y="2743045"/>
                </a:moveTo>
                <a:lnTo>
                  <a:pt x="2827597" y="2859790"/>
                </a:lnTo>
                <a:lnTo>
                  <a:pt x="2846959" y="2865500"/>
                </a:lnTo>
                <a:lnTo>
                  <a:pt x="2866956" y="2870576"/>
                </a:lnTo>
                <a:lnTo>
                  <a:pt x="2887588" y="2875969"/>
                </a:lnTo>
                <a:lnTo>
                  <a:pt x="2908220" y="2880411"/>
                </a:lnTo>
                <a:lnTo>
                  <a:pt x="2908220" y="2764618"/>
                </a:lnTo>
                <a:lnTo>
                  <a:pt x="2887588" y="2759542"/>
                </a:lnTo>
                <a:lnTo>
                  <a:pt x="2866956" y="2754466"/>
                </a:lnTo>
                <a:lnTo>
                  <a:pt x="2846959" y="2748755"/>
                </a:lnTo>
                <a:lnTo>
                  <a:pt x="2827597" y="2743045"/>
                </a:lnTo>
                <a:close/>
                <a:moveTo>
                  <a:pt x="1998663" y="2711450"/>
                </a:moveTo>
                <a:lnTo>
                  <a:pt x="2032589" y="2718179"/>
                </a:lnTo>
                <a:lnTo>
                  <a:pt x="2039311" y="2719781"/>
                </a:lnTo>
                <a:lnTo>
                  <a:pt x="2045072" y="2721383"/>
                </a:lnTo>
                <a:lnTo>
                  <a:pt x="2050513" y="2723306"/>
                </a:lnTo>
                <a:lnTo>
                  <a:pt x="2054674" y="2725228"/>
                </a:lnTo>
                <a:lnTo>
                  <a:pt x="2058834" y="2727791"/>
                </a:lnTo>
                <a:lnTo>
                  <a:pt x="2062675" y="2730034"/>
                </a:lnTo>
                <a:lnTo>
                  <a:pt x="2069716" y="2735161"/>
                </a:lnTo>
                <a:lnTo>
                  <a:pt x="2072597" y="2738045"/>
                </a:lnTo>
                <a:lnTo>
                  <a:pt x="2074517" y="2740287"/>
                </a:lnTo>
                <a:lnTo>
                  <a:pt x="2076118" y="2742851"/>
                </a:lnTo>
                <a:lnTo>
                  <a:pt x="2077398" y="2745734"/>
                </a:lnTo>
                <a:lnTo>
                  <a:pt x="2078038" y="2747977"/>
                </a:lnTo>
                <a:lnTo>
                  <a:pt x="2078038" y="2750861"/>
                </a:lnTo>
                <a:lnTo>
                  <a:pt x="2077718" y="2753104"/>
                </a:lnTo>
                <a:lnTo>
                  <a:pt x="2077078" y="2755988"/>
                </a:lnTo>
                <a:lnTo>
                  <a:pt x="2075478" y="2758231"/>
                </a:lnTo>
                <a:lnTo>
                  <a:pt x="2073877" y="2760794"/>
                </a:lnTo>
                <a:lnTo>
                  <a:pt x="2071317" y="2763037"/>
                </a:lnTo>
                <a:lnTo>
                  <a:pt x="2068756" y="2764959"/>
                </a:lnTo>
                <a:lnTo>
                  <a:pt x="2065876" y="2767522"/>
                </a:lnTo>
                <a:lnTo>
                  <a:pt x="2062355" y="2769445"/>
                </a:lnTo>
                <a:lnTo>
                  <a:pt x="2058194" y="2771047"/>
                </a:lnTo>
                <a:lnTo>
                  <a:pt x="2054354" y="2772649"/>
                </a:lnTo>
                <a:lnTo>
                  <a:pt x="2048272" y="2774572"/>
                </a:lnTo>
                <a:lnTo>
                  <a:pt x="2041871" y="2776174"/>
                </a:lnTo>
                <a:lnTo>
                  <a:pt x="2035790" y="2777776"/>
                </a:lnTo>
                <a:lnTo>
                  <a:pt x="2028429" y="2779057"/>
                </a:lnTo>
                <a:lnTo>
                  <a:pt x="2014026" y="2780659"/>
                </a:lnTo>
                <a:lnTo>
                  <a:pt x="1998663" y="2781300"/>
                </a:lnTo>
                <a:lnTo>
                  <a:pt x="1998663" y="2711450"/>
                </a:lnTo>
                <a:close/>
                <a:moveTo>
                  <a:pt x="3717945" y="2699583"/>
                </a:moveTo>
                <a:lnTo>
                  <a:pt x="3711914" y="2703073"/>
                </a:lnTo>
                <a:lnTo>
                  <a:pt x="3704931" y="2707197"/>
                </a:lnTo>
                <a:lnTo>
                  <a:pt x="3696678" y="2710686"/>
                </a:lnTo>
                <a:lnTo>
                  <a:pt x="3688425" y="2714493"/>
                </a:lnTo>
                <a:lnTo>
                  <a:pt x="3671285" y="2721155"/>
                </a:lnTo>
                <a:lnTo>
                  <a:pt x="3656684" y="2726866"/>
                </a:lnTo>
                <a:lnTo>
                  <a:pt x="3656684" y="2827749"/>
                </a:lnTo>
                <a:lnTo>
                  <a:pt x="3665254" y="2823307"/>
                </a:lnTo>
                <a:lnTo>
                  <a:pt x="3674142" y="2818549"/>
                </a:lnTo>
                <a:lnTo>
                  <a:pt x="3682394" y="2813790"/>
                </a:lnTo>
                <a:lnTo>
                  <a:pt x="3690647" y="2808714"/>
                </a:lnTo>
                <a:lnTo>
                  <a:pt x="3698582" y="2803321"/>
                </a:lnTo>
                <a:lnTo>
                  <a:pt x="3705566" y="2798245"/>
                </a:lnTo>
                <a:lnTo>
                  <a:pt x="3711914" y="2792535"/>
                </a:lnTo>
                <a:lnTo>
                  <a:pt x="3717945" y="2787776"/>
                </a:lnTo>
                <a:lnTo>
                  <a:pt x="3717945" y="2699583"/>
                </a:lnTo>
                <a:close/>
                <a:moveTo>
                  <a:pt x="2490788" y="2694304"/>
                </a:moveTo>
                <a:lnTo>
                  <a:pt x="2490788" y="2826893"/>
                </a:lnTo>
                <a:lnTo>
                  <a:pt x="2490471" y="2827210"/>
                </a:lnTo>
                <a:lnTo>
                  <a:pt x="2489836" y="2835140"/>
                </a:lnTo>
                <a:lnTo>
                  <a:pt x="2489519" y="2839898"/>
                </a:lnTo>
                <a:lnTo>
                  <a:pt x="2488250" y="2844973"/>
                </a:lnTo>
                <a:lnTo>
                  <a:pt x="2487298" y="2849731"/>
                </a:lnTo>
                <a:lnTo>
                  <a:pt x="2485711" y="2854807"/>
                </a:lnTo>
                <a:lnTo>
                  <a:pt x="2483490" y="2859565"/>
                </a:lnTo>
                <a:lnTo>
                  <a:pt x="2481269" y="2864323"/>
                </a:lnTo>
                <a:lnTo>
                  <a:pt x="2479048" y="2869080"/>
                </a:lnTo>
                <a:lnTo>
                  <a:pt x="2475874" y="2873838"/>
                </a:lnTo>
                <a:lnTo>
                  <a:pt x="2472701" y="2878279"/>
                </a:lnTo>
                <a:lnTo>
                  <a:pt x="2469528" y="2883037"/>
                </a:lnTo>
                <a:lnTo>
                  <a:pt x="2465403" y="2887795"/>
                </a:lnTo>
                <a:lnTo>
                  <a:pt x="2461595" y="2892236"/>
                </a:lnTo>
                <a:lnTo>
                  <a:pt x="2453028" y="2901435"/>
                </a:lnTo>
                <a:lnTo>
                  <a:pt x="2443191" y="2909999"/>
                </a:lnTo>
                <a:lnTo>
                  <a:pt x="2432086" y="2918563"/>
                </a:lnTo>
                <a:lnTo>
                  <a:pt x="2419710" y="2926811"/>
                </a:lnTo>
                <a:lnTo>
                  <a:pt x="2406701" y="2934740"/>
                </a:lnTo>
                <a:lnTo>
                  <a:pt x="2393056" y="2942670"/>
                </a:lnTo>
                <a:lnTo>
                  <a:pt x="2378143" y="2950283"/>
                </a:lnTo>
                <a:lnTo>
                  <a:pt x="2362277" y="2957579"/>
                </a:lnTo>
                <a:lnTo>
                  <a:pt x="2345777" y="2964240"/>
                </a:lnTo>
                <a:lnTo>
                  <a:pt x="2328325" y="2970901"/>
                </a:lnTo>
                <a:lnTo>
                  <a:pt x="2309921" y="2977245"/>
                </a:lnTo>
                <a:lnTo>
                  <a:pt x="2290882" y="2983589"/>
                </a:lnTo>
                <a:lnTo>
                  <a:pt x="2270892" y="2989298"/>
                </a:lnTo>
                <a:lnTo>
                  <a:pt x="2250267" y="2994691"/>
                </a:lnTo>
                <a:lnTo>
                  <a:pt x="2229324" y="2999449"/>
                </a:lnTo>
                <a:lnTo>
                  <a:pt x="2207430" y="3004207"/>
                </a:lnTo>
                <a:lnTo>
                  <a:pt x="2184901" y="3008330"/>
                </a:lnTo>
                <a:lnTo>
                  <a:pt x="2162054" y="3012137"/>
                </a:lnTo>
                <a:lnTo>
                  <a:pt x="2138256" y="3015626"/>
                </a:lnTo>
                <a:lnTo>
                  <a:pt x="2113823" y="3018798"/>
                </a:lnTo>
                <a:lnTo>
                  <a:pt x="2089390" y="3021018"/>
                </a:lnTo>
                <a:lnTo>
                  <a:pt x="2064323" y="3023556"/>
                </a:lnTo>
                <a:lnTo>
                  <a:pt x="2038621" y="3025142"/>
                </a:lnTo>
                <a:lnTo>
                  <a:pt x="2012601" y="3026093"/>
                </a:lnTo>
                <a:lnTo>
                  <a:pt x="1986582" y="3027045"/>
                </a:lnTo>
                <a:lnTo>
                  <a:pt x="1959928" y="3027362"/>
                </a:lnTo>
                <a:lnTo>
                  <a:pt x="1932639" y="3027045"/>
                </a:lnTo>
                <a:lnTo>
                  <a:pt x="1905350" y="3026093"/>
                </a:lnTo>
                <a:lnTo>
                  <a:pt x="1879014" y="3025142"/>
                </a:lnTo>
                <a:lnTo>
                  <a:pt x="1852994" y="3022921"/>
                </a:lnTo>
                <a:lnTo>
                  <a:pt x="1827292" y="3021018"/>
                </a:lnTo>
                <a:lnTo>
                  <a:pt x="1802224" y="3018481"/>
                </a:lnTo>
                <a:lnTo>
                  <a:pt x="1777157" y="3015309"/>
                </a:lnTo>
                <a:lnTo>
                  <a:pt x="1753359" y="3011502"/>
                </a:lnTo>
                <a:lnTo>
                  <a:pt x="1729560" y="3007379"/>
                </a:lnTo>
                <a:lnTo>
                  <a:pt x="1706714" y="3002938"/>
                </a:lnTo>
                <a:lnTo>
                  <a:pt x="1684502" y="2998180"/>
                </a:lnTo>
                <a:lnTo>
                  <a:pt x="1662925" y="2993105"/>
                </a:lnTo>
                <a:lnTo>
                  <a:pt x="1641983" y="2987712"/>
                </a:lnTo>
                <a:lnTo>
                  <a:pt x="1622309" y="2981686"/>
                </a:lnTo>
                <a:lnTo>
                  <a:pt x="1602953" y="2975342"/>
                </a:lnTo>
                <a:lnTo>
                  <a:pt x="1584549" y="2968681"/>
                </a:lnTo>
                <a:lnTo>
                  <a:pt x="1566780" y="2961702"/>
                </a:lnTo>
                <a:lnTo>
                  <a:pt x="1550280" y="2954407"/>
                </a:lnTo>
                <a:lnTo>
                  <a:pt x="1534414" y="2947111"/>
                </a:lnTo>
                <a:lnTo>
                  <a:pt x="1519501" y="2939181"/>
                </a:lnTo>
                <a:lnTo>
                  <a:pt x="1505539" y="2930934"/>
                </a:lnTo>
                <a:lnTo>
                  <a:pt x="1493164" y="2922687"/>
                </a:lnTo>
                <a:lnTo>
                  <a:pt x="1481106" y="2913805"/>
                </a:lnTo>
                <a:lnTo>
                  <a:pt x="1470635" y="2904924"/>
                </a:lnTo>
                <a:lnTo>
                  <a:pt x="1465875" y="2900483"/>
                </a:lnTo>
                <a:lnTo>
                  <a:pt x="1461116" y="2895725"/>
                </a:lnTo>
                <a:lnTo>
                  <a:pt x="1456673" y="2891284"/>
                </a:lnTo>
                <a:lnTo>
                  <a:pt x="1452866" y="2886844"/>
                </a:lnTo>
                <a:lnTo>
                  <a:pt x="1449375" y="2882086"/>
                </a:lnTo>
                <a:lnTo>
                  <a:pt x="1445885" y="2877328"/>
                </a:lnTo>
                <a:lnTo>
                  <a:pt x="1442712" y="2872252"/>
                </a:lnTo>
                <a:lnTo>
                  <a:pt x="1439856" y="2867494"/>
                </a:lnTo>
                <a:lnTo>
                  <a:pt x="1437000" y="2862737"/>
                </a:lnTo>
                <a:lnTo>
                  <a:pt x="1435096" y="2857661"/>
                </a:lnTo>
                <a:lnTo>
                  <a:pt x="1433192" y="2852269"/>
                </a:lnTo>
                <a:lnTo>
                  <a:pt x="1431606" y="2847828"/>
                </a:lnTo>
                <a:lnTo>
                  <a:pt x="1430337" y="2842436"/>
                </a:lnTo>
                <a:lnTo>
                  <a:pt x="1429702" y="2837361"/>
                </a:lnTo>
                <a:lnTo>
                  <a:pt x="1429385" y="2832286"/>
                </a:lnTo>
                <a:lnTo>
                  <a:pt x="1428750" y="2827210"/>
                </a:lnTo>
                <a:lnTo>
                  <a:pt x="1428750" y="2700014"/>
                </a:lnTo>
                <a:lnTo>
                  <a:pt x="1429702" y="2705406"/>
                </a:lnTo>
                <a:lnTo>
                  <a:pt x="1430654" y="2711433"/>
                </a:lnTo>
                <a:lnTo>
                  <a:pt x="1432240" y="2716825"/>
                </a:lnTo>
                <a:lnTo>
                  <a:pt x="1434462" y="2722218"/>
                </a:lnTo>
                <a:lnTo>
                  <a:pt x="1436683" y="2728245"/>
                </a:lnTo>
                <a:lnTo>
                  <a:pt x="1439539" y="2733320"/>
                </a:lnTo>
                <a:lnTo>
                  <a:pt x="1442712" y="2739029"/>
                </a:lnTo>
                <a:lnTo>
                  <a:pt x="1446202" y="2744422"/>
                </a:lnTo>
                <a:lnTo>
                  <a:pt x="1449692" y="2749497"/>
                </a:lnTo>
                <a:lnTo>
                  <a:pt x="1454135" y="2755206"/>
                </a:lnTo>
                <a:lnTo>
                  <a:pt x="1458894" y="2760282"/>
                </a:lnTo>
                <a:lnTo>
                  <a:pt x="1463654" y="2765357"/>
                </a:lnTo>
                <a:lnTo>
                  <a:pt x="1468731" y="2770432"/>
                </a:lnTo>
                <a:lnTo>
                  <a:pt x="1474125" y="2775507"/>
                </a:lnTo>
                <a:lnTo>
                  <a:pt x="1480154" y="2780265"/>
                </a:lnTo>
                <a:lnTo>
                  <a:pt x="1480154" y="2879231"/>
                </a:lnTo>
                <a:lnTo>
                  <a:pt x="1482375" y="2882086"/>
                </a:lnTo>
                <a:lnTo>
                  <a:pt x="1484914" y="2884623"/>
                </a:lnTo>
                <a:lnTo>
                  <a:pt x="1491895" y="2890650"/>
                </a:lnTo>
                <a:lnTo>
                  <a:pt x="1500145" y="2896994"/>
                </a:lnTo>
                <a:lnTo>
                  <a:pt x="1509664" y="2903338"/>
                </a:lnTo>
                <a:lnTo>
                  <a:pt x="1519818" y="2909682"/>
                </a:lnTo>
                <a:lnTo>
                  <a:pt x="1530924" y="2915709"/>
                </a:lnTo>
                <a:lnTo>
                  <a:pt x="1542030" y="2921735"/>
                </a:lnTo>
                <a:lnTo>
                  <a:pt x="1553136" y="2926811"/>
                </a:lnTo>
                <a:lnTo>
                  <a:pt x="1553136" y="2824673"/>
                </a:lnTo>
                <a:lnTo>
                  <a:pt x="1569953" y="2832286"/>
                </a:lnTo>
                <a:lnTo>
                  <a:pt x="1587723" y="2839264"/>
                </a:lnTo>
                <a:lnTo>
                  <a:pt x="1606127" y="2846242"/>
                </a:lnTo>
                <a:lnTo>
                  <a:pt x="1625482" y="2852269"/>
                </a:lnTo>
                <a:lnTo>
                  <a:pt x="1625482" y="2953772"/>
                </a:lnTo>
                <a:lnTo>
                  <a:pt x="1642935" y="2958847"/>
                </a:lnTo>
                <a:lnTo>
                  <a:pt x="1661021" y="2963605"/>
                </a:lnTo>
                <a:lnTo>
                  <a:pt x="1679425" y="2968363"/>
                </a:lnTo>
                <a:lnTo>
                  <a:pt x="1698464" y="2972487"/>
                </a:lnTo>
                <a:lnTo>
                  <a:pt x="1698464" y="2871618"/>
                </a:lnTo>
                <a:lnTo>
                  <a:pt x="1716233" y="2875424"/>
                </a:lnTo>
                <a:lnTo>
                  <a:pt x="1734320" y="2878914"/>
                </a:lnTo>
                <a:lnTo>
                  <a:pt x="1752407" y="2882086"/>
                </a:lnTo>
                <a:lnTo>
                  <a:pt x="1771445" y="2885258"/>
                </a:lnTo>
                <a:lnTo>
                  <a:pt x="1771445" y="2985175"/>
                </a:lnTo>
                <a:lnTo>
                  <a:pt x="1789215" y="2987712"/>
                </a:lnTo>
                <a:lnTo>
                  <a:pt x="1807301" y="2989933"/>
                </a:lnTo>
                <a:lnTo>
                  <a:pt x="1825388" y="2991836"/>
                </a:lnTo>
                <a:lnTo>
                  <a:pt x="1843792" y="2993422"/>
                </a:lnTo>
                <a:lnTo>
                  <a:pt x="1843792" y="2893505"/>
                </a:lnTo>
                <a:lnTo>
                  <a:pt x="1861879" y="2895091"/>
                </a:lnTo>
                <a:lnTo>
                  <a:pt x="1880283" y="2896042"/>
                </a:lnTo>
                <a:lnTo>
                  <a:pt x="1898369" y="2896994"/>
                </a:lnTo>
                <a:lnTo>
                  <a:pt x="1916773" y="2897628"/>
                </a:lnTo>
                <a:lnTo>
                  <a:pt x="1916773" y="2997546"/>
                </a:lnTo>
                <a:lnTo>
                  <a:pt x="1938033" y="2997863"/>
                </a:lnTo>
                <a:lnTo>
                  <a:pt x="1959928" y="2998180"/>
                </a:lnTo>
                <a:lnTo>
                  <a:pt x="1989755" y="2997863"/>
                </a:lnTo>
                <a:lnTo>
                  <a:pt x="1989755" y="2898263"/>
                </a:lnTo>
                <a:lnTo>
                  <a:pt x="2018630" y="2896994"/>
                </a:lnTo>
                <a:lnTo>
                  <a:pt x="2046553" y="2895408"/>
                </a:lnTo>
                <a:lnTo>
                  <a:pt x="2074159" y="2893505"/>
                </a:lnTo>
                <a:lnTo>
                  <a:pt x="2101448" y="2890967"/>
                </a:lnTo>
                <a:lnTo>
                  <a:pt x="2128102" y="2887795"/>
                </a:lnTo>
                <a:lnTo>
                  <a:pt x="2154122" y="2883989"/>
                </a:lnTo>
                <a:lnTo>
                  <a:pt x="2179189" y="2879865"/>
                </a:lnTo>
                <a:lnTo>
                  <a:pt x="2204257" y="2875424"/>
                </a:lnTo>
                <a:lnTo>
                  <a:pt x="2228372" y="2870032"/>
                </a:lnTo>
                <a:lnTo>
                  <a:pt x="2251219" y="2864640"/>
                </a:lnTo>
                <a:lnTo>
                  <a:pt x="2273430" y="2858613"/>
                </a:lnTo>
                <a:lnTo>
                  <a:pt x="2294690" y="2851952"/>
                </a:lnTo>
                <a:lnTo>
                  <a:pt x="2315633" y="2845291"/>
                </a:lnTo>
                <a:lnTo>
                  <a:pt x="2335306" y="2838312"/>
                </a:lnTo>
                <a:lnTo>
                  <a:pt x="2354027" y="2830382"/>
                </a:lnTo>
                <a:lnTo>
                  <a:pt x="2371797" y="2822452"/>
                </a:lnTo>
                <a:lnTo>
                  <a:pt x="2371797" y="2924590"/>
                </a:lnTo>
                <a:lnTo>
                  <a:pt x="2379729" y="2921101"/>
                </a:lnTo>
                <a:lnTo>
                  <a:pt x="2387028" y="2916660"/>
                </a:lnTo>
                <a:lnTo>
                  <a:pt x="2394643" y="2912219"/>
                </a:lnTo>
                <a:lnTo>
                  <a:pt x="2401941" y="2907461"/>
                </a:lnTo>
                <a:lnTo>
                  <a:pt x="2409239" y="2902703"/>
                </a:lnTo>
                <a:lnTo>
                  <a:pt x="2415585" y="2898263"/>
                </a:lnTo>
                <a:lnTo>
                  <a:pt x="2421297" y="2893505"/>
                </a:lnTo>
                <a:lnTo>
                  <a:pt x="2426374" y="2889064"/>
                </a:lnTo>
                <a:lnTo>
                  <a:pt x="2426374" y="2791050"/>
                </a:lnTo>
                <a:lnTo>
                  <a:pt x="2433989" y="2785340"/>
                </a:lnTo>
                <a:lnTo>
                  <a:pt x="2440653" y="2779948"/>
                </a:lnTo>
                <a:lnTo>
                  <a:pt x="2447316" y="2774238"/>
                </a:lnTo>
                <a:lnTo>
                  <a:pt x="2453345" y="2768529"/>
                </a:lnTo>
                <a:lnTo>
                  <a:pt x="2459057" y="2762819"/>
                </a:lnTo>
                <a:lnTo>
                  <a:pt x="2464451" y="2757110"/>
                </a:lnTo>
                <a:lnTo>
                  <a:pt x="2469211" y="2751083"/>
                </a:lnTo>
                <a:lnTo>
                  <a:pt x="2473336" y="2744739"/>
                </a:lnTo>
                <a:lnTo>
                  <a:pt x="2477461" y="2739029"/>
                </a:lnTo>
                <a:lnTo>
                  <a:pt x="2480634" y="2732685"/>
                </a:lnTo>
                <a:lnTo>
                  <a:pt x="2483490" y="2726341"/>
                </a:lnTo>
                <a:lnTo>
                  <a:pt x="2486028" y="2719997"/>
                </a:lnTo>
                <a:lnTo>
                  <a:pt x="2487932" y="2713654"/>
                </a:lnTo>
                <a:lnTo>
                  <a:pt x="2489519" y="2707310"/>
                </a:lnTo>
                <a:lnTo>
                  <a:pt x="2490471" y="2700966"/>
                </a:lnTo>
                <a:lnTo>
                  <a:pt x="2490788" y="2694304"/>
                </a:lnTo>
                <a:close/>
                <a:moveTo>
                  <a:pt x="2490470" y="2686155"/>
                </a:moveTo>
                <a:lnTo>
                  <a:pt x="2490788" y="2691795"/>
                </a:lnTo>
                <a:lnTo>
                  <a:pt x="2490470" y="2693988"/>
                </a:lnTo>
                <a:lnTo>
                  <a:pt x="2490470" y="2690542"/>
                </a:lnTo>
                <a:lnTo>
                  <a:pt x="2490470" y="2686155"/>
                </a:lnTo>
                <a:close/>
                <a:moveTo>
                  <a:pt x="2490416" y="2685242"/>
                </a:moveTo>
                <a:lnTo>
                  <a:pt x="2490470" y="2685528"/>
                </a:lnTo>
                <a:lnTo>
                  <a:pt x="2490470" y="2686155"/>
                </a:lnTo>
                <a:lnTo>
                  <a:pt x="2490416" y="2685242"/>
                </a:lnTo>
                <a:close/>
                <a:moveTo>
                  <a:pt x="1427957" y="2683026"/>
                </a:moveTo>
                <a:lnTo>
                  <a:pt x="1427516" y="2686071"/>
                </a:lnTo>
                <a:lnTo>
                  <a:pt x="1427516" y="2690943"/>
                </a:lnTo>
                <a:lnTo>
                  <a:pt x="1427516" y="2693987"/>
                </a:lnTo>
                <a:lnTo>
                  <a:pt x="1427163" y="2692161"/>
                </a:lnTo>
                <a:lnTo>
                  <a:pt x="1427163" y="2686680"/>
                </a:lnTo>
                <a:lnTo>
                  <a:pt x="1427957" y="2683026"/>
                </a:lnTo>
                <a:close/>
                <a:moveTo>
                  <a:pt x="1430338" y="2671762"/>
                </a:moveTo>
                <a:lnTo>
                  <a:pt x="1428927" y="2676633"/>
                </a:lnTo>
                <a:lnTo>
                  <a:pt x="1428221" y="2681809"/>
                </a:lnTo>
                <a:lnTo>
                  <a:pt x="1427957" y="2683026"/>
                </a:lnTo>
                <a:lnTo>
                  <a:pt x="1428221" y="2681200"/>
                </a:lnTo>
                <a:lnTo>
                  <a:pt x="1428927" y="2676329"/>
                </a:lnTo>
                <a:lnTo>
                  <a:pt x="1430338" y="2671762"/>
                </a:lnTo>
                <a:close/>
                <a:moveTo>
                  <a:pt x="2487613" y="2670175"/>
                </a:moveTo>
                <a:lnTo>
                  <a:pt x="2489200" y="2675815"/>
                </a:lnTo>
                <a:lnTo>
                  <a:pt x="2490153" y="2680828"/>
                </a:lnTo>
                <a:lnTo>
                  <a:pt x="2490416" y="2685242"/>
                </a:lnTo>
                <a:lnTo>
                  <a:pt x="2489518" y="2680515"/>
                </a:lnTo>
                <a:lnTo>
                  <a:pt x="2488883" y="2675502"/>
                </a:lnTo>
                <a:lnTo>
                  <a:pt x="2487613" y="2670175"/>
                </a:lnTo>
                <a:close/>
                <a:moveTo>
                  <a:pt x="2665715" y="2659293"/>
                </a:moveTo>
                <a:lnTo>
                  <a:pt x="2665715" y="2777307"/>
                </a:lnTo>
                <a:lnTo>
                  <a:pt x="2668254" y="2780162"/>
                </a:lnTo>
                <a:lnTo>
                  <a:pt x="2671429" y="2783335"/>
                </a:lnTo>
                <a:lnTo>
                  <a:pt x="2678729" y="2789362"/>
                </a:lnTo>
                <a:lnTo>
                  <a:pt x="2687934" y="2796659"/>
                </a:lnTo>
                <a:lnTo>
                  <a:pt x="2698726" y="2803638"/>
                </a:lnTo>
                <a:lnTo>
                  <a:pt x="2710153" y="2810935"/>
                </a:lnTo>
                <a:lnTo>
                  <a:pt x="2722215" y="2817914"/>
                </a:lnTo>
                <a:lnTo>
                  <a:pt x="2734594" y="2824259"/>
                </a:lnTo>
                <a:lnTo>
                  <a:pt x="2746656" y="2829969"/>
                </a:lnTo>
                <a:lnTo>
                  <a:pt x="2746656" y="2711004"/>
                </a:lnTo>
                <a:lnTo>
                  <a:pt x="2734594" y="2705293"/>
                </a:lnTo>
                <a:lnTo>
                  <a:pt x="2723167" y="2699266"/>
                </a:lnTo>
                <a:lnTo>
                  <a:pt x="2712058" y="2692921"/>
                </a:lnTo>
                <a:lnTo>
                  <a:pt x="2701583" y="2686259"/>
                </a:lnTo>
                <a:lnTo>
                  <a:pt x="2691743" y="2679914"/>
                </a:lnTo>
                <a:lnTo>
                  <a:pt x="2682538" y="2673252"/>
                </a:lnTo>
                <a:lnTo>
                  <a:pt x="2673650" y="2666273"/>
                </a:lnTo>
                <a:lnTo>
                  <a:pt x="2665715" y="2659293"/>
                </a:lnTo>
                <a:close/>
                <a:moveTo>
                  <a:pt x="1925638" y="2592387"/>
                </a:moveTo>
                <a:lnTo>
                  <a:pt x="1925638" y="2662237"/>
                </a:lnTo>
                <a:lnTo>
                  <a:pt x="1911407" y="2659674"/>
                </a:lnTo>
                <a:lnTo>
                  <a:pt x="1894963" y="2655829"/>
                </a:lnTo>
                <a:lnTo>
                  <a:pt x="1887057" y="2653907"/>
                </a:lnTo>
                <a:lnTo>
                  <a:pt x="1880100" y="2652304"/>
                </a:lnTo>
                <a:lnTo>
                  <a:pt x="1873459" y="2650062"/>
                </a:lnTo>
                <a:lnTo>
                  <a:pt x="1867451" y="2647498"/>
                </a:lnTo>
                <a:lnTo>
                  <a:pt x="1861442" y="2644935"/>
                </a:lnTo>
                <a:lnTo>
                  <a:pt x="1856383" y="2641090"/>
                </a:lnTo>
                <a:lnTo>
                  <a:pt x="1853220" y="2639168"/>
                </a:lnTo>
                <a:lnTo>
                  <a:pt x="1851007" y="2636925"/>
                </a:lnTo>
                <a:lnTo>
                  <a:pt x="1848793" y="2634041"/>
                </a:lnTo>
                <a:lnTo>
                  <a:pt x="1847844" y="2631798"/>
                </a:lnTo>
                <a:lnTo>
                  <a:pt x="1846579" y="2628914"/>
                </a:lnTo>
                <a:lnTo>
                  <a:pt x="1846263" y="2626671"/>
                </a:lnTo>
                <a:lnTo>
                  <a:pt x="1846263" y="2623788"/>
                </a:lnTo>
                <a:lnTo>
                  <a:pt x="1846579" y="2621224"/>
                </a:lnTo>
                <a:lnTo>
                  <a:pt x="1847528" y="2618661"/>
                </a:lnTo>
                <a:lnTo>
                  <a:pt x="1848477" y="2616098"/>
                </a:lnTo>
                <a:lnTo>
                  <a:pt x="1850374" y="2613855"/>
                </a:lnTo>
                <a:lnTo>
                  <a:pt x="1852588" y="2611292"/>
                </a:lnTo>
                <a:lnTo>
                  <a:pt x="1855118" y="2609369"/>
                </a:lnTo>
                <a:lnTo>
                  <a:pt x="1858280" y="2607447"/>
                </a:lnTo>
                <a:lnTo>
                  <a:pt x="1861759" y="2605524"/>
                </a:lnTo>
                <a:lnTo>
                  <a:pt x="1865870" y="2603922"/>
                </a:lnTo>
                <a:lnTo>
                  <a:pt x="1872194" y="2601359"/>
                </a:lnTo>
                <a:lnTo>
                  <a:pt x="1878835" y="2599436"/>
                </a:lnTo>
                <a:lnTo>
                  <a:pt x="1885792" y="2597834"/>
                </a:lnTo>
                <a:lnTo>
                  <a:pt x="1893382" y="2596232"/>
                </a:lnTo>
                <a:lnTo>
                  <a:pt x="1901288" y="2594951"/>
                </a:lnTo>
                <a:lnTo>
                  <a:pt x="1909194" y="2593989"/>
                </a:lnTo>
                <a:lnTo>
                  <a:pt x="1925638" y="2592387"/>
                </a:lnTo>
                <a:close/>
                <a:moveTo>
                  <a:pt x="3178346" y="2558733"/>
                </a:moveTo>
                <a:lnTo>
                  <a:pt x="3178346" y="2673668"/>
                </a:lnTo>
                <a:lnTo>
                  <a:pt x="3201835" y="2674303"/>
                </a:lnTo>
                <a:lnTo>
                  <a:pt x="3225959" y="2674303"/>
                </a:lnTo>
                <a:lnTo>
                  <a:pt x="3258970" y="2673986"/>
                </a:lnTo>
                <a:lnTo>
                  <a:pt x="3258970" y="2559368"/>
                </a:lnTo>
                <a:lnTo>
                  <a:pt x="3225641" y="2559686"/>
                </a:lnTo>
                <a:lnTo>
                  <a:pt x="3201835" y="2559368"/>
                </a:lnTo>
                <a:lnTo>
                  <a:pt x="3178346" y="2558733"/>
                </a:lnTo>
                <a:close/>
                <a:moveTo>
                  <a:pt x="2609850" y="2552700"/>
                </a:moveTo>
                <a:lnTo>
                  <a:pt x="2613342" y="2559045"/>
                </a:lnTo>
                <a:lnTo>
                  <a:pt x="2617468" y="2564438"/>
                </a:lnTo>
                <a:lnTo>
                  <a:pt x="2621594" y="2570466"/>
                </a:lnTo>
                <a:lnTo>
                  <a:pt x="2626038" y="2576176"/>
                </a:lnTo>
                <a:lnTo>
                  <a:pt x="2631117" y="2581886"/>
                </a:lnTo>
                <a:lnTo>
                  <a:pt x="2635878" y="2587280"/>
                </a:lnTo>
                <a:lnTo>
                  <a:pt x="2641274" y="2592673"/>
                </a:lnTo>
                <a:lnTo>
                  <a:pt x="2646988" y="2598383"/>
                </a:lnTo>
                <a:lnTo>
                  <a:pt x="2658732" y="2608535"/>
                </a:lnTo>
                <a:lnTo>
                  <a:pt x="2671746" y="2618686"/>
                </a:lnTo>
                <a:lnTo>
                  <a:pt x="2685712" y="2628204"/>
                </a:lnTo>
                <a:lnTo>
                  <a:pt x="2700631" y="2637721"/>
                </a:lnTo>
                <a:lnTo>
                  <a:pt x="2715867" y="2646921"/>
                </a:lnTo>
                <a:lnTo>
                  <a:pt x="2732372" y="2655486"/>
                </a:lnTo>
                <a:lnTo>
                  <a:pt x="2749830" y="2663735"/>
                </a:lnTo>
                <a:lnTo>
                  <a:pt x="2767923" y="2671666"/>
                </a:lnTo>
                <a:lnTo>
                  <a:pt x="2786650" y="2679280"/>
                </a:lnTo>
                <a:lnTo>
                  <a:pt x="2805695" y="2686576"/>
                </a:lnTo>
                <a:lnTo>
                  <a:pt x="2826009" y="2693238"/>
                </a:lnTo>
                <a:lnTo>
                  <a:pt x="2846959" y="2699583"/>
                </a:lnTo>
                <a:lnTo>
                  <a:pt x="2867591" y="2705611"/>
                </a:lnTo>
                <a:lnTo>
                  <a:pt x="2889492" y="2711321"/>
                </a:lnTo>
                <a:lnTo>
                  <a:pt x="2912029" y="2716714"/>
                </a:lnTo>
                <a:lnTo>
                  <a:pt x="2934248" y="2721790"/>
                </a:lnTo>
                <a:lnTo>
                  <a:pt x="2957102" y="2725914"/>
                </a:lnTo>
                <a:lnTo>
                  <a:pt x="2980908" y="2730355"/>
                </a:lnTo>
                <a:lnTo>
                  <a:pt x="3004396" y="2733845"/>
                </a:lnTo>
                <a:lnTo>
                  <a:pt x="3028203" y="2737335"/>
                </a:lnTo>
                <a:lnTo>
                  <a:pt x="3052644" y="2740190"/>
                </a:lnTo>
                <a:lnTo>
                  <a:pt x="3077084" y="2743045"/>
                </a:lnTo>
                <a:lnTo>
                  <a:pt x="3101525" y="2744949"/>
                </a:lnTo>
                <a:lnTo>
                  <a:pt x="3125966" y="2746852"/>
                </a:lnTo>
                <a:lnTo>
                  <a:pt x="3150725" y="2748121"/>
                </a:lnTo>
                <a:lnTo>
                  <a:pt x="3175800" y="2749390"/>
                </a:lnTo>
                <a:lnTo>
                  <a:pt x="3200559" y="2750024"/>
                </a:lnTo>
                <a:lnTo>
                  <a:pt x="3225317" y="2750024"/>
                </a:lnTo>
                <a:lnTo>
                  <a:pt x="3246266" y="2750024"/>
                </a:lnTo>
                <a:lnTo>
                  <a:pt x="3267216" y="2749707"/>
                </a:lnTo>
                <a:lnTo>
                  <a:pt x="3288165" y="2748755"/>
                </a:lnTo>
                <a:lnTo>
                  <a:pt x="3308797" y="2747804"/>
                </a:lnTo>
                <a:lnTo>
                  <a:pt x="3329429" y="2746535"/>
                </a:lnTo>
                <a:lnTo>
                  <a:pt x="3350378" y="2744949"/>
                </a:lnTo>
                <a:lnTo>
                  <a:pt x="3371010" y="2743362"/>
                </a:lnTo>
                <a:lnTo>
                  <a:pt x="3391325" y="2741459"/>
                </a:lnTo>
                <a:lnTo>
                  <a:pt x="3411957" y="2738921"/>
                </a:lnTo>
                <a:lnTo>
                  <a:pt x="3431954" y="2736383"/>
                </a:lnTo>
                <a:lnTo>
                  <a:pt x="3451951" y="2733528"/>
                </a:lnTo>
                <a:lnTo>
                  <a:pt x="3471948" y="2730355"/>
                </a:lnTo>
                <a:lnTo>
                  <a:pt x="3491628" y="2726866"/>
                </a:lnTo>
                <a:lnTo>
                  <a:pt x="3510990" y="2723376"/>
                </a:lnTo>
                <a:lnTo>
                  <a:pt x="3530035" y="2719252"/>
                </a:lnTo>
                <a:lnTo>
                  <a:pt x="3548763" y="2715128"/>
                </a:lnTo>
                <a:lnTo>
                  <a:pt x="3567173" y="2710369"/>
                </a:lnTo>
                <a:lnTo>
                  <a:pt x="3585265" y="2705611"/>
                </a:lnTo>
                <a:lnTo>
                  <a:pt x="3603041" y="2700852"/>
                </a:lnTo>
                <a:lnTo>
                  <a:pt x="3620498" y="2695142"/>
                </a:lnTo>
                <a:lnTo>
                  <a:pt x="3637004" y="2689749"/>
                </a:lnTo>
                <a:lnTo>
                  <a:pt x="3653510" y="2683721"/>
                </a:lnTo>
                <a:lnTo>
                  <a:pt x="3669698" y="2678011"/>
                </a:lnTo>
                <a:lnTo>
                  <a:pt x="3685251" y="2671349"/>
                </a:lnTo>
                <a:lnTo>
                  <a:pt x="3700170" y="2665004"/>
                </a:lnTo>
                <a:lnTo>
                  <a:pt x="3714770" y="2657707"/>
                </a:lnTo>
                <a:lnTo>
                  <a:pt x="3728419" y="2650728"/>
                </a:lnTo>
                <a:lnTo>
                  <a:pt x="3741751" y="2643114"/>
                </a:lnTo>
                <a:lnTo>
                  <a:pt x="3754765" y="2635818"/>
                </a:lnTo>
                <a:lnTo>
                  <a:pt x="3767144" y="2627886"/>
                </a:lnTo>
                <a:lnTo>
                  <a:pt x="3778571" y="2619638"/>
                </a:lnTo>
                <a:lnTo>
                  <a:pt x="3789363" y="2611073"/>
                </a:lnTo>
                <a:lnTo>
                  <a:pt x="3789363" y="2718935"/>
                </a:lnTo>
                <a:lnTo>
                  <a:pt x="3788728" y="2718935"/>
                </a:lnTo>
                <a:lnTo>
                  <a:pt x="3788411" y="2728135"/>
                </a:lnTo>
                <a:lnTo>
                  <a:pt x="3787776" y="2733528"/>
                </a:lnTo>
                <a:lnTo>
                  <a:pt x="3786506" y="2738921"/>
                </a:lnTo>
                <a:lnTo>
                  <a:pt x="3785237" y="2744314"/>
                </a:lnTo>
                <a:lnTo>
                  <a:pt x="3783332" y="2749707"/>
                </a:lnTo>
                <a:lnTo>
                  <a:pt x="3781428" y="2755100"/>
                </a:lnTo>
                <a:lnTo>
                  <a:pt x="3778571" y="2760811"/>
                </a:lnTo>
                <a:lnTo>
                  <a:pt x="3775714" y="2765886"/>
                </a:lnTo>
                <a:lnTo>
                  <a:pt x="3772540" y="2770962"/>
                </a:lnTo>
                <a:lnTo>
                  <a:pt x="3769048" y="2776355"/>
                </a:lnTo>
                <a:lnTo>
                  <a:pt x="3765557" y="2781749"/>
                </a:lnTo>
                <a:lnTo>
                  <a:pt x="3761113" y="2786824"/>
                </a:lnTo>
                <a:lnTo>
                  <a:pt x="3756987" y="2791583"/>
                </a:lnTo>
                <a:lnTo>
                  <a:pt x="3752226" y="2796659"/>
                </a:lnTo>
                <a:lnTo>
                  <a:pt x="3747147" y="2801735"/>
                </a:lnTo>
                <a:lnTo>
                  <a:pt x="3741433" y="2806493"/>
                </a:lnTo>
                <a:lnTo>
                  <a:pt x="3736037" y="2811252"/>
                </a:lnTo>
                <a:lnTo>
                  <a:pt x="3723658" y="2820769"/>
                </a:lnTo>
                <a:lnTo>
                  <a:pt x="3710327" y="2829969"/>
                </a:lnTo>
                <a:lnTo>
                  <a:pt x="3696043" y="2838852"/>
                </a:lnTo>
                <a:lnTo>
                  <a:pt x="3680490" y="2847418"/>
                </a:lnTo>
                <a:lnTo>
                  <a:pt x="3663667" y="2855983"/>
                </a:lnTo>
                <a:lnTo>
                  <a:pt x="3646526" y="2863914"/>
                </a:lnTo>
                <a:lnTo>
                  <a:pt x="3627799" y="2871845"/>
                </a:lnTo>
                <a:lnTo>
                  <a:pt x="3608754" y="2879459"/>
                </a:lnTo>
                <a:lnTo>
                  <a:pt x="3588122" y="2886121"/>
                </a:lnTo>
                <a:lnTo>
                  <a:pt x="3566855" y="2892783"/>
                </a:lnTo>
                <a:lnTo>
                  <a:pt x="3544636" y="2899128"/>
                </a:lnTo>
                <a:lnTo>
                  <a:pt x="3522417" y="2905473"/>
                </a:lnTo>
                <a:lnTo>
                  <a:pt x="3498611" y="2910866"/>
                </a:lnTo>
                <a:lnTo>
                  <a:pt x="3474170" y="2915942"/>
                </a:lnTo>
                <a:lnTo>
                  <a:pt x="3449412" y="2920383"/>
                </a:lnTo>
                <a:lnTo>
                  <a:pt x="3423701" y="2924824"/>
                </a:lnTo>
                <a:lnTo>
                  <a:pt x="3397356" y="2928631"/>
                </a:lnTo>
                <a:lnTo>
                  <a:pt x="3370376" y="2931804"/>
                </a:lnTo>
                <a:lnTo>
                  <a:pt x="3343395" y="2934976"/>
                </a:lnTo>
                <a:lnTo>
                  <a:pt x="3315146" y="2937197"/>
                </a:lnTo>
                <a:lnTo>
                  <a:pt x="3286896" y="2938783"/>
                </a:lnTo>
                <a:lnTo>
                  <a:pt x="3258011" y="2940369"/>
                </a:lnTo>
                <a:lnTo>
                  <a:pt x="3228491" y="2941321"/>
                </a:lnTo>
                <a:lnTo>
                  <a:pt x="3198972" y="2941638"/>
                </a:lnTo>
                <a:lnTo>
                  <a:pt x="3168500" y="2941321"/>
                </a:lnTo>
                <a:lnTo>
                  <a:pt x="3138663" y="2940369"/>
                </a:lnTo>
                <a:lnTo>
                  <a:pt x="3109143" y="2938783"/>
                </a:lnTo>
                <a:lnTo>
                  <a:pt x="3080259" y="2936880"/>
                </a:lnTo>
                <a:lnTo>
                  <a:pt x="3051374" y="2934659"/>
                </a:lnTo>
                <a:lnTo>
                  <a:pt x="3023441" y="2931487"/>
                </a:lnTo>
                <a:lnTo>
                  <a:pt x="2996144" y="2927997"/>
                </a:lnTo>
                <a:lnTo>
                  <a:pt x="2969481" y="2923873"/>
                </a:lnTo>
                <a:lnTo>
                  <a:pt x="2943453" y="2919431"/>
                </a:lnTo>
                <a:lnTo>
                  <a:pt x="2917742" y="2914355"/>
                </a:lnTo>
                <a:lnTo>
                  <a:pt x="2892984" y="2909280"/>
                </a:lnTo>
                <a:lnTo>
                  <a:pt x="2869178" y="2903252"/>
                </a:lnTo>
                <a:lnTo>
                  <a:pt x="2846007" y="2897224"/>
                </a:lnTo>
                <a:lnTo>
                  <a:pt x="2823470" y="2890880"/>
                </a:lnTo>
                <a:lnTo>
                  <a:pt x="2802203" y="2883583"/>
                </a:lnTo>
                <a:lnTo>
                  <a:pt x="2781889" y="2876286"/>
                </a:lnTo>
                <a:lnTo>
                  <a:pt x="2762527" y="2868673"/>
                </a:lnTo>
                <a:lnTo>
                  <a:pt x="2743799" y="2860424"/>
                </a:lnTo>
                <a:lnTo>
                  <a:pt x="2726024" y="2852176"/>
                </a:lnTo>
                <a:lnTo>
                  <a:pt x="2709518" y="2843611"/>
                </a:lnTo>
                <a:lnTo>
                  <a:pt x="2694600" y="2834411"/>
                </a:lnTo>
                <a:lnTo>
                  <a:pt x="2679999" y="2824893"/>
                </a:lnTo>
                <a:lnTo>
                  <a:pt x="2666985" y="2815376"/>
                </a:lnTo>
                <a:lnTo>
                  <a:pt x="2660954" y="2810935"/>
                </a:lnTo>
                <a:lnTo>
                  <a:pt x="2655240" y="2805542"/>
                </a:lnTo>
                <a:lnTo>
                  <a:pt x="2650162" y="2800466"/>
                </a:lnTo>
                <a:lnTo>
                  <a:pt x="2645083" y="2795390"/>
                </a:lnTo>
                <a:lnTo>
                  <a:pt x="2639687" y="2790314"/>
                </a:lnTo>
                <a:lnTo>
                  <a:pt x="2635561" y="2785238"/>
                </a:lnTo>
                <a:lnTo>
                  <a:pt x="2631434" y="2780162"/>
                </a:lnTo>
                <a:lnTo>
                  <a:pt x="2627625" y="2774452"/>
                </a:lnTo>
                <a:lnTo>
                  <a:pt x="2624134" y="2769376"/>
                </a:lnTo>
                <a:lnTo>
                  <a:pt x="2620960" y="2763983"/>
                </a:lnTo>
                <a:lnTo>
                  <a:pt x="2618103" y="2758273"/>
                </a:lnTo>
                <a:lnTo>
                  <a:pt x="2615881" y="2752880"/>
                </a:lnTo>
                <a:lnTo>
                  <a:pt x="2613659" y="2747169"/>
                </a:lnTo>
                <a:lnTo>
                  <a:pt x="2612072" y="2741776"/>
                </a:lnTo>
                <a:lnTo>
                  <a:pt x="2610485" y="2736383"/>
                </a:lnTo>
                <a:lnTo>
                  <a:pt x="2609850" y="2730355"/>
                </a:lnTo>
                <a:lnTo>
                  <a:pt x="2609215" y="2724962"/>
                </a:lnTo>
                <a:lnTo>
                  <a:pt x="2609215" y="2718935"/>
                </a:lnTo>
                <a:lnTo>
                  <a:pt x="2608580" y="2719252"/>
                </a:lnTo>
                <a:lnTo>
                  <a:pt x="2608580" y="2573004"/>
                </a:lnTo>
                <a:lnTo>
                  <a:pt x="2608263" y="2569197"/>
                </a:lnTo>
                <a:lnTo>
                  <a:pt x="2608580" y="2560949"/>
                </a:lnTo>
                <a:lnTo>
                  <a:pt x="2609850" y="2552700"/>
                </a:lnTo>
                <a:close/>
                <a:moveTo>
                  <a:pt x="3016148" y="2544763"/>
                </a:moveTo>
                <a:lnTo>
                  <a:pt x="3016148" y="2660333"/>
                </a:lnTo>
                <a:lnTo>
                  <a:pt x="3035827" y="2662556"/>
                </a:lnTo>
                <a:lnTo>
                  <a:pt x="3056142" y="2665096"/>
                </a:lnTo>
                <a:lnTo>
                  <a:pt x="3076456" y="2667318"/>
                </a:lnTo>
                <a:lnTo>
                  <a:pt x="3097406" y="2669223"/>
                </a:lnTo>
                <a:lnTo>
                  <a:pt x="3097406" y="2553971"/>
                </a:lnTo>
                <a:lnTo>
                  <a:pt x="3076456" y="2552066"/>
                </a:lnTo>
                <a:lnTo>
                  <a:pt x="3056142" y="2549843"/>
                </a:lnTo>
                <a:lnTo>
                  <a:pt x="3035827" y="2547303"/>
                </a:lnTo>
                <a:lnTo>
                  <a:pt x="3016148" y="2544763"/>
                </a:lnTo>
                <a:close/>
                <a:moveTo>
                  <a:pt x="1938656" y="2540386"/>
                </a:moveTo>
                <a:lnTo>
                  <a:pt x="1936433" y="2540705"/>
                </a:lnTo>
                <a:lnTo>
                  <a:pt x="1933576" y="2540705"/>
                </a:lnTo>
                <a:lnTo>
                  <a:pt x="1931036" y="2541342"/>
                </a:lnTo>
                <a:lnTo>
                  <a:pt x="1929130" y="2542299"/>
                </a:lnTo>
                <a:lnTo>
                  <a:pt x="1927543" y="2542936"/>
                </a:lnTo>
                <a:lnTo>
                  <a:pt x="1926273" y="2543892"/>
                </a:lnTo>
                <a:lnTo>
                  <a:pt x="1925638" y="2545167"/>
                </a:lnTo>
                <a:lnTo>
                  <a:pt x="1925320" y="2546123"/>
                </a:lnTo>
                <a:lnTo>
                  <a:pt x="1925320" y="2565247"/>
                </a:lnTo>
                <a:lnTo>
                  <a:pt x="1910398" y="2566522"/>
                </a:lnTo>
                <a:lnTo>
                  <a:pt x="1895158" y="2568116"/>
                </a:lnTo>
                <a:lnTo>
                  <a:pt x="1881188" y="2570028"/>
                </a:lnTo>
                <a:lnTo>
                  <a:pt x="1867218" y="2572897"/>
                </a:lnTo>
                <a:lnTo>
                  <a:pt x="1853883" y="2575447"/>
                </a:lnTo>
                <a:lnTo>
                  <a:pt x="1841183" y="2578634"/>
                </a:lnTo>
                <a:lnTo>
                  <a:pt x="1829436" y="2582778"/>
                </a:lnTo>
                <a:lnTo>
                  <a:pt x="1818323" y="2586602"/>
                </a:lnTo>
                <a:lnTo>
                  <a:pt x="1810703" y="2590108"/>
                </a:lnTo>
                <a:lnTo>
                  <a:pt x="1803718" y="2594252"/>
                </a:lnTo>
                <a:lnTo>
                  <a:pt x="1797368" y="2598077"/>
                </a:lnTo>
                <a:lnTo>
                  <a:pt x="1791970" y="2601902"/>
                </a:lnTo>
                <a:lnTo>
                  <a:pt x="1787208" y="2606045"/>
                </a:lnTo>
                <a:lnTo>
                  <a:pt x="1783398" y="2610507"/>
                </a:lnTo>
                <a:lnTo>
                  <a:pt x="1780223" y="2614651"/>
                </a:lnTo>
                <a:lnTo>
                  <a:pt x="1777683" y="2619113"/>
                </a:lnTo>
                <a:lnTo>
                  <a:pt x="1776096" y="2623894"/>
                </a:lnTo>
                <a:lnTo>
                  <a:pt x="1775460" y="2628038"/>
                </a:lnTo>
                <a:lnTo>
                  <a:pt x="1775460" y="2632500"/>
                </a:lnTo>
                <a:lnTo>
                  <a:pt x="1776096" y="2637281"/>
                </a:lnTo>
                <a:lnTo>
                  <a:pt x="1777683" y="2641743"/>
                </a:lnTo>
                <a:lnTo>
                  <a:pt x="1780223" y="2645887"/>
                </a:lnTo>
                <a:lnTo>
                  <a:pt x="1783716" y="2650349"/>
                </a:lnTo>
                <a:lnTo>
                  <a:pt x="1787526" y="2654811"/>
                </a:lnTo>
                <a:lnTo>
                  <a:pt x="1792288" y="2658317"/>
                </a:lnTo>
                <a:lnTo>
                  <a:pt x="1797368" y="2661823"/>
                </a:lnTo>
                <a:lnTo>
                  <a:pt x="1803400" y="2665329"/>
                </a:lnTo>
                <a:lnTo>
                  <a:pt x="1809750" y="2668517"/>
                </a:lnTo>
                <a:lnTo>
                  <a:pt x="1816736" y="2671704"/>
                </a:lnTo>
                <a:lnTo>
                  <a:pt x="1824356" y="2674573"/>
                </a:lnTo>
                <a:lnTo>
                  <a:pt x="1832610" y="2677441"/>
                </a:lnTo>
                <a:lnTo>
                  <a:pt x="1840866" y="2679354"/>
                </a:lnTo>
                <a:lnTo>
                  <a:pt x="1872933" y="2686047"/>
                </a:lnTo>
                <a:lnTo>
                  <a:pt x="1925320" y="2696565"/>
                </a:lnTo>
                <a:lnTo>
                  <a:pt x="1925320" y="2778798"/>
                </a:lnTo>
                <a:lnTo>
                  <a:pt x="1911668" y="2777204"/>
                </a:lnTo>
                <a:lnTo>
                  <a:pt x="1899603" y="2774973"/>
                </a:lnTo>
                <a:lnTo>
                  <a:pt x="1885316" y="2772742"/>
                </a:lnTo>
                <a:lnTo>
                  <a:pt x="1870393" y="2769236"/>
                </a:lnTo>
                <a:lnTo>
                  <a:pt x="1856740" y="2765093"/>
                </a:lnTo>
                <a:lnTo>
                  <a:pt x="1844676" y="2760949"/>
                </a:lnTo>
                <a:lnTo>
                  <a:pt x="1841183" y="2759674"/>
                </a:lnTo>
                <a:lnTo>
                  <a:pt x="1838008" y="2758399"/>
                </a:lnTo>
                <a:lnTo>
                  <a:pt x="1835786" y="2757443"/>
                </a:lnTo>
                <a:lnTo>
                  <a:pt x="1835150" y="2756805"/>
                </a:lnTo>
                <a:lnTo>
                  <a:pt x="1831658" y="2754893"/>
                </a:lnTo>
                <a:lnTo>
                  <a:pt x="1829753" y="2753618"/>
                </a:lnTo>
                <a:lnTo>
                  <a:pt x="1827848" y="2752662"/>
                </a:lnTo>
                <a:lnTo>
                  <a:pt x="1822768" y="2751387"/>
                </a:lnTo>
                <a:lnTo>
                  <a:pt x="1817688" y="2750431"/>
                </a:lnTo>
                <a:lnTo>
                  <a:pt x="1811656" y="2750112"/>
                </a:lnTo>
                <a:lnTo>
                  <a:pt x="1805623" y="2751068"/>
                </a:lnTo>
                <a:lnTo>
                  <a:pt x="1799908" y="2751706"/>
                </a:lnTo>
                <a:lnTo>
                  <a:pt x="1793876" y="2752981"/>
                </a:lnTo>
                <a:lnTo>
                  <a:pt x="1787843" y="2754893"/>
                </a:lnTo>
                <a:lnTo>
                  <a:pt x="1782763" y="2756805"/>
                </a:lnTo>
                <a:lnTo>
                  <a:pt x="1778636" y="2759355"/>
                </a:lnTo>
                <a:lnTo>
                  <a:pt x="1774508" y="2761586"/>
                </a:lnTo>
                <a:lnTo>
                  <a:pt x="1771650" y="2764455"/>
                </a:lnTo>
                <a:lnTo>
                  <a:pt x="1770698" y="2765730"/>
                </a:lnTo>
                <a:lnTo>
                  <a:pt x="1769746" y="2766686"/>
                </a:lnTo>
                <a:lnTo>
                  <a:pt x="1769428" y="2767961"/>
                </a:lnTo>
                <a:lnTo>
                  <a:pt x="1769428" y="2769555"/>
                </a:lnTo>
                <a:lnTo>
                  <a:pt x="1769428" y="2770830"/>
                </a:lnTo>
                <a:lnTo>
                  <a:pt x="1770380" y="2772105"/>
                </a:lnTo>
                <a:lnTo>
                  <a:pt x="1771016" y="2773061"/>
                </a:lnTo>
                <a:lnTo>
                  <a:pt x="1772603" y="2774336"/>
                </a:lnTo>
                <a:lnTo>
                  <a:pt x="1778000" y="2777842"/>
                </a:lnTo>
                <a:lnTo>
                  <a:pt x="1784668" y="2781348"/>
                </a:lnTo>
                <a:lnTo>
                  <a:pt x="1791970" y="2784535"/>
                </a:lnTo>
                <a:lnTo>
                  <a:pt x="1799273" y="2787723"/>
                </a:lnTo>
                <a:lnTo>
                  <a:pt x="1807846" y="2790591"/>
                </a:lnTo>
                <a:lnTo>
                  <a:pt x="1816418" y="2792822"/>
                </a:lnTo>
                <a:lnTo>
                  <a:pt x="1825943" y="2795691"/>
                </a:lnTo>
                <a:lnTo>
                  <a:pt x="1835786" y="2797603"/>
                </a:lnTo>
                <a:lnTo>
                  <a:pt x="1845946" y="2799516"/>
                </a:lnTo>
                <a:lnTo>
                  <a:pt x="1856740" y="2801747"/>
                </a:lnTo>
                <a:lnTo>
                  <a:pt x="1878648" y="2804934"/>
                </a:lnTo>
                <a:lnTo>
                  <a:pt x="1901508" y="2806846"/>
                </a:lnTo>
                <a:lnTo>
                  <a:pt x="1925320" y="2808440"/>
                </a:lnTo>
                <a:lnTo>
                  <a:pt x="1925320" y="2827245"/>
                </a:lnTo>
                <a:lnTo>
                  <a:pt x="1925638" y="2828520"/>
                </a:lnTo>
                <a:lnTo>
                  <a:pt x="1926273" y="2829476"/>
                </a:lnTo>
                <a:lnTo>
                  <a:pt x="1927543" y="2830433"/>
                </a:lnTo>
                <a:lnTo>
                  <a:pt x="1929130" y="2831389"/>
                </a:lnTo>
                <a:lnTo>
                  <a:pt x="1931036" y="2832026"/>
                </a:lnTo>
                <a:lnTo>
                  <a:pt x="1933576" y="2832664"/>
                </a:lnTo>
                <a:lnTo>
                  <a:pt x="1938656" y="2832982"/>
                </a:lnTo>
                <a:lnTo>
                  <a:pt x="1985328" y="2832982"/>
                </a:lnTo>
                <a:lnTo>
                  <a:pt x="1990726" y="2832664"/>
                </a:lnTo>
                <a:lnTo>
                  <a:pt x="1992630" y="2832026"/>
                </a:lnTo>
                <a:lnTo>
                  <a:pt x="1995170" y="2831389"/>
                </a:lnTo>
                <a:lnTo>
                  <a:pt x="1996758" y="2830433"/>
                </a:lnTo>
                <a:lnTo>
                  <a:pt x="1997710" y="2829476"/>
                </a:lnTo>
                <a:lnTo>
                  <a:pt x="1998663" y="2828520"/>
                </a:lnTo>
                <a:lnTo>
                  <a:pt x="1998980" y="2827245"/>
                </a:lnTo>
                <a:lnTo>
                  <a:pt x="1998980" y="2808121"/>
                </a:lnTo>
                <a:lnTo>
                  <a:pt x="2013586" y="2806846"/>
                </a:lnTo>
                <a:lnTo>
                  <a:pt x="2027873" y="2805572"/>
                </a:lnTo>
                <a:lnTo>
                  <a:pt x="2041526" y="2803978"/>
                </a:lnTo>
                <a:lnTo>
                  <a:pt x="2054543" y="2801747"/>
                </a:lnTo>
                <a:lnTo>
                  <a:pt x="2067243" y="2799197"/>
                </a:lnTo>
                <a:lnTo>
                  <a:pt x="2078673" y="2796966"/>
                </a:lnTo>
                <a:lnTo>
                  <a:pt x="2089786" y="2793778"/>
                </a:lnTo>
                <a:lnTo>
                  <a:pt x="2099310" y="2790272"/>
                </a:lnTo>
                <a:lnTo>
                  <a:pt x="2106930" y="2787085"/>
                </a:lnTo>
                <a:lnTo>
                  <a:pt x="2114233" y="2783898"/>
                </a:lnTo>
                <a:lnTo>
                  <a:pt x="2120900" y="2779754"/>
                </a:lnTo>
                <a:lnTo>
                  <a:pt x="2126933" y="2776248"/>
                </a:lnTo>
                <a:lnTo>
                  <a:pt x="2132013" y="2772423"/>
                </a:lnTo>
                <a:lnTo>
                  <a:pt x="2136776" y="2768280"/>
                </a:lnTo>
                <a:lnTo>
                  <a:pt x="2140586" y="2764136"/>
                </a:lnTo>
                <a:lnTo>
                  <a:pt x="2143760" y="2759674"/>
                </a:lnTo>
                <a:lnTo>
                  <a:pt x="2145983" y="2755212"/>
                </a:lnTo>
                <a:lnTo>
                  <a:pt x="2147570" y="2751068"/>
                </a:lnTo>
                <a:lnTo>
                  <a:pt x="2148840" y="2746606"/>
                </a:lnTo>
                <a:lnTo>
                  <a:pt x="2149158" y="2742144"/>
                </a:lnTo>
                <a:lnTo>
                  <a:pt x="2148523" y="2737363"/>
                </a:lnTo>
                <a:lnTo>
                  <a:pt x="2147253" y="2733219"/>
                </a:lnTo>
                <a:lnTo>
                  <a:pt x="2145030" y="2728757"/>
                </a:lnTo>
                <a:lnTo>
                  <a:pt x="2141856" y="2723976"/>
                </a:lnTo>
                <a:lnTo>
                  <a:pt x="2140268" y="2721745"/>
                </a:lnTo>
                <a:lnTo>
                  <a:pt x="2137728" y="2719833"/>
                </a:lnTo>
                <a:lnTo>
                  <a:pt x="2132648" y="2715370"/>
                </a:lnTo>
                <a:lnTo>
                  <a:pt x="2126298" y="2711227"/>
                </a:lnTo>
                <a:lnTo>
                  <a:pt x="2119630" y="2707721"/>
                </a:lnTo>
                <a:lnTo>
                  <a:pt x="2111693" y="2704215"/>
                </a:lnTo>
                <a:lnTo>
                  <a:pt x="2103438" y="2701027"/>
                </a:lnTo>
                <a:lnTo>
                  <a:pt x="2094548" y="2697840"/>
                </a:lnTo>
                <a:lnTo>
                  <a:pt x="2084706" y="2694653"/>
                </a:lnTo>
                <a:lnTo>
                  <a:pt x="2074863" y="2692103"/>
                </a:lnTo>
                <a:lnTo>
                  <a:pt x="2064068" y="2689553"/>
                </a:lnTo>
                <a:lnTo>
                  <a:pt x="2042796" y="2684772"/>
                </a:lnTo>
                <a:lnTo>
                  <a:pt x="2020570" y="2680310"/>
                </a:lnTo>
                <a:lnTo>
                  <a:pt x="1998980" y="2676485"/>
                </a:lnTo>
                <a:lnTo>
                  <a:pt x="1998980" y="2594571"/>
                </a:lnTo>
                <a:lnTo>
                  <a:pt x="2018030" y="2596802"/>
                </a:lnTo>
                <a:lnTo>
                  <a:pt x="2025016" y="2598077"/>
                </a:lnTo>
                <a:lnTo>
                  <a:pt x="2032000" y="2599670"/>
                </a:lnTo>
                <a:lnTo>
                  <a:pt x="2047240" y="2603495"/>
                </a:lnTo>
                <a:lnTo>
                  <a:pt x="2061846" y="2607958"/>
                </a:lnTo>
                <a:lnTo>
                  <a:pt x="2073593" y="2612420"/>
                </a:lnTo>
                <a:lnTo>
                  <a:pt x="2080260" y="2614970"/>
                </a:lnTo>
                <a:lnTo>
                  <a:pt x="2082483" y="2616245"/>
                </a:lnTo>
                <a:lnTo>
                  <a:pt x="2083118" y="2616245"/>
                </a:lnTo>
                <a:lnTo>
                  <a:pt x="2086610" y="2618794"/>
                </a:lnTo>
                <a:lnTo>
                  <a:pt x="2088516" y="2619751"/>
                </a:lnTo>
                <a:lnTo>
                  <a:pt x="2090420" y="2621026"/>
                </a:lnTo>
                <a:lnTo>
                  <a:pt x="2095183" y="2622300"/>
                </a:lnTo>
                <a:lnTo>
                  <a:pt x="2100898" y="2622938"/>
                </a:lnTo>
                <a:lnTo>
                  <a:pt x="2106613" y="2622938"/>
                </a:lnTo>
                <a:lnTo>
                  <a:pt x="2112646" y="2622619"/>
                </a:lnTo>
                <a:lnTo>
                  <a:pt x="2118360" y="2621982"/>
                </a:lnTo>
                <a:lnTo>
                  <a:pt x="2124393" y="2620388"/>
                </a:lnTo>
                <a:lnTo>
                  <a:pt x="2129790" y="2618794"/>
                </a:lnTo>
                <a:lnTo>
                  <a:pt x="2135188" y="2616563"/>
                </a:lnTo>
                <a:lnTo>
                  <a:pt x="2139633" y="2614332"/>
                </a:lnTo>
                <a:lnTo>
                  <a:pt x="2143760" y="2612101"/>
                </a:lnTo>
                <a:lnTo>
                  <a:pt x="2146618" y="2609232"/>
                </a:lnTo>
                <a:lnTo>
                  <a:pt x="2147570" y="2607958"/>
                </a:lnTo>
                <a:lnTo>
                  <a:pt x="2148523" y="2606683"/>
                </a:lnTo>
                <a:lnTo>
                  <a:pt x="2148840" y="2605089"/>
                </a:lnTo>
                <a:lnTo>
                  <a:pt x="2148840" y="2604133"/>
                </a:lnTo>
                <a:lnTo>
                  <a:pt x="2148523" y="2602858"/>
                </a:lnTo>
                <a:lnTo>
                  <a:pt x="2148206" y="2601583"/>
                </a:lnTo>
                <a:lnTo>
                  <a:pt x="2146936" y="2600627"/>
                </a:lnTo>
                <a:lnTo>
                  <a:pt x="2145666" y="2599352"/>
                </a:lnTo>
                <a:lnTo>
                  <a:pt x="2141220" y="2596483"/>
                </a:lnTo>
                <a:lnTo>
                  <a:pt x="2136776" y="2593615"/>
                </a:lnTo>
                <a:lnTo>
                  <a:pt x="2131060" y="2591383"/>
                </a:lnTo>
                <a:lnTo>
                  <a:pt x="2125663" y="2588515"/>
                </a:lnTo>
                <a:lnTo>
                  <a:pt x="2112646" y="2583734"/>
                </a:lnTo>
                <a:lnTo>
                  <a:pt x="2098358" y="2579590"/>
                </a:lnTo>
                <a:lnTo>
                  <a:pt x="2083436" y="2575766"/>
                </a:lnTo>
                <a:lnTo>
                  <a:pt x="2067878" y="2572259"/>
                </a:lnTo>
                <a:lnTo>
                  <a:pt x="2052638" y="2569710"/>
                </a:lnTo>
                <a:lnTo>
                  <a:pt x="2038033" y="2567479"/>
                </a:lnTo>
                <a:lnTo>
                  <a:pt x="2018666" y="2565566"/>
                </a:lnTo>
                <a:lnTo>
                  <a:pt x="1998980" y="2564291"/>
                </a:lnTo>
                <a:lnTo>
                  <a:pt x="1998980" y="2546123"/>
                </a:lnTo>
                <a:lnTo>
                  <a:pt x="1998663" y="2545167"/>
                </a:lnTo>
                <a:lnTo>
                  <a:pt x="1997710" y="2543892"/>
                </a:lnTo>
                <a:lnTo>
                  <a:pt x="1996758" y="2542936"/>
                </a:lnTo>
                <a:lnTo>
                  <a:pt x="1995170" y="2542299"/>
                </a:lnTo>
                <a:lnTo>
                  <a:pt x="1992630" y="2541342"/>
                </a:lnTo>
                <a:lnTo>
                  <a:pt x="1990726" y="2540705"/>
                </a:lnTo>
                <a:lnTo>
                  <a:pt x="1987868" y="2540705"/>
                </a:lnTo>
                <a:lnTo>
                  <a:pt x="1985328" y="2540386"/>
                </a:lnTo>
                <a:lnTo>
                  <a:pt x="1938656" y="2540386"/>
                </a:lnTo>
                <a:close/>
                <a:moveTo>
                  <a:pt x="1959293" y="2522537"/>
                </a:moveTo>
                <a:lnTo>
                  <a:pt x="1982788" y="2522856"/>
                </a:lnTo>
                <a:lnTo>
                  <a:pt x="2005966" y="2523493"/>
                </a:lnTo>
                <a:lnTo>
                  <a:pt x="2028826" y="2524450"/>
                </a:lnTo>
                <a:lnTo>
                  <a:pt x="2051368" y="2526043"/>
                </a:lnTo>
                <a:lnTo>
                  <a:pt x="2073910" y="2527637"/>
                </a:lnTo>
                <a:lnTo>
                  <a:pt x="2095500" y="2529868"/>
                </a:lnTo>
                <a:lnTo>
                  <a:pt x="2116773" y="2532737"/>
                </a:lnTo>
                <a:lnTo>
                  <a:pt x="2137728" y="2535605"/>
                </a:lnTo>
                <a:lnTo>
                  <a:pt x="2158048" y="2538793"/>
                </a:lnTo>
                <a:lnTo>
                  <a:pt x="2177733" y="2542299"/>
                </a:lnTo>
                <a:lnTo>
                  <a:pt x="2197100" y="2546123"/>
                </a:lnTo>
                <a:lnTo>
                  <a:pt x="2215516" y="2550586"/>
                </a:lnTo>
                <a:lnTo>
                  <a:pt x="2233613" y="2555367"/>
                </a:lnTo>
                <a:lnTo>
                  <a:pt x="2251076" y="2560148"/>
                </a:lnTo>
                <a:lnTo>
                  <a:pt x="2267586" y="2565247"/>
                </a:lnTo>
                <a:lnTo>
                  <a:pt x="2283778" y="2570666"/>
                </a:lnTo>
                <a:lnTo>
                  <a:pt x="2298700" y="2576403"/>
                </a:lnTo>
                <a:lnTo>
                  <a:pt x="2313306" y="2582140"/>
                </a:lnTo>
                <a:lnTo>
                  <a:pt x="2326640" y="2588515"/>
                </a:lnTo>
                <a:lnTo>
                  <a:pt x="2339658" y="2594889"/>
                </a:lnTo>
                <a:lnTo>
                  <a:pt x="2351723" y="2601583"/>
                </a:lnTo>
                <a:lnTo>
                  <a:pt x="2362518" y="2608914"/>
                </a:lnTo>
                <a:lnTo>
                  <a:pt x="2372996" y="2615607"/>
                </a:lnTo>
                <a:lnTo>
                  <a:pt x="2381886" y="2622938"/>
                </a:lnTo>
                <a:lnTo>
                  <a:pt x="2390140" y="2630587"/>
                </a:lnTo>
                <a:lnTo>
                  <a:pt x="2397443" y="2638237"/>
                </a:lnTo>
                <a:lnTo>
                  <a:pt x="2403793" y="2645568"/>
                </a:lnTo>
                <a:lnTo>
                  <a:pt x="2406016" y="2649711"/>
                </a:lnTo>
                <a:lnTo>
                  <a:pt x="2408873" y="2653855"/>
                </a:lnTo>
                <a:lnTo>
                  <a:pt x="2410778" y="2657998"/>
                </a:lnTo>
                <a:lnTo>
                  <a:pt x="2412683" y="2661823"/>
                </a:lnTo>
                <a:lnTo>
                  <a:pt x="2414270" y="2665967"/>
                </a:lnTo>
                <a:lnTo>
                  <a:pt x="2415540" y="2670110"/>
                </a:lnTo>
                <a:lnTo>
                  <a:pt x="2416810" y="2674254"/>
                </a:lnTo>
                <a:lnTo>
                  <a:pt x="2417446" y="2678397"/>
                </a:lnTo>
                <a:lnTo>
                  <a:pt x="2417763" y="2682541"/>
                </a:lnTo>
                <a:lnTo>
                  <a:pt x="2417763" y="2686684"/>
                </a:lnTo>
                <a:lnTo>
                  <a:pt x="2417763" y="2691147"/>
                </a:lnTo>
                <a:lnTo>
                  <a:pt x="2417446" y="2694971"/>
                </a:lnTo>
                <a:lnTo>
                  <a:pt x="2416810" y="2699434"/>
                </a:lnTo>
                <a:lnTo>
                  <a:pt x="2415540" y="2703896"/>
                </a:lnTo>
                <a:lnTo>
                  <a:pt x="2414270" y="2707721"/>
                </a:lnTo>
                <a:lnTo>
                  <a:pt x="2412683" y="2711864"/>
                </a:lnTo>
                <a:lnTo>
                  <a:pt x="2410778" y="2716008"/>
                </a:lnTo>
                <a:lnTo>
                  <a:pt x="2408873" y="2720151"/>
                </a:lnTo>
                <a:lnTo>
                  <a:pt x="2406016" y="2723976"/>
                </a:lnTo>
                <a:lnTo>
                  <a:pt x="2403793" y="2728120"/>
                </a:lnTo>
                <a:lnTo>
                  <a:pt x="2397443" y="2735769"/>
                </a:lnTo>
                <a:lnTo>
                  <a:pt x="2390140" y="2743419"/>
                </a:lnTo>
                <a:lnTo>
                  <a:pt x="2381886" y="2751068"/>
                </a:lnTo>
                <a:lnTo>
                  <a:pt x="2372996" y="2758080"/>
                </a:lnTo>
                <a:lnTo>
                  <a:pt x="2362518" y="2765093"/>
                </a:lnTo>
                <a:lnTo>
                  <a:pt x="2351723" y="2772105"/>
                </a:lnTo>
                <a:lnTo>
                  <a:pt x="2339658" y="2778798"/>
                </a:lnTo>
                <a:lnTo>
                  <a:pt x="2326640" y="2785173"/>
                </a:lnTo>
                <a:lnTo>
                  <a:pt x="2313306" y="2791229"/>
                </a:lnTo>
                <a:lnTo>
                  <a:pt x="2298700" y="2797284"/>
                </a:lnTo>
                <a:lnTo>
                  <a:pt x="2283778" y="2803340"/>
                </a:lnTo>
                <a:lnTo>
                  <a:pt x="2267586" y="2808440"/>
                </a:lnTo>
                <a:lnTo>
                  <a:pt x="2251076" y="2813540"/>
                </a:lnTo>
                <a:lnTo>
                  <a:pt x="2233613" y="2818640"/>
                </a:lnTo>
                <a:lnTo>
                  <a:pt x="2215516" y="2823102"/>
                </a:lnTo>
                <a:lnTo>
                  <a:pt x="2197100" y="2827245"/>
                </a:lnTo>
                <a:lnTo>
                  <a:pt x="2177733" y="2831389"/>
                </a:lnTo>
                <a:lnTo>
                  <a:pt x="2158048" y="2834895"/>
                </a:lnTo>
                <a:lnTo>
                  <a:pt x="2137728" y="2838401"/>
                </a:lnTo>
                <a:lnTo>
                  <a:pt x="2116773" y="2841270"/>
                </a:lnTo>
                <a:lnTo>
                  <a:pt x="2095500" y="2844138"/>
                </a:lnTo>
                <a:lnTo>
                  <a:pt x="2073910" y="2846051"/>
                </a:lnTo>
                <a:lnTo>
                  <a:pt x="2051368" y="2847963"/>
                </a:lnTo>
                <a:lnTo>
                  <a:pt x="2028826" y="2849238"/>
                </a:lnTo>
                <a:lnTo>
                  <a:pt x="2005966" y="2850513"/>
                </a:lnTo>
                <a:lnTo>
                  <a:pt x="1982788" y="2851150"/>
                </a:lnTo>
                <a:lnTo>
                  <a:pt x="1959293" y="2851150"/>
                </a:lnTo>
                <a:lnTo>
                  <a:pt x="1935480" y="2851150"/>
                </a:lnTo>
                <a:lnTo>
                  <a:pt x="1912303" y="2850513"/>
                </a:lnTo>
                <a:lnTo>
                  <a:pt x="1889443" y="2849238"/>
                </a:lnTo>
                <a:lnTo>
                  <a:pt x="1866900" y="2847963"/>
                </a:lnTo>
                <a:lnTo>
                  <a:pt x="1844358" y="2846051"/>
                </a:lnTo>
                <a:lnTo>
                  <a:pt x="1822768" y="2844138"/>
                </a:lnTo>
                <a:lnTo>
                  <a:pt x="1801496" y="2841270"/>
                </a:lnTo>
                <a:lnTo>
                  <a:pt x="1780540" y="2838401"/>
                </a:lnTo>
                <a:lnTo>
                  <a:pt x="1760220" y="2834895"/>
                </a:lnTo>
                <a:lnTo>
                  <a:pt x="1740536" y="2831389"/>
                </a:lnTo>
                <a:lnTo>
                  <a:pt x="1721168" y="2827245"/>
                </a:lnTo>
                <a:lnTo>
                  <a:pt x="1702753" y="2823102"/>
                </a:lnTo>
                <a:lnTo>
                  <a:pt x="1684656" y="2818640"/>
                </a:lnTo>
                <a:lnTo>
                  <a:pt x="1667193" y="2813540"/>
                </a:lnTo>
                <a:lnTo>
                  <a:pt x="1650683" y="2808440"/>
                </a:lnTo>
                <a:lnTo>
                  <a:pt x="1634490" y="2803340"/>
                </a:lnTo>
                <a:lnTo>
                  <a:pt x="1619568" y="2797284"/>
                </a:lnTo>
                <a:lnTo>
                  <a:pt x="1604963" y="2791229"/>
                </a:lnTo>
                <a:lnTo>
                  <a:pt x="1591628" y="2785173"/>
                </a:lnTo>
                <a:lnTo>
                  <a:pt x="1578610" y="2778798"/>
                </a:lnTo>
                <a:lnTo>
                  <a:pt x="1566863" y="2772105"/>
                </a:lnTo>
                <a:lnTo>
                  <a:pt x="1555750" y="2765093"/>
                </a:lnTo>
                <a:lnTo>
                  <a:pt x="1545273" y="2758080"/>
                </a:lnTo>
                <a:lnTo>
                  <a:pt x="1536383" y="2751068"/>
                </a:lnTo>
                <a:lnTo>
                  <a:pt x="1528128" y="2743419"/>
                </a:lnTo>
                <a:lnTo>
                  <a:pt x="1520826" y="2735769"/>
                </a:lnTo>
                <a:lnTo>
                  <a:pt x="1514793" y="2728120"/>
                </a:lnTo>
                <a:lnTo>
                  <a:pt x="1511936" y="2723976"/>
                </a:lnTo>
                <a:lnTo>
                  <a:pt x="1509396" y="2720151"/>
                </a:lnTo>
                <a:lnTo>
                  <a:pt x="1507490" y="2716008"/>
                </a:lnTo>
                <a:lnTo>
                  <a:pt x="1505586" y="2711864"/>
                </a:lnTo>
                <a:lnTo>
                  <a:pt x="1503998" y="2707721"/>
                </a:lnTo>
                <a:lnTo>
                  <a:pt x="1502410" y="2703896"/>
                </a:lnTo>
                <a:lnTo>
                  <a:pt x="1501776" y="2699434"/>
                </a:lnTo>
                <a:lnTo>
                  <a:pt x="1500823" y="2694971"/>
                </a:lnTo>
                <a:lnTo>
                  <a:pt x="1500506" y="2691147"/>
                </a:lnTo>
                <a:lnTo>
                  <a:pt x="1500188" y="2686684"/>
                </a:lnTo>
                <a:lnTo>
                  <a:pt x="1500506" y="2682541"/>
                </a:lnTo>
                <a:lnTo>
                  <a:pt x="1500823" y="2678397"/>
                </a:lnTo>
                <a:lnTo>
                  <a:pt x="1501776" y="2674254"/>
                </a:lnTo>
                <a:lnTo>
                  <a:pt x="1502410" y="2670110"/>
                </a:lnTo>
                <a:lnTo>
                  <a:pt x="1503998" y="2665967"/>
                </a:lnTo>
                <a:lnTo>
                  <a:pt x="1505586" y="2661823"/>
                </a:lnTo>
                <a:lnTo>
                  <a:pt x="1507490" y="2657998"/>
                </a:lnTo>
                <a:lnTo>
                  <a:pt x="1509396" y="2653855"/>
                </a:lnTo>
                <a:lnTo>
                  <a:pt x="1511936" y="2649711"/>
                </a:lnTo>
                <a:lnTo>
                  <a:pt x="1514793" y="2645568"/>
                </a:lnTo>
                <a:lnTo>
                  <a:pt x="1520826" y="2638237"/>
                </a:lnTo>
                <a:lnTo>
                  <a:pt x="1528128" y="2630587"/>
                </a:lnTo>
                <a:lnTo>
                  <a:pt x="1536383" y="2622938"/>
                </a:lnTo>
                <a:lnTo>
                  <a:pt x="1545273" y="2615607"/>
                </a:lnTo>
                <a:lnTo>
                  <a:pt x="1555750" y="2608914"/>
                </a:lnTo>
                <a:lnTo>
                  <a:pt x="1566863" y="2601583"/>
                </a:lnTo>
                <a:lnTo>
                  <a:pt x="1578610" y="2594889"/>
                </a:lnTo>
                <a:lnTo>
                  <a:pt x="1591628" y="2588515"/>
                </a:lnTo>
                <a:lnTo>
                  <a:pt x="1604963" y="2582140"/>
                </a:lnTo>
                <a:lnTo>
                  <a:pt x="1619568" y="2576403"/>
                </a:lnTo>
                <a:lnTo>
                  <a:pt x="1634490" y="2570666"/>
                </a:lnTo>
                <a:lnTo>
                  <a:pt x="1650683" y="2565247"/>
                </a:lnTo>
                <a:lnTo>
                  <a:pt x="1667193" y="2560148"/>
                </a:lnTo>
                <a:lnTo>
                  <a:pt x="1684656" y="2555367"/>
                </a:lnTo>
                <a:lnTo>
                  <a:pt x="1702753" y="2550586"/>
                </a:lnTo>
                <a:lnTo>
                  <a:pt x="1721168" y="2546123"/>
                </a:lnTo>
                <a:lnTo>
                  <a:pt x="1740536" y="2542299"/>
                </a:lnTo>
                <a:lnTo>
                  <a:pt x="1760220" y="2538793"/>
                </a:lnTo>
                <a:lnTo>
                  <a:pt x="1780540" y="2535605"/>
                </a:lnTo>
                <a:lnTo>
                  <a:pt x="1801496" y="2532737"/>
                </a:lnTo>
                <a:lnTo>
                  <a:pt x="1822768" y="2529868"/>
                </a:lnTo>
                <a:lnTo>
                  <a:pt x="1844358" y="2527637"/>
                </a:lnTo>
                <a:lnTo>
                  <a:pt x="1866900" y="2526043"/>
                </a:lnTo>
                <a:lnTo>
                  <a:pt x="1889443" y="2524450"/>
                </a:lnTo>
                <a:lnTo>
                  <a:pt x="1912303" y="2523493"/>
                </a:lnTo>
                <a:lnTo>
                  <a:pt x="1935480" y="2522856"/>
                </a:lnTo>
                <a:lnTo>
                  <a:pt x="1959293" y="2522537"/>
                </a:lnTo>
                <a:close/>
                <a:moveTo>
                  <a:pt x="2854584" y="2507933"/>
                </a:moveTo>
                <a:lnTo>
                  <a:pt x="2854584" y="2625091"/>
                </a:lnTo>
                <a:lnTo>
                  <a:pt x="2873946" y="2630488"/>
                </a:lnTo>
                <a:lnTo>
                  <a:pt x="2893626" y="2636203"/>
                </a:lnTo>
                <a:lnTo>
                  <a:pt x="2914258" y="2640966"/>
                </a:lnTo>
                <a:lnTo>
                  <a:pt x="2935524" y="2645728"/>
                </a:lnTo>
                <a:lnTo>
                  <a:pt x="2935524" y="2529523"/>
                </a:lnTo>
                <a:lnTo>
                  <a:pt x="2914258" y="2524761"/>
                </a:lnTo>
                <a:lnTo>
                  <a:pt x="2893626" y="2519363"/>
                </a:lnTo>
                <a:lnTo>
                  <a:pt x="2873946" y="2513965"/>
                </a:lnTo>
                <a:lnTo>
                  <a:pt x="2854584" y="2507933"/>
                </a:lnTo>
                <a:close/>
                <a:moveTo>
                  <a:pt x="2692385" y="2444750"/>
                </a:moveTo>
                <a:lnTo>
                  <a:pt x="2692385" y="2542223"/>
                </a:lnTo>
                <a:lnTo>
                  <a:pt x="2695241" y="2545081"/>
                </a:lnTo>
                <a:lnTo>
                  <a:pt x="2698098" y="2548256"/>
                </a:lnTo>
                <a:lnTo>
                  <a:pt x="2705399" y="2554923"/>
                </a:lnTo>
                <a:lnTo>
                  <a:pt x="2714921" y="2561591"/>
                </a:lnTo>
                <a:lnTo>
                  <a:pt x="2725078" y="2568576"/>
                </a:lnTo>
                <a:lnTo>
                  <a:pt x="2737140" y="2576196"/>
                </a:lnTo>
                <a:lnTo>
                  <a:pt x="2748884" y="2582863"/>
                </a:lnTo>
                <a:lnTo>
                  <a:pt x="2761581" y="2589213"/>
                </a:lnTo>
                <a:lnTo>
                  <a:pt x="2773325" y="2595246"/>
                </a:lnTo>
                <a:lnTo>
                  <a:pt x="2773325" y="2486343"/>
                </a:lnTo>
                <a:lnTo>
                  <a:pt x="2758407" y="2480628"/>
                </a:lnTo>
                <a:lnTo>
                  <a:pt x="2744441" y="2475230"/>
                </a:lnTo>
                <a:lnTo>
                  <a:pt x="2732379" y="2469198"/>
                </a:lnTo>
                <a:lnTo>
                  <a:pt x="2721269" y="2464118"/>
                </a:lnTo>
                <a:lnTo>
                  <a:pt x="2712064" y="2458720"/>
                </a:lnTo>
                <a:lnTo>
                  <a:pt x="2704446" y="2453958"/>
                </a:lnTo>
                <a:lnTo>
                  <a:pt x="2697781" y="2449195"/>
                </a:lnTo>
                <a:lnTo>
                  <a:pt x="2692385" y="2444750"/>
                </a:lnTo>
                <a:close/>
                <a:moveTo>
                  <a:pt x="3744614" y="2439353"/>
                </a:moveTo>
                <a:lnTo>
                  <a:pt x="3737949" y="2444433"/>
                </a:lnTo>
                <a:lnTo>
                  <a:pt x="3730648" y="2449195"/>
                </a:lnTo>
                <a:lnTo>
                  <a:pt x="3722713" y="2454275"/>
                </a:lnTo>
                <a:lnTo>
                  <a:pt x="3715095" y="2459038"/>
                </a:lnTo>
                <a:lnTo>
                  <a:pt x="3706524" y="2462848"/>
                </a:lnTo>
                <a:lnTo>
                  <a:pt x="3698907" y="2466975"/>
                </a:lnTo>
                <a:lnTo>
                  <a:pt x="3691289" y="2470468"/>
                </a:lnTo>
                <a:lnTo>
                  <a:pt x="3683671" y="2473325"/>
                </a:lnTo>
                <a:lnTo>
                  <a:pt x="3683671" y="2592706"/>
                </a:lnTo>
                <a:lnTo>
                  <a:pt x="3692558" y="2588578"/>
                </a:lnTo>
                <a:lnTo>
                  <a:pt x="3701128" y="2583816"/>
                </a:lnTo>
                <a:lnTo>
                  <a:pt x="3709381" y="2579053"/>
                </a:lnTo>
                <a:lnTo>
                  <a:pt x="3717634" y="2573973"/>
                </a:lnTo>
                <a:lnTo>
                  <a:pt x="3725252" y="2568258"/>
                </a:lnTo>
                <a:lnTo>
                  <a:pt x="3732235" y="2563178"/>
                </a:lnTo>
                <a:lnTo>
                  <a:pt x="3738901" y="2557781"/>
                </a:lnTo>
                <a:lnTo>
                  <a:pt x="3744614" y="2553018"/>
                </a:lnTo>
                <a:lnTo>
                  <a:pt x="3744614" y="2439353"/>
                </a:lnTo>
                <a:close/>
                <a:moveTo>
                  <a:pt x="3151360" y="2322195"/>
                </a:moveTo>
                <a:lnTo>
                  <a:pt x="3151360" y="2437130"/>
                </a:lnTo>
                <a:lnTo>
                  <a:pt x="3174848" y="2437765"/>
                </a:lnTo>
                <a:lnTo>
                  <a:pt x="3198972" y="2437765"/>
                </a:lnTo>
                <a:lnTo>
                  <a:pt x="3215477" y="2437765"/>
                </a:lnTo>
                <a:lnTo>
                  <a:pt x="3231983" y="2437448"/>
                </a:lnTo>
                <a:lnTo>
                  <a:pt x="3231983" y="2322512"/>
                </a:lnTo>
                <a:lnTo>
                  <a:pt x="3198972" y="2323147"/>
                </a:lnTo>
                <a:lnTo>
                  <a:pt x="3174848" y="2323147"/>
                </a:lnTo>
                <a:lnTo>
                  <a:pt x="3151360" y="2322195"/>
                </a:lnTo>
                <a:close/>
                <a:moveTo>
                  <a:pt x="3815080" y="2317750"/>
                </a:moveTo>
                <a:lnTo>
                  <a:pt x="3816033" y="2325370"/>
                </a:lnTo>
                <a:lnTo>
                  <a:pt x="3816350" y="2332673"/>
                </a:lnTo>
                <a:lnTo>
                  <a:pt x="3816350" y="2483803"/>
                </a:lnTo>
                <a:lnTo>
                  <a:pt x="3816033" y="2484438"/>
                </a:lnTo>
                <a:lnTo>
                  <a:pt x="3815398" y="2493010"/>
                </a:lnTo>
                <a:lnTo>
                  <a:pt x="3814763" y="2498408"/>
                </a:lnTo>
                <a:lnTo>
                  <a:pt x="3813493" y="2504123"/>
                </a:lnTo>
                <a:lnTo>
                  <a:pt x="3811906" y="2509520"/>
                </a:lnTo>
                <a:lnTo>
                  <a:pt x="3810319" y="2514600"/>
                </a:lnTo>
                <a:lnTo>
                  <a:pt x="3808097" y="2520316"/>
                </a:lnTo>
                <a:lnTo>
                  <a:pt x="3805558" y="2525713"/>
                </a:lnTo>
                <a:lnTo>
                  <a:pt x="3803019" y="2530793"/>
                </a:lnTo>
                <a:lnTo>
                  <a:pt x="3799844" y="2536508"/>
                </a:lnTo>
                <a:lnTo>
                  <a:pt x="3796036" y="2541588"/>
                </a:lnTo>
                <a:lnTo>
                  <a:pt x="3792226" y="2546668"/>
                </a:lnTo>
                <a:lnTo>
                  <a:pt x="3788418" y="2551748"/>
                </a:lnTo>
                <a:lnTo>
                  <a:pt x="3783974" y="2556828"/>
                </a:lnTo>
                <a:lnTo>
                  <a:pt x="3779212" y="2561591"/>
                </a:lnTo>
                <a:lnTo>
                  <a:pt x="3774134" y="2566671"/>
                </a:lnTo>
                <a:lnTo>
                  <a:pt x="3768420" y="2571433"/>
                </a:lnTo>
                <a:lnTo>
                  <a:pt x="3763024" y="2576513"/>
                </a:lnTo>
                <a:lnTo>
                  <a:pt x="3750963" y="2586038"/>
                </a:lnTo>
                <a:lnTo>
                  <a:pt x="3737314" y="2595246"/>
                </a:lnTo>
                <a:lnTo>
                  <a:pt x="3722713" y="2604136"/>
                </a:lnTo>
                <a:lnTo>
                  <a:pt x="3707477" y="2613026"/>
                </a:lnTo>
                <a:lnTo>
                  <a:pt x="3690971" y="2621281"/>
                </a:lnTo>
                <a:lnTo>
                  <a:pt x="3673513" y="2628901"/>
                </a:lnTo>
                <a:lnTo>
                  <a:pt x="3655103" y="2636838"/>
                </a:lnTo>
                <a:lnTo>
                  <a:pt x="3635424" y="2644458"/>
                </a:lnTo>
                <a:lnTo>
                  <a:pt x="3615109" y="2651443"/>
                </a:lnTo>
                <a:lnTo>
                  <a:pt x="3593842" y="2658111"/>
                </a:lnTo>
                <a:lnTo>
                  <a:pt x="3571941" y="2664461"/>
                </a:lnTo>
                <a:lnTo>
                  <a:pt x="3549087" y="2670493"/>
                </a:lnTo>
                <a:lnTo>
                  <a:pt x="3525281" y="2675891"/>
                </a:lnTo>
                <a:lnTo>
                  <a:pt x="3501157" y="2680971"/>
                </a:lnTo>
                <a:lnTo>
                  <a:pt x="3476082" y="2685733"/>
                </a:lnTo>
                <a:lnTo>
                  <a:pt x="3450371" y="2689861"/>
                </a:lnTo>
                <a:lnTo>
                  <a:pt x="3424343" y="2693671"/>
                </a:lnTo>
                <a:lnTo>
                  <a:pt x="3397680" y="2697163"/>
                </a:lnTo>
                <a:lnTo>
                  <a:pt x="3370065" y="2700021"/>
                </a:lnTo>
                <a:lnTo>
                  <a:pt x="3341815" y="2702561"/>
                </a:lnTo>
                <a:lnTo>
                  <a:pt x="3313565" y="2704466"/>
                </a:lnTo>
                <a:lnTo>
                  <a:pt x="3284680" y="2705736"/>
                </a:lnTo>
                <a:lnTo>
                  <a:pt x="3255478" y="2706371"/>
                </a:lnTo>
                <a:lnTo>
                  <a:pt x="3225959" y="2706688"/>
                </a:lnTo>
                <a:lnTo>
                  <a:pt x="3195487" y="2706371"/>
                </a:lnTo>
                <a:lnTo>
                  <a:pt x="3165650" y="2705736"/>
                </a:lnTo>
                <a:lnTo>
                  <a:pt x="3136130" y="2704148"/>
                </a:lnTo>
                <a:lnTo>
                  <a:pt x="3106928" y="2701926"/>
                </a:lnTo>
                <a:lnTo>
                  <a:pt x="3078678" y="2699703"/>
                </a:lnTo>
                <a:lnTo>
                  <a:pt x="3050428" y="2696528"/>
                </a:lnTo>
                <a:lnTo>
                  <a:pt x="3022813" y="2693353"/>
                </a:lnTo>
                <a:lnTo>
                  <a:pt x="2996150" y="2688908"/>
                </a:lnTo>
                <a:lnTo>
                  <a:pt x="2970122" y="2684781"/>
                </a:lnTo>
                <a:lnTo>
                  <a:pt x="2944729" y="2680018"/>
                </a:lnTo>
                <a:lnTo>
                  <a:pt x="2919971" y="2674303"/>
                </a:lnTo>
                <a:lnTo>
                  <a:pt x="2895847" y="2668588"/>
                </a:lnTo>
                <a:lnTo>
                  <a:pt x="2872994" y="2662556"/>
                </a:lnTo>
                <a:lnTo>
                  <a:pt x="2850775" y="2655888"/>
                </a:lnTo>
                <a:lnTo>
                  <a:pt x="2829190" y="2648903"/>
                </a:lnTo>
                <a:lnTo>
                  <a:pt x="2808876" y="2641601"/>
                </a:lnTo>
                <a:lnTo>
                  <a:pt x="2789196" y="2633663"/>
                </a:lnTo>
                <a:lnTo>
                  <a:pt x="2770469" y="2625408"/>
                </a:lnTo>
                <a:lnTo>
                  <a:pt x="2753328" y="2617153"/>
                </a:lnTo>
                <a:lnTo>
                  <a:pt x="2736823" y="2608581"/>
                </a:lnTo>
                <a:lnTo>
                  <a:pt x="2721269" y="2599373"/>
                </a:lnTo>
                <a:lnTo>
                  <a:pt x="2706986" y="2590483"/>
                </a:lnTo>
                <a:lnTo>
                  <a:pt x="2693972" y="2580641"/>
                </a:lnTo>
                <a:lnTo>
                  <a:pt x="2688258" y="2575878"/>
                </a:lnTo>
                <a:lnTo>
                  <a:pt x="2682227" y="2570798"/>
                </a:lnTo>
                <a:lnTo>
                  <a:pt x="2676831" y="2566036"/>
                </a:lnTo>
                <a:lnTo>
                  <a:pt x="2671753" y="2560956"/>
                </a:lnTo>
                <a:lnTo>
                  <a:pt x="2666991" y="2555558"/>
                </a:lnTo>
                <a:lnTo>
                  <a:pt x="2662548" y="2550161"/>
                </a:lnTo>
                <a:lnTo>
                  <a:pt x="2658104" y="2545081"/>
                </a:lnTo>
                <a:lnTo>
                  <a:pt x="2654612" y="2540001"/>
                </a:lnTo>
                <a:lnTo>
                  <a:pt x="2651121" y="2534286"/>
                </a:lnTo>
                <a:lnTo>
                  <a:pt x="2647947" y="2528888"/>
                </a:lnTo>
                <a:lnTo>
                  <a:pt x="2645090" y="2523808"/>
                </a:lnTo>
                <a:lnTo>
                  <a:pt x="2642868" y="2518093"/>
                </a:lnTo>
                <a:lnTo>
                  <a:pt x="2640329" y="2512695"/>
                </a:lnTo>
                <a:lnTo>
                  <a:pt x="2638742" y="2506663"/>
                </a:lnTo>
                <a:lnTo>
                  <a:pt x="2637789" y="2501265"/>
                </a:lnTo>
                <a:lnTo>
                  <a:pt x="2636520" y="2495868"/>
                </a:lnTo>
                <a:lnTo>
                  <a:pt x="2636202" y="2489835"/>
                </a:lnTo>
                <a:lnTo>
                  <a:pt x="2635885" y="2484438"/>
                </a:lnTo>
                <a:lnTo>
                  <a:pt x="2635250" y="2484438"/>
                </a:lnTo>
                <a:lnTo>
                  <a:pt x="2635250" y="2375535"/>
                </a:lnTo>
                <a:lnTo>
                  <a:pt x="2646360" y="2383790"/>
                </a:lnTo>
                <a:lnTo>
                  <a:pt x="2657786" y="2392045"/>
                </a:lnTo>
                <a:lnTo>
                  <a:pt x="2670166" y="2399983"/>
                </a:lnTo>
                <a:lnTo>
                  <a:pt x="2683180" y="2407285"/>
                </a:lnTo>
                <a:lnTo>
                  <a:pt x="2696511" y="2414905"/>
                </a:lnTo>
                <a:lnTo>
                  <a:pt x="2710160" y="2421890"/>
                </a:lnTo>
                <a:lnTo>
                  <a:pt x="2724761" y="2429193"/>
                </a:lnTo>
                <a:lnTo>
                  <a:pt x="2740314" y="2435860"/>
                </a:lnTo>
                <a:lnTo>
                  <a:pt x="2755550" y="2442210"/>
                </a:lnTo>
                <a:lnTo>
                  <a:pt x="2771738" y="2448243"/>
                </a:lnTo>
                <a:lnTo>
                  <a:pt x="2788244" y="2453958"/>
                </a:lnTo>
                <a:lnTo>
                  <a:pt x="2805384" y="2459673"/>
                </a:lnTo>
                <a:lnTo>
                  <a:pt x="2822525" y="2465070"/>
                </a:lnTo>
                <a:lnTo>
                  <a:pt x="2840300" y="2470150"/>
                </a:lnTo>
                <a:lnTo>
                  <a:pt x="2858393" y="2474913"/>
                </a:lnTo>
                <a:lnTo>
                  <a:pt x="2877120" y="2479675"/>
                </a:lnTo>
                <a:lnTo>
                  <a:pt x="2895530" y="2483803"/>
                </a:lnTo>
                <a:lnTo>
                  <a:pt x="2914892" y="2487930"/>
                </a:lnTo>
                <a:lnTo>
                  <a:pt x="2934255" y="2491423"/>
                </a:lnTo>
                <a:lnTo>
                  <a:pt x="2953617" y="2494915"/>
                </a:lnTo>
                <a:lnTo>
                  <a:pt x="2973614" y="2498090"/>
                </a:lnTo>
                <a:lnTo>
                  <a:pt x="2993294" y="2501265"/>
                </a:lnTo>
                <a:lnTo>
                  <a:pt x="3013926" y="2503488"/>
                </a:lnTo>
                <a:lnTo>
                  <a:pt x="3033923" y="2506028"/>
                </a:lnTo>
                <a:lnTo>
                  <a:pt x="3054555" y="2508250"/>
                </a:lnTo>
                <a:lnTo>
                  <a:pt x="3074869" y="2509838"/>
                </a:lnTo>
                <a:lnTo>
                  <a:pt x="3095819" y="2511425"/>
                </a:lnTo>
                <a:lnTo>
                  <a:pt x="3116451" y="2512695"/>
                </a:lnTo>
                <a:lnTo>
                  <a:pt x="3137400" y="2513965"/>
                </a:lnTo>
                <a:lnTo>
                  <a:pt x="3158032" y="2514600"/>
                </a:lnTo>
                <a:lnTo>
                  <a:pt x="3178981" y="2514918"/>
                </a:lnTo>
                <a:lnTo>
                  <a:pt x="3199613" y="2514918"/>
                </a:lnTo>
                <a:lnTo>
                  <a:pt x="3224372" y="2514918"/>
                </a:lnTo>
                <a:lnTo>
                  <a:pt x="3249765" y="2514283"/>
                </a:lnTo>
                <a:lnTo>
                  <a:pt x="3274523" y="2513330"/>
                </a:lnTo>
                <a:lnTo>
                  <a:pt x="3299282" y="2511743"/>
                </a:lnTo>
                <a:lnTo>
                  <a:pt x="3324040" y="2510473"/>
                </a:lnTo>
                <a:lnTo>
                  <a:pt x="3348481" y="2507933"/>
                </a:lnTo>
                <a:lnTo>
                  <a:pt x="3372922" y="2505710"/>
                </a:lnTo>
                <a:lnTo>
                  <a:pt x="3397680" y="2502535"/>
                </a:lnTo>
                <a:lnTo>
                  <a:pt x="3421486" y="2499360"/>
                </a:lnTo>
                <a:lnTo>
                  <a:pt x="3445292" y="2495233"/>
                </a:lnTo>
                <a:lnTo>
                  <a:pt x="3468464" y="2491423"/>
                </a:lnTo>
                <a:lnTo>
                  <a:pt x="3491635" y="2486978"/>
                </a:lnTo>
                <a:lnTo>
                  <a:pt x="3514171" y="2481898"/>
                </a:lnTo>
                <a:lnTo>
                  <a:pt x="3536390" y="2476818"/>
                </a:lnTo>
                <a:lnTo>
                  <a:pt x="3557974" y="2471420"/>
                </a:lnTo>
                <a:lnTo>
                  <a:pt x="3579241" y="2465070"/>
                </a:lnTo>
                <a:lnTo>
                  <a:pt x="3599873" y="2458720"/>
                </a:lnTo>
                <a:lnTo>
                  <a:pt x="3619870" y="2452053"/>
                </a:lnTo>
                <a:lnTo>
                  <a:pt x="3639233" y="2444750"/>
                </a:lnTo>
                <a:lnTo>
                  <a:pt x="3657643" y="2437448"/>
                </a:lnTo>
                <a:lnTo>
                  <a:pt x="3676053" y="2429510"/>
                </a:lnTo>
                <a:lnTo>
                  <a:pt x="3692876" y="2421255"/>
                </a:lnTo>
                <a:lnTo>
                  <a:pt x="3709381" y="2412365"/>
                </a:lnTo>
                <a:lnTo>
                  <a:pt x="3724935" y="2403475"/>
                </a:lnTo>
                <a:lnTo>
                  <a:pt x="3739853" y="2393950"/>
                </a:lnTo>
                <a:lnTo>
                  <a:pt x="3753502" y="2384108"/>
                </a:lnTo>
                <a:lnTo>
                  <a:pt x="3766198" y="2374265"/>
                </a:lnTo>
                <a:lnTo>
                  <a:pt x="3772547" y="2368550"/>
                </a:lnTo>
                <a:lnTo>
                  <a:pt x="3777943" y="2363470"/>
                </a:lnTo>
                <a:lnTo>
                  <a:pt x="3783656" y="2358073"/>
                </a:lnTo>
                <a:lnTo>
                  <a:pt x="3789052" y="2352675"/>
                </a:lnTo>
                <a:lnTo>
                  <a:pt x="3793814" y="2346960"/>
                </a:lnTo>
                <a:lnTo>
                  <a:pt x="3798575" y="2341563"/>
                </a:lnTo>
                <a:lnTo>
                  <a:pt x="3803336" y="2335530"/>
                </a:lnTo>
                <a:lnTo>
                  <a:pt x="3807145" y="2329498"/>
                </a:lnTo>
                <a:lnTo>
                  <a:pt x="3811271" y="2323783"/>
                </a:lnTo>
                <a:lnTo>
                  <a:pt x="3815080" y="2317750"/>
                </a:lnTo>
                <a:close/>
                <a:moveTo>
                  <a:pt x="2989478" y="2307907"/>
                </a:moveTo>
                <a:lnTo>
                  <a:pt x="2989478" y="2423478"/>
                </a:lnTo>
                <a:lnTo>
                  <a:pt x="3009158" y="2426018"/>
                </a:lnTo>
                <a:lnTo>
                  <a:pt x="3029472" y="2428240"/>
                </a:lnTo>
                <a:lnTo>
                  <a:pt x="3049469" y="2430780"/>
                </a:lnTo>
                <a:lnTo>
                  <a:pt x="3070419" y="2432685"/>
                </a:lnTo>
                <a:lnTo>
                  <a:pt x="3070419" y="2317432"/>
                </a:lnTo>
                <a:lnTo>
                  <a:pt x="3049469" y="2315527"/>
                </a:lnTo>
                <a:lnTo>
                  <a:pt x="3029472" y="2313305"/>
                </a:lnTo>
                <a:lnTo>
                  <a:pt x="3009158" y="2310765"/>
                </a:lnTo>
                <a:lnTo>
                  <a:pt x="2989478" y="2307907"/>
                </a:lnTo>
                <a:close/>
                <a:moveTo>
                  <a:pt x="2827597" y="2271395"/>
                </a:moveTo>
                <a:lnTo>
                  <a:pt x="2827597" y="2388553"/>
                </a:lnTo>
                <a:lnTo>
                  <a:pt x="2846959" y="2393950"/>
                </a:lnTo>
                <a:lnTo>
                  <a:pt x="2866956" y="2399665"/>
                </a:lnTo>
                <a:lnTo>
                  <a:pt x="2887588" y="2404428"/>
                </a:lnTo>
                <a:lnTo>
                  <a:pt x="2908220" y="2408873"/>
                </a:lnTo>
                <a:lnTo>
                  <a:pt x="2908220" y="2292985"/>
                </a:lnTo>
                <a:lnTo>
                  <a:pt x="2887588" y="2288222"/>
                </a:lnTo>
                <a:lnTo>
                  <a:pt x="2866956" y="2282825"/>
                </a:lnTo>
                <a:lnTo>
                  <a:pt x="2846959" y="2277110"/>
                </a:lnTo>
                <a:lnTo>
                  <a:pt x="2827597" y="2271395"/>
                </a:lnTo>
                <a:close/>
                <a:moveTo>
                  <a:pt x="3717945" y="2227897"/>
                </a:moveTo>
                <a:lnTo>
                  <a:pt x="3711914" y="2232025"/>
                </a:lnTo>
                <a:lnTo>
                  <a:pt x="3704931" y="2235517"/>
                </a:lnTo>
                <a:lnTo>
                  <a:pt x="3696678" y="2239327"/>
                </a:lnTo>
                <a:lnTo>
                  <a:pt x="3688425" y="2242820"/>
                </a:lnTo>
                <a:lnTo>
                  <a:pt x="3671285" y="2249487"/>
                </a:lnTo>
                <a:lnTo>
                  <a:pt x="3656684" y="2255202"/>
                </a:lnTo>
                <a:lnTo>
                  <a:pt x="3656684" y="2356167"/>
                </a:lnTo>
                <a:lnTo>
                  <a:pt x="3665254" y="2351722"/>
                </a:lnTo>
                <a:lnTo>
                  <a:pt x="3674142" y="2347595"/>
                </a:lnTo>
                <a:lnTo>
                  <a:pt x="3682394" y="2342197"/>
                </a:lnTo>
                <a:lnTo>
                  <a:pt x="3690647" y="2337117"/>
                </a:lnTo>
                <a:lnTo>
                  <a:pt x="3698582" y="2331720"/>
                </a:lnTo>
                <a:lnTo>
                  <a:pt x="3705566" y="2326640"/>
                </a:lnTo>
                <a:lnTo>
                  <a:pt x="3711914" y="2321560"/>
                </a:lnTo>
                <a:lnTo>
                  <a:pt x="3717945" y="2316162"/>
                </a:lnTo>
                <a:lnTo>
                  <a:pt x="3717945" y="2227897"/>
                </a:lnTo>
                <a:close/>
                <a:moveTo>
                  <a:pt x="2665715" y="2187575"/>
                </a:moveTo>
                <a:lnTo>
                  <a:pt x="2665715" y="2305685"/>
                </a:lnTo>
                <a:lnTo>
                  <a:pt x="2668254" y="2308542"/>
                </a:lnTo>
                <a:lnTo>
                  <a:pt x="2671429" y="2311717"/>
                </a:lnTo>
                <a:lnTo>
                  <a:pt x="2678729" y="2318385"/>
                </a:lnTo>
                <a:lnTo>
                  <a:pt x="2687934" y="2325052"/>
                </a:lnTo>
                <a:lnTo>
                  <a:pt x="2698726" y="2332037"/>
                </a:lnTo>
                <a:lnTo>
                  <a:pt x="2710153" y="2339657"/>
                </a:lnTo>
                <a:lnTo>
                  <a:pt x="2722215" y="2346325"/>
                </a:lnTo>
                <a:lnTo>
                  <a:pt x="2734594" y="2352675"/>
                </a:lnTo>
                <a:lnTo>
                  <a:pt x="2746656" y="2358390"/>
                </a:lnTo>
                <a:lnTo>
                  <a:pt x="2746656" y="2239327"/>
                </a:lnTo>
                <a:lnTo>
                  <a:pt x="2734594" y="2233612"/>
                </a:lnTo>
                <a:lnTo>
                  <a:pt x="2723167" y="2227580"/>
                </a:lnTo>
                <a:lnTo>
                  <a:pt x="2712058" y="2221230"/>
                </a:lnTo>
                <a:lnTo>
                  <a:pt x="2701583" y="2214562"/>
                </a:lnTo>
                <a:lnTo>
                  <a:pt x="2691743" y="2208212"/>
                </a:lnTo>
                <a:lnTo>
                  <a:pt x="2682538" y="2201545"/>
                </a:lnTo>
                <a:lnTo>
                  <a:pt x="2673650" y="2194560"/>
                </a:lnTo>
                <a:lnTo>
                  <a:pt x="2665715" y="2187575"/>
                </a:lnTo>
                <a:close/>
                <a:moveTo>
                  <a:pt x="2609850" y="2081212"/>
                </a:moveTo>
                <a:lnTo>
                  <a:pt x="2613342" y="2087245"/>
                </a:lnTo>
                <a:lnTo>
                  <a:pt x="2617468" y="2092960"/>
                </a:lnTo>
                <a:lnTo>
                  <a:pt x="2621594" y="2098675"/>
                </a:lnTo>
                <a:lnTo>
                  <a:pt x="2626038" y="2104390"/>
                </a:lnTo>
                <a:lnTo>
                  <a:pt x="2631117" y="2110105"/>
                </a:lnTo>
                <a:lnTo>
                  <a:pt x="2635878" y="2115502"/>
                </a:lnTo>
                <a:lnTo>
                  <a:pt x="2641274" y="2120900"/>
                </a:lnTo>
                <a:lnTo>
                  <a:pt x="2646988" y="2126615"/>
                </a:lnTo>
                <a:lnTo>
                  <a:pt x="2658732" y="2136775"/>
                </a:lnTo>
                <a:lnTo>
                  <a:pt x="2671746" y="2146935"/>
                </a:lnTo>
                <a:lnTo>
                  <a:pt x="2685712" y="2157095"/>
                </a:lnTo>
                <a:lnTo>
                  <a:pt x="2700631" y="2165985"/>
                </a:lnTo>
                <a:lnTo>
                  <a:pt x="2715867" y="2175192"/>
                </a:lnTo>
                <a:lnTo>
                  <a:pt x="2732372" y="2183765"/>
                </a:lnTo>
                <a:lnTo>
                  <a:pt x="2749830" y="2192020"/>
                </a:lnTo>
                <a:lnTo>
                  <a:pt x="2767923" y="2199957"/>
                </a:lnTo>
                <a:lnTo>
                  <a:pt x="2786650" y="2207895"/>
                </a:lnTo>
                <a:lnTo>
                  <a:pt x="2805695" y="2214880"/>
                </a:lnTo>
                <a:lnTo>
                  <a:pt x="2826009" y="2221547"/>
                </a:lnTo>
                <a:lnTo>
                  <a:pt x="2846959" y="2227897"/>
                </a:lnTo>
                <a:lnTo>
                  <a:pt x="2867591" y="2234247"/>
                </a:lnTo>
                <a:lnTo>
                  <a:pt x="2889492" y="2239645"/>
                </a:lnTo>
                <a:lnTo>
                  <a:pt x="2912029" y="2245042"/>
                </a:lnTo>
                <a:lnTo>
                  <a:pt x="2934248" y="2250122"/>
                </a:lnTo>
                <a:lnTo>
                  <a:pt x="2957102" y="2254250"/>
                </a:lnTo>
                <a:lnTo>
                  <a:pt x="2980908" y="2258695"/>
                </a:lnTo>
                <a:lnTo>
                  <a:pt x="3004396" y="2262187"/>
                </a:lnTo>
                <a:lnTo>
                  <a:pt x="3028203" y="2265680"/>
                </a:lnTo>
                <a:lnTo>
                  <a:pt x="3052644" y="2268537"/>
                </a:lnTo>
                <a:lnTo>
                  <a:pt x="3077084" y="2271395"/>
                </a:lnTo>
                <a:lnTo>
                  <a:pt x="3101525" y="2273300"/>
                </a:lnTo>
                <a:lnTo>
                  <a:pt x="3125966" y="2275205"/>
                </a:lnTo>
                <a:lnTo>
                  <a:pt x="3150725" y="2276792"/>
                </a:lnTo>
                <a:lnTo>
                  <a:pt x="3175800" y="2277745"/>
                </a:lnTo>
                <a:lnTo>
                  <a:pt x="3200559" y="2278380"/>
                </a:lnTo>
                <a:lnTo>
                  <a:pt x="3225317" y="2278380"/>
                </a:lnTo>
                <a:lnTo>
                  <a:pt x="3246266" y="2278380"/>
                </a:lnTo>
                <a:lnTo>
                  <a:pt x="3267216" y="2278062"/>
                </a:lnTo>
                <a:lnTo>
                  <a:pt x="3288165" y="2277110"/>
                </a:lnTo>
                <a:lnTo>
                  <a:pt x="3308797" y="2276157"/>
                </a:lnTo>
                <a:lnTo>
                  <a:pt x="3329429" y="2274887"/>
                </a:lnTo>
                <a:lnTo>
                  <a:pt x="3350378" y="2273300"/>
                </a:lnTo>
                <a:lnTo>
                  <a:pt x="3371010" y="2271712"/>
                </a:lnTo>
                <a:lnTo>
                  <a:pt x="3391325" y="2269807"/>
                </a:lnTo>
                <a:lnTo>
                  <a:pt x="3411957" y="2267267"/>
                </a:lnTo>
                <a:lnTo>
                  <a:pt x="3431954" y="2264727"/>
                </a:lnTo>
                <a:lnTo>
                  <a:pt x="3451951" y="2261870"/>
                </a:lnTo>
                <a:lnTo>
                  <a:pt x="3471948" y="2258695"/>
                </a:lnTo>
                <a:lnTo>
                  <a:pt x="3491628" y="2255202"/>
                </a:lnTo>
                <a:lnTo>
                  <a:pt x="3510990" y="2251710"/>
                </a:lnTo>
                <a:lnTo>
                  <a:pt x="3530035" y="2247582"/>
                </a:lnTo>
                <a:lnTo>
                  <a:pt x="3548763" y="2243455"/>
                </a:lnTo>
                <a:lnTo>
                  <a:pt x="3567173" y="2239010"/>
                </a:lnTo>
                <a:lnTo>
                  <a:pt x="3585265" y="2233930"/>
                </a:lnTo>
                <a:lnTo>
                  <a:pt x="3603041" y="2229167"/>
                </a:lnTo>
                <a:lnTo>
                  <a:pt x="3620498" y="2223452"/>
                </a:lnTo>
                <a:lnTo>
                  <a:pt x="3637004" y="2218055"/>
                </a:lnTo>
                <a:lnTo>
                  <a:pt x="3653510" y="2212022"/>
                </a:lnTo>
                <a:lnTo>
                  <a:pt x="3669698" y="2206307"/>
                </a:lnTo>
                <a:lnTo>
                  <a:pt x="3685251" y="2199957"/>
                </a:lnTo>
                <a:lnTo>
                  <a:pt x="3700170" y="2193290"/>
                </a:lnTo>
                <a:lnTo>
                  <a:pt x="3714770" y="2185987"/>
                </a:lnTo>
                <a:lnTo>
                  <a:pt x="3728419" y="2179002"/>
                </a:lnTo>
                <a:lnTo>
                  <a:pt x="3741751" y="2171382"/>
                </a:lnTo>
                <a:lnTo>
                  <a:pt x="3754765" y="2164080"/>
                </a:lnTo>
                <a:lnTo>
                  <a:pt x="3767144" y="2156142"/>
                </a:lnTo>
                <a:lnTo>
                  <a:pt x="3778571" y="2147887"/>
                </a:lnTo>
                <a:lnTo>
                  <a:pt x="3789363" y="2139632"/>
                </a:lnTo>
                <a:lnTo>
                  <a:pt x="3789363" y="2247265"/>
                </a:lnTo>
                <a:lnTo>
                  <a:pt x="3788728" y="2247582"/>
                </a:lnTo>
                <a:lnTo>
                  <a:pt x="3788728" y="2252027"/>
                </a:lnTo>
                <a:lnTo>
                  <a:pt x="3788411" y="2256472"/>
                </a:lnTo>
                <a:lnTo>
                  <a:pt x="3787776" y="2261870"/>
                </a:lnTo>
                <a:lnTo>
                  <a:pt x="3786506" y="2267267"/>
                </a:lnTo>
                <a:lnTo>
                  <a:pt x="3785237" y="2272982"/>
                </a:lnTo>
                <a:lnTo>
                  <a:pt x="3783332" y="2278062"/>
                </a:lnTo>
                <a:lnTo>
                  <a:pt x="3781428" y="2283460"/>
                </a:lnTo>
                <a:lnTo>
                  <a:pt x="3778571" y="2289175"/>
                </a:lnTo>
                <a:lnTo>
                  <a:pt x="3775714" y="2294255"/>
                </a:lnTo>
                <a:lnTo>
                  <a:pt x="3772540" y="2299335"/>
                </a:lnTo>
                <a:lnTo>
                  <a:pt x="3769048" y="2304732"/>
                </a:lnTo>
                <a:lnTo>
                  <a:pt x="3765557" y="2310130"/>
                </a:lnTo>
                <a:lnTo>
                  <a:pt x="3761113" y="2315210"/>
                </a:lnTo>
                <a:lnTo>
                  <a:pt x="3756987" y="2320290"/>
                </a:lnTo>
                <a:lnTo>
                  <a:pt x="3752226" y="2325052"/>
                </a:lnTo>
                <a:lnTo>
                  <a:pt x="3747147" y="2330132"/>
                </a:lnTo>
                <a:lnTo>
                  <a:pt x="3741433" y="2334895"/>
                </a:lnTo>
                <a:lnTo>
                  <a:pt x="3736037" y="2339975"/>
                </a:lnTo>
                <a:lnTo>
                  <a:pt x="3723658" y="2349500"/>
                </a:lnTo>
                <a:lnTo>
                  <a:pt x="3710327" y="2358390"/>
                </a:lnTo>
                <a:lnTo>
                  <a:pt x="3696043" y="2367598"/>
                </a:lnTo>
                <a:lnTo>
                  <a:pt x="3680490" y="2376170"/>
                </a:lnTo>
                <a:lnTo>
                  <a:pt x="3663667" y="2384425"/>
                </a:lnTo>
                <a:lnTo>
                  <a:pt x="3646526" y="2392363"/>
                </a:lnTo>
                <a:lnTo>
                  <a:pt x="3627799" y="2400300"/>
                </a:lnTo>
                <a:lnTo>
                  <a:pt x="3608754" y="2407920"/>
                </a:lnTo>
                <a:lnTo>
                  <a:pt x="3588122" y="2414905"/>
                </a:lnTo>
                <a:lnTo>
                  <a:pt x="3566855" y="2421573"/>
                </a:lnTo>
                <a:lnTo>
                  <a:pt x="3544636" y="2427923"/>
                </a:lnTo>
                <a:lnTo>
                  <a:pt x="3522417" y="2433955"/>
                </a:lnTo>
                <a:lnTo>
                  <a:pt x="3498611" y="2439353"/>
                </a:lnTo>
                <a:lnTo>
                  <a:pt x="3474170" y="2444433"/>
                </a:lnTo>
                <a:lnTo>
                  <a:pt x="3449412" y="2449195"/>
                </a:lnTo>
                <a:lnTo>
                  <a:pt x="3423701" y="2453323"/>
                </a:lnTo>
                <a:lnTo>
                  <a:pt x="3397356" y="2457133"/>
                </a:lnTo>
                <a:lnTo>
                  <a:pt x="3370376" y="2460625"/>
                </a:lnTo>
                <a:lnTo>
                  <a:pt x="3343395" y="2463483"/>
                </a:lnTo>
                <a:lnTo>
                  <a:pt x="3315146" y="2465705"/>
                </a:lnTo>
                <a:lnTo>
                  <a:pt x="3286896" y="2467928"/>
                </a:lnTo>
                <a:lnTo>
                  <a:pt x="3258011" y="2468880"/>
                </a:lnTo>
                <a:lnTo>
                  <a:pt x="3228491" y="2469833"/>
                </a:lnTo>
                <a:lnTo>
                  <a:pt x="3198972" y="2470150"/>
                </a:lnTo>
                <a:lnTo>
                  <a:pt x="3168500" y="2469833"/>
                </a:lnTo>
                <a:lnTo>
                  <a:pt x="3138663" y="2468880"/>
                </a:lnTo>
                <a:lnTo>
                  <a:pt x="3109143" y="2467293"/>
                </a:lnTo>
                <a:lnTo>
                  <a:pt x="3080259" y="2465388"/>
                </a:lnTo>
                <a:lnTo>
                  <a:pt x="3051374" y="2463165"/>
                </a:lnTo>
                <a:lnTo>
                  <a:pt x="3023441" y="2459990"/>
                </a:lnTo>
                <a:lnTo>
                  <a:pt x="2996144" y="2456815"/>
                </a:lnTo>
                <a:lnTo>
                  <a:pt x="2969481" y="2452370"/>
                </a:lnTo>
                <a:lnTo>
                  <a:pt x="2943453" y="2447925"/>
                </a:lnTo>
                <a:lnTo>
                  <a:pt x="2917742" y="2443480"/>
                </a:lnTo>
                <a:lnTo>
                  <a:pt x="2892984" y="2437765"/>
                </a:lnTo>
                <a:lnTo>
                  <a:pt x="2869178" y="2432050"/>
                </a:lnTo>
                <a:lnTo>
                  <a:pt x="2846007" y="2426018"/>
                </a:lnTo>
                <a:lnTo>
                  <a:pt x="2823470" y="2419350"/>
                </a:lnTo>
                <a:lnTo>
                  <a:pt x="2802203" y="2412048"/>
                </a:lnTo>
                <a:lnTo>
                  <a:pt x="2781889" y="2405063"/>
                </a:lnTo>
                <a:lnTo>
                  <a:pt x="2762527" y="2397125"/>
                </a:lnTo>
                <a:lnTo>
                  <a:pt x="2743799" y="2389188"/>
                </a:lnTo>
                <a:lnTo>
                  <a:pt x="2726024" y="2380615"/>
                </a:lnTo>
                <a:lnTo>
                  <a:pt x="2709518" y="2372043"/>
                </a:lnTo>
                <a:lnTo>
                  <a:pt x="2694600" y="2362835"/>
                </a:lnTo>
                <a:lnTo>
                  <a:pt x="2679999" y="2353945"/>
                </a:lnTo>
                <a:lnTo>
                  <a:pt x="2666985" y="2343785"/>
                </a:lnTo>
                <a:lnTo>
                  <a:pt x="2660954" y="2339340"/>
                </a:lnTo>
                <a:lnTo>
                  <a:pt x="2655240" y="2333942"/>
                </a:lnTo>
                <a:lnTo>
                  <a:pt x="2650162" y="2328862"/>
                </a:lnTo>
                <a:lnTo>
                  <a:pt x="2645083" y="2324100"/>
                </a:lnTo>
                <a:lnTo>
                  <a:pt x="2639687" y="2319020"/>
                </a:lnTo>
                <a:lnTo>
                  <a:pt x="2635561" y="2313622"/>
                </a:lnTo>
                <a:lnTo>
                  <a:pt x="2631434" y="2308542"/>
                </a:lnTo>
                <a:lnTo>
                  <a:pt x="2627625" y="2303145"/>
                </a:lnTo>
                <a:lnTo>
                  <a:pt x="2624134" y="2297747"/>
                </a:lnTo>
                <a:lnTo>
                  <a:pt x="2620960" y="2292350"/>
                </a:lnTo>
                <a:lnTo>
                  <a:pt x="2618103" y="2286635"/>
                </a:lnTo>
                <a:lnTo>
                  <a:pt x="2615881" y="2281555"/>
                </a:lnTo>
                <a:lnTo>
                  <a:pt x="2613659" y="2275840"/>
                </a:lnTo>
                <a:lnTo>
                  <a:pt x="2612072" y="2270125"/>
                </a:lnTo>
                <a:lnTo>
                  <a:pt x="2610485" y="2264727"/>
                </a:lnTo>
                <a:lnTo>
                  <a:pt x="2609850" y="2259012"/>
                </a:lnTo>
                <a:lnTo>
                  <a:pt x="2609215" y="2253297"/>
                </a:lnTo>
                <a:lnTo>
                  <a:pt x="2609215" y="2247582"/>
                </a:lnTo>
                <a:lnTo>
                  <a:pt x="2608580" y="2247582"/>
                </a:lnTo>
                <a:lnTo>
                  <a:pt x="2608580" y="2101215"/>
                </a:lnTo>
                <a:lnTo>
                  <a:pt x="2608263" y="2097405"/>
                </a:lnTo>
                <a:lnTo>
                  <a:pt x="2608580" y="2089150"/>
                </a:lnTo>
                <a:lnTo>
                  <a:pt x="2609850" y="2081212"/>
                </a:lnTo>
                <a:close/>
                <a:moveTo>
                  <a:pt x="3270250" y="1882775"/>
                </a:moveTo>
                <a:lnTo>
                  <a:pt x="3307579" y="1890615"/>
                </a:lnTo>
                <a:lnTo>
                  <a:pt x="3314856" y="1892183"/>
                </a:lnTo>
                <a:lnTo>
                  <a:pt x="3321499" y="1894064"/>
                </a:lnTo>
                <a:lnTo>
                  <a:pt x="3326877" y="1895945"/>
                </a:lnTo>
                <a:lnTo>
                  <a:pt x="3331622" y="1898141"/>
                </a:lnTo>
                <a:lnTo>
                  <a:pt x="3336367" y="1900649"/>
                </a:lnTo>
                <a:lnTo>
                  <a:pt x="3340164" y="1902844"/>
                </a:lnTo>
                <a:lnTo>
                  <a:pt x="3348389" y="1908802"/>
                </a:lnTo>
                <a:lnTo>
                  <a:pt x="3351236" y="1911625"/>
                </a:lnTo>
                <a:lnTo>
                  <a:pt x="3353767" y="1914133"/>
                </a:lnTo>
                <a:lnTo>
                  <a:pt x="3355665" y="1916955"/>
                </a:lnTo>
                <a:lnTo>
                  <a:pt x="3356930" y="1919778"/>
                </a:lnTo>
                <a:lnTo>
                  <a:pt x="3357563" y="1922913"/>
                </a:lnTo>
                <a:lnTo>
                  <a:pt x="3357563" y="1925422"/>
                </a:lnTo>
                <a:lnTo>
                  <a:pt x="3357247" y="1928244"/>
                </a:lnTo>
                <a:lnTo>
                  <a:pt x="3355981" y="1931066"/>
                </a:lnTo>
                <a:lnTo>
                  <a:pt x="3354716" y="1933889"/>
                </a:lnTo>
                <a:lnTo>
                  <a:pt x="3352818" y="1936397"/>
                </a:lnTo>
                <a:lnTo>
                  <a:pt x="3350603" y="1939220"/>
                </a:lnTo>
                <a:lnTo>
                  <a:pt x="3347440" y="1941415"/>
                </a:lnTo>
                <a:lnTo>
                  <a:pt x="3344276" y="1943923"/>
                </a:lnTo>
                <a:lnTo>
                  <a:pt x="3340164" y="1945805"/>
                </a:lnTo>
                <a:lnTo>
                  <a:pt x="3336051" y="1947686"/>
                </a:lnTo>
                <a:lnTo>
                  <a:pt x="3331306" y="1949568"/>
                </a:lnTo>
                <a:lnTo>
                  <a:pt x="3324979" y="1951763"/>
                </a:lnTo>
                <a:lnTo>
                  <a:pt x="3318335" y="1953644"/>
                </a:lnTo>
                <a:lnTo>
                  <a:pt x="3310743" y="1955212"/>
                </a:lnTo>
                <a:lnTo>
                  <a:pt x="3303467" y="1956466"/>
                </a:lnTo>
                <a:lnTo>
                  <a:pt x="3295558" y="1957094"/>
                </a:lnTo>
                <a:lnTo>
                  <a:pt x="3287333" y="1958034"/>
                </a:lnTo>
                <a:lnTo>
                  <a:pt x="3270250" y="1958975"/>
                </a:lnTo>
                <a:lnTo>
                  <a:pt x="3270250" y="1882775"/>
                </a:lnTo>
                <a:close/>
                <a:moveTo>
                  <a:pt x="2635250" y="1862137"/>
                </a:moveTo>
                <a:lnTo>
                  <a:pt x="2635885" y="1868810"/>
                </a:lnTo>
                <a:lnTo>
                  <a:pt x="2636520" y="1875166"/>
                </a:lnTo>
                <a:lnTo>
                  <a:pt x="2637789" y="1881521"/>
                </a:lnTo>
                <a:lnTo>
                  <a:pt x="2639694" y="1887559"/>
                </a:lnTo>
                <a:lnTo>
                  <a:pt x="2641598" y="1893914"/>
                </a:lnTo>
                <a:lnTo>
                  <a:pt x="2644455" y="1900270"/>
                </a:lnTo>
                <a:lnTo>
                  <a:pt x="2647629" y="1906307"/>
                </a:lnTo>
                <a:lnTo>
                  <a:pt x="2650803" y="1912663"/>
                </a:lnTo>
                <a:lnTo>
                  <a:pt x="2654612" y="1918383"/>
                </a:lnTo>
                <a:lnTo>
                  <a:pt x="2659056" y="1924420"/>
                </a:lnTo>
                <a:lnTo>
                  <a:pt x="2663817" y="1930458"/>
                </a:lnTo>
                <a:lnTo>
                  <a:pt x="2668896" y="1936178"/>
                </a:lnTo>
                <a:lnTo>
                  <a:pt x="2673975" y="1941898"/>
                </a:lnTo>
                <a:lnTo>
                  <a:pt x="2680005" y="1947618"/>
                </a:lnTo>
                <a:lnTo>
                  <a:pt x="2686354" y="1953338"/>
                </a:lnTo>
                <a:lnTo>
                  <a:pt x="2692385" y="1958740"/>
                </a:lnTo>
                <a:lnTo>
                  <a:pt x="2692385" y="2069006"/>
                </a:lnTo>
                <a:lnTo>
                  <a:pt x="2695241" y="2071549"/>
                </a:lnTo>
                <a:lnTo>
                  <a:pt x="2698098" y="2074726"/>
                </a:lnTo>
                <a:lnTo>
                  <a:pt x="2705399" y="2081400"/>
                </a:lnTo>
                <a:lnTo>
                  <a:pt x="2714921" y="2088391"/>
                </a:lnTo>
                <a:lnTo>
                  <a:pt x="2725078" y="2095699"/>
                </a:lnTo>
                <a:lnTo>
                  <a:pt x="2737140" y="2103008"/>
                </a:lnTo>
                <a:lnTo>
                  <a:pt x="2748884" y="2109681"/>
                </a:lnTo>
                <a:lnTo>
                  <a:pt x="2761581" y="2116354"/>
                </a:lnTo>
                <a:lnTo>
                  <a:pt x="2773325" y="2121757"/>
                </a:lnTo>
                <a:lnTo>
                  <a:pt x="2773325" y="2007994"/>
                </a:lnTo>
                <a:lnTo>
                  <a:pt x="2792370" y="2016256"/>
                </a:lnTo>
                <a:lnTo>
                  <a:pt x="2812050" y="2024201"/>
                </a:lnTo>
                <a:lnTo>
                  <a:pt x="2832999" y="2031827"/>
                </a:lnTo>
                <a:lnTo>
                  <a:pt x="2854584" y="2038818"/>
                </a:lnTo>
                <a:lnTo>
                  <a:pt x="2854584" y="2151945"/>
                </a:lnTo>
                <a:lnTo>
                  <a:pt x="2873946" y="2157347"/>
                </a:lnTo>
                <a:lnTo>
                  <a:pt x="2893626" y="2162749"/>
                </a:lnTo>
                <a:lnTo>
                  <a:pt x="2914258" y="2167516"/>
                </a:lnTo>
                <a:lnTo>
                  <a:pt x="2935524" y="2172282"/>
                </a:lnTo>
                <a:lnTo>
                  <a:pt x="2935524" y="2060744"/>
                </a:lnTo>
                <a:lnTo>
                  <a:pt x="2955204" y="2064558"/>
                </a:lnTo>
                <a:lnTo>
                  <a:pt x="2974884" y="2068371"/>
                </a:lnTo>
                <a:lnTo>
                  <a:pt x="2995198" y="2071549"/>
                </a:lnTo>
                <a:lnTo>
                  <a:pt x="3016148" y="2075362"/>
                </a:lnTo>
                <a:lnTo>
                  <a:pt x="3016148" y="2186900"/>
                </a:lnTo>
                <a:lnTo>
                  <a:pt x="3035827" y="2189442"/>
                </a:lnTo>
                <a:lnTo>
                  <a:pt x="3056142" y="2191666"/>
                </a:lnTo>
                <a:lnTo>
                  <a:pt x="3076456" y="2194208"/>
                </a:lnTo>
                <a:lnTo>
                  <a:pt x="3097406" y="2196115"/>
                </a:lnTo>
                <a:lnTo>
                  <a:pt x="3097406" y="2084577"/>
                </a:lnTo>
                <a:lnTo>
                  <a:pt x="3117085" y="2086166"/>
                </a:lnTo>
                <a:lnTo>
                  <a:pt x="3137400" y="2087437"/>
                </a:lnTo>
                <a:lnTo>
                  <a:pt x="3157715" y="2088708"/>
                </a:lnTo>
                <a:lnTo>
                  <a:pt x="3178346" y="2089344"/>
                </a:lnTo>
                <a:lnTo>
                  <a:pt x="3178346" y="2200246"/>
                </a:lnTo>
                <a:lnTo>
                  <a:pt x="3201835" y="2201199"/>
                </a:lnTo>
                <a:lnTo>
                  <a:pt x="3225959" y="2201199"/>
                </a:lnTo>
                <a:lnTo>
                  <a:pt x="3258970" y="2200882"/>
                </a:lnTo>
                <a:lnTo>
                  <a:pt x="3258970" y="2089344"/>
                </a:lnTo>
                <a:lnTo>
                  <a:pt x="3291029" y="2088708"/>
                </a:lnTo>
                <a:lnTo>
                  <a:pt x="3322135" y="2087119"/>
                </a:lnTo>
                <a:lnTo>
                  <a:pt x="3352925" y="2084577"/>
                </a:lnTo>
                <a:lnTo>
                  <a:pt x="3383396" y="2082035"/>
                </a:lnTo>
                <a:lnTo>
                  <a:pt x="3412916" y="2078540"/>
                </a:lnTo>
                <a:lnTo>
                  <a:pt x="3441801" y="2074091"/>
                </a:lnTo>
                <a:lnTo>
                  <a:pt x="3470051" y="2069642"/>
                </a:lnTo>
                <a:lnTo>
                  <a:pt x="3497348" y="2064558"/>
                </a:lnTo>
                <a:lnTo>
                  <a:pt x="3524011" y="2058520"/>
                </a:lnTo>
                <a:lnTo>
                  <a:pt x="3549722" y="2052482"/>
                </a:lnTo>
                <a:lnTo>
                  <a:pt x="3574480" y="2046127"/>
                </a:lnTo>
                <a:lnTo>
                  <a:pt x="3598604" y="2038500"/>
                </a:lnTo>
                <a:lnTo>
                  <a:pt x="3621457" y="2030874"/>
                </a:lnTo>
                <a:lnTo>
                  <a:pt x="3643042" y="2023247"/>
                </a:lnTo>
                <a:lnTo>
                  <a:pt x="3663991" y="2014350"/>
                </a:lnTo>
                <a:lnTo>
                  <a:pt x="3683671" y="2005770"/>
                </a:lnTo>
                <a:lnTo>
                  <a:pt x="3683671" y="2119532"/>
                </a:lnTo>
                <a:lnTo>
                  <a:pt x="3692558" y="2115083"/>
                </a:lnTo>
                <a:lnTo>
                  <a:pt x="3701128" y="2110635"/>
                </a:lnTo>
                <a:lnTo>
                  <a:pt x="3709381" y="2105550"/>
                </a:lnTo>
                <a:lnTo>
                  <a:pt x="3717634" y="2100466"/>
                </a:lnTo>
                <a:lnTo>
                  <a:pt x="3725252" y="2095064"/>
                </a:lnTo>
                <a:lnTo>
                  <a:pt x="3732235" y="2089979"/>
                </a:lnTo>
                <a:lnTo>
                  <a:pt x="3738901" y="2084577"/>
                </a:lnTo>
                <a:lnTo>
                  <a:pt x="3744614" y="2079493"/>
                </a:lnTo>
                <a:lnTo>
                  <a:pt x="3744614" y="1970179"/>
                </a:lnTo>
                <a:lnTo>
                  <a:pt x="3752867" y="1964142"/>
                </a:lnTo>
                <a:lnTo>
                  <a:pt x="3760802" y="1958104"/>
                </a:lnTo>
                <a:lnTo>
                  <a:pt x="3767786" y="1951749"/>
                </a:lnTo>
                <a:lnTo>
                  <a:pt x="3774769" y="1945393"/>
                </a:lnTo>
                <a:lnTo>
                  <a:pt x="3781117" y="1939038"/>
                </a:lnTo>
                <a:lnTo>
                  <a:pt x="3786830" y="1932365"/>
                </a:lnTo>
                <a:lnTo>
                  <a:pt x="3792226" y="1925691"/>
                </a:lnTo>
                <a:lnTo>
                  <a:pt x="3796988" y="1919018"/>
                </a:lnTo>
                <a:lnTo>
                  <a:pt x="3801432" y="1912027"/>
                </a:lnTo>
                <a:lnTo>
                  <a:pt x="3805240" y="1905354"/>
                </a:lnTo>
                <a:lnTo>
                  <a:pt x="3808415" y="1898363"/>
                </a:lnTo>
                <a:lnTo>
                  <a:pt x="3811271" y="1891372"/>
                </a:lnTo>
                <a:lnTo>
                  <a:pt x="3813176" y="1884063"/>
                </a:lnTo>
                <a:lnTo>
                  <a:pt x="3814763" y="1877072"/>
                </a:lnTo>
                <a:lnTo>
                  <a:pt x="3816033" y="1869446"/>
                </a:lnTo>
                <a:lnTo>
                  <a:pt x="3816350" y="1862455"/>
                </a:lnTo>
                <a:lnTo>
                  <a:pt x="3816350" y="2010536"/>
                </a:lnTo>
                <a:lnTo>
                  <a:pt x="3816033" y="2010854"/>
                </a:lnTo>
                <a:lnTo>
                  <a:pt x="3815398" y="2019434"/>
                </a:lnTo>
                <a:lnTo>
                  <a:pt x="3814763" y="2025154"/>
                </a:lnTo>
                <a:lnTo>
                  <a:pt x="3813493" y="2030556"/>
                </a:lnTo>
                <a:lnTo>
                  <a:pt x="3811906" y="2036276"/>
                </a:lnTo>
                <a:lnTo>
                  <a:pt x="3810319" y="2041678"/>
                </a:lnTo>
                <a:lnTo>
                  <a:pt x="3808097" y="2046762"/>
                </a:lnTo>
                <a:lnTo>
                  <a:pt x="3805558" y="2052482"/>
                </a:lnTo>
                <a:lnTo>
                  <a:pt x="3803019" y="2057567"/>
                </a:lnTo>
                <a:lnTo>
                  <a:pt x="3799844" y="2062969"/>
                </a:lnTo>
                <a:lnTo>
                  <a:pt x="3796036" y="2068053"/>
                </a:lnTo>
                <a:lnTo>
                  <a:pt x="3792226" y="2073137"/>
                </a:lnTo>
                <a:lnTo>
                  <a:pt x="3788418" y="2078540"/>
                </a:lnTo>
                <a:lnTo>
                  <a:pt x="3783974" y="2083624"/>
                </a:lnTo>
                <a:lnTo>
                  <a:pt x="3779212" y="2088391"/>
                </a:lnTo>
                <a:lnTo>
                  <a:pt x="3774134" y="2093475"/>
                </a:lnTo>
                <a:lnTo>
                  <a:pt x="3768420" y="2098241"/>
                </a:lnTo>
                <a:lnTo>
                  <a:pt x="3763024" y="2103326"/>
                </a:lnTo>
                <a:lnTo>
                  <a:pt x="3750963" y="2112859"/>
                </a:lnTo>
                <a:lnTo>
                  <a:pt x="3737314" y="2121757"/>
                </a:lnTo>
                <a:lnTo>
                  <a:pt x="3722713" y="2130972"/>
                </a:lnTo>
                <a:lnTo>
                  <a:pt x="3707477" y="2139552"/>
                </a:lnTo>
                <a:lnTo>
                  <a:pt x="3690971" y="2147814"/>
                </a:lnTo>
                <a:lnTo>
                  <a:pt x="3673513" y="2156076"/>
                </a:lnTo>
                <a:lnTo>
                  <a:pt x="3655103" y="2163702"/>
                </a:lnTo>
                <a:lnTo>
                  <a:pt x="3635424" y="2171011"/>
                </a:lnTo>
                <a:lnTo>
                  <a:pt x="3615109" y="2178320"/>
                </a:lnTo>
                <a:lnTo>
                  <a:pt x="3593842" y="2184993"/>
                </a:lnTo>
                <a:lnTo>
                  <a:pt x="3571941" y="2191349"/>
                </a:lnTo>
                <a:lnTo>
                  <a:pt x="3549087" y="2197068"/>
                </a:lnTo>
                <a:lnTo>
                  <a:pt x="3525281" y="2202788"/>
                </a:lnTo>
                <a:lnTo>
                  <a:pt x="3501157" y="2207873"/>
                </a:lnTo>
                <a:lnTo>
                  <a:pt x="3476082" y="2212639"/>
                </a:lnTo>
                <a:lnTo>
                  <a:pt x="3450371" y="2217088"/>
                </a:lnTo>
                <a:lnTo>
                  <a:pt x="3424343" y="2220584"/>
                </a:lnTo>
                <a:lnTo>
                  <a:pt x="3397680" y="2224079"/>
                </a:lnTo>
                <a:lnTo>
                  <a:pt x="3370065" y="2226939"/>
                </a:lnTo>
                <a:lnTo>
                  <a:pt x="3341815" y="2229163"/>
                </a:lnTo>
                <a:lnTo>
                  <a:pt x="3313565" y="2231070"/>
                </a:lnTo>
                <a:lnTo>
                  <a:pt x="3284680" y="2232341"/>
                </a:lnTo>
                <a:lnTo>
                  <a:pt x="3255478" y="2233294"/>
                </a:lnTo>
                <a:lnTo>
                  <a:pt x="3225959" y="2233612"/>
                </a:lnTo>
                <a:lnTo>
                  <a:pt x="3195487" y="2233294"/>
                </a:lnTo>
                <a:lnTo>
                  <a:pt x="3165650" y="2232341"/>
                </a:lnTo>
                <a:lnTo>
                  <a:pt x="3136130" y="2231070"/>
                </a:lnTo>
                <a:lnTo>
                  <a:pt x="3106928" y="2229163"/>
                </a:lnTo>
                <a:lnTo>
                  <a:pt x="3078678" y="2226303"/>
                </a:lnTo>
                <a:lnTo>
                  <a:pt x="3050428" y="2223761"/>
                </a:lnTo>
                <a:lnTo>
                  <a:pt x="3022813" y="2220266"/>
                </a:lnTo>
                <a:lnTo>
                  <a:pt x="2996150" y="2216135"/>
                </a:lnTo>
                <a:lnTo>
                  <a:pt x="2970122" y="2211368"/>
                </a:lnTo>
                <a:lnTo>
                  <a:pt x="2944729" y="2206602"/>
                </a:lnTo>
                <a:lnTo>
                  <a:pt x="2919971" y="2201199"/>
                </a:lnTo>
                <a:lnTo>
                  <a:pt x="2895847" y="2195797"/>
                </a:lnTo>
                <a:lnTo>
                  <a:pt x="2872994" y="2189442"/>
                </a:lnTo>
                <a:lnTo>
                  <a:pt x="2850775" y="2182769"/>
                </a:lnTo>
                <a:lnTo>
                  <a:pt x="2829190" y="2175460"/>
                </a:lnTo>
                <a:lnTo>
                  <a:pt x="2808876" y="2168469"/>
                </a:lnTo>
                <a:lnTo>
                  <a:pt x="2789196" y="2160525"/>
                </a:lnTo>
                <a:lnTo>
                  <a:pt x="2770469" y="2152580"/>
                </a:lnTo>
                <a:lnTo>
                  <a:pt x="2753328" y="2144001"/>
                </a:lnTo>
                <a:lnTo>
                  <a:pt x="2736823" y="2135103"/>
                </a:lnTo>
                <a:lnTo>
                  <a:pt x="2721269" y="2126205"/>
                </a:lnTo>
                <a:lnTo>
                  <a:pt x="2706986" y="2116990"/>
                </a:lnTo>
                <a:lnTo>
                  <a:pt x="2693972" y="2107139"/>
                </a:lnTo>
                <a:lnTo>
                  <a:pt x="2688258" y="2102372"/>
                </a:lnTo>
                <a:lnTo>
                  <a:pt x="2682227" y="2097288"/>
                </a:lnTo>
                <a:lnTo>
                  <a:pt x="2676831" y="2092522"/>
                </a:lnTo>
                <a:lnTo>
                  <a:pt x="2671753" y="2087437"/>
                </a:lnTo>
                <a:lnTo>
                  <a:pt x="2666991" y="2082353"/>
                </a:lnTo>
                <a:lnTo>
                  <a:pt x="2662548" y="2076951"/>
                </a:lnTo>
                <a:lnTo>
                  <a:pt x="2658104" y="2071549"/>
                </a:lnTo>
                <a:lnTo>
                  <a:pt x="2654612" y="2066464"/>
                </a:lnTo>
                <a:lnTo>
                  <a:pt x="2651121" y="2061062"/>
                </a:lnTo>
                <a:lnTo>
                  <a:pt x="2647947" y="2055342"/>
                </a:lnTo>
                <a:lnTo>
                  <a:pt x="2645090" y="2050258"/>
                </a:lnTo>
                <a:lnTo>
                  <a:pt x="2642868" y="2044856"/>
                </a:lnTo>
                <a:lnTo>
                  <a:pt x="2640329" y="2039454"/>
                </a:lnTo>
                <a:lnTo>
                  <a:pt x="2638742" y="2033416"/>
                </a:lnTo>
                <a:lnTo>
                  <a:pt x="2637789" y="2027696"/>
                </a:lnTo>
                <a:lnTo>
                  <a:pt x="2636520" y="2022294"/>
                </a:lnTo>
                <a:lnTo>
                  <a:pt x="2636202" y="2016256"/>
                </a:lnTo>
                <a:lnTo>
                  <a:pt x="2635885" y="2010854"/>
                </a:lnTo>
                <a:lnTo>
                  <a:pt x="2635250" y="2010854"/>
                </a:lnTo>
                <a:lnTo>
                  <a:pt x="2635250" y="1862137"/>
                </a:lnTo>
                <a:close/>
                <a:moveTo>
                  <a:pt x="3815353" y="1849331"/>
                </a:moveTo>
                <a:lnTo>
                  <a:pt x="3816061" y="1854393"/>
                </a:lnTo>
                <a:lnTo>
                  <a:pt x="3816350" y="1860279"/>
                </a:lnTo>
                <a:lnTo>
                  <a:pt x="3816061" y="1862137"/>
                </a:lnTo>
                <a:lnTo>
                  <a:pt x="3816061" y="1859040"/>
                </a:lnTo>
                <a:lnTo>
                  <a:pt x="3815773" y="1853154"/>
                </a:lnTo>
                <a:lnTo>
                  <a:pt x="3815353" y="1849331"/>
                </a:lnTo>
                <a:close/>
                <a:moveTo>
                  <a:pt x="2636143" y="1848861"/>
                </a:moveTo>
                <a:lnTo>
                  <a:pt x="2635885" y="1853247"/>
                </a:lnTo>
                <a:lnTo>
                  <a:pt x="2635250" y="1859280"/>
                </a:lnTo>
                <a:lnTo>
                  <a:pt x="2635250" y="1854517"/>
                </a:lnTo>
                <a:lnTo>
                  <a:pt x="2636143" y="1848861"/>
                </a:lnTo>
                <a:close/>
                <a:moveTo>
                  <a:pt x="3814618" y="1842622"/>
                </a:moveTo>
                <a:lnTo>
                  <a:pt x="3815195" y="1847888"/>
                </a:lnTo>
                <a:lnTo>
                  <a:pt x="3815353" y="1849331"/>
                </a:lnTo>
                <a:lnTo>
                  <a:pt x="3815195" y="1848198"/>
                </a:lnTo>
                <a:lnTo>
                  <a:pt x="3814618" y="1842622"/>
                </a:lnTo>
                <a:close/>
                <a:moveTo>
                  <a:pt x="2638425" y="1836737"/>
                </a:moveTo>
                <a:lnTo>
                  <a:pt x="2636838" y="1842770"/>
                </a:lnTo>
                <a:lnTo>
                  <a:pt x="2636202" y="1848485"/>
                </a:lnTo>
                <a:lnTo>
                  <a:pt x="2636143" y="1848861"/>
                </a:lnTo>
                <a:lnTo>
                  <a:pt x="2636202" y="1847850"/>
                </a:lnTo>
                <a:lnTo>
                  <a:pt x="2636838" y="1842452"/>
                </a:lnTo>
                <a:lnTo>
                  <a:pt x="2638425" y="1836737"/>
                </a:lnTo>
                <a:close/>
                <a:moveTo>
                  <a:pt x="3187700" y="1751012"/>
                </a:moveTo>
                <a:lnTo>
                  <a:pt x="3187700" y="1827212"/>
                </a:lnTo>
                <a:lnTo>
                  <a:pt x="3172031" y="1824063"/>
                </a:lnTo>
                <a:lnTo>
                  <a:pt x="3153163" y="1820285"/>
                </a:lnTo>
                <a:lnTo>
                  <a:pt x="3144209" y="1818396"/>
                </a:lnTo>
                <a:lnTo>
                  <a:pt x="3136535" y="1816191"/>
                </a:lnTo>
                <a:lnTo>
                  <a:pt x="3129179" y="1813987"/>
                </a:lnTo>
                <a:lnTo>
                  <a:pt x="3122144" y="1811153"/>
                </a:lnTo>
                <a:lnTo>
                  <a:pt x="3115749" y="1808005"/>
                </a:lnTo>
                <a:lnTo>
                  <a:pt x="3109673" y="1804541"/>
                </a:lnTo>
                <a:lnTo>
                  <a:pt x="3106475" y="1801707"/>
                </a:lnTo>
                <a:lnTo>
                  <a:pt x="3103917" y="1799503"/>
                </a:lnTo>
                <a:lnTo>
                  <a:pt x="3101998" y="1796669"/>
                </a:lnTo>
                <a:lnTo>
                  <a:pt x="3100399" y="1793835"/>
                </a:lnTo>
                <a:lnTo>
                  <a:pt x="3099120" y="1791001"/>
                </a:lnTo>
                <a:lnTo>
                  <a:pt x="3098800" y="1788167"/>
                </a:lnTo>
                <a:lnTo>
                  <a:pt x="3098800" y="1785334"/>
                </a:lnTo>
                <a:lnTo>
                  <a:pt x="3099120" y="1782500"/>
                </a:lnTo>
                <a:lnTo>
                  <a:pt x="3099759" y="1779351"/>
                </a:lnTo>
                <a:lnTo>
                  <a:pt x="3101358" y="1777147"/>
                </a:lnTo>
                <a:lnTo>
                  <a:pt x="3103597" y="1774313"/>
                </a:lnTo>
                <a:lnTo>
                  <a:pt x="3105835" y="1771794"/>
                </a:lnTo>
                <a:lnTo>
                  <a:pt x="3108713" y="1769275"/>
                </a:lnTo>
                <a:lnTo>
                  <a:pt x="3112231" y="1767386"/>
                </a:lnTo>
                <a:lnTo>
                  <a:pt x="3116068" y="1765182"/>
                </a:lnTo>
                <a:lnTo>
                  <a:pt x="3120545" y="1763607"/>
                </a:lnTo>
                <a:lnTo>
                  <a:pt x="3127581" y="1760773"/>
                </a:lnTo>
                <a:lnTo>
                  <a:pt x="3135255" y="1758884"/>
                </a:lnTo>
                <a:lnTo>
                  <a:pt x="3143250" y="1756680"/>
                </a:lnTo>
                <a:lnTo>
                  <a:pt x="3151564" y="1755106"/>
                </a:lnTo>
                <a:lnTo>
                  <a:pt x="3160199" y="1753531"/>
                </a:lnTo>
                <a:lnTo>
                  <a:pt x="3169472" y="1752587"/>
                </a:lnTo>
                <a:lnTo>
                  <a:pt x="3178426" y="1751642"/>
                </a:lnTo>
                <a:lnTo>
                  <a:pt x="3187700" y="1751012"/>
                </a:lnTo>
                <a:close/>
                <a:moveTo>
                  <a:pt x="3203106" y="1692876"/>
                </a:moveTo>
                <a:lnTo>
                  <a:pt x="3200250" y="1693193"/>
                </a:lnTo>
                <a:lnTo>
                  <a:pt x="3197710" y="1693827"/>
                </a:lnTo>
                <a:lnTo>
                  <a:pt x="3194854" y="1694144"/>
                </a:lnTo>
                <a:lnTo>
                  <a:pt x="3192949" y="1694778"/>
                </a:lnTo>
                <a:lnTo>
                  <a:pt x="3191045" y="1696045"/>
                </a:lnTo>
                <a:lnTo>
                  <a:pt x="3189458" y="1697313"/>
                </a:lnTo>
                <a:lnTo>
                  <a:pt x="3188506" y="1698581"/>
                </a:lnTo>
                <a:lnTo>
                  <a:pt x="3188188" y="1699532"/>
                </a:lnTo>
                <a:lnTo>
                  <a:pt x="3188188" y="1720450"/>
                </a:lnTo>
                <a:lnTo>
                  <a:pt x="3171684" y="1721718"/>
                </a:lnTo>
                <a:lnTo>
                  <a:pt x="3155179" y="1723620"/>
                </a:lnTo>
                <a:lnTo>
                  <a:pt x="3139309" y="1726155"/>
                </a:lnTo>
                <a:lnTo>
                  <a:pt x="3123756" y="1728691"/>
                </a:lnTo>
                <a:lnTo>
                  <a:pt x="3108838" y="1731860"/>
                </a:lnTo>
                <a:lnTo>
                  <a:pt x="3095190" y="1735347"/>
                </a:lnTo>
                <a:lnTo>
                  <a:pt x="3081542" y="1739784"/>
                </a:lnTo>
                <a:lnTo>
                  <a:pt x="3069480" y="1744538"/>
                </a:lnTo>
                <a:lnTo>
                  <a:pt x="3061228" y="1748342"/>
                </a:lnTo>
                <a:lnTo>
                  <a:pt x="3053293" y="1752462"/>
                </a:lnTo>
                <a:lnTo>
                  <a:pt x="3046310" y="1756582"/>
                </a:lnTo>
                <a:lnTo>
                  <a:pt x="3040280" y="1761019"/>
                </a:lnTo>
                <a:lnTo>
                  <a:pt x="3034884" y="1765774"/>
                </a:lnTo>
                <a:lnTo>
                  <a:pt x="3030440" y="1770528"/>
                </a:lnTo>
                <a:lnTo>
                  <a:pt x="3026949" y="1775282"/>
                </a:lnTo>
                <a:lnTo>
                  <a:pt x="3024092" y="1780353"/>
                </a:lnTo>
                <a:lnTo>
                  <a:pt x="3022505" y="1785107"/>
                </a:lnTo>
                <a:lnTo>
                  <a:pt x="3021235" y="1790179"/>
                </a:lnTo>
                <a:lnTo>
                  <a:pt x="3021235" y="1794933"/>
                </a:lnTo>
                <a:lnTo>
                  <a:pt x="3022505" y="1800004"/>
                </a:lnTo>
                <a:lnTo>
                  <a:pt x="3024092" y="1805075"/>
                </a:lnTo>
                <a:lnTo>
                  <a:pt x="3026949" y="1809829"/>
                </a:lnTo>
                <a:lnTo>
                  <a:pt x="3030758" y="1814583"/>
                </a:lnTo>
                <a:lnTo>
                  <a:pt x="3035519" y="1819338"/>
                </a:lnTo>
                <a:lnTo>
                  <a:pt x="3040597" y="1823775"/>
                </a:lnTo>
                <a:lnTo>
                  <a:pt x="3046310" y="1827578"/>
                </a:lnTo>
                <a:lnTo>
                  <a:pt x="3052976" y="1831065"/>
                </a:lnTo>
                <a:lnTo>
                  <a:pt x="3059958" y="1835185"/>
                </a:lnTo>
                <a:lnTo>
                  <a:pt x="3067893" y="1838354"/>
                </a:lnTo>
                <a:lnTo>
                  <a:pt x="3076146" y="1841524"/>
                </a:lnTo>
                <a:lnTo>
                  <a:pt x="3084716" y="1844059"/>
                </a:lnTo>
                <a:lnTo>
                  <a:pt x="3094555" y="1846595"/>
                </a:lnTo>
                <a:lnTo>
                  <a:pt x="3130104" y="1853885"/>
                </a:lnTo>
                <a:lnTo>
                  <a:pt x="3188188" y="1865929"/>
                </a:lnTo>
                <a:lnTo>
                  <a:pt x="3188188" y="1956259"/>
                </a:lnTo>
                <a:lnTo>
                  <a:pt x="3173588" y="1954357"/>
                </a:lnTo>
                <a:lnTo>
                  <a:pt x="3159305" y="1952455"/>
                </a:lnTo>
                <a:lnTo>
                  <a:pt x="3152005" y="1951187"/>
                </a:lnTo>
                <a:lnTo>
                  <a:pt x="3144070" y="1949603"/>
                </a:lnTo>
                <a:lnTo>
                  <a:pt x="3127565" y="1945799"/>
                </a:lnTo>
                <a:lnTo>
                  <a:pt x="3111695" y="1941362"/>
                </a:lnTo>
                <a:lnTo>
                  <a:pt x="3098681" y="1936608"/>
                </a:lnTo>
                <a:lnTo>
                  <a:pt x="3095190" y="1935657"/>
                </a:lnTo>
                <a:lnTo>
                  <a:pt x="3091699" y="1934072"/>
                </a:lnTo>
                <a:lnTo>
                  <a:pt x="3088842" y="1932805"/>
                </a:lnTo>
                <a:lnTo>
                  <a:pt x="3088524" y="1932488"/>
                </a:lnTo>
                <a:lnTo>
                  <a:pt x="3084398" y="1929952"/>
                </a:lnTo>
                <a:lnTo>
                  <a:pt x="3082176" y="1928684"/>
                </a:lnTo>
                <a:lnTo>
                  <a:pt x="3079637" y="1927733"/>
                </a:lnTo>
                <a:lnTo>
                  <a:pt x="3077415" y="1926783"/>
                </a:lnTo>
                <a:lnTo>
                  <a:pt x="3074559" y="1926149"/>
                </a:lnTo>
                <a:lnTo>
                  <a:pt x="3068211" y="1925198"/>
                </a:lnTo>
                <a:lnTo>
                  <a:pt x="3061863" y="1924881"/>
                </a:lnTo>
                <a:lnTo>
                  <a:pt x="3055197" y="1925515"/>
                </a:lnTo>
                <a:lnTo>
                  <a:pt x="3048532" y="1926466"/>
                </a:lnTo>
                <a:lnTo>
                  <a:pt x="3042184" y="1928050"/>
                </a:lnTo>
                <a:lnTo>
                  <a:pt x="3035836" y="1929952"/>
                </a:lnTo>
                <a:lnTo>
                  <a:pt x="3030123" y="1932488"/>
                </a:lnTo>
                <a:lnTo>
                  <a:pt x="3025044" y="1934706"/>
                </a:lnTo>
                <a:lnTo>
                  <a:pt x="3020918" y="1937559"/>
                </a:lnTo>
                <a:lnTo>
                  <a:pt x="3017427" y="1940728"/>
                </a:lnTo>
                <a:lnTo>
                  <a:pt x="3016157" y="1941679"/>
                </a:lnTo>
                <a:lnTo>
                  <a:pt x="3015522" y="1943264"/>
                </a:lnTo>
                <a:lnTo>
                  <a:pt x="3015205" y="1944849"/>
                </a:lnTo>
                <a:lnTo>
                  <a:pt x="3015205" y="1946116"/>
                </a:lnTo>
                <a:lnTo>
                  <a:pt x="3015205" y="1947701"/>
                </a:lnTo>
                <a:lnTo>
                  <a:pt x="3015840" y="1948969"/>
                </a:lnTo>
                <a:lnTo>
                  <a:pt x="3017109" y="1950554"/>
                </a:lnTo>
                <a:lnTo>
                  <a:pt x="3018696" y="1951504"/>
                </a:lnTo>
                <a:lnTo>
                  <a:pt x="3025044" y="1955625"/>
                </a:lnTo>
                <a:lnTo>
                  <a:pt x="3032027" y="1959428"/>
                </a:lnTo>
                <a:lnTo>
                  <a:pt x="3039962" y="1962915"/>
                </a:lnTo>
                <a:lnTo>
                  <a:pt x="3048532" y="1966084"/>
                </a:lnTo>
                <a:lnTo>
                  <a:pt x="3057737" y="1969253"/>
                </a:lnTo>
                <a:lnTo>
                  <a:pt x="3067576" y="1972106"/>
                </a:lnTo>
                <a:lnTo>
                  <a:pt x="3077733" y="1974959"/>
                </a:lnTo>
                <a:lnTo>
                  <a:pt x="3088842" y="1977177"/>
                </a:lnTo>
                <a:lnTo>
                  <a:pt x="3100268" y="1979713"/>
                </a:lnTo>
                <a:lnTo>
                  <a:pt x="3111695" y="1981614"/>
                </a:lnTo>
                <a:lnTo>
                  <a:pt x="3123756" y="1983516"/>
                </a:lnTo>
                <a:lnTo>
                  <a:pt x="3136452" y="1985101"/>
                </a:lnTo>
                <a:lnTo>
                  <a:pt x="3149148" y="1986369"/>
                </a:lnTo>
                <a:lnTo>
                  <a:pt x="3162162" y="1987636"/>
                </a:lnTo>
                <a:lnTo>
                  <a:pt x="3188188" y="1989538"/>
                </a:lnTo>
                <a:lnTo>
                  <a:pt x="3188188" y="2009823"/>
                </a:lnTo>
                <a:lnTo>
                  <a:pt x="3188506" y="2011407"/>
                </a:lnTo>
                <a:lnTo>
                  <a:pt x="3189458" y="2012675"/>
                </a:lnTo>
                <a:lnTo>
                  <a:pt x="3191045" y="2013626"/>
                </a:lnTo>
                <a:lnTo>
                  <a:pt x="3192949" y="2014577"/>
                </a:lnTo>
                <a:lnTo>
                  <a:pt x="3194854" y="2015528"/>
                </a:lnTo>
                <a:lnTo>
                  <a:pt x="3197710" y="2015845"/>
                </a:lnTo>
                <a:lnTo>
                  <a:pt x="3200250" y="2016162"/>
                </a:lnTo>
                <a:lnTo>
                  <a:pt x="3203106" y="2016479"/>
                </a:lnTo>
                <a:lnTo>
                  <a:pt x="3254843" y="2016479"/>
                </a:lnTo>
                <a:lnTo>
                  <a:pt x="3258017" y="2016162"/>
                </a:lnTo>
                <a:lnTo>
                  <a:pt x="3260556" y="2015845"/>
                </a:lnTo>
                <a:lnTo>
                  <a:pt x="3263413" y="2015528"/>
                </a:lnTo>
                <a:lnTo>
                  <a:pt x="3265317" y="2014577"/>
                </a:lnTo>
                <a:lnTo>
                  <a:pt x="3267539" y="2013626"/>
                </a:lnTo>
                <a:lnTo>
                  <a:pt x="3269126" y="2012675"/>
                </a:lnTo>
                <a:lnTo>
                  <a:pt x="3269761" y="2011407"/>
                </a:lnTo>
                <a:lnTo>
                  <a:pt x="3270078" y="2009823"/>
                </a:lnTo>
                <a:lnTo>
                  <a:pt x="3270078" y="1988587"/>
                </a:lnTo>
                <a:lnTo>
                  <a:pt x="3286265" y="1987636"/>
                </a:lnTo>
                <a:lnTo>
                  <a:pt x="3302136" y="1986369"/>
                </a:lnTo>
                <a:lnTo>
                  <a:pt x="3317371" y="1984467"/>
                </a:lnTo>
                <a:lnTo>
                  <a:pt x="3331971" y="1981931"/>
                </a:lnTo>
                <a:lnTo>
                  <a:pt x="3345937" y="1979079"/>
                </a:lnTo>
                <a:lnTo>
                  <a:pt x="3358950" y="1976543"/>
                </a:lnTo>
                <a:lnTo>
                  <a:pt x="3370694" y="1973057"/>
                </a:lnTo>
                <a:lnTo>
                  <a:pt x="3381486" y="1968937"/>
                </a:lnTo>
                <a:lnTo>
                  <a:pt x="3390056" y="1965450"/>
                </a:lnTo>
                <a:lnTo>
                  <a:pt x="3398308" y="1961964"/>
                </a:lnTo>
                <a:lnTo>
                  <a:pt x="3405291" y="1957843"/>
                </a:lnTo>
                <a:lnTo>
                  <a:pt x="3411956" y="1953723"/>
                </a:lnTo>
                <a:lnTo>
                  <a:pt x="3417670" y="1949286"/>
                </a:lnTo>
                <a:lnTo>
                  <a:pt x="3422748" y="1944849"/>
                </a:lnTo>
                <a:lnTo>
                  <a:pt x="3427192" y="1940094"/>
                </a:lnTo>
                <a:lnTo>
                  <a:pt x="3430683" y="1935657"/>
                </a:lnTo>
                <a:lnTo>
                  <a:pt x="3433540" y="1930903"/>
                </a:lnTo>
                <a:lnTo>
                  <a:pt x="3435444" y="1926149"/>
                </a:lnTo>
                <a:lnTo>
                  <a:pt x="3436396" y="1921078"/>
                </a:lnTo>
                <a:lnTo>
                  <a:pt x="3437031" y="1916323"/>
                </a:lnTo>
                <a:lnTo>
                  <a:pt x="3436079" y="1910935"/>
                </a:lnTo>
                <a:lnTo>
                  <a:pt x="3434492" y="1905864"/>
                </a:lnTo>
                <a:lnTo>
                  <a:pt x="3432270" y="1901110"/>
                </a:lnTo>
                <a:lnTo>
                  <a:pt x="3429096" y="1896039"/>
                </a:lnTo>
                <a:lnTo>
                  <a:pt x="3426557" y="1893820"/>
                </a:lnTo>
                <a:lnTo>
                  <a:pt x="3424335" y="1890968"/>
                </a:lnTo>
                <a:lnTo>
                  <a:pt x="3418304" y="1886530"/>
                </a:lnTo>
                <a:lnTo>
                  <a:pt x="3411639" y="1882093"/>
                </a:lnTo>
                <a:lnTo>
                  <a:pt x="3404339" y="1877973"/>
                </a:lnTo>
                <a:lnTo>
                  <a:pt x="3395451" y="1874169"/>
                </a:lnTo>
                <a:lnTo>
                  <a:pt x="3385929" y="1870683"/>
                </a:lnTo>
                <a:lnTo>
                  <a:pt x="3375772" y="1866880"/>
                </a:lnTo>
                <a:lnTo>
                  <a:pt x="3365298" y="1863710"/>
                </a:lnTo>
                <a:lnTo>
                  <a:pt x="3354189" y="1860541"/>
                </a:lnTo>
                <a:lnTo>
                  <a:pt x="3342763" y="1858005"/>
                </a:lnTo>
                <a:lnTo>
                  <a:pt x="3318640" y="1852300"/>
                </a:lnTo>
                <a:lnTo>
                  <a:pt x="3294200" y="1847546"/>
                </a:lnTo>
                <a:lnTo>
                  <a:pt x="3270078" y="1843426"/>
                </a:lnTo>
                <a:lnTo>
                  <a:pt x="3270078" y="1752779"/>
                </a:lnTo>
                <a:lnTo>
                  <a:pt x="3291026" y="1755631"/>
                </a:lnTo>
                <a:lnTo>
                  <a:pt x="3298961" y="1756582"/>
                </a:lnTo>
                <a:lnTo>
                  <a:pt x="3306896" y="1758801"/>
                </a:lnTo>
                <a:lnTo>
                  <a:pt x="3323719" y="1762921"/>
                </a:lnTo>
                <a:lnTo>
                  <a:pt x="3339589" y="1767992"/>
                </a:lnTo>
                <a:lnTo>
                  <a:pt x="3352920" y="1772746"/>
                </a:lnTo>
                <a:lnTo>
                  <a:pt x="3360537" y="1775599"/>
                </a:lnTo>
                <a:lnTo>
                  <a:pt x="3363076" y="1777184"/>
                </a:lnTo>
                <a:lnTo>
                  <a:pt x="3367203" y="1779402"/>
                </a:lnTo>
                <a:lnTo>
                  <a:pt x="3369424" y="1780670"/>
                </a:lnTo>
                <a:lnTo>
                  <a:pt x="3371964" y="1781938"/>
                </a:lnTo>
                <a:lnTo>
                  <a:pt x="3374186" y="1783206"/>
                </a:lnTo>
                <a:lnTo>
                  <a:pt x="3377042" y="1783523"/>
                </a:lnTo>
                <a:lnTo>
                  <a:pt x="3383390" y="1784157"/>
                </a:lnTo>
                <a:lnTo>
                  <a:pt x="3389738" y="1784790"/>
                </a:lnTo>
                <a:lnTo>
                  <a:pt x="3396404" y="1784157"/>
                </a:lnTo>
                <a:lnTo>
                  <a:pt x="3403069" y="1783206"/>
                </a:lnTo>
                <a:lnTo>
                  <a:pt x="3409417" y="1781621"/>
                </a:lnTo>
                <a:lnTo>
                  <a:pt x="3415765" y="1779402"/>
                </a:lnTo>
                <a:lnTo>
                  <a:pt x="3421478" y="1777184"/>
                </a:lnTo>
                <a:lnTo>
                  <a:pt x="3426557" y="1774965"/>
                </a:lnTo>
                <a:lnTo>
                  <a:pt x="3430683" y="1772113"/>
                </a:lnTo>
                <a:lnTo>
                  <a:pt x="3434174" y="1769260"/>
                </a:lnTo>
                <a:lnTo>
                  <a:pt x="3435127" y="1767675"/>
                </a:lnTo>
                <a:lnTo>
                  <a:pt x="3436079" y="1766091"/>
                </a:lnTo>
                <a:lnTo>
                  <a:pt x="3436396" y="1765140"/>
                </a:lnTo>
                <a:lnTo>
                  <a:pt x="3436396" y="1763555"/>
                </a:lnTo>
                <a:lnTo>
                  <a:pt x="3436079" y="1761970"/>
                </a:lnTo>
                <a:lnTo>
                  <a:pt x="3435761" y="1760702"/>
                </a:lnTo>
                <a:lnTo>
                  <a:pt x="3434492" y="1759118"/>
                </a:lnTo>
                <a:lnTo>
                  <a:pt x="3432905" y="1757850"/>
                </a:lnTo>
                <a:lnTo>
                  <a:pt x="3428144" y="1754997"/>
                </a:lnTo>
                <a:lnTo>
                  <a:pt x="3423065" y="1752145"/>
                </a:lnTo>
                <a:lnTo>
                  <a:pt x="3417352" y="1749292"/>
                </a:lnTo>
                <a:lnTo>
                  <a:pt x="3410369" y="1746440"/>
                </a:lnTo>
                <a:lnTo>
                  <a:pt x="3403386" y="1743587"/>
                </a:lnTo>
                <a:lnTo>
                  <a:pt x="3396404" y="1741369"/>
                </a:lnTo>
                <a:lnTo>
                  <a:pt x="3380534" y="1736614"/>
                </a:lnTo>
                <a:lnTo>
                  <a:pt x="3363711" y="1732177"/>
                </a:lnTo>
                <a:lnTo>
                  <a:pt x="3346572" y="1728374"/>
                </a:lnTo>
                <a:lnTo>
                  <a:pt x="3329749" y="1725204"/>
                </a:lnTo>
                <a:lnTo>
                  <a:pt x="3313562" y="1723303"/>
                </a:lnTo>
                <a:lnTo>
                  <a:pt x="3292296" y="1720767"/>
                </a:lnTo>
                <a:lnTo>
                  <a:pt x="3270078" y="1719182"/>
                </a:lnTo>
                <a:lnTo>
                  <a:pt x="3270078" y="1699532"/>
                </a:lnTo>
                <a:lnTo>
                  <a:pt x="3269761" y="1698581"/>
                </a:lnTo>
                <a:lnTo>
                  <a:pt x="3269126" y="1697313"/>
                </a:lnTo>
                <a:lnTo>
                  <a:pt x="3267539" y="1696045"/>
                </a:lnTo>
                <a:lnTo>
                  <a:pt x="3265317" y="1694778"/>
                </a:lnTo>
                <a:lnTo>
                  <a:pt x="3263413" y="1694144"/>
                </a:lnTo>
                <a:lnTo>
                  <a:pt x="3260556" y="1693827"/>
                </a:lnTo>
                <a:lnTo>
                  <a:pt x="3258017" y="1693193"/>
                </a:lnTo>
                <a:lnTo>
                  <a:pt x="3254843" y="1692876"/>
                </a:lnTo>
                <a:lnTo>
                  <a:pt x="3203106" y="1692876"/>
                </a:lnTo>
                <a:close/>
                <a:moveTo>
                  <a:pt x="3225959" y="1673225"/>
                </a:moveTo>
                <a:lnTo>
                  <a:pt x="3251986" y="1673542"/>
                </a:lnTo>
                <a:lnTo>
                  <a:pt x="3278013" y="1674493"/>
                </a:lnTo>
                <a:lnTo>
                  <a:pt x="3303722" y="1675444"/>
                </a:lnTo>
                <a:lnTo>
                  <a:pt x="3328480" y="1677028"/>
                </a:lnTo>
                <a:lnTo>
                  <a:pt x="3353237" y="1679247"/>
                </a:lnTo>
                <a:lnTo>
                  <a:pt x="3377360" y="1681466"/>
                </a:lnTo>
                <a:lnTo>
                  <a:pt x="3401165" y="1684318"/>
                </a:lnTo>
                <a:lnTo>
                  <a:pt x="3424335" y="1687805"/>
                </a:lnTo>
                <a:lnTo>
                  <a:pt x="3446870" y="1691291"/>
                </a:lnTo>
                <a:lnTo>
                  <a:pt x="3468771" y="1695411"/>
                </a:lnTo>
                <a:lnTo>
                  <a:pt x="3490037" y="1699532"/>
                </a:lnTo>
                <a:lnTo>
                  <a:pt x="3510668" y="1704286"/>
                </a:lnTo>
                <a:lnTo>
                  <a:pt x="3530664" y="1709357"/>
                </a:lnTo>
                <a:lnTo>
                  <a:pt x="3550026" y="1715062"/>
                </a:lnTo>
                <a:lnTo>
                  <a:pt x="3568752" y="1720450"/>
                </a:lnTo>
                <a:lnTo>
                  <a:pt x="3586527" y="1726789"/>
                </a:lnTo>
                <a:lnTo>
                  <a:pt x="3603349" y="1733128"/>
                </a:lnTo>
                <a:lnTo>
                  <a:pt x="3619219" y="1739467"/>
                </a:lnTo>
                <a:lnTo>
                  <a:pt x="3634454" y="1746440"/>
                </a:lnTo>
                <a:lnTo>
                  <a:pt x="3648738" y="1753413"/>
                </a:lnTo>
                <a:lnTo>
                  <a:pt x="3661751" y="1760702"/>
                </a:lnTo>
                <a:lnTo>
                  <a:pt x="3673812" y="1768626"/>
                </a:lnTo>
                <a:lnTo>
                  <a:pt x="3685239" y="1776550"/>
                </a:lnTo>
                <a:lnTo>
                  <a:pt x="3695713" y="1784157"/>
                </a:lnTo>
                <a:lnTo>
                  <a:pt x="3704600" y="1792397"/>
                </a:lnTo>
                <a:lnTo>
                  <a:pt x="3708726" y="1796834"/>
                </a:lnTo>
                <a:lnTo>
                  <a:pt x="3712535" y="1800955"/>
                </a:lnTo>
                <a:lnTo>
                  <a:pt x="3716027" y="1805075"/>
                </a:lnTo>
                <a:lnTo>
                  <a:pt x="3719518" y="1809512"/>
                </a:lnTo>
                <a:lnTo>
                  <a:pt x="3722375" y="1813950"/>
                </a:lnTo>
                <a:lnTo>
                  <a:pt x="3725231" y="1818704"/>
                </a:lnTo>
                <a:lnTo>
                  <a:pt x="3727453" y="1822824"/>
                </a:lnTo>
                <a:lnTo>
                  <a:pt x="3729357" y="1827261"/>
                </a:lnTo>
                <a:lnTo>
                  <a:pt x="3731579" y="1832015"/>
                </a:lnTo>
                <a:lnTo>
                  <a:pt x="3733166" y="1836136"/>
                </a:lnTo>
                <a:lnTo>
                  <a:pt x="3733801" y="1840890"/>
                </a:lnTo>
                <a:lnTo>
                  <a:pt x="3735071" y="1845644"/>
                </a:lnTo>
                <a:lnTo>
                  <a:pt x="3735388" y="1850081"/>
                </a:lnTo>
                <a:lnTo>
                  <a:pt x="3735388" y="1854836"/>
                </a:lnTo>
                <a:lnTo>
                  <a:pt x="3735388" y="1859590"/>
                </a:lnTo>
                <a:lnTo>
                  <a:pt x="3735071" y="1864344"/>
                </a:lnTo>
                <a:lnTo>
                  <a:pt x="3733801" y="1869098"/>
                </a:lnTo>
                <a:lnTo>
                  <a:pt x="3733166" y="1873219"/>
                </a:lnTo>
                <a:lnTo>
                  <a:pt x="3731579" y="1877973"/>
                </a:lnTo>
                <a:lnTo>
                  <a:pt x="3729357" y="1882727"/>
                </a:lnTo>
                <a:lnTo>
                  <a:pt x="3727453" y="1887164"/>
                </a:lnTo>
                <a:lnTo>
                  <a:pt x="3725231" y="1891285"/>
                </a:lnTo>
                <a:lnTo>
                  <a:pt x="3722375" y="1895722"/>
                </a:lnTo>
                <a:lnTo>
                  <a:pt x="3719518" y="1900476"/>
                </a:lnTo>
                <a:lnTo>
                  <a:pt x="3716027" y="1904913"/>
                </a:lnTo>
                <a:lnTo>
                  <a:pt x="3712535" y="1908717"/>
                </a:lnTo>
                <a:lnTo>
                  <a:pt x="3708726" y="1913154"/>
                </a:lnTo>
                <a:lnTo>
                  <a:pt x="3704600" y="1917274"/>
                </a:lnTo>
                <a:lnTo>
                  <a:pt x="3695713" y="1925515"/>
                </a:lnTo>
                <a:lnTo>
                  <a:pt x="3685239" y="1933438"/>
                </a:lnTo>
                <a:lnTo>
                  <a:pt x="3673812" y="1941362"/>
                </a:lnTo>
                <a:lnTo>
                  <a:pt x="3661751" y="1948969"/>
                </a:lnTo>
                <a:lnTo>
                  <a:pt x="3648738" y="1956259"/>
                </a:lnTo>
                <a:lnTo>
                  <a:pt x="3634454" y="1963548"/>
                </a:lnTo>
                <a:lnTo>
                  <a:pt x="3619219" y="1970521"/>
                </a:lnTo>
                <a:lnTo>
                  <a:pt x="3603349" y="1976860"/>
                </a:lnTo>
                <a:lnTo>
                  <a:pt x="3586527" y="1983199"/>
                </a:lnTo>
                <a:lnTo>
                  <a:pt x="3568752" y="1989538"/>
                </a:lnTo>
                <a:lnTo>
                  <a:pt x="3550026" y="1994926"/>
                </a:lnTo>
                <a:lnTo>
                  <a:pt x="3530664" y="2000631"/>
                </a:lnTo>
                <a:lnTo>
                  <a:pt x="3510668" y="2005702"/>
                </a:lnTo>
                <a:lnTo>
                  <a:pt x="3490037" y="2010457"/>
                </a:lnTo>
                <a:lnTo>
                  <a:pt x="3468771" y="2014577"/>
                </a:lnTo>
                <a:lnTo>
                  <a:pt x="3446870" y="2018697"/>
                </a:lnTo>
                <a:lnTo>
                  <a:pt x="3424335" y="2022184"/>
                </a:lnTo>
                <a:lnTo>
                  <a:pt x="3401165" y="2025670"/>
                </a:lnTo>
                <a:lnTo>
                  <a:pt x="3377360" y="2028523"/>
                </a:lnTo>
                <a:lnTo>
                  <a:pt x="3353237" y="2030741"/>
                </a:lnTo>
                <a:lnTo>
                  <a:pt x="3328480" y="2032643"/>
                </a:lnTo>
                <a:lnTo>
                  <a:pt x="3303722" y="2034228"/>
                </a:lnTo>
                <a:lnTo>
                  <a:pt x="3278013" y="2035495"/>
                </a:lnTo>
                <a:lnTo>
                  <a:pt x="3251986" y="2036446"/>
                </a:lnTo>
                <a:lnTo>
                  <a:pt x="3225959" y="2036763"/>
                </a:lnTo>
                <a:lnTo>
                  <a:pt x="3199615" y="2036446"/>
                </a:lnTo>
                <a:lnTo>
                  <a:pt x="3173905" y="2035495"/>
                </a:lnTo>
                <a:lnTo>
                  <a:pt x="3148196" y="2034228"/>
                </a:lnTo>
                <a:lnTo>
                  <a:pt x="3123121" y="2032643"/>
                </a:lnTo>
                <a:lnTo>
                  <a:pt x="3098681" y="2030741"/>
                </a:lnTo>
                <a:lnTo>
                  <a:pt x="3074241" y="2028523"/>
                </a:lnTo>
                <a:lnTo>
                  <a:pt x="3050436" y="2025670"/>
                </a:lnTo>
                <a:lnTo>
                  <a:pt x="3027584" y="2022184"/>
                </a:lnTo>
                <a:lnTo>
                  <a:pt x="3004731" y="2018697"/>
                </a:lnTo>
                <a:lnTo>
                  <a:pt x="2983147" y="2014577"/>
                </a:lnTo>
                <a:lnTo>
                  <a:pt x="2961564" y="2010457"/>
                </a:lnTo>
                <a:lnTo>
                  <a:pt x="2940933" y="2005702"/>
                </a:lnTo>
                <a:lnTo>
                  <a:pt x="2920937" y="2000631"/>
                </a:lnTo>
                <a:lnTo>
                  <a:pt x="2901575" y="1994926"/>
                </a:lnTo>
                <a:lnTo>
                  <a:pt x="2883483" y="1989538"/>
                </a:lnTo>
                <a:lnTo>
                  <a:pt x="2865709" y="1983199"/>
                </a:lnTo>
                <a:lnTo>
                  <a:pt x="2848569" y="1976860"/>
                </a:lnTo>
                <a:lnTo>
                  <a:pt x="2832382" y="1970521"/>
                </a:lnTo>
                <a:lnTo>
                  <a:pt x="2817464" y="1963548"/>
                </a:lnTo>
                <a:lnTo>
                  <a:pt x="2803181" y="1956259"/>
                </a:lnTo>
                <a:lnTo>
                  <a:pt x="2789850" y="1948969"/>
                </a:lnTo>
                <a:lnTo>
                  <a:pt x="2777789" y="1941362"/>
                </a:lnTo>
                <a:lnTo>
                  <a:pt x="2766362" y="1933438"/>
                </a:lnTo>
                <a:lnTo>
                  <a:pt x="2755888" y="1925515"/>
                </a:lnTo>
                <a:lnTo>
                  <a:pt x="2747001" y="1917274"/>
                </a:lnTo>
                <a:lnTo>
                  <a:pt x="2742875" y="1913154"/>
                </a:lnTo>
                <a:lnTo>
                  <a:pt x="2739066" y="1908717"/>
                </a:lnTo>
                <a:lnTo>
                  <a:pt x="2735574" y="1904913"/>
                </a:lnTo>
                <a:lnTo>
                  <a:pt x="2732400" y="1900476"/>
                </a:lnTo>
                <a:lnTo>
                  <a:pt x="2729226" y="1895722"/>
                </a:lnTo>
                <a:lnTo>
                  <a:pt x="2726370" y="1891285"/>
                </a:lnTo>
                <a:lnTo>
                  <a:pt x="2724148" y="1887164"/>
                </a:lnTo>
                <a:lnTo>
                  <a:pt x="2722244" y="1882727"/>
                </a:lnTo>
                <a:lnTo>
                  <a:pt x="2720022" y="1877973"/>
                </a:lnTo>
                <a:lnTo>
                  <a:pt x="2718435" y="1873219"/>
                </a:lnTo>
                <a:lnTo>
                  <a:pt x="2717800" y="1869098"/>
                </a:lnTo>
                <a:lnTo>
                  <a:pt x="2716530" y="1864344"/>
                </a:lnTo>
                <a:lnTo>
                  <a:pt x="2716213" y="1859590"/>
                </a:lnTo>
                <a:lnTo>
                  <a:pt x="2716213" y="1854836"/>
                </a:lnTo>
                <a:lnTo>
                  <a:pt x="2716213" y="1850081"/>
                </a:lnTo>
                <a:lnTo>
                  <a:pt x="2716530" y="1845644"/>
                </a:lnTo>
                <a:lnTo>
                  <a:pt x="2717800" y="1840890"/>
                </a:lnTo>
                <a:lnTo>
                  <a:pt x="2718435" y="1836136"/>
                </a:lnTo>
                <a:lnTo>
                  <a:pt x="2720022" y="1832015"/>
                </a:lnTo>
                <a:lnTo>
                  <a:pt x="2722244" y="1827261"/>
                </a:lnTo>
                <a:lnTo>
                  <a:pt x="2724148" y="1822824"/>
                </a:lnTo>
                <a:lnTo>
                  <a:pt x="2726370" y="1818704"/>
                </a:lnTo>
                <a:lnTo>
                  <a:pt x="2729226" y="1813950"/>
                </a:lnTo>
                <a:lnTo>
                  <a:pt x="2732400" y="1809512"/>
                </a:lnTo>
                <a:lnTo>
                  <a:pt x="2735574" y="1805075"/>
                </a:lnTo>
                <a:lnTo>
                  <a:pt x="2739066" y="1800955"/>
                </a:lnTo>
                <a:lnTo>
                  <a:pt x="2742875" y="1796834"/>
                </a:lnTo>
                <a:lnTo>
                  <a:pt x="2747001" y="1792397"/>
                </a:lnTo>
                <a:lnTo>
                  <a:pt x="2755888" y="1784157"/>
                </a:lnTo>
                <a:lnTo>
                  <a:pt x="2766362" y="1776550"/>
                </a:lnTo>
                <a:lnTo>
                  <a:pt x="2777789" y="1768626"/>
                </a:lnTo>
                <a:lnTo>
                  <a:pt x="2789850" y="1760702"/>
                </a:lnTo>
                <a:lnTo>
                  <a:pt x="2803181" y="1753413"/>
                </a:lnTo>
                <a:lnTo>
                  <a:pt x="2817464" y="1746440"/>
                </a:lnTo>
                <a:lnTo>
                  <a:pt x="2832382" y="1739467"/>
                </a:lnTo>
                <a:lnTo>
                  <a:pt x="2848569" y="1733128"/>
                </a:lnTo>
                <a:lnTo>
                  <a:pt x="2865709" y="1726789"/>
                </a:lnTo>
                <a:lnTo>
                  <a:pt x="2883483" y="1720450"/>
                </a:lnTo>
                <a:lnTo>
                  <a:pt x="2901575" y="1715062"/>
                </a:lnTo>
                <a:lnTo>
                  <a:pt x="2920937" y="1709357"/>
                </a:lnTo>
                <a:lnTo>
                  <a:pt x="2940933" y="1704286"/>
                </a:lnTo>
                <a:lnTo>
                  <a:pt x="2961564" y="1699532"/>
                </a:lnTo>
                <a:lnTo>
                  <a:pt x="2983147" y="1695411"/>
                </a:lnTo>
                <a:lnTo>
                  <a:pt x="3004731" y="1691291"/>
                </a:lnTo>
                <a:lnTo>
                  <a:pt x="3027584" y="1687805"/>
                </a:lnTo>
                <a:lnTo>
                  <a:pt x="3050436" y="1684318"/>
                </a:lnTo>
                <a:lnTo>
                  <a:pt x="3074241" y="1681466"/>
                </a:lnTo>
                <a:lnTo>
                  <a:pt x="3098681" y="1679247"/>
                </a:lnTo>
                <a:lnTo>
                  <a:pt x="3123121" y="1677028"/>
                </a:lnTo>
                <a:lnTo>
                  <a:pt x="3148196" y="1675444"/>
                </a:lnTo>
                <a:lnTo>
                  <a:pt x="3173905" y="1674493"/>
                </a:lnTo>
                <a:lnTo>
                  <a:pt x="3199615" y="1673542"/>
                </a:lnTo>
                <a:lnTo>
                  <a:pt x="3225959" y="1673225"/>
                </a:lnTo>
                <a:close/>
                <a:moveTo>
                  <a:pt x="3454389" y="0"/>
                </a:moveTo>
                <a:lnTo>
                  <a:pt x="3461374" y="0"/>
                </a:lnTo>
                <a:lnTo>
                  <a:pt x="3468995" y="635"/>
                </a:lnTo>
                <a:lnTo>
                  <a:pt x="3475981" y="1587"/>
                </a:lnTo>
                <a:lnTo>
                  <a:pt x="3482966" y="3174"/>
                </a:lnTo>
                <a:lnTo>
                  <a:pt x="3490270" y="5079"/>
                </a:lnTo>
                <a:lnTo>
                  <a:pt x="3497255" y="7300"/>
                </a:lnTo>
                <a:lnTo>
                  <a:pt x="3503923" y="9839"/>
                </a:lnTo>
                <a:lnTo>
                  <a:pt x="3510591" y="13013"/>
                </a:lnTo>
                <a:lnTo>
                  <a:pt x="3517259" y="16505"/>
                </a:lnTo>
                <a:lnTo>
                  <a:pt x="3523610" y="20314"/>
                </a:lnTo>
                <a:lnTo>
                  <a:pt x="3529643" y="24757"/>
                </a:lnTo>
                <a:lnTo>
                  <a:pt x="3535676" y="29518"/>
                </a:lnTo>
                <a:lnTo>
                  <a:pt x="3541074" y="34596"/>
                </a:lnTo>
                <a:lnTo>
                  <a:pt x="3546472" y="39992"/>
                </a:lnTo>
                <a:lnTo>
                  <a:pt x="3551235" y="45705"/>
                </a:lnTo>
                <a:lnTo>
                  <a:pt x="3555998" y="51418"/>
                </a:lnTo>
                <a:lnTo>
                  <a:pt x="3560443" y="57766"/>
                </a:lnTo>
                <a:lnTo>
                  <a:pt x="3564254" y="64113"/>
                </a:lnTo>
                <a:lnTo>
                  <a:pt x="3567746" y="70779"/>
                </a:lnTo>
                <a:lnTo>
                  <a:pt x="3570922" y="77444"/>
                </a:lnTo>
                <a:lnTo>
                  <a:pt x="3573462" y="84109"/>
                </a:lnTo>
                <a:lnTo>
                  <a:pt x="3575684" y="91410"/>
                </a:lnTo>
                <a:lnTo>
                  <a:pt x="3577590" y="98709"/>
                </a:lnTo>
                <a:lnTo>
                  <a:pt x="3579177" y="106009"/>
                </a:lnTo>
                <a:lnTo>
                  <a:pt x="3580448" y="113309"/>
                </a:lnTo>
                <a:lnTo>
                  <a:pt x="3580765" y="120927"/>
                </a:lnTo>
                <a:lnTo>
                  <a:pt x="3581400" y="128544"/>
                </a:lnTo>
                <a:lnTo>
                  <a:pt x="3580765" y="136162"/>
                </a:lnTo>
                <a:lnTo>
                  <a:pt x="3530913" y="1012801"/>
                </a:lnTo>
                <a:lnTo>
                  <a:pt x="3529960" y="1019149"/>
                </a:lnTo>
                <a:lnTo>
                  <a:pt x="3529326" y="1025814"/>
                </a:lnTo>
                <a:lnTo>
                  <a:pt x="3528055" y="1032162"/>
                </a:lnTo>
                <a:lnTo>
                  <a:pt x="3526785" y="1038510"/>
                </a:lnTo>
                <a:lnTo>
                  <a:pt x="3524880" y="1044541"/>
                </a:lnTo>
                <a:lnTo>
                  <a:pt x="3522975" y="1050254"/>
                </a:lnTo>
                <a:lnTo>
                  <a:pt x="3520434" y="1056284"/>
                </a:lnTo>
                <a:lnTo>
                  <a:pt x="3518212" y="1062315"/>
                </a:lnTo>
                <a:lnTo>
                  <a:pt x="3515354" y="1067710"/>
                </a:lnTo>
                <a:lnTo>
                  <a:pt x="3512179" y="1072789"/>
                </a:lnTo>
                <a:lnTo>
                  <a:pt x="3508686" y="1077867"/>
                </a:lnTo>
                <a:lnTo>
                  <a:pt x="3505193" y="1083263"/>
                </a:lnTo>
                <a:lnTo>
                  <a:pt x="3501700" y="1087706"/>
                </a:lnTo>
                <a:lnTo>
                  <a:pt x="3497572" y="1092467"/>
                </a:lnTo>
                <a:lnTo>
                  <a:pt x="3493445" y="1096910"/>
                </a:lnTo>
                <a:lnTo>
                  <a:pt x="3488999" y="1101354"/>
                </a:lnTo>
                <a:lnTo>
                  <a:pt x="3484554" y="1105163"/>
                </a:lnTo>
                <a:lnTo>
                  <a:pt x="3479791" y="1108654"/>
                </a:lnTo>
                <a:lnTo>
                  <a:pt x="3474710" y="1112463"/>
                </a:lnTo>
                <a:lnTo>
                  <a:pt x="3469630" y="1115319"/>
                </a:lnTo>
                <a:lnTo>
                  <a:pt x="3464550" y="1118493"/>
                </a:lnTo>
                <a:lnTo>
                  <a:pt x="3459152" y="1121350"/>
                </a:lnTo>
                <a:lnTo>
                  <a:pt x="3453436" y="1123889"/>
                </a:lnTo>
                <a:lnTo>
                  <a:pt x="3448038" y="1126111"/>
                </a:lnTo>
                <a:lnTo>
                  <a:pt x="3442005" y="1128015"/>
                </a:lnTo>
                <a:lnTo>
                  <a:pt x="3435972" y="1129602"/>
                </a:lnTo>
                <a:lnTo>
                  <a:pt x="3430256" y="1130871"/>
                </a:lnTo>
                <a:lnTo>
                  <a:pt x="3423906" y="1132141"/>
                </a:lnTo>
                <a:lnTo>
                  <a:pt x="3417873" y="1132776"/>
                </a:lnTo>
                <a:lnTo>
                  <a:pt x="3411522" y="1133093"/>
                </a:lnTo>
                <a:lnTo>
                  <a:pt x="3405490" y="1133093"/>
                </a:lnTo>
                <a:lnTo>
                  <a:pt x="3398504" y="1132776"/>
                </a:lnTo>
                <a:lnTo>
                  <a:pt x="3392471" y="1132458"/>
                </a:lnTo>
                <a:lnTo>
                  <a:pt x="3386120" y="1131189"/>
                </a:lnTo>
                <a:lnTo>
                  <a:pt x="3379770" y="1129919"/>
                </a:lnTo>
                <a:lnTo>
                  <a:pt x="3373736" y="1128332"/>
                </a:lnTo>
                <a:lnTo>
                  <a:pt x="3368021" y="1126745"/>
                </a:lnTo>
                <a:lnTo>
                  <a:pt x="3361988" y="1124524"/>
                </a:lnTo>
                <a:lnTo>
                  <a:pt x="3356590" y="1122302"/>
                </a:lnTo>
                <a:lnTo>
                  <a:pt x="3350874" y="1119763"/>
                </a:lnTo>
                <a:lnTo>
                  <a:pt x="3345476" y="1116589"/>
                </a:lnTo>
                <a:lnTo>
                  <a:pt x="3340396" y="1113415"/>
                </a:lnTo>
                <a:lnTo>
                  <a:pt x="3334998" y="1109924"/>
                </a:lnTo>
                <a:lnTo>
                  <a:pt x="3330553" y="1106432"/>
                </a:lnTo>
                <a:lnTo>
                  <a:pt x="3325790" y="1102306"/>
                </a:lnTo>
                <a:lnTo>
                  <a:pt x="3321344" y="1098497"/>
                </a:lnTo>
                <a:lnTo>
                  <a:pt x="3316899" y="1094054"/>
                </a:lnTo>
                <a:lnTo>
                  <a:pt x="3312771" y="1089293"/>
                </a:lnTo>
                <a:lnTo>
                  <a:pt x="3308961" y="1084849"/>
                </a:lnTo>
                <a:lnTo>
                  <a:pt x="3305150" y="1080089"/>
                </a:lnTo>
                <a:lnTo>
                  <a:pt x="3301975" y="1074693"/>
                </a:lnTo>
                <a:lnTo>
                  <a:pt x="3298482" y="1069615"/>
                </a:lnTo>
                <a:lnTo>
                  <a:pt x="3295625" y="1064219"/>
                </a:lnTo>
                <a:lnTo>
                  <a:pt x="3293084" y="1058823"/>
                </a:lnTo>
                <a:lnTo>
                  <a:pt x="3290544" y="1053110"/>
                </a:lnTo>
                <a:lnTo>
                  <a:pt x="3288639" y="1047397"/>
                </a:lnTo>
                <a:lnTo>
                  <a:pt x="3286734" y="1041367"/>
                </a:lnTo>
                <a:lnTo>
                  <a:pt x="3285146" y="1035019"/>
                </a:lnTo>
                <a:lnTo>
                  <a:pt x="3283558" y="1028988"/>
                </a:lnTo>
                <a:lnTo>
                  <a:pt x="3282606" y="1022640"/>
                </a:lnTo>
                <a:lnTo>
                  <a:pt x="3281971" y="1015975"/>
                </a:lnTo>
                <a:lnTo>
                  <a:pt x="3281654" y="1009627"/>
                </a:lnTo>
                <a:lnTo>
                  <a:pt x="3281018" y="1003597"/>
                </a:lnTo>
                <a:lnTo>
                  <a:pt x="3281654" y="996614"/>
                </a:lnTo>
                <a:lnTo>
                  <a:pt x="3306103" y="573529"/>
                </a:lnTo>
                <a:lnTo>
                  <a:pt x="3299118" y="568768"/>
                </a:lnTo>
                <a:lnTo>
                  <a:pt x="2057582" y="2162081"/>
                </a:lnTo>
                <a:lnTo>
                  <a:pt x="2052502" y="2168112"/>
                </a:lnTo>
                <a:lnTo>
                  <a:pt x="2047422" y="2173825"/>
                </a:lnTo>
                <a:lnTo>
                  <a:pt x="2042024" y="2178903"/>
                </a:lnTo>
                <a:lnTo>
                  <a:pt x="2036626" y="2183981"/>
                </a:lnTo>
                <a:lnTo>
                  <a:pt x="2030592" y="2188742"/>
                </a:lnTo>
                <a:lnTo>
                  <a:pt x="2024877" y="2193186"/>
                </a:lnTo>
                <a:lnTo>
                  <a:pt x="2018844" y="2197629"/>
                </a:lnTo>
                <a:lnTo>
                  <a:pt x="2012493" y="2201121"/>
                </a:lnTo>
                <a:lnTo>
                  <a:pt x="2006143" y="2204612"/>
                </a:lnTo>
                <a:lnTo>
                  <a:pt x="1999475" y="2207786"/>
                </a:lnTo>
                <a:lnTo>
                  <a:pt x="1992807" y="2210642"/>
                </a:lnTo>
                <a:lnTo>
                  <a:pt x="1986139" y="2213182"/>
                </a:lnTo>
                <a:lnTo>
                  <a:pt x="1979470" y="2215403"/>
                </a:lnTo>
                <a:lnTo>
                  <a:pt x="1972485" y="2217308"/>
                </a:lnTo>
                <a:lnTo>
                  <a:pt x="1965499" y="2218577"/>
                </a:lnTo>
                <a:lnTo>
                  <a:pt x="1958514" y="2219529"/>
                </a:lnTo>
                <a:lnTo>
                  <a:pt x="1951528" y="2220482"/>
                </a:lnTo>
                <a:lnTo>
                  <a:pt x="1944225" y="2221116"/>
                </a:lnTo>
                <a:lnTo>
                  <a:pt x="1937239" y="2221116"/>
                </a:lnTo>
                <a:lnTo>
                  <a:pt x="1929619" y="2221116"/>
                </a:lnTo>
                <a:lnTo>
                  <a:pt x="1922633" y="2220482"/>
                </a:lnTo>
                <a:lnTo>
                  <a:pt x="1915647" y="2219529"/>
                </a:lnTo>
                <a:lnTo>
                  <a:pt x="1908344" y="2218577"/>
                </a:lnTo>
                <a:lnTo>
                  <a:pt x="1901358" y="2216990"/>
                </a:lnTo>
                <a:lnTo>
                  <a:pt x="1894690" y="2214769"/>
                </a:lnTo>
                <a:lnTo>
                  <a:pt x="1887387" y="2212547"/>
                </a:lnTo>
                <a:lnTo>
                  <a:pt x="1880402" y="2210008"/>
                </a:lnTo>
                <a:lnTo>
                  <a:pt x="1873734" y="2207151"/>
                </a:lnTo>
                <a:lnTo>
                  <a:pt x="1867066" y="2203977"/>
                </a:lnTo>
                <a:lnTo>
                  <a:pt x="1860715" y="2199851"/>
                </a:lnTo>
                <a:lnTo>
                  <a:pt x="1854047" y="2196042"/>
                </a:lnTo>
                <a:lnTo>
                  <a:pt x="1847696" y="2191599"/>
                </a:lnTo>
                <a:lnTo>
                  <a:pt x="1229469" y="1731062"/>
                </a:lnTo>
                <a:lnTo>
                  <a:pt x="271487" y="2768937"/>
                </a:lnTo>
                <a:lnTo>
                  <a:pt x="266406" y="2774967"/>
                </a:lnTo>
                <a:lnTo>
                  <a:pt x="260691" y="2780680"/>
                </a:lnTo>
                <a:lnTo>
                  <a:pt x="254975" y="2785759"/>
                </a:lnTo>
                <a:lnTo>
                  <a:pt x="248942" y="2791154"/>
                </a:lnTo>
                <a:lnTo>
                  <a:pt x="242592" y="2795915"/>
                </a:lnTo>
                <a:lnTo>
                  <a:pt x="236241" y="2800041"/>
                </a:lnTo>
                <a:lnTo>
                  <a:pt x="230208" y="2804167"/>
                </a:lnTo>
                <a:lnTo>
                  <a:pt x="223223" y="2807659"/>
                </a:lnTo>
                <a:lnTo>
                  <a:pt x="216554" y="2810833"/>
                </a:lnTo>
                <a:lnTo>
                  <a:pt x="209886" y="2814007"/>
                </a:lnTo>
                <a:lnTo>
                  <a:pt x="202901" y="2816228"/>
                </a:lnTo>
                <a:lnTo>
                  <a:pt x="195915" y="2818767"/>
                </a:lnTo>
                <a:lnTo>
                  <a:pt x="188612" y="2820354"/>
                </a:lnTo>
                <a:lnTo>
                  <a:pt x="181309" y="2821941"/>
                </a:lnTo>
                <a:lnTo>
                  <a:pt x="174006" y="2822894"/>
                </a:lnTo>
                <a:lnTo>
                  <a:pt x="166703" y="2823846"/>
                </a:lnTo>
                <a:lnTo>
                  <a:pt x="159082" y="2824163"/>
                </a:lnTo>
                <a:lnTo>
                  <a:pt x="152096" y="2824163"/>
                </a:lnTo>
                <a:lnTo>
                  <a:pt x="144476" y="2823846"/>
                </a:lnTo>
                <a:lnTo>
                  <a:pt x="136855" y="2823528"/>
                </a:lnTo>
                <a:lnTo>
                  <a:pt x="129552" y="2822259"/>
                </a:lnTo>
                <a:lnTo>
                  <a:pt x="122249" y="2820672"/>
                </a:lnTo>
                <a:lnTo>
                  <a:pt x="114945" y="2819085"/>
                </a:lnTo>
                <a:lnTo>
                  <a:pt x="107642" y="2816546"/>
                </a:lnTo>
                <a:lnTo>
                  <a:pt x="100657" y="2814324"/>
                </a:lnTo>
                <a:lnTo>
                  <a:pt x="93671" y="2811467"/>
                </a:lnTo>
                <a:lnTo>
                  <a:pt x="87003" y="2807976"/>
                </a:lnTo>
                <a:lnTo>
                  <a:pt x="80335" y="2804485"/>
                </a:lnTo>
                <a:lnTo>
                  <a:pt x="73349" y="2800359"/>
                </a:lnTo>
                <a:lnTo>
                  <a:pt x="66681" y="2796233"/>
                </a:lnTo>
                <a:lnTo>
                  <a:pt x="60331" y="2791472"/>
                </a:lnTo>
                <a:lnTo>
                  <a:pt x="54298" y="2785759"/>
                </a:lnTo>
                <a:lnTo>
                  <a:pt x="48265" y="2780680"/>
                </a:lnTo>
                <a:lnTo>
                  <a:pt x="42867" y="2774967"/>
                </a:lnTo>
                <a:lnTo>
                  <a:pt x="37469" y="2768937"/>
                </a:lnTo>
                <a:lnTo>
                  <a:pt x="32388" y="2762906"/>
                </a:lnTo>
                <a:lnTo>
                  <a:pt x="28260" y="2756876"/>
                </a:lnTo>
                <a:lnTo>
                  <a:pt x="23815" y="2749893"/>
                </a:lnTo>
                <a:lnTo>
                  <a:pt x="19687" y="2743228"/>
                </a:lnTo>
                <a:lnTo>
                  <a:pt x="16194" y="2736563"/>
                </a:lnTo>
                <a:lnTo>
                  <a:pt x="13019" y="2729580"/>
                </a:lnTo>
                <a:lnTo>
                  <a:pt x="10479" y="2722280"/>
                </a:lnTo>
                <a:lnTo>
                  <a:pt x="7938" y="2715297"/>
                </a:lnTo>
                <a:lnTo>
                  <a:pt x="5716" y="2708315"/>
                </a:lnTo>
                <a:lnTo>
                  <a:pt x="3811" y="2700697"/>
                </a:lnTo>
                <a:lnTo>
                  <a:pt x="2540" y="2693080"/>
                </a:lnTo>
                <a:lnTo>
                  <a:pt x="1270" y="2685780"/>
                </a:lnTo>
                <a:lnTo>
                  <a:pt x="635" y="2678162"/>
                </a:lnTo>
                <a:lnTo>
                  <a:pt x="0" y="2670228"/>
                </a:lnTo>
                <a:lnTo>
                  <a:pt x="0" y="2662927"/>
                </a:lnTo>
                <a:lnTo>
                  <a:pt x="0" y="2655310"/>
                </a:lnTo>
                <a:lnTo>
                  <a:pt x="953" y="2648010"/>
                </a:lnTo>
                <a:lnTo>
                  <a:pt x="1588" y="2640075"/>
                </a:lnTo>
                <a:lnTo>
                  <a:pt x="3176" y="2632458"/>
                </a:lnTo>
                <a:lnTo>
                  <a:pt x="4763" y="2625158"/>
                </a:lnTo>
                <a:lnTo>
                  <a:pt x="6668" y="2617858"/>
                </a:lnTo>
                <a:lnTo>
                  <a:pt x="9526" y="2610558"/>
                </a:lnTo>
                <a:lnTo>
                  <a:pt x="12384" y="2603258"/>
                </a:lnTo>
                <a:lnTo>
                  <a:pt x="15559" y="2596275"/>
                </a:lnTo>
                <a:lnTo>
                  <a:pt x="19052" y="2588975"/>
                </a:lnTo>
                <a:lnTo>
                  <a:pt x="22545" y="2582310"/>
                </a:lnTo>
                <a:lnTo>
                  <a:pt x="26990" y="2575644"/>
                </a:lnTo>
                <a:lnTo>
                  <a:pt x="31753" y="2569297"/>
                </a:lnTo>
                <a:lnTo>
                  <a:pt x="36516" y="2562631"/>
                </a:lnTo>
                <a:lnTo>
                  <a:pt x="1086264" y="1414621"/>
                </a:lnTo>
                <a:lnTo>
                  <a:pt x="1091027" y="1408908"/>
                </a:lnTo>
                <a:lnTo>
                  <a:pt x="1096742" y="1403829"/>
                </a:lnTo>
                <a:lnTo>
                  <a:pt x="1101823" y="1398751"/>
                </a:lnTo>
                <a:lnTo>
                  <a:pt x="1107221" y="1393990"/>
                </a:lnTo>
                <a:lnTo>
                  <a:pt x="1113254" y="1389229"/>
                </a:lnTo>
                <a:lnTo>
                  <a:pt x="1119287" y="1385103"/>
                </a:lnTo>
                <a:lnTo>
                  <a:pt x="1125002" y="1381295"/>
                </a:lnTo>
                <a:lnTo>
                  <a:pt x="1131353" y="1377803"/>
                </a:lnTo>
                <a:lnTo>
                  <a:pt x="1137703" y="1374629"/>
                </a:lnTo>
                <a:lnTo>
                  <a:pt x="1144054" y="1371455"/>
                </a:lnTo>
                <a:lnTo>
                  <a:pt x="1150722" y="1368599"/>
                </a:lnTo>
                <a:lnTo>
                  <a:pt x="1157390" y="1366694"/>
                </a:lnTo>
                <a:lnTo>
                  <a:pt x="1164058" y="1364790"/>
                </a:lnTo>
                <a:lnTo>
                  <a:pt x="1170726" y="1362568"/>
                </a:lnTo>
                <a:lnTo>
                  <a:pt x="1177394" y="1361616"/>
                </a:lnTo>
                <a:lnTo>
                  <a:pt x="1184698" y="1360347"/>
                </a:lnTo>
                <a:lnTo>
                  <a:pt x="1191683" y="1360029"/>
                </a:lnTo>
                <a:lnTo>
                  <a:pt x="1198351" y="1359712"/>
                </a:lnTo>
                <a:lnTo>
                  <a:pt x="1205654" y="1359077"/>
                </a:lnTo>
                <a:lnTo>
                  <a:pt x="1212640" y="1359712"/>
                </a:lnTo>
                <a:lnTo>
                  <a:pt x="1219626" y="1360347"/>
                </a:lnTo>
                <a:lnTo>
                  <a:pt x="1226294" y="1361299"/>
                </a:lnTo>
                <a:lnTo>
                  <a:pt x="1233597" y="1362251"/>
                </a:lnTo>
                <a:lnTo>
                  <a:pt x="1240582" y="1363838"/>
                </a:lnTo>
                <a:lnTo>
                  <a:pt x="1247251" y="1365742"/>
                </a:lnTo>
                <a:lnTo>
                  <a:pt x="1253919" y="1368281"/>
                </a:lnTo>
                <a:lnTo>
                  <a:pt x="1260904" y="1371138"/>
                </a:lnTo>
                <a:lnTo>
                  <a:pt x="1267572" y="1373677"/>
                </a:lnTo>
                <a:lnTo>
                  <a:pt x="1274240" y="1376851"/>
                </a:lnTo>
                <a:lnTo>
                  <a:pt x="1280591" y="1380977"/>
                </a:lnTo>
                <a:lnTo>
                  <a:pt x="1286942" y="1384786"/>
                </a:lnTo>
                <a:lnTo>
                  <a:pt x="1292975" y="1389229"/>
                </a:lnTo>
                <a:lnTo>
                  <a:pt x="1907709" y="1846910"/>
                </a:lnTo>
                <a:lnTo>
                  <a:pt x="3043507" y="389124"/>
                </a:lnTo>
                <a:lnTo>
                  <a:pt x="3023186" y="374841"/>
                </a:lnTo>
                <a:lnTo>
                  <a:pt x="2660568" y="470377"/>
                </a:lnTo>
                <a:lnTo>
                  <a:pt x="2654853" y="471646"/>
                </a:lnTo>
                <a:lnTo>
                  <a:pt x="2648502" y="472598"/>
                </a:lnTo>
                <a:lnTo>
                  <a:pt x="2642152" y="473551"/>
                </a:lnTo>
                <a:lnTo>
                  <a:pt x="2635801" y="473868"/>
                </a:lnTo>
                <a:lnTo>
                  <a:pt x="2629450" y="474185"/>
                </a:lnTo>
                <a:lnTo>
                  <a:pt x="2623418" y="473868"/>
                </a:lnTo>
                <a:lnTo>
                  <a:pt x="2617384" y="473551"/>
                </a:lnTo>
                <a:lnTo>
                  <a:pt x="2611352" y="472598"/>
                </a:lnTo>
                <a:lnTo>
                  <a:pt x="2605318" y="471964"/>
                </a:lnTo>
                <a:lnTo>
                  <a:pt x="2599603" y="470377"/>
                </a:lnTo>
                <a:lnTo>
                  <a:pt x="2593570" y="468790"/>
                </a:lnTo>
                <a:lnTo>
                  <a:pt x="2587537" y="466885"/>
                </a:lnTo>
                <a:lnTo>
                  <a:pt x="2582139" y="464346"/>
                </a:lnTo>
                <a:lnTo>
                  <a:pt x="2576741" y="462124"/>
                </a:lnTo>
                <a:lnTo>
                  <a:pt x="2571660" y="459268"/>
                </a:lnTo>
                <a:lnTo>
                  <a:pt x="2565945" y="456094"/>
                </a:lnTo>
                <a:lnTo>
                  <a:pt x="2560864" y="452920"/>
                </a:lnTo>
                <a:lnTo>
                  <a:pt x="2556102" y="449429"/>
                </a:lnTo>
                <a:lnTo>
                  <a:pt x="2551339" y="445937"/>
                </a:lnTo>
                <a:lnTo>
                  <a:pt x="2546576" y="441811"/>
                </a:lnTo>
                <a:lnTo>
                  <a:pt x="2542448" y="437685"/>
                </a:lnTo>
                <a:lnTo>
                  <a:pt x="2538002" y="433242"/>
                </a:lnTo>
                <a:lnTo>
                  <a:pt x="2533875" y="428481"/>
                </a:lnTo>
                <a:lnTo>
                  <a:pt x="2530064" y="423402"/>
                </a:lnTo>
                <a:lnTo>
                  <a:pt x="2526572" y="418324"/>
                </a:lnTo>
                <a:lnTo>
                  <a:pt x="2523396" y="413246"/>
                </a:lnTo>
                <a:lnTo>
                  <a:pt x="2520221" y="407533"/>
                </a:lnTo>
                <a:lnTo>
                  <a:pt x="2517363" y="402137"/>
                </a:lnTo>
                <a:lnTo>
                  <a:pt x="2514823" y="396107"/>
                </a:lnTo>
                <a:lnTo>
                  <a:pt x="2512283" y="390394"/>
                </a:lnTo>
                <a:lnTo>
                  <a:pt x="2510378" y="384046"/>
                </a:lnTo>
                <a:lnTo>
                  <a:pt x="2508472" y="377698"/>
                </a:lnTo>
                <a:lnTo>
                  <a:pt x="2507202" y="371350"/>
                </a:lnTo>
                <a:lnTo>
                  <a:pt x="2505932" y="364685"/>
                </a:lnTo>
                <a:lnTo>
                  <a:pt x="2505297" y="358337"/>
                </a:lnTo>
                <a:lnTo>
                  <a:pt x="2504980" y="351989"/>
                </a:lnTo>
                <a:lnTo>
                  <a:pt x="2504344" y="345641"/>
                </a:lnTo>
                <a:lnTo>
                  <a:pt x="2504344" y="339293"/>
                </a:lnTo>
                <a:lnTo>
                  <a:pt x="2505297" y="332946"/>
                </a:lnTo>
                <a:lnTo>
                  <a:pt x="2505615" y="326915"/>
                </a:lnTo>
                <a:lnTo>
                  <a:pt x="2506885" y="320567"/>
                </a:lnTo>
                <a:lnTo>
                  <a:pt x="2508155" y="314537"/>
                </a:lnTo>
                <a:lnTo>
                  <a:pt x="2509425" y="308506"/>
                </a:lnTo>
                <a:lnTo>
                  <a:pt x="2511648" y="302793"/>
                </a:lnTo>
                <a:lnTo>
                  <a:pt x="2513870" y="296763"/>
                </a:lnTo>
                <a:lnTo>
                  <a:pt x="2516410" y="291367"/>
                </a:lnTo>
                <a:lnTo>
                  <a:pt x="2518633" y="285654"/>
                </a:lnTo>
                <a:lnTo>
                  <a:pt x="2521808" y="280576"/>
                </a:lnTo>
                <a:lnTo>
                  <a:pt x="2524984" y="275180"/>
                </a:lnTo>
                <a:lnTo>
                  <a:pt x="2528159" y="270102"/>
                </a:lnTo>
                <a:lnTo>
                  <a:pt x="2531970" y="265341"/>
                </a:lnTo>
                <a:lnTo>
                  <a:pt x="2535462" y="260580"/>
                </a:lnTo>
                <a:lnTo>
                  <a:pt x="2539908" y="256136"/>
                </a:lnTo>
                <a:lnTo>
                  <a:pt x="2544353" y="251693"/>
                </a:lnTo>
                <a:lnTo>
                  <a:pt x="2548481" y="247567"/>
                </a:lnTo>
                <a:lnTo>
                  <a:pt x="2553244" y="243441"/>
                </a:lnTo>
                <a:lnTo>
                  <a:pt x="2558642" y="239949"/>
                </a:lnTo>
                <a:lnTo>
                  <a:pt x="2563722" y="236458"/>
                </a:lnTo>
                <a:lnTo>
                  <a:pt x="2568803" y="233284"/>
                </a:lnTo>
                <a:lnTo>
                  <a:pt x="2574201" y="230428"/>
                </a:lnTo>
                <a:lnTo>
                  <a:pt x="2579916" y="227889"/>
                </a:lnTo>
                <a:lnTo>
                  <a:pt x="2585632" y="225349"/>
                </a:lnTo>
                <a:lnTo>
                  <a:pt x="2591982" y="223445"/>
                </a:lnTo>
                <a:lnTo>
                  <a:pt x="2598015" y="221541"/>
                </a:lnTo>
                <a:lnTo>
                  <a:pt x="3425176" y="4126"/>
                </a:lnTo>
                <a:lnTo>
                  <a:pt x="3432162" y="2222"/>
                </a:lnTo>
                <a:lnTo>
                  <a:pt x="3439782" y="952"/>
                </a:lnTo>
                <a:lnTo>
                  <a:pt x="3446768" y="318"/>
                </a:lnTo>
                <a:lnTo>
                  <a:pt x="3454389"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46" name="TextBox 45"/>
          <p:cNvSpPr txBox="1"/>
          <p:nvPr/>
        </p:nvSpPr>
        <p:spPr>
          <a:xfrm>
            <a:off x="13514411" y="7029400"/>
            <a:ext cx="877163" cy="369332"/>
          </a:xfrm>
          <a:prstGeom prst="rect">
            <a:avLst/>
          </a:prstGeom>
          <a:noFill/>
        </p:spPr>
        <p:txBody>
          <a:bodyPr wrap="none" rtlCol="0">
            <a:spAutoFit/>
          </a:bodyPr>
          <a:lstStyle/>
          <a:p>
            <a:r>
              <a:rPr lang="zh-CN" altLang="en-US" dirty="0"/>
              <a:t>延时符</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p:cTn id="7" dur="500" fill="hold"/>
                                        <p:tgtEl>
                                          <p:spTgt spid="65"/>
                                        </p:tgtEl>
                                        <p:attrNameLst>
                                          <p:attrName>ppt_w</p:attrName>
                                        </p:attrNameLst>
                                      </p:cBhvr>
                                      <p:tavLst>
                                        <p:tav tm="0">
                                          <p:val>
                                            <p:fltVal val="0"/>
                                          </p:val>
                                        </p:tav>
                                        <p:tav tm="100000">
                                          <p:val>
                                            <p:strVal val="#ppt_w"/>
                                          </p:val>
                                        </p:tav>
                                      </p:tavLst>
                                    </p:anim>
                                    <p:anim calcmode="lin" valueType="num">
                                      <p:cBhvr>
                                        <p:cTn id="8" dur="500" fill="hold"/>
                                        <p:tgtEl>
                                          <p:spTgt spid="65"/>
                                        </p:tgtEl>
                                        <p:attrNameLst>
                                          <p:attrName>ppt_h</p:attrName>
                                        </p:attrNameLst>
                                      </p:cBhvr>
                                      <p:tavLst>
                                        <p:tav tm="0">
                                          <p:val>
                                            <p:fltVal val="0"/>
                                          </p:val>
                                        </p:tav>
                                        <p:tav tm="100000">
                                          <p:val>
                                            <p:strVal val="#ppt_h"/>
                                          </p:val>
                                        </p:tav>
                                      </p:tavLst>
                                    </p:anim>
                                    <p:animEffect transition="in" filter="fade">
                                      <p:cBhvr>
                                        <p:cTn id="9" dur="500"/>
                                        <p:tgtEl>
                                          <p:spTgt spid="65"/>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66"/>
                                        </p:tgtEl>
                                        <p:attrNameLst>
                                          <p:attrName>style.visibility</p:attrName>
                                        </p:attrNameLst>
                                      </p:cBhvr>
                                      <p:to>
                                        <p:strVal val="visible"/>
                                      </p:to>
                                    </p:set>
                                    <p:anim calcmode="lin" valueType="num">
                                      <p:cBhvr>
                                        <p:cTn id="13" dur="500" fill="hold"/>
                                        <p:tgtEl>
                                          <p:spTgt spid="66"/>
                                        </p:tgtEl>
                                        <p:attrNameLst>
                                          <p:attrName>ppt_w</p:attrName>
                                        </p:attrNameLst>
                                      </p:cBhvr>
                                      <p:tavLst>
                                        <p:tav tm="0">
                                          <p:val>
                                            <p:fltVal val="0"/>
                                          </p:val>
                                        </p:tav>
                                        <p:tav tm="100000">
                                          <p:val>
                                            <p:strVal val="#ppt_w"/>
                                          </p:val>
                                        </p:tav>
                                      </p:tavLst>
                                    </p:anim>
                                    <p:anim calcmode="lin" valueType="num">
                                      <p:cBhvr>
                                        <p:cTn id="14" dur="500" fill="hold"/>
                                        <p:tgtEl>
                                          <p:spTgt spid="66"/>
                                        </p:tgtEl>
                                        <p:attrNameLst>
                                          <p:attrName>ppt_h</p:attrName>
                                        </p:attrNameLst>
                                      </p:cBhvr>
                                      <p:tavLst>
                                        <p:tav tm="0">
                                          <p:val>
                                            <p:fltVal val="0"/>
                                          </p:val>
                                        </p:tav>
                                        <p:tav tm="100000">
                                          <p:val>
                                            <p:strVal val="#ppt_h"/>
                                          </p:val>
                                        </p:tav>
                                      </p:tavLst>
                                    </p:anim>
                                    <p:animEffect transition="in" filter="fade">
                                      <p:cBhvr>
                                        <p:cTn id="15" dur="500"/>
                                        <p:tgtEl>
                                          <p:spTgt spid="66"/>
                                        </p:tgtEl>
                                      </p:cBhvr>
                                    </p:animEffect>
                                  </p:childTnLst>
                                </p:cTn>
                              </p:par>
                              <p:par>
                                <p:cTn id="16" presetID="21" presetClass="entr" presetSubtype="1" fill="hold" grpId="0" nodeType="withEffect">
                                  <p:stCondLst>
                                    <p:cond delay="500"/>
                                  </p:stCondLst>
                                  <p:childTnLst>
                                    <p:set>
                                      <p:cBhvr>
                                        <p:cTn id="17" dur="1" fill="hold">
                                          <p:stCondLst>
                                            <p:cond delay="0"/>
                                          </p:stCondLst>
                                        </p:cTn>
                                        <p:tgtEl>
                                          <p:spTgt spid="67"/>
                                        </p:tgtEl>
                                        <p:attrNameLst>
                                          <p:attrName>style.visibility</p:attrName>
                                        </p:attrNameLst>
                                      </p:cBhvr>
                                      <p:to>
                                        <p:strVal val="visible"/>
                                      </p:to>
                                    </p:set>
                                    <p:animEffect transition="in" filter="wheel(1)">
                                      <p:cBhvr>
                                        <p:cTn id="18" dur="400"/>
                                        <p:tgtEl>
                                          <p:spTgt spid="67"/>
                                        </p:tgtEl>
                                      </p:cBhvr>
                                    </p:animEffect>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49"/>
                                        </p:tgtEl>
                                        <p:attrNameLst>
                                          <p:attrName>style.visibility</p:attrName>
                                        </p:attrNameLst>
                                      </p:cBhvr>
                                      <p:to>
                                        <p:strVal val="visible"/>
                                      </p:to>
                                    </p:set>
                                    <p:anim calcmode="lin" valueType="num">
                                      <p:cBhvr>
                                        <p:cTn id="22" dur="500" fill="hold"/>
                                        <p:tgtEl>
                                          <p:spTgt spid="49"/>
                                        </p:tgtEl>
                                        <p:attrNameLst>
                                          <p:attrName>ppt_w</p:attrName>
                                        </p:attrNameLst>
                                      </p:cBhvr>
                                      <p:tavLst>
                                        <p:tav tm="0">
                                          <p:val>
                                            <p:fltVal val="0"/>
                                          </p:val>
                                        </p:tav>
                                        <p:tav tm="100000">
                                          <p:val>
                                            <p:strVal val="#ppt_w"/>
                                          </p:val>
                                        </p:tav>
                                      </p:tavLst>
                                    </p:anim>
                                    <p:anim calcmode="lin" valueType="num">
                                      <p:cBhvr>
                                        <p:cTn id="23" dur="500" fill="hold"/>
                                        <p:tgtEl>
                                          <p:spTgt spid="49"/>
                                        </p:tgtEl>
                                        <p:attrNameLst>
                                          <p:attrName>ppt_h</p:attrName>
                                        </p:attrNameLst>
                                      </p:cBhvr>
                                      <p:tavLst>
                                        <p:tav tm="0">
                                          <p:val>
                                            <p:fltVal val="0"/>
                                          </p:val>
                                        </p:tav>
                                        <p:tav tm="100000">
                                          <p:val>
                                            <p:strVal val="#ppt_h"/>
                                          </p:val>
                                        </p:tav>
                                      </p:tavLst>
                                    </p:anim>
                                    <p:animEffect transition="in" filter="fade">
                                      <p:cBhvr>
                                        <p:cTn id="24" dur="500"/>
                                        <p:tgtEl>
                                          <p:spTgt spid="49"/>
                                        </p:tgtEl>
                                      </p:cBhvr>
                                    </p:animEffect>
                                  </p:childTnLst>
                                </p:cTn>
                              </p:par>
                            </p:childTnLst>
                          </p:cTn>
                        </p:par>
                        <p:par>
                          <p:cTn id="25" fill="hold">
                            <p:stCondLst>
                              <p:cond delay="1500"/>
                            </p:stCondLst>
                            <p:childTnLst>
                              <p:par>
                                <p:cTn id="26" presetID="53" presetClass="entr" presetSubtype="16" fill="hold" grpId="0" nodeType="afterEffect">
                                  <p:stCondLst>
                                    <p:cond delay="0"/>
                                  </p:stCondLst>
                                  <p:childTnLst>
                                    <p:set>
                                      <p:cBhvr>
                                        <p:cTn id="27" dur="1" fill="hold">
                                          <p:stCondLst>
                                            <p:cond delay="0"/>
                                          </p:stCondLst>
                                        </p:cTn>
                                        <p:tgtEl>
                                          <p:spTgt spid="69"/>
                                        </p:tgtEl>
                                        <p:attrNameLst>
                                          <p:attrName>style.visibility</p:attrName>
                                        </p:attrNameLst>
                                      </p:cBhvr>
                                      <p:to>
                                        <p:strVal val="visible"/>
                                      </p:to>
                                    </p:set>
                                    <p:anim calcmode="lin" valueType="num">
                                      <p:cBhvr>
                                        <p:cTn id="28" dur="500" fill="hold"/>
                                        <p:tgtEl>
                                          <p:spTgt spid="69"/>
                                        </p:tgtEl>
                                        <p:attrNameLst>
                                          <p:attrName>ppt_w</p:attrName>
                                        </p:attrNameLst>
                                      </p:cBhvr>
                                      <p:tavLst>
                                        <p:tav tm="0">
                                          <p:val>
                                            <p:fltVal val="0"/>
                                          </p:val>
                                        </p:tav>
                                        <p:tav tm="100000">
                                          <p:val>
                                            <p:strVal val="#ppt_w"/>
                                          </p:val>
                                        </p:tav>
                                      </p:tavLst>
                                    </p:anim>
                                    <p:anim calcmode="lin" valueType="num">
                                      <p:cBhvr>
                                        <p:cTn id="29" dur="500" fill="hold"/>
                                        <p:tgtEl>
                                          <p:spTgt spid="69"/>
                                        </p:tgtEl>
                                        <p:attrNameLst>
                                          <p:attrName>ppt_h</p:attrName>
                                        </p:attrNameLst>
                                      </p:cBhvr>
                                      <p:tavLst>
                                        <p:tav tm="0">
                                          <p:val>
                                            <p:fltVal val="0"/>
                                          </p:val>
                                        </p:tav>
                                        <p:tav tm="100000">
                                          <p:val>
                                            <p:strVal val="#ppt_h"/>
                                          </p:val>
                                        </p:tav>
                                      </p:tavLst>
                                    </p:anim>
                                    <p:animEffect transition="in" filter="fade">
                                      <p:cBhvr>
                                        <p:cTn id="30" dur="500"/>
                                        <p:tgtEl>
                                          <p:spTgt spid="69"/>
                                        </p:tgtEl>
                                      </p:cBhvr>
                                    </p:animEffect>
                                  </p:childTnLst>
                                </p:cTn>
                              </p:par>
                            </p:childTnLst>
                          </p:cTn>
                        </p:par>
                        <p:par>
                          <p:cTn id="31" fill="hold">
                            <p:stCondLst>
                              <p:cond delay="2000"/>
                            </p:stCondLst>
                            <p:childTnLst>
                              <p:par>
                                <p:cTn id="32" presetID="53" presetClass="entr" presetSubtype="16" fill="hold" grpId="0" nodeType="afterEffect">
                                  <p:stCondLst>
                                    <p:cond delay="0"/>
                                  </p:stCondLst>
                                  <p:childTnLst>
                                    <p:set>
                                      <p:cBhvr>
                                        <p:cTn id="33" dur="1" fill="hold">
                                          <p:stCondLst>
                                            <p:cond delay="0"/>
                                          </p:stCondLst>
                                        </p:cTn>
                                        <p:tgtEl>
                                          <p:spTgt spid="70"/>
                                        </p:tgtEl>
                                        <p:attrNameLst>
                                          <p:attrName>style.visibility</p:attrName>
                                        </p:attrNameLst>
                                      </p:cBhvr>
                                      <p:to>
                                        <p:strVal val="visible"/>
                                      </p:to>
                                    </p:set>
                                    <p:anim calcmode="lin" valueType="num">
                                      <p:cBhvr>
                                        <p:cTn id="34" dur="500" fill="hold"/>
                                        <p:tgtEl>
                                          <p:spTgt spid="70"/>
                                        </p:tgtEl>
                                        <p:attrNameLst>
                                          <p:attrName>ppt_w</p:attrName>
                                        </p:attrNameLst>
                                      </p:cBhvr>
                                      <p:tavLst>
                                        <p:tav tm="0">
                                          <p:val>
                                            <p:fltVal val="0"/>
                                          </p:val>
                                        </p:tav>
                                        <p:tav tm="100000">
                                          <p:val>
                                            <p:strVal val="#ppt_w"/>
                                          </p:val>
                                        </p:tav>
                                      </p:tavLst>
                                    </p:anim>
                                    <p:anim calcmode="lin" valueType="num">
                                      <p:cBhvr>
                                        <p:cTn id="35" dur="500" fill="hold"/>
                                        <p:tgtEl>
                                          <p:spTgt spid="70"/>
                                        </p:tgtEl>
                                        <p:attrNameLst>
                                          <p:attrName>ppt_h</p:attrName>
                                        </p:attrNameLst>
                                      </p:cBhvr>
                                      <p:tavLst>
                                        <p:tav tm="0">
                                          <p:val>
                                            <p:fltVal val="0"/>
                                          </p:val>
                                        </p:tav>
                                        <p:tav tm="100000">
                                          <p:val>
                                            <p:strVal val="#ppt_h"/>
                                          </p:val>
                                        </p:tav>
                                      </p:tavLst>
                                    </p:anim>
                                    <p:animEffect transition="in" filter="fade">
                                      <p:cBhvr>
                                        <p:cTn id="36" dur="500"/>
                                        <p:tgtEl>
                                          <p:spTgt spid="70"/>
                                        </p:tgtEl>
                                      </p:cBhvr>
                                    </p:animEffect>
                                  </p:childTnLst>
                                </p:cTn>
                              </p:par>
                              <p:par>
                                <p:cTn id="37" presetID="53" presetClass="entr" presetSubtype="16" fill="hold" nodeType="withEffect">
                                  <p:stCondLst>
                                    <p:cond delay="500"/>
                                  </p:stCondLst>
                                  <p:childTnLst>
                                    <p:set>
                                      <p:cBhvr>
                                        <p:cTn id="38" dur="1" fill="hold">
                                          <p:stCondLst>
                                            <p:cond delay="0"/>
                                          </p:stCondLst>
                                        </p:cTn>
                                        <p:tgtEl>
                                          <p:spTgt spid="71"/>
                                        </p:tgtEl>
                                        <p:attrNameLst>
                                          <p:attrName>style.visibility</p:attrName>
                                        </p:attrNameLst>
                                      </p:cBhvr>
                                      <p:to>
                                        <p:strVal val="visible"/>
                                      </p:to>
                                    </p:set>
                                    <p:anim calcmode="lin" valueType="num">
                                      <p:cBhvr>
                                        <p:cTn id="39" dur="500" fill="hold"/>
                                        <p:tgtEl>
                                          <p:spTgt spid="71"/>
                                        </p:tgtEl>
                                        <p:attrNameLst>
                                          <p:attrName>ppt_w</p:attrName>
                                        </p:attrNameLst>
                                      </p:cBhvr>
                                      <p:tavLst>
                                        <p:tav tm="0">
                                          <p:val>
                                            <p:fltVal val="0"/>
                                          </p:val>
                                        </p:tav>
                                        <p:tav tm="100000">
                                          <p:val>
                                            <p:strVal val="#ppt_w"/>
                                          </p:val>
                                        </p:tav>
                                      </p:tavLst>
                                    </p:anim>
                                    <p:anim calcmode="lin" valueType="num">
                                      <p:cBhvr>
                                        <p:cTn id="40" dur="500" fill="hold"/>
                                        <p:tgtEl>
                                          <p:spTgt spid="71"/>
                                        </p:tgtEl>
                                        <p:attrNameLst>
                                          <p:attrName>ppt_h</p:attrName>
                                        </p:attrNameLst>
                                      </p:cBhvr>
                                      <p:tavLst>
                                        <p:tav tm="0">
                                          <p:val>
                                            <p:fltVal val="0"/>
                                          </p:val>
                                        </p:tav>
                                        <p:tav tm="100000">
                                          <p:val>
                                            <p:strVal val="#ppt_h"/>
                                          </p:val>
                                        </p:tav>
                                      </p:tavLst>
                                    </p:anim>
                                    <p:animEffect transition="in" filter="fade">
                                      <p:cBhvr>
                                        <p:cTn id="41" dur="500"/>
                                        <p:tgtEl>
                                          <p:spTgt spid="71"/>
                                        </p:tgtEl>
                                      </p:cBhvr>
                                    </p:animEffect>
                                  </p:childTnLst>
                                </p:cTn>
                              </p:par>
                              <p:par>
                                <p:cTn id="42" presetID="53" presetClass="entr" presetSubtype="16" fill="hold" nodeType="withEffect">
                                  <p:stCondLst>
                                    <p:cond delay="500"/>
                                  </p:stCondLst>
                                  <p:childTnLst>
                                    <p:set>
                                      <p:cBhvr>
                                        <p:cTn id="43" dur="1" fill="hold">
                                          <p:stCondLst>
                                            <p:cond delay="0"/>
                                          </p:stCondLst>
                                        </p:cTn>
                                        <p:tgtEl>
                                          <p:spTgt spid="76"/>
                                        </p:tgtEl>
                                        <p:attrNameLst>
                                          <p:attrName>style.visibility</p:attrName>
                                        </p:attrNameLst>
                                      </p:cBhvr>
                                      <p:to>
                                        <p:strVal val="visible"/>
                                      </p:to>
                                    </p:set>
                                    <p:anim calcmode="lin" valueType="num">
                                      <p:cBhvr>
                                        <p:cTn id="44" dur="500" fill="hold"/>
                                        <p:tgtEl>
                                          <p:spTgt spid="76"/>
                                        </p:tgtEl>
                                        <p:attrNameLst>
                                          <p:attrName>ppt_w</p:attrName>
                                        </p:attrNameLst>
                                      </p:cBhvr>
                                      <p:tavLst>
                                        <p:tav tm="0">
                                          <p:val>
                                            <p:fltVal val="0"/>
                                          </p:val>
                                        </p:tav>
                                        <p:tav tm="100000">
                                          <p:val>
                                            <p:strVal val="#ppt_w"/>
                                          </p:val>
                                        </p:tav>
                                      </p:tavLst>
                                    </p:anim>
                                    <p:anim calcmode="lin" valueType="num">
                                      <p:cBhvr>
                                        <p:cTn id="45" dur="500" fill="hold"/>
                                        <p:tgtEl>
                                          <p:spTgt spid="76"/>
                                        </p:tgtEl>
                                        <p:attrNameLst>
                                          <p:attrName>ppt_h</p:attrName>
                                        </p:attrNameLst>
                                      </p:cBhvr>
                                      <p:tavLst>
                                        <p:tav tm="0">
                                          <p:val>
                                            <p:fltVal val="0"/>
                                          </p:val>
                                        </p:tav>
                                        <p:tav tm="100000">
                                          <p:val>
                                            <p:strVal val="#ppt_h"/>
                                          </p:val>
                                        </p:tav>
                                      </p:tavLst>
                                    </p:anim>
                                    <p:animEffect transition="in" filter="fade">
                                      <p:cBhvr>
                                        <p:cTn id="46" dur="500"/>
                                        <p:tgtEl>
                                          <p:spTgt spid="76"/>
                                        </p:tgtEl>
                                      </p:cBhvr>
                                    </p:animEffect>
                                  </p:childTnLst>
                                </p:cTn>
                              </p:par>
                              <p:par>
                                <p:cTn id="47" presetID="53" presetClass="entr" presetSubtype="16" fill="hold" nodeType="withEffect">
                                  <p:stCondLst>
                                    <p:cond delay="500"/>
                                  </p:stCondLst>
                                  <p:childTnLst>
                                    <p:set>
                                      <p:cBhvr>
                                        <p:cTn id="48" dur="1" fill="hold">
                                          <p:stCondLst>
                                            <p:cond delay="0"/>
                                          </p:stCondLst>
                                        </p:cTn>
                                        <p:tgtEl>
                                          <p:spTgt spid="108"/>
                                        </p:tgtEl>
                                        <p:attrNameLst>
                                          <p:attrName>style.visibility</p:attrName>
                                        </p:attrNameLst>
                                      </p:cBhvr>
                                      <p:to>
                                        <p:strVal val="visible"/>
                                      </p:to>
                                    </p:set>
                                    <p:anim calcmode="lin" valueType="num">
                                      <p:cBhvr>
                                        <p:cTn id="49" dur="500" fill="hold"/>
                                        <p:tgtEl>
                                          <p:spTgt spid="108"/>
                                        </p:tgtEl>
                                        <p:attrNameLst>
                                          <p:attrName>ppt_w</p:attrName>
                                        </p:attrNameLst>
                                      </p:cBhvr>
                                      <p:tavLst>
                                        <p:tav tm="0">
                                          <p:val>
                                            <p:fltVal val="0"/>
                                          </p:val>
                                        </p:tav>
                                        <p:tav tm="100000">
                                          <p:val>
                                            <p:strVal val="#ppt_w"/>
                                          </p:val>
                                        </p:tav>
                                      </p:tavLst>
                                    </p:anim>
                                    <p:anim calcmode="lin" valueType="num">
                                      <p:cBhvr>
                                        <p:cTn id="50" dur="500" fill="hold"/>
                                        <p:tgtEl>
                                          <p:spTgt spid="108"/>
                                        </p:tgtEl>
                                        <p:attrNameLst>
                                          <p:attrName>ppt_h</p:attrName>
                                        </p:attrNameLst>
                                      </p:cBhvr>
                                      <p:tavLst>
                                        <p:tav tm="0">
                                          <p:val>
                                            <p:fltVal val="0"/>
                                          </p:val>
                                        </p:tav>
                                        <p:tav tm="100000">
                                          <p:val>
                                            <p:strVal val="#ppt_h"/>
                                          </p:val>
                                        </p:tav>
                                      </p:tavLst>
                                    </p:anim>
                                    <p:animEffect transition="in" filter="fade">
                                      <p:cBhvr>
                                        <p:cTn id="51" dur="500"/>
                                        <p:tgtEl>
                                          <p:spTgt spid="108"/>
                                        </p:tgtEl>
                                      </p:cBhvr>
                                    </p:animEffect>
                                  </p:childTnLst>
                                </p:cTn>
                              </p:par>
                              <p:par>
                                <p:cTn id="52" presetID="53" presetClass="entr" presetSubtype="16" fill="hold" nodeType="withEffect">
                                  <p:stCondLst>
                                    <p:cond delay="500"/>
                                  </p:stCondLst>
                                  <p:childTnLst>
                                    <p:set>
                                      <p:cBhvr>
                                        <p:cTn id="53" dur="1" fill="hold">
                                          <p:stCondLst>
                                            <p:cond delay="0"/>
                                          </p:stCondLst>
                                        </p:cTn>
                                        <p:tgtEl>
                                          <p:spTgt spid="117"/>
                                        </p:tgtEl>
                                        <p:attrNameLst>
                                          <p:attrName>style.visibility</p:attrName>
                                        </p:attrNameLst>
                                      </p:cBhvr>
                                      <p:to>
                                        <p:strVal val="visible"/>
                                      </p:to>
                                    </p:set>
                                    <p:anim calcmode="lin" valueType="num">
                                      <p:cBhvr>
                                        <p:cTn id="54" dur="500" fill="hold"/>
                                        <p:tgtEl>
                                          <p:spTgt spid="117"/>
                                        </p:tgtEl>
                                        <p:attrNameLst>
                                          <p:attrName>ppt_w</p:attrName>
                                        </p:attrNameLst>
                                      </p:cBhvr>
                                      <p:tavLst>
                                        <p:tav tm="0">
                                          <p:val>
                                            <p:fltVal val="0"/>
                                          </p:val>
                                        </p:tav>
                                        <p:tav tm="100000">
                                          <p:val>
                                            <p:strVal val="#ppt_w"/>
                                          </p:val>
                                        </p:tav>
                                      </p:tavLst>
                                    </p:anim>
                                    <p:anim calcmode="lin" valueType="num">
                                      <p:cBhvr>
                                        <p:cTn id="55" dur="500" fill="hold"/>
                                        <p:tgtEl>
                                          <p:spTgt spid="117"/>
                                        </p:tgtEl>
                                        <p:attrNameLst>
                                          <p:attrName>ppt_h</p:attrName>
                                        </p:attrNameLst>
                                      </p:cBhvr>
                                      <p:tavLst>
                                        <p:tav tm="0">
                                          <p:val>
                                            <p:fltVal val="0"/>
                                          </p:val>
                                        </p:tav>
                                        <p:tav tm="100000">
                                          <p:val>
                                            <p:strVal val="#ppt_h"/>
                                          </p:val>
                                        </p:tav>
                                      </p:tavLst>
                                    </p:anim>
                                    <p:animEffect transition="in" filter="fade">
                                      <p:cBhvr>
                                        <p:cTn id="56" dur="500"/>
                                        <p:tgtEl>
                                          <p:spTgt spid="117"/>
                                        </p:tgtEl>
                                      </p:cBhvr>
                                    </p:animEffect>
                                  </p:childTnLst>
                                </p:cTn>
                              </p:par>
                              <p:par>
                                <p:cTn id="57" presetID="53" presetClass="entr" presetSubtype="16" fill="hold" nodeType="withEffect">
                                  <p:stCondLst>
                                    <p:cond delay="500"/>
                                  </p:stCondLst>
                                  <p:childTnLst>
                                    <p:set>
                                      <p:cBhvr>
                                        <p:cTn id="58" dur="1" fill="hold">
                                          <p:stCondLst>
                                            <p:cond delay="0"/>
                                          </p:stCondLst>
                                        </p:cTn>
                                        <p:tgtEl>
                                          <p:spTgt spid="122"/>
                                        </p:tgtEl>
                                        <p:attrNameLst>
                                          <p:attrName>style.visibility</p:attrName>
                                        </p:attrNameLst>
                                      </p:cBhvr>
                                      <p:to>
                                        <p:strVal val="visible"/>
                                      </p:to>
                                    </p:set>
                                    <p:anim calcmode="lin" valueType="num">
                                      <p:cBhvr>
                                        <p:cTn id="59" dur="500" fill="hold"/>
                                        <p:tgtEl>
                                          <p:spTgt spid="122"/>
                                        </p:tgtEl>
                                        <p:attrNameLst>
                                          <p:attrName>ppt_w</p:attrName>
                                        </p:attrNameLst>
                                      </p:cBhvr>
                                      <p:tavLst>
                                        <p:tav tm="0">
                                          <p:val>
                                            <p:fltVal val="0"/>
                                          </p:val>
                                        </p:tav>
                                        <p:tav tm="100000">
                                          <p:val>
                                            <p:strVal val="#ppt_w"/>
                                          </p:val>
                                        </p:tav>
                                      </p:tavLst>
                                    </p:anim>
                                    <p:anim calcmode="lin" valueType="num">
                                      <p:cBhvr>
                                        <p:cTn id="60" dur="500" fill="hold"/>
                                        <p:tgtEl>
                                          <p:spTgt spid="122"/>
                                        </p:tgtEl>
                                        <p:attrNameLst>
                                          <p:attrName>ppt_h</p:attrName>
                                        </p:attrNameLst>
                                      </p:cBhvr>
                                      <p:tavLst>
                                        <p:tav tm="0">
                                          <p:val>
                                            <p:fltVal val="0"/>
                                          </p:val>
                                        </p:tav>
                                        <p:tav tm="100000">
                                          <p:val>
                                            <p:strVal val="#ppt_h"/>
                                          </p:val>
                                        </p:tav>
                                      </p:tavLst>
                                    </p:anim>
                                    <p:animEffect transition="in" filter="fade">
                                      <p:cBhvr>
                                        <p:cTn id="61" dur="500"/>
                                        <p:tgtEl>
                                          <p:spTgt spid="122"/>
                                        </p:tgtEl>
                                      </p:cBhvr>
                                    </p:animEffect>
                                  </p:childTnLst>
                                </p:cTn>
                              </p:par>
                            </p:childTnLst>
                          </p:cTn>
                        </p:par>
                        <p:par>
                          <p:cTn id="62" fill="hold">
                            <p:stCondLst>
                              <p:cond delay="2500"/>
                            </p:stCondLst>
                            <p:childTnLst>
                              <p:par>
                                <p:cTn id="63" presetID="53" presetClass="entr" presetSubtype="16" fill="hold" nodeType="afterEffect">
                                  <p:stCondLst>
                                    <p:cond delay="0"/>
                                  </p:stCondLst>
                                  <p:childTnLst>
                                    <p:set>
                                      <p:cBhvr>
                                        <p:cTn id="64" dur="1" fill="hold">
                                          <p:stCondLst>
                                            <p:cond delay="0"/>
                                          </p:stCondLst>
                                        </p:cTn>
                                        <p:tgtEl>
                                          <p:spTgt spid="132"/>
                                        </p:tgtEl>
                                        <p:attrNameLst>
                                          <p:attrName>style.visibility</p:attrName>
                                        </p:attrNameLst>
                                      </p:cBhvr>
                                      <p:to>
                                        <p:strVal val="visible"/>
                                      </p:to>
                                    </p:set>
                                    <p:anim calcmode="lin" valueType="num">
                                      <p:cBhvr>
                                        <p:cTn id="65" dur="500" fill="hold"/>
                                        <p:tgtEl>
                                          <p:spTgt spid="132"/>
                                        </p:tgtEl>
                                        <p:attrNameLst>
                                          <p:attrName>ppt_w</p:attrName>
                                        </p:attrNameLst>
                                      </p:cBhvr>
                                      <p:tavLst>
                                        <p:tav tm="0">
                                          <p:val>
                                            <p:fltVal val="0"/>
                                          </p:val>
                                        </p:tav>
                                        <p:tav tm="100000">
                                          <p:val>
                                            <p:strVal val="#ppt_w"/>
                                          </p:val>
                                        </p:tav>
                                      </p:tavLst>
                                    </p:anim>
                                    <p:anim calcmode="lin" valueType="num">
                                      <p:cBhvr>
                                        <p:cTn id="66" dur="500" fill="hold"/>
                                        <p:tgtEl>
                                          <p:spTgt spid="132"/>
                                        </p:tgtEl>
                                        <p:attrNameLst>
                                          <p:attrName>ppt_h</p:attrName>
                                        </p:attrNameLst>
                                      </p:cBhvr>
                                      <p:tavLst>
                                        <p:tav tm="0">
                                          <p:val>
                                            <p:fltVal val="0"/>
                                          </p:val>
                                        </p:tav>
                                        <p:tav tm="100000">
                                          <p:val>
                                            <p:strVal val="#ppt_h"/>
                                          </p:val>
                                        </p:tav>
                                      </p:tavLst>
                                    </p:anim>
                                    <p:animEffect transition="in" filter="fade">
                                      <p:cBhvr>
                                        <p:cTn id="67" dur="500"/>
                                        <p:tgtEl>
                                          <p:spTgt spid="132"/>
                                        </p:tgtEl>
                                      </p:cBhvr>
                                    </p:animEffect>
                                  </p:childTnLst>
                                </p:cTn>
                              </p:par>
                              <p:par>
                                <p:cTn id="68" presetID="2" presetClass="entr" presetSubtype="6" fill="hold" grpId="0" nodeType="withEffect">
                                  <p:stCondLst>
                                    <p:cond delay="500"/>
                                  </p:stCondLst>
                                  <p:childTnLst>
                                    <p:set>
                                      <p:cBhvr>
                                        <p:cTn id="69" dur="1" fill="hold">
                                          <p:stCondLst>
                                            <p:cond delay="0"/>
                                          </p:stCondLst>
                                        </p:cTn>
                                        <p:tgtEl>
                                          <p:spTgt spid="3"/>
                                        </p:tgtEl>
                                        <p:attrNameLst>
                                          <p:attrName>style.visibility</p:attrName>
                                        </p:attrNameLst>
                                      </p:cBhvr>
                                      <p:to>
                                        <p:strVal val="visible"/>
                                      </p:to>
                                    </p:set>
                                    <p:anim calcmode="lin" valueType="num">
                                      <p:cBhvr additive="base">
                                        <p:cTn id="70" dur="500" fill="hold"/>
                                        <p:tgtEl>
                                          <p:spTgt spid="3"/>
                                        </p:tgtEl>
                                        <p:attrNameLst>
                                          <p:attrName>ppt_x</p:attrName>
                                        </p:attrNameLst>
                                      </p:cBhvr>
                                      <p:tavLst>
                                        <p:tav tm="0">
                                          <p:val>
                                            <p:strVal val="1+#ppt_w/2"/>
                                          </p:val>
                                        </p:tav>
                                        <p:tav tm="100000">
                                          <p:val>
                                            <p:strVal val="#ppt_x"/>
                                          </p:val>
                                        </p:tav>
                                      </p:tavLst>
                                    </p:anim>
                                    <p:anim calcmode="lin" valueType="num">
                                      <p:cBhvr additive="base">
                                        <p:cTn id="71" dur="500" fill="hold"/>
                                        <p:tgtEl>
                                          <p:spTgt spid="3"/>
                                        </p:tgtEl>
                                        <p:attrNameLst>
                                          <p:attrName>ppt_y</p:attrName>
                                        </p:attrNameLst>
                                      </p:cBhvr>
                                      <p:tavLst>
                                        <p:tav tm="0">
                                          <p:val>
                                            <p:strVal val="1+#ppt_h/2"/>
                                          </p:val>
                                        </p:tav>
                                        <p:tav tm="100000">
                                          <p:val>
                                            <p:strVal val="#ppt_y"/>
                                          </p:val>
                                        </p:tav>
                                      </p:tavLst>
                                    </p:anim>
                                  </p:childTnLst>
                                </p:cTn>
                              </p:par>
                              <p:par>
                                <p:cTn id="72" presetID="2" presetClass="entr" presetSubtype="6" fill="hold" grpId="0" nodeType="withEffect">
                                  <p:stCondLst>
                                    <p:cond delay="500"/>
                                  </p:stCondLst>
                                  <p:childTnLst>
                                    <p:set>
                                      <p:cBhvr>
                                        <p:cTn id="73" dur="1" fill="hold">
                                          <p:stCondLst>
                                            <p:cond delay="0"/>
                                          </p:stCondLst>
                                        </p:cTn>
                                        <p:tgtEl>
                                          <p:spTgt spid="148"/>
                                        </p:tgtEl>
                                        <p:attrNameLst>
                                          <p:attrName>style.visibility</p:attrName>
                                        </p:attrNameLst>
                                      </p:cBhvr>
                                      <p:to>
                                        <p:strVal val="visible"/>
                                      </p:to>
                                    </p:set>
                                    <p:anim calcmode="lin" valueType="num">
                                      <p:cBhvr additive="base">
                                        <p:cTn id="74" dur="500" fill="hold"/>
                                        <p:tgtEl>
                                          <p:spTgt spid="148"/>
                                        </p:tgtEl>
                                        <p:attrNameLst>
                                          <p:attrName>ppt_x</p:attrName>
                                        </p:attrNameLst>
                                      </p:cBhvr>
                                      <p:tavLst>
                                        <p:tav tm="0">
                                          <p:val>
                                            <p:strVal val="1+#ppt_w/2"/>
                                          </p:val>
                                        </p:tav>
                                        <p:tav tm="100000">
                                          <p:val>
                                            <p:strVal val="#ppt_x"/>
                                          </p:val>
                                        </p:tav>
                                      </p:tavLst>
                                    </p:anim>
                                    <p:anim calcmode="lin" valueType="num">
                                      <p:cBhvr additive="base">
                                        <p:cTn id="75" dur="500" fill="hold"/>
                                        <p:tgtEl>
                                          <p:spTgt spid="148"/>
                                        </p:tgtEl>
                                        <p:attrNameLst>
                                          <p:attrName>ppt_y</p:attrName>
                                        </p:attrNameLst>
                                      </p:cBhvr>
                                      <p:tavLst>
                                        <p:tav tm="0">
                                          <p:val>
                                            <p:strVal val="1+#ppt_h/2"/>
                                          </p:val>
                                        </p:tav>
                                        <p:tav tm="100000">
                                          <p:val>
                                            <p:strVal val="#ppt_y"/>
                                          </p:val>
                                        </p:tav>
                                      </p:tavLst>
                                    </p:anim>
                                  </p:childTnLst>
                                </p:cTn>
                              </p:par>
                              <p:par>
                                <p:cTn id="76" presetID="2" presetClass="entr" presetSubtype="6" fill="hold" grpId="0" nodeType="withEffect">
                                  <p:stCondLst>
                                    <p:cond delay="500"/>
                                  </p:stCondLst>
                                  <p:childTnLst>
                                    <p:set>
                                      <p:cBhvr>
                                        <p:cTn id="77" dur="1" fill="hold">
                                          <p:stCondLst>
                                            <p:cond delay="0"/>
                                          </p:stCondLst>
                                        </p:cTn>
                                        <p:tgtEl>
                                          <p:spTgt spid="149"/>
                                        </p:tgtEl>
                                        <p:attrNameLst>
                                          <p:attrName>style.visibility</p:attrName>
                                        </p:attrNameLst>
                                      </p:cBhvr>
                                      <p:to>
                                        <p:strVal val="visible"/>
                                      </p:to>
                                    </p:set>
                                    <p:anim calcmode="lin" valueType="num">
                                      <p:cBhvr additive="base">
                                        <p:cTn id="78" dur="500" fill="hold"/>
                                        <p:tgtEl>
                                          <p:spTgt spid="149"/>
                                        </p:tgtEl>
                                        <p:attrNameLst>
                                          <p:attrName>ppt_x</p:attrName>
                                        </p:attrNameLst>
                                      </p:cBhvr>
                                      <p:tavLst>
                                        <p:tav tm="0">
                                          <p:val>
                                            <p:strVal val="1+#ppt_w/2"/>
                                          </p:val>
                                        </p:tav>
                                        <p:tav tm="100000">
                                          <p:val>
                                            <p:strVal val="#ppt_x"/>
                                          </p:val>
                                        </p:tav>
                                      </p:tavLst>
                                    </p:anim>
                                    <p:anim calcmode="lin" valueType="num">
                                      <p:cBhvr additive="base">
                                        <p:cTn id="79" dur="500" fill="hold"/>
                                        <p:tgtEl>
                                          <p:spTgt spid="149"/>
                                        </p:tgtEl>
                                        <p:attrNameLst>
                                          <p:attrName>ppt_y</p:attrName>
                                        </p:attrNameLst>
                                      </p:cBhvr>
                                      <p:tavLst>
                                        <p:tav tm="0">
                                          <p:val>
                                            <p:strVal val="1+#ppt_h/2"/>
                                          </p:val>
                                        </p:tav>
                                        <p:tav tm="100000">
                                          <p:val>
                                            <p:strVal val="#ppt_y"/>
                                          </p:val>
                                        </p:tav>
                                      </p:tavLst>
                                    </p:anim>
                                  </p:childTnLst>
                                </p:cTn>
                              </p:par>
                              <p:par>
                                <p:cTn id="80" presetID="2" presetClass="entr" presetSubtype="6" fill="hold" grpId="0" nodeType="withEffect">
                                  <p:stCondLst>
                                    <p:cond delay="500"/>
                                  </p:stCondLst>
                                  <p:childTnLst>
                                    <p:set>
                                      <p:cBhvr>
                                        <p:cTn id="81" dur="1" fill="hold">
                                          <p:stCondLst>
                                            <p:cond delay="0"/>
                                          </p:stCondLst>
                                        </p:cTn>
                                        <p:tgtEl>
                                          <p:spTgt spid="150"/>
                                        </p:tgtEl>
                                        <p:attrNameLst>
                                          <p:attrName>style.visibility</p:attrName>
                                        </p:attrNameLst>
                                      </p:cBhvr>
                                      <p:to>
                                        <p:strVal val="visible"/>
                                      </p:to>
                                    </p:set>
                                    <p:anim calcmode="lin" valueType="num">
                                      <p:cBhvr additive="base">
                                        <p:cTn id="82" dur="500" fill="hold"/>
                                        <p:tgtEl>
                                          <p:spTgt spid="150"/>
                                        </p:tgtEl>
                                        <p:attrNameLst>
                                          <p:attrName>ppt_x</p:attrName>
                                        </p:attrNameLst>
                                      </p:cBhvr>
                                      <p:tavLst>
                                        <p:tav tm="0">
                                          <p:val>
                                            <p:strVal val="1+#ppt_w/2"/>
                                          </p:val>
                                        </p:tav>
                                        <p:tav tm="100000">
                                          <p:val>
                                            <p:strVal val="#ppt_x"/>
                                          </p:val>
                                        </p:tav>
                                      </p:tavLst>
                                    </p:anim>
                                    <p:anim calcmode="lin" valueType="num">
                                      <p:cBhvr additive="base">
                                        <p:cTn id="83" dur="500" fill="hold"/>
                                        <p:tgtEl>
                                          <p:spTgt spid="150"/>
                                        </p:tgtEl>
                                        <p:attrNameLst>
                                          <p:attrName>ppt_y</p:attrName>
                                        </p:attrNameLst>
                                      </p:cBhvr>
                                      <p:tavLst>
                                        <p:tav tm="0">
                                          <p:val>
                                            <p:strVal val="1+#ppt_h/2"/>
                                          </p:val>
                                        </p:tav>
                                        <p:tav tm="100000">
                                          <p:val>
                                            <p:strVal val="#ppt_y"/>
                                          </p:val>
                                        </p:tav>
                                      </p:tavLst>
                                    </p:anim>
                                  </p:childTnLst>
                                </p:cTn>
                              </p:par>
                              <p:par>
                                <p:cTn id="84" presetID="2" presetClass="entr" presetSubtype="6" fill="hold" grpId="0" nodeType="withEffect">
                                  <p:stCondLst>
                                    <p:cond delay="500"/>
                                  </p:stCondLst>
                                  <p:childTnLst>
                                    <p:set>
                                      <p:cBhvr>
                                        <p:cTn id="85" dur="1" fill="hold">
                                          <p:stCondLst>
                                            <p:cond delay="0"/>
                                          </p:stCondLst>
                                        </p:cTn>
                                        <p:tgtEl>
                                          <p:spTgt spid="151"/>
                                        </p:tgtEl>
                                        <p:attrNameLst>
                                          <p:attrName>style.visibility</p:attrName>
                                        </p:attrNameLst>
                                      </p:cBhvr>
                                      <p:to>
                                        <p:strVal val="visible"/>
                                      </p:to>
                                    </p:set>
                                    <p:anim calcmode="lin" valueType="num">
                                      <p:cBhvr additive="base">
                                        <p:cTn id="86" dur="500" fill="hold"/>
                                        <p:tgtEl>
                                          <p:spTgt spid="151"/>
                                        </p:tgtEl>
                                        <p:attrNameLst>
                                          <p:attrName>ppt_x</p:attrName>
                                        </p:attrNameLst>
                                      </p:cBhvr>
                                      <p:tavLst>
                                        <p:tav tm="0">
                                          <p:val>
                                            <p:strVal val="1+#ppt_w/2"/>
                                          </p:val>
                                        </p:tav>
                                        <p:tav tm="100000">
                                          <p:val>
                                            <p:strVal val="#ppt_x"/>
                                          </p:val>
                                        </p:tav>
                                      </p:tavLst>
                                    </p:anim>
                                    <p:anim calcmode="lin" valueType="num">
                                      <p:cBhvr additive="base">
                                        <p:cTn id="87" dur="500" fill="hold"/>
                                        <p:tgtEl>
                                          <p:spTgt spid="151"/>
                                        </p:tgtEl>
                                        <p:attrNameLst>
                                          <p:attrName>ppt_y</p:attrName>
                                        </p:attrNameLst>
                                      </p:cBhvr>
                                      <p:tavLst>
                                        <p:tav tm="0">
                                          <p:val>
                                            <p:strVal val="1+#ppt_h/2"/>
                                          </p:val>
                                        </p:tav>
                                        <p:tav tm="100000">
                                          <p:val>
                                            <p:strVal val="#ppt_y"/>
                                          </p:val>
                                        </p:tav>
                                      </p:tavLst>
                                    </p:anim>
                                  </p:childTnLst>
                                </p:cTn>
                              </p:par>
                              <p:par>
                                <p:cTn id="88" presetID="2" presetClass="entr" presetSubtype="6" fill="hold" grpId="0" nodeType="withEffect">
                                  <p:stCondLst>
                                    <p:cond delay="500"/>
                                  </p:stCondLst>
                                  <p:childTnLst>
                                    <p:set>
                                      <p:cBhvr>
                                        <p:cTn id="89" dur="1" fill="hold">
                                          <p:stCondLst>
                                            <p:cond delay="0"/>
                                          </p:stCondLst>
                                        </p:cTn>
                                        <p:tgtEl>
                                          <p:spTgt spid="152"/>
                                        </p:tgtEl>
                                        <p:attrNameLst>
                                          <p:attrName>style.visibility</p:attrName>
                                        </p:attrNameLst>
                                      </p:cBhvr>
                                      <p:to>
                                        <p:strVal val="visible"/>
                                      </p:to>
                                    </p:set>
                                    <p:anim calcmode="lin" valueType="num">
                                      <p:cBhvr additive="base">
                                        <p:cTn id="90" dur="500" fill="hold"/>
                                        <p:tgtEl>
                                          <p:spTgt spid="152"/>
                                        </p:tgtEl>
                                        <p:attrNameLst>
                                          <p:attrName>ppt_x</p:attrName>
                                        </p:attrNameLst>
                                      </p:cBhvr>
                                      <p:tavLst>
                                        <p:tav tm="0">
                                          <p:val>
                                            <p:strVal val="1+#ppt_w/2"/>
                                          </p:val>
                                        </p:tav>
                                        <p:tav tm="100000">
                                          <p:val>
                                            <p:strVal val="#ppt_x"/>
                                          </p:val>
                                        </p:tav>
                                      </p:tavLst>
                                    </p:anim>
                                    <p:anim calcmode="lin" valueType="num">
                                      <p:cBhvr additive="base">
                                        <p:cTn id="91" dur="500" fill="hold"/>
                                        <p:tgtEl>
                                          <p:spTgt spid="152"/>
                                        </p:tgtEl>
                                        <p:attrNameLst>
                                          <p:attrName>ppt_y</p:attrName>
                                        </p:attrNameLst>
                                      </p:cBhvr>
                                      <p:tavLst>
                                        <p:tav tm="0">
                                          <p:val>
                                            <p:strVal val="1+#ppt_h/2"/>
                                          </p:val>
                                        </p:tav>
                                        <p:tav tm="100000">
                                          <p:val>
                                            <p:strVal val="#ppt_y"/>
                                          </p:val>
                                        </p:tav>
                                      </p:tavLst>
                                    </p:anim>
                                  </p:childTnLst>
                                </p:cTn>
                              </p:par>
                              <p:par>
                                <p:cTn id="92" presetID="2" presetClass="entr" presetSubtype="6" fill="hold" grpId="0" nodeType="withEffect">
                                  <p:stCondLst>
                                    <p:cond delay="500"/>
                                  </p:stCondLst>
                                  <p:childTnLst>
                                    <p:set>
                                      <p:cBhvr>
                                        <p:cTn id="93" dur="1" fill="hold">
                                          <p:stCondLst>
                                            <p:cond delay="0"/>
                                          </p:stCondLst>
                                        </p:cTn>
                                        <p:tgtEl>
                                          <p:spTgt spid="153"/>
                                        </p:tgtEl>
                                        <p:attrNameLst>
                                          <p:attrName>style.visibility</p:attrName>
                                        </p:attrNameLst>
                                      </p:cBhvr>
                                      <p:to>
                                        <p:strVal val="visible"/>
                                      </p:to>
                                    </p:set>
                                    <p:anim calcmode="lin" valueType="num">
                                      <p:cBhvr additive="base">
                                        <p:cTn id="94" dur="500" fill="hold"/>
                                        <p:tgtEl>
                                          <p:spTgt spid="153"/>
                                        </p:tgtEl>
                                        <p:attrNameLst>
                                          <p:attrName>ppt_x</p:attrName>
                                        </p:attrNameLst>
                                      </p:cBhvr>
                                      <p:tavLst>
                                        <p:tav tm="0">
                                          <p:val>
                                            <p:strVal val="1+#ppt_w/2"/>
                                          </p:val>
                                        </p:tav>
                                        <p:tav tm="100000">
                                          <p:val>
                                            <p:strVal val="#ppt_x"/>
                                          </p:val>
                                        </p:tav>
                                      </p:tavLst>
                                    </p:anim>
                                    <p:anim calcmode="lin" valueType="num">
                                      <p:cBhvr additive="base">
                                        <p:cTn id="95" dur="500" fill="hold"/>
                                        <p:tgtEl>
                                          <p:spTgt spid="153"/>
                                        </p:tgtEl>
                                        <p:attrNameLst>
                                          <p:attrName>ppt_y</p:attrName>
                                        </p:attrNameLst>
                                      </p:cBhvr>
                                      <p:tavLst>
                                        <p:tav tm="0">
                                          <p:val>
                                            <p:strVal val="1+#ppt_h/2"/>
                                          </p:val>
                                        </p:tav>
                                        <p:tav tm="100000">
                                          <p:val>
                                            <p:strVal val="#ppt_y"/>
                                          </p:val>
                                        </p:tav>
                                      </p:tavLst>
                                    </p:anim>
                                  </p:childTnLst>
                                </p:cTn>
                              </p:par>
                              <p:par>
                                <p:cTn id="96" presetID="2" presetClass="entr" presetSubtype="6" fill="hold" grpId="0" nodeType="withEffect">
                                  <p:stCondLst>
                                    <p:cond delay="500"/>
                                  </p:stCondLst>
                                  <p:childTnLst>
                                    <p:set>
                                      <p:cBhvr>
                                        <p:cTn id="97" dur="1" fill="hold">
                                          <p:stCondLst>
                                            <p:cond delay="0"/>
                                          </p:stCondLst>
                                        </p:cTn>
                                        <p:tgtEl>
                                          <p:spTgt spid="154"/>
                                        </p:tgtEl>
                                        <p:attrNameLst>
                                          <p:attrName>style.visibility</p:attrName>
                                        </p:attrNameLst>
                                      </p:cBhvr>
                                      <p:to>
                                        <p:strVal val="visible"/>
                                      </p:to>
                                    </p:set>
                                    <p:anim calcmode="lin" valueType="num">
                                      <p:cBhvr additive="base">
                                        <p:cTn id="98" dur="500" fill="hold"/>
                                        <p:tgtEl>
                                          <p:spTgt spid="154"/>
                                        </p:tgtEl>
                                        <p:attrNameLst>
                                          <p:attrName>ppt_x</p:attrName>
                                        </p:attrNameLst>
                                      </p:cBhvr>
                                      <p:tavLst>
                                        <p:tav tm="0">
                                          <p:val>
                                            <p:strVal val="1+#ppt_w/2"/>
                                          </p:val>
                                        </p:tav>
                                        <p:tav tm="100000">
                                          <p:val>
                                            <p:strVal val="#ppt_x"/>
                                          </p:val>
                                        </p:tav>
                                      </p:tavLst>
                                    </p:anim>
                                    <p:anim calcmode="lin" valueType="num">
                                      <p:cBhvr additive="base">
                                        <p:cTn id="99" dur="500" fill="hold"/>
                                        <p:tgtEl>
                                          <p:spTgt spid="154"/>
                                        </p:tgtEl>
                                        <p:attrNameLst>
                                          <p:attrName>ppt_y</p:attrName>
                                        </p:attrNameLst>
                                      </p:cBhvr>
                                      <p:tavLst>
                                        <p:tav tm="0">
                                          <p:val>
                                            <p:strVal val="1+#ppt_h/2"/>
                                          </p:val>
                                        </p:tav>
                                        <p:tav tm="100000">
                                          <p:val>
                                            <p:strVal val="#ppt_y"/>
                                          </p:val>
                                        </p:tav>
                                      </p:tavLst>
                                    </p:anim>
                                  </p:childTnLst>
                                </p:cTn>
                              </p:par>
                              <p:par>
                                <p:cTn id="100" presetID="2" presetClass="entr" presetSubtype="6" fill="hold" grpId="0" nodeType="withEffect">
                                  <p:stCondLst>
                                    <p:cond delay="500"/>
                                  </p:stCondLst>
                                  <p:childTnLst>
                                    <p:set>
                                      <p:cBhvr>
                                        <p:cTn id="101" dur="1" fill="hold">
                                          <p:stCondLst>
                                            <p:cond delay="0"/>
                                          </p:stCondLst>
                                        </p:cTn>
                                        <p:tgtEl>
                                          <p:spTgt spid="155"/>
                                        </p:tgtEl>
                                        <p:attrNameLst>
                                          <p:attrName>style.visibility</p:attrName>
                                        </p:attrNameLst>
                                      </p:cBhvr>
                                      <p:to>
                                        <p:strVal val="visible"/>
                                      </p:to>
                                    </p:set>
                                    <p:anim calcmode="lin" valueType="num">
                                      <p:cBhvr additive="base">
                                        <p:cTn id="102" dur="500" fill="hold"/>
                                        <p:tgtEl>
                                          <p:spTgt spid="155"/>
                                        </p:tgtEl>
                                        <p:attrNameLst>
                                          <p:attrName>ppt_x</p:attrName>
                                        </p:attrNameLst>
                                      </p:cBhvr>
                                      <p:tavLst>
                                        <p:tav tm="0">
                                          <p:val>
                                            <p:strVal val="1+#ppt_w/2"/>
                                          </p:val>
                                        </p:tav>
                                        <p:tav tm="100000">
                                          <p:val>
                                            <p:strVal val="#ppt_x"/>
                                          </p:val>
                                        </p:tav>
                                      </p:tavLst>
                                    </p:anim>
                                    <p:anim calcmode="lin" valueType="num">
                                      <p:cBhvr additive="base">
                                        <p:cTn id="103" dur="500" fill="hold"/>
                                        <p:tgtEl>
                                          <p:spTgt spid="155"/>
                                        </p:tgtEl>
                                        <p:attrNameLst>
                                          <p:attrName>ppt_y</p:attrName>
                                        </p:attrNameLst>
                                      </p:cBhvr>
                                      <p:tavLst>
                                        <p:tav tm="0">
                                          <p:val>
                                            <p:strVal val="1+#ppt_h/2"/>
                                          </p:val>
                                        </p:tav>
                                        <p:tav tm="100000">
                                          <p:val>
                                            <p:strVal val="#ppt_y"/>
                                          </p:val>
                                        </p:tav>
                                      </p:tavLst>
                                    </p:anim>
                                  </p:childTnLst>
                                </p:cTn>
                              </p:par>
                              <p:par>
                                <p:cTn id="104" presetID="2" presetClass="entr" presetSubtype="6" fill="hold" grpId="0" nodeType="withEffect">
                                  <p:stCondLst>
                                    <p:cond delay="500"/>
                                  </p:stCondLst>
                                  <p:childTnLst>
                                    <p:set>
                                      <p:cBhvr>
                                        <p:cTn id="105" dur="1" fill="hold">
                                          <p:stCondLst>
                                            <p:cond delay="0"/>
                                          </p:stCondLst>
                                        </p:cTn>
                                        <p:tgtEl>
                                          <p:spTgt spid="156"/>
                                        </p:tgtEl>
                                        <p:attrNameLst>
                                          <p:attrName>style.visibility</p:attrName>
                                        </p:attrNameLst>
                                      </p:cBhvr>
                                      <p:to>
                                        <p:strVal val="visible"/>
                                      </p:to>
                                    </p:set>
                                    <p:anim calcmode="lin" valueType="num">
                                      <p:cBhvr additive="base">
                                        <p:cTn id="106" dur="500" fill="hold"/>
                                        <p:tgtEl>
                                          <p:spTgt spid="156"/>
                                        </p:tgtEl>
                                        <p:attrNameLst>
                                          <p:attrName>ppt_x</p:attrName>
                                        </p:attrNameLst>
                                      </p:cBhvr>
                                      <p:tavLst>
                                        <p:tav tm="0">
                                          <p:val>
                                            <p:strVal val="1+#ppt_w/2"/>
                                          </p:val>
                                        </p:tav>
                                        <p:tav tm="100000">
                                          <p:val>
                                            <p:strVal val="#ppt_x"/>
                                          </p:val>
                                        </p:tav>
                                      </p:tavLst>
                                    </p:anim>
                                    <p:anim calcmode="lin" valueType="num">
                                      <p:cBhvr additive="base">
                                        <p:cTn id="107" dur="500" fill="hold"/>
                                        <p:tgtEl>
                                          <p:spTgt spid="156"/>
                                        </p:tgtEl>
                                        <p:attrNameLst>
                                          <p:attrName>ppt_y</p:attrName>
                                        </p:attrNameLst>
                                      </p:cBhvr>
                                      <p:tavLst>
                                        <p:tav tm="0">
                                          <p:val>
                                            <p:strVal val="1+#ppt_h/2"/>
                                          </p:val>
                                        </p:tav>
                                        <p:tav tm="100000">
                                          <p:val>
                                            <p:strVal val="#ppt_y"/>
                                          </p:val>
                                        </p:tav>
                                      </p:tavLst>
                                    </p:anim>
                                  </p:childTnLst>
                                </p:cTn>
                              </p:par>
                            </p:childTnLst>
                          </p:cTn>
                        </p:par>
                        <p:par>
                          <p:cTn id="108" fill="hold">
                            <p:stCondLst>
                              <p:cond delay="3000"/>
                            </p:stCondLst>
                            <p:childTnLst>
                              <p:par>
                                <p:cTn id="109" presetID="10" presetClass="entr" presetSubtype="0" fill="hold" grpId="0" nodeType="afterEffect">
                                  <p:stCondLst>
                                    <p:cond delay="0"/>
                                  </p:stCondLst>
                                  <p:childTnLst>
                                    <p:set>
                                      <p:cBhvr>
                                        <p:cTn id="110" dur="1" fill="hold">
                                          <p:stCondLst>
                                            <p:cond delay="0"/>
                                          </p:stCondLst>
                                        </p:cTn>
                                        <p:tgtEl>
                                          <p:spTgt spid="46"/>
                                        </p:tgtEl>
                                        <p:attrNameLst>
                                          <p:attrName>style.visibility</p:attrName>
                                        </p:attrNameLst>
                                      </p:cBhvr>
                                      <p:to>
                                        <p:strVal val="visible"/>
                                      </p:to>
                                    </p:set>
                                    <p:animEffect transition="in" filter="fade">
                                      <p:cBhvr>
                                        <p:cTn id="111" dur="125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67" grpId="0" animBg="1"/>
      <p:bldP spid="69" grpId="0"/>
      <p:bldP spid="70" grpId="0"/>
      <p:bldP spid="3" grpId="0" animBg="1"/>
      <p:bldP spid="148" grpId="0" animBg="1"/>
      <p:bldP spid="149" grpId="0" animBg="1"/>
      <p:bldP spid="150" grpId="0" animBg="1"/>
      <p:bldP spid="151" grpId="0" animBg="1"/>
      <p:bldP spid="152" grpId="0" animBg="1"/>
      <p:bldP spid="153" grpId="0" animBg="1"/>
      <p:bldP spid="154" grpId="0" animBg="1"/>
      <p:bldP spid="155" grpId="0" animBg="1"/>
      <p:bldP spid="156" grpId="0" animBg="1"/>
      <p:bldP spid="49" grpId="0" animBg="1"/>
      <p:bldP spid="4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val 12"/>
          <p:cNvSpPr/>
          <p:nvPr/>
        </p:nvSpPr>
        <p:spPr>
          <a:xfrm>
            <a:off x="1840134" y="1641574"/>
            <a:ext cx="1573212" cy="1573212"/>
          </a:xfrm>
          <a:prstGeom prst="ellipse">
            <a:avLst/>
          </a:prstGeom>
          <a:noFill/>
          <a:ln w="101600" cap="rnd" cmpd="sng">
            <a:solidFill>
              <a:schemeClr val="bg1">
                <a:lumMod val="85000"/>
              </a:schemeClr>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zh-CN">
              <a:solidFill>
                <a:srgbClr val="FFFFFF"/>
              </a:solidFill>
              <a:latin typeface="方正兰亭黑简体" panose="02000000000000000000" pitchFamily="2" charset="-122"/>
              <a:ea typeface="方正兰亭黑简体" panose="02000000000000000000" pitchFamily="2" charset="-122"/>
            </a:endParaRPr>
          </a:p>
        </p:txBody>
      </p:sp>
      <p:sp>
        <p:nvSpPr>
          <p:cNvPr id="21" name="Oval 13"/>
          <p:cNvSpPr/>
          <p:nvPr/>
        </p:nvSpPr>
        <p:spPr>
          <a:xfrm>
            <a:off x="2038571" y="1840011"/>
            <a:ext cx="1176338" cy="1176338"/>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400" b="1" dirty="0">
                <a:solidFill>
                  <a:schemeClr val="bg1"/>
                </a:solidFill>
                <a:latin typeface="方正兰亭黑简体" panose="02000000000000000000" pitchFamily="2" charset="-122"/>
                <a:ea typeface="方正兰亭黑简体" panose="02000000000000000000" pitchFamily="2" charset="-122"/>
                <a:cs typeface="Open Sans" pitchFamily="34" charset="0"/>
              </a:rPr>
              <a:t>80%</a:t>
            </a:r>
          </a:p>
        </p:txBody>
      </p:sp>
      <p:sp>
        <p:nvSpPr>
          <p:cNvPr id="22" name="Arc 14"/>
          <p:cNvSpPr/>
          <p:nvPr/>
        </p:nvSpPr>
        <p:spPr>
          <a:xfrm>
            <a:off x="1840134" y="1641574"/>
            <a:ext cx="1573212" cy="1573212"/>
          </a:xfrm>
          <a:prstGeom prst="arc">
            <a:avLst>
              <a:gd name="adj1" fmla="val 16018236"/>
              <a:gd name="adj2" fmla="val 9832525"/>
            </a:avLst>
          </a:prstGeom>
          <a:noFill/>
          <a:ln w="101600" cap="rnd" cmpd="sng">
            <a:solidFill>
              <a:srgbClr val="3CCCC7"/>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latin typeface="方正兰亭黑简体" panose="02000000000000000000" pitchFamily="2" charset="-122"/>
              <a:ea typeface="方正兰亭黑简体" panose="02000000000000000000" pitchFamily="2" charset="-122"/>
            </a:endParaRPr>
          </a:p>
        </p:txBody>
      </p:sp>
      <p:sp>
        <p:nvSpPr>
          <p:cNvPr id="23" name="Oval 18"/>
          <p:cNvSpPr/>
          <p:nvPr/>
        </p:nvSpPr>
        <p:spPr>
          <a:xfrm>
            <a:off x="4223443" y="1641574"/>
            <a:ext cx="1573212" cy="1573212"/>
          </a:xfrm>
          <a:prstGeom prst="ellipse">
            <a:avLst/>
          </a:prstGeom>
          <a:noFill/>
          <a:ln w="101600" cap="rnd" cmpd="sng">
            <a:solidFill>
              <a:schemeClr val="bg1">
                <a:lumMod val="85000"/>
              </a:schemeClr>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zh-CN">
              <a:solidFill>
                <a:srgbClr val="FFFFFF"/>
              </a:solidFill>
              <a:latin typeface="方正兰亭黑简体" panose="02000000000000000000" pitchFamily="2" charset="-122"/>
              <a:ea typeface="方正兰亭黑简体" panose="02000000000000000000" pitchFamily="2" charset="-122"/>
            </a:endParaRPr>
          </a:p>
        </p:txBody>
      </p:sp>
      <p:sp>
        <p:nvSpPr>
          <p:cNvPr id="24" name="Oval 19"/>
          <p:cNvSpPr/>
          <p:nvPr/>
        </p:nvSpPr>
        <p:spPr>
          <a:xfrm>
            <a:off x="4421880" y="1840011"/>
            <a:ext cx="1176338" cy="1176338"/>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400" b="1" dirty="0">
                <a:solidFill>
                  <a:schemeClr val="bg1"/>
                </a:solidFill>
                <a:latin typeface="方正兰亭黑简体" panose="02000000000000000000" pitchFamily="2" charset="-122"/>
                <a:ea typeface="方正兰亭黑简体" panose="02000000000000000000" pitchFamily="2" charset="-122"/>
                <a:cs typeface="Open Sans" pitchFamily="34" charset="0"/>
              </a:rPr>
              <a:t>50%</a:t>
            </a:r>
          </a:p>
        </p:txBody>
      </p:sp>
      <p:sp>
        <p:nvSpPr>
          <p:cNvPr id="25" name="Arc 20"/>
          <p:cNvSpPr/>
          <p:nvPr/>
        </p:nvSpPr>
        <p:spPr>
          <a:xfrm>
            <a:off x="4223443" y="1641574"/>
            <a:ext cx="1573212" cy="1573212"/>
          </a:xfrm>
          <a:prstGeom prst="arc">
            <a:avLst>
              <a:gd name="adj1" fmla="val 16018236"/>
              <a:gd name="adj2" fmla="val 5788795"/>
            </a:avLst>
          </a:prstGeom>
          <a:noFill/>
          <a:ln w="101600" cap="rnd" cmpd="sng">
            <a:solidFill>
              <a:srgbClr val="3CCCC7"/>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latin typeface="方正兰亭黑简体" panose="02000000000000000000" pitchFamily="2" charset="-122"/>
              <a:ea typeface="方正兰亭黑简体" panose="02000000000000000000" pitchFamily="2" charset="-122"/>
            </a:endParaRPr>
          </a:p>
        </p:txBody>
      </p:sp>
      <p:sp>
        <p:nvSpPr>
          <p:cNvPr id="30" name="Oval 22"/>
          <p:cNvSpPr/>
          <p:nvPr/>
        </p:nvSpPr>
        <p:spPr>
          <a:xfrm>
            <a:off x="6599706" y="1641574"/>
            <a:ext cx="1573213" cy="1573212"/>
          </a:xfrm>
          <a:prstGeom prst="ellipse">
            <a:avLst/>
          </a:prstGeom>
          <a:noFill/>
          <a:ln w="101600" cap="rnd" cmpd="sng">
            <a:solidFill>
              <a:schemeClr val="bg1">
                <a:lumMod val="85000"/>
              </a:schemeClr>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zh-CN">
              <a:solidFill>
                <a:srgbClr val="FFFFFF"/>
              </a:solidFill>
              <a:latin typeface="方正兰亭黑简体" panose="02000000000000000000" pitchFamily="2" charset="-122"/>
              <a:ea typeface="方正兰亭黑简体" panose="02000000000000000000" pitchFamily="2" charset="-122"/>
            </a:endParaRPr>
          </a:p>
        </p:txBody>
      </p:sp>
      <p:sp>
        <p:nvSpPr>
          <p:cNvPr id="31" name="Oval 23"/>
          <p:cNvSpPr/>
          <p:nvPr/>
        </p:nvSpPr>
        <p:spPr>
          <a:xfrm>
            <a:off x="6798144" y="1840011"/>
            <a:ext cx="1176337" cy="1176338"/>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400" b="1" dirty="0">
                <a:solidFill>
                  <a:schemeClr val="bg1"/>
                </a:solidFill>
                <a:latin typeface="方正兰亭黑简体" panose="02000000000000000000" pitchFamily="2" charset="-122"/>
                <a:ea typeface="方正兰亭黑简体" panose="02000000000000000000" pitchFamily="2" charset="-122"/>
                <a:cs typeface="Open Sans" pitchFamily="34" charset="0"/>
              </a:rPr>
              <a:t>45%</a:t>
            </a:r>
          </a:p>
        </p:txBody>
      </p:sp>
      <p:sp>
        <p:nvSpPr>
          <p:cNvPr id="32" name="Arc 24"/>
          <p:cNvSpPr/>
          <p:nvPr/>
        </p:nvSpPr>
        <p:spPr>
          <a:xfrm>
            <a:off x="6599706" y="1641574"/>
            <a:ext cx="1573213" cy="1573212"/>
          </a:xfrm>
          <a:prstGeom prst="arc">
            <a:avLst>
              <a:gd name="adj1" fmla="val 16018236"/>
              <a:gd name="adj2" fmla="val 3132458"/>
            </a:avLst>
          </a:prstGeom>
          <a:noFill/>
          <a:ln w="101600" cap="rnd" cmpd="sng">
            <a:solidFill>
              <a:srgbClr val="3CCCC7"/>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latin typeface="方正兰亭黑简体" panose="02000000000000000000" pitchFamily="2" charset="-122"/>
              <a:ea typeface="方正兰亭黑简体" panose="02000000000000000000" pitchFamily="2" charset="-122"/>
            </a:endParaRPr>
          </a:p>
        </p:txBody>
      </p:sp>
      <p:sp>
        <p:nvSpPr>
          <p:cNvPr id="33" name="Oval 26"/>
          <p:cNvSpPr/>
          <p:nvPr/>
        </p:nvSpPr>
        <p:spPr>
          <a:xfrm>
            <a:off x="8945437" y="1641574"/>
            <a:ext cx="1573213" cy="1573212"/>
          </a:xfrm>
          <a:prstGeom prst="ellipse">
            <a:avLst/>
          </a:prstGeom>
          <a:noFill/>
          <a:ln w="101600" cap="rnd" cmpd="sng">
            <a:solidFill>
              <a:schemeClr val="bg1">
                <a:lumMod val="85000"/>
              </a:schemeClr>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zh-CN">
              <a:solidFill>
                <a:srgbClr val="FFFFFF"/>
              </a:solidFill>
              <a:latin typeface="方正兰亭黑简体" panose="02000000000000000000" pitchFamily="2" charset="-122"/>
              <a:ea typeface="方正兰亭黑简体" panose="02000000000000000000" pitchFamily="2" charset="-122"/>
            </a:endParaRPr>
          </a:p>
        </p:txBody>
      </p:sp>
      <p:sp>
        <p:nvSpPr>
          <p:cNvPr id="38" name="Oval 27"/>
          <p:cNvSpPr/>
          <p:nvPr/>
        </p:nvSpPr>
        <p:spPr>
          <a:xfrm>
            <a:off x="9143875" y="1840011"/>
            <a:ext cx="1176337" cy="1176338"/>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400" b="1" dirty="0">
                <a:solidFill>
                  <a:schemeClr val="bg1"/>
                </a:solidFill>
                <a:latin typeface="方正兰亭黑简体" panose="02000000000000000000" pitchFamily="2" charset="-122"/>
                <a:ea typeface="方正兰亭黑简体" panose="02000000000000000000" pitchFamily="2" charset="-122"/>
                <a:cs typeface="Open Sans" pitchFamily="34" charset="0"/>
              </a:rPr>
              <a:t>90%</a:t>
            </a:r>
          </a:p>
        </p:txBody>
      </p:sp>
      <p:sp>
        <p:nvSpPr>
          <p:cNvPr id="41" name="Arc 28"/>
          <p:cNvSpPr/>
          <p:nvPr/>
        </p:nvSpPr>
        <p:spPr>
          <a:xfrm>
            <a:off x="8945437" y="1641574"/>
            <a:ext cx="1573213" cy="1573212"/>
          </a:xfrm>
          <a:prstGeom prst="arc">
            <a:avLst>
              <a:gd name="adj1" fmla="val 16018236"/>
              <a:gd name="adj2" fmla="val 13285852"/>
            </a:avLst>
          </a:prstGeom>
          <a:noFill/>
          <a:ln w="101600" cap="rnd" cmpd="sng">
            <a:solidFill>
              <a:srgbClr val="3CCCC7"/>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latin typeface="方正兰亭黑简体" panose="02000000000000000000" pitchFamily="2" charset="-122"/>
              <a:ea typeface="方正兰亭黑简体" panose="02000000000000000000" pitchFamily="2" charset="-122"/>
            </a:endParaRPr>
          </a:p>
        </p:txBody>
      </p:sp>
      <p:sp>
        <p:nvSpPr>
          <p:cNvPr id="51" name="文本框 9"/>
          <p:cNvSpPr txBox="1"/>
          <p:nvPr/>
        </p:nvSpPr>
        <p:spPr>
          <a:xfrm>
            <a:off x="985019" y="188640"/>
            <a:ext cx="1872208" cy="346249"/>
          </a:xfrm>
          <a:prstGeom prst="rect">
            <a:avLst/>
          </a:prstGeom>
          <a:noFill/>
        </p:spPr>
        <p:txBody>
          <a:bodyPr wrap="square" lIns="68580" tIns="34290" rIns="68580" bIns="34290" rtlCol="0">
            <a:spAutoFit/>
          </a:bodyPr>
          <a:lstStyle/>
          <a:p>
            <a:pPr marL="0" lvl="1"/>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成本预算</a:t>
            </a:r>
          </a:p>
        </p:txBody>
      </p:sp>
      <p:sp>
        <p:nvSpPr>
          <p:cNvPr id="52" name="六边形 51"/>
          <p:cNvSpPr/>
          <p:nvPr/>
        </p:nvSpPr>
        <p:spPr>
          <a:xfrm>
            <a:off x="241896" y="125398"/>
            <a:ext cx="481345" cy="414953"/>
          </a:xfrm>
          <a:prstGeom prst="hexagon">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3" name="直接连接符 52"/>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9412843" y="188639"/>
            <a:ext cx="933216"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5" name="矩形 54"/>
          <p:cNvSpPr/>
          <p:nvPr/>
        </p:nvSpPr>
        <p:spPr>
          <a:xfrm>
            <a:off x="10347503" y="187549"/>
            <a:ext cx="1582732"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6" name="六边形 55"/>
          <p:cNvSpPr/>
          <p:nvPr/>
        </p:nvSpPr>
        <p:spPr>
          <a:xfrm>
            <a:off x="669464" y="404664"/>
            <a:ext cx="171539" cy="147879"/>
          </a:xfrm>
          <a:prstGeom prst="hexagon">
            <a:avLst/>
          </a:prstGeom>
          <a:gradFill>
            <a:gsLst>
              <a:gs pos="0">
                <a:srgbClr val="92D050"/>
              </a:gs>
              <a:gs pos="52000">
                <a:srgbClr val="3CCCC7"/>
              </a:gs>
              <a:gs pos="100000">
                <a:srgbClr val="25BFF1"/>
              </a:gs>
            </a:gsLst>
            <a:lin ang="150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文本框 9"/>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第五章</a:t>
            </a:r>
          </a:p>
        </p:txBody>
      </p:sp>
      <p:sp>
        <p:nvSpPr>
          <p:cNvPr id="58" name="文本框 9"/>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财务与融资</a:t>
            </a:r>
          </a:p>
        </p:txBody>
      </p:sp>
      <p:sp>
        <p:nvSpPr>
          <p:cNvPr id="60" name="KSO_Shape"/>
          <p:cNvSpPr/>
          <p:nvPr/>
        </p:nvSpPr>
        <p:spPr bwMode="auto">
          <a:xfrm>
            <a:off x="347668" y="212079"/>
            <a:ext cx="251656" cy="241590"/>
          </a:xfrm>
          <a:custGeom>
            <a:avLst/>
            <a:gdLst>
              <a:gd name="T0" fmla="*/ 1618108 w 3816350"/>
              <a:gd name="T1" fmla="*/ 3491708 h 3665538"/>
              <a:gd name="T2" fmla="*/ 3711914 w 3816350"/>
              <a:gd name="T3" fmla="*/ 3515947 h 3665538"/>
              <a:gd name="T4" fmla="*/ 1938033 w 3816350"/>
              <a:gd name="T5" fmla="*/ 3320852 h 3665538"/>
              <a:gd name="T6" fmla="*/ 2466975 w 3816350"/>
              <a:gd name="T7" fmla="*/ 3464378 h 3665538"/>
              <a:gd name="T8" fmla="*/ 1420823 w 3816350"/>
              <a:gd name="T9" fmla="*/ 3514907 h 3665538"/>
              <a:gd name="T10" fmla="*/ 1072366 w 3816350"/>
              <a:gd name="T11" fmla="*/ 3448171 h 3665538"/>
              <a:gd name="T12" fmla="*/ 350995 w 3816350"/>
              <a:gd name="T13" fmla="*/ 3613421 h 3665538"/>
              <a:gd name="T14" fmla="*/ 2826009 w 3816350"/>
              <a:gd name="T15" fmla="*/ 3416327 h 3665538"/>
              <a:gd name="T16" fmla="*/ 3710327 w 3816350"/>
              <a:gd name="T17" fmla="*/ 3553504 h 3665538"/>
              <a:gd name="T18" fmla="*/ 1625482 w 3816350"/>
              <a:gd name="T19" fmla="*/ 3379536 h 3665538"/>
              <a:gd name="T20" fmla="*/ 2426374 w 3816350"/>
              <a:gd name="T21" fmla="*/ 3213000 h 3665538"/>
              <a:gd name="T22" fmla="*/ 771525 w 3816350"/>
              <a:gd name="T23" fmla="*/ 3205163 h 3665538"/>
              <a:gd name="T24" fmla="*/ 1067953 w 3816350"/>
              <a:gd name="T25" fmla="*/ 3277053 h 3665538"/>
              <a:gd name="T26" fmla="*/ 784892 w 3816350"/>
              <a:gd name="T27" fmla="*/ 3451540 h 3665538"/>
              <a:gd name="T28" fmla="*/ 2490788 w 3816350"/>
              <a:gd name="T29" fmla="*/ 3116568 h 3665538"/>
              <a:gd name="T30" fmla="*/ 1449375 w 3816350"/>
              <a:gd name="T31" fmla="*/ 3307847 h 3665538"/>
              <a:gd name="T32" fmla="*/ 2434307 w 3816350"/>
              <a:gd name="T33" fmla="*/ 3163198 h 3665538"/>
              <a:gd name="T34" fmla="*/ 3783974 w 3816350"/>
              <a:gd name="T35" fmla="*/ 3278823 h 3665538"/>
              <a:gd name="T36" fmla="*/ 2635250 w 3816350"/>
              <a:gd name="T37" fmla="*/ 3206432 h 3665538"/>
              <a:gd name="T38" fmla="*/ 3815080 w 3816350"/>
              <a:gd name="T39" fmla="*/ 3040062 h 3665538"/>
              <a:gd name="T40" fmla="*/ 2866956 w 3816350"/>
              <a:gd name="T41" fmla="*/ 3006725 h 3665538"/>
              <a:gd name="T42" fmla="*/ 657993 w 3816350"/>
              <a:gd name="T43" fmla="*/ 3196983 h 3665538"/>
              <a:gd name="T44" fmla="*/ 872062 w 3816350"/>
              <a:gd name="T45" fmla="*/ 3214746 h 3665538"/>
              <a:gd name="T46" fmla="*/ 825374 w 3816350"/>
              <a:gd name="T47" fmla="*/ 2994614 h 3665538"/>
              <a:gd name="T48" fmla="*/ 1190307 w 3816350"/>
              <a:gd name="T49" fmla="*/ 3120223 h 3665538"/>
              <a:gd name="T50" fmla="*/ 273368 w 3816350"/>
              <a:gd name="T51" fmla="*/ 3120223 h 3665538"/>
              <a:gd name="T52" fmla="*/ 1472924 w 3816350"/>
              <a:gd name="T53" fmla="*/ 2958852 h 3665538"/>
              <a:gd name="T54" fmla="*/ 2445690 w 3816350"/>
              <a:gd name="T55" fmla="*/ 3096148 h 3665538"/>
              <a:gd name="T56" fmla="*/ 1403350 w 3816350"/>
              <a:gd name="T57" fmla="*/ 2909186 h 3665538"/>
              <a:gd name="T58" fmla="*/ 3767144 w 3816350"/>
              <a:gd name="T59" fmla="*/ 2880042 h 3665538"/>
              <a:gd name="T60" fmla="*/ 2660954 w 3816350"/>
              <a:gd name="T61" fmla="*/ 3062923 h 3665538"/>
              <a:gd name="T62" fmla="*/ 2077078 w 3816350"/>
              <a:gd name="T63" fmla="*/ 2755988 h 3665538"/>
              <a:gd name="T64" fmla="*/ 2064323 w 3816350"/>
              <a:gd name="T65" fmla="*/ 3023556 h 3665538"/>
              <a:gd name="T66" fmla="*/ 1553136 w 3816350"/>
              <a:gd name="T67" fmla="*/ 2926811 h 3665538"/>
              <a:gd name="T68" fmla="*/ 2489519 w 3816350"/>
              <a:gd name="T69" fmla="*/ 2707310 h 3665538"/>
              <a:gd name="T70" fmla="*/ 1846579 w 3816350"/>
              <a:gd name="T71" fmla="*/ 2621224 h 3665538"/>
              <a:gd name="T72" fmla="*/ 3411957 w 3816350"/>
              <a:gd name="T73" fmla="*/ 2738921 h 3665538"/>
              <a:gd name="T74" fmla="*/ 3080259 w 3816350"/>
              <a:gd name="T75" fmla="*/ 2936880 h 3665538"/>
              <a:gd name="T76" fmla="*/ 1829436 w 3816350"/>
              <a:gd name="T77" fmla="*/ 2582778 h 3665538"/>
              <a:gd name="T78" fmla="*/ 1856740 w 3816350"/>
              <a:gd name="T79" fmla="*/ 2801747 h 3665538"/>
              <a:gd name="T80" fmla="*/ 2088516 w 3816350"/>
              <a:gd name="T81" fmla="*/ 2619751 h 3665538"/>
              <a:gd name="T82" fmla="*/ 2403793 w 3816350"/>
              <a:gd name="T83" fmla="*/ 2645568 h 3665538"/>
              <a:gd name="T84" fmla="*/ 1545273 w 3816350"/>
              <a:gd name="T85" fmla="*/ 2758080 h 3665538"/>
              <a:gd name="T86" fmla="*/ 2737140 w 3816350"/>
              <a:gd name="T87" fmla="*/ 2576196 h 3665538"/>
              <a:gd name="T88" fmla="*/ 3655103 w 3816350"/>
              <a:gd name="T89" fmla="*/ 2636838 h 3665538"/>
              <a:gd name="T90" fmla="*/ 2771738 w 3816350"/>
              <a:gd name="T91" fmla="*/ 2448243 h 3665538"/>
              <a:gd name="T92" fmla="*/ 2989478 w 3816350"/>
              <a:gd name="T93" fmla="*/ 2307907 h 3665538"/>
              <a:gd name="T94" fmla="*/ 2867591 w 3816350"/>
              <a:gd name="T95" fmla="*/ 2234247 h 3665538"/>
              <a:gd name="T96" fmla="*/ 3696043 w 3816350"/>
              <a:gd name="T97" fmla="*/ 2367598 h 3665538"/>
              <a:gd name="T98" fmla="*/ 3314856 w 3816350"/>
              <a:gd name="T99" fmla="*/ 1892183 h 3665538"/>
              <a:gd name="T100" fmla="*/ 2974884 w 3816350"/>
              <a:gd name="T101" fmla="*/ 2068371 h 3665538"/>
              <a:gd name="T102" fmla="*/ 3799844 w 3816350"/>
              <a:gd name="T103" fmla="*/ 2062969 h 3665538"/>
              <a:gd name="T104" fmla="*/ 2637789 w 3816350"/>
              <a:gd name="T105" fmla="*/ 2027696 h 3665538"/>
              <a:gd name="T106" fmla="*/ 3189458 w 3816350"/>
              <a:gd name="T107" fmla="*/ 1697313 h 3665538"/>
              <a:gd name="T108" fmla="*/ 3015840 w 3816350"/>
              <a:gd name="T109" fmla="*/ 1948969 h 3665538"/>
              <a:gd name="T110" fmla="*/ 3354189 w 3816350"/>
              <a:gd name="T111" fmla="*/ 1860541 h 3665538"/>
              <a:gd name="T112" fmla="*/ 3468771 w 3816350"/>
              <a:gd name="T113" fmla="*/ 1695411 h 3665538"/>
              <a:gd name="T114" fmla="*/ 3173905 w 3816350"/>
              <a:gd name="T115" fmla="*/ 2035495 h 3665538"/>
              <a:gd name="T116" fmla="*/ 3074241 w 3816350"/>
              <a:gd name="T117" fmla="*/ 1681466 h 3665538"/>
              <a:gd name="T118" fmla="*/ 3386120 w 3816350"/>
              <a:gd name="T119" fmla="*/ 1131189 h 3665538"/>
              <a:gd name="T120" fmla="*/ 254975 w 3816350"/>
              <a:gd name="T121" fmla="*/ 2785759 h 3665538"/>
              <a:gd name="T122" fmla="*/ 1131353 w 3816350"/>
              <a:gd name="T123" fmla="*/ 1377803 h 3665538"/>
              <a:gd name="T124" fmla="*/ 2508155 w 3816350"/>
              <a:gd name="T125" fmla="*/ 314537 h 3665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16350" h="3665538">
                <a:moveTo>
                  <a:pt x="1892592" y="3532067"/>
                </a:moveTo>
                <a:lnTo>
                  <a:pt x="1892592" y="3635348"/>
                </a:lnTo>
                <a:lnTo>
                  <a:pt x="1913877" y="3636302"/>
                </a:lnTo>
                <a:lnTo>
                  <a:pt x="1935480" y="3636302"/>
                </a:lnTo>
                <a:lnTo>
                  <a:pt x="1965343" y="3635666"/>
                </a:lnTo>
                <a:lnTo>
                  <a:pt x="1965343" y="3532385"/>
                </a:lnTo>
                <a:lnTo>
                  <a:pt x="1935480" y="3532703"/>
                </a:lnTo>
                <a:lnTo>
                  <a:pt x="1913877" y="3532703"/>
                </a:lnTo>
                <a:lnTo>
                  <a:pt x="1892592" y="3532067"/>
                </a:lnTo>
                <a:close/>
                <a:moveTo>
                  <a:pt x="665284" y="3532067"/>
                </a:moveTo>
                <a:lnTo>
                  <a:pt x="665284" y="3635348"/>
                </a:lnTo>
                <a:lnTo>
                  <a:pt x="686575" y="3636302"/>
                </a:lnTo>
                <a:lnTo>
                  <a:pt x="708185" y="3636302"/>
                </a:lnTo>
                <a:lnTo>
                  <a:pt x="738374" y="3635666"/>
                </a:lnTo>
                <a:lnTo>
                  <a:pt x="738374" y="3532385"/>
                </a:lnTo>
                <a:lnTo>
                  <a:pt x="708185" y="3532703"/>
                </a:lnTo>
                <a:lnTo>
                  <a:pt x="686575" y="3532703"/>
                </a:lnTo>
                <a:lnTo>
                  <a:pt x="665284" y="3532067"/>
                </a:lnTo>
                <a:close/>
                <a:moveTo>
                  <a:pt x="1746773" y="3519356"/>
                </a:moveTo>
                <a:lnTo>
                  <a:pt x="1746773" y="3623272"/>
                </a:lnTo>
                <a:lnTo>
                  <a:pt x="1764563" y="3625497"/>
                </a:lnTo>
                <a:lnTo>
                  <a:pt x="1782671" y="3628039"/>
                </a:lnTo>
                <a:lnTo>
                  <a:pt x="1800780" y="3629628"/>
                </a:lnTo>
                <a:lnTo>
                  <a:pt x="1819841" y="3631535"/>
                </a:lnTo>
                <a:lnTo>
                  <a:pt x="1819841" y="3527618"/>
                </a:lnTo>
                <a:lnTo>
                  <a:pt x="1800780" y="3526029"/>
                </a:lnTo>
                <a:lnTo>
                  <a:pt x="1782671" y="3524123"/>
                </a:lnTo>
                <a:lnTo>
                  <a:pt x="1764563" y="3521580"/>
                </a:lnTo>
                <a:lnTo>
                  <a:pt x="1746773" y="3519356"/>
                </a:lnTo>
                <a:close/>
                <a:moveTo>
                  <a:pt x="519421" y="3519356"/>
                </a:moveTo>
                <a:lnTo>
                  <a:pt x="519421" y="3623272"/>
                </a:lnTo>
                <a:lnTo>
                  <a:pt x="537217" y="3625497"/>
                </a:lnTo>
                <a:lnTo>
                  <a:pt x="555330" y="3628039"/>
                </a:lnTo>
                <a:lnTo>
                  <a:pt x="573762" y="3629946"/>
                </a:lnTo>
                <a:lnTo>
                  <a:pt x="592511" y="3631535"/>
                </a:lnTo>
                <a:lnTo>
                  <a:pt x="592511" y="3527618"/>
                </a:lnTo>
                <a:lnTo>
                  <a:pt x="573762" y="3526029"/>
                </a:lnTo>
                <a:lnTo>
                  <a:pt x="555330" y="3524123"/>
                </a:lnTo>
                <a:lnTo>
                  <a:pt x="537217" y="3521580"/>
                </a:lnTo>
                <a:lnTo>
                  <a:pt x="519421" y="3519356"/>
                </a:lnTo>
                <a:close/>
                <a:moveTo>
                  <a:pt x="3151360" y="3517220"/>
                </a:moveTo>
                <a:lnTo>
                  <a:pt x="3151360" y="3632118"/>
                </a:lnTo>
                <a:lnTo>
                  <a:pt x="3174848" y="3632755"/>
                </a:lnTo>
                <a:lnTo>
                  <a:pt x="3198972" y="3633073"/>
                </a:lnTo>
                <a:lnTo>
                  <a:pt x="3231983" y="3632755"/>
                </a:lnTo>
                <a:lnTo>
                  <a:pt x="3231983" y="3517539"/>
                </a:lnTo>
                <a:lnTo>
                  <a:pt x="3198972" y="3517857"/>
                </a:lnTo>
                <a:lnTo>
                  <a:pt x="3174848" y="3517539"/>
                </a:lnTo>
                <a:lnTo>
                  <a:pt x="3151360" y="3517220"/>
                </a:lnTo>
                <a:close/>
                <a:moveTo>
                  <a:pt x="2989478" y="3502580"/>
                </a:moveTo>
                <a:lnTo>
                  <a:pt x="2989478" y="3618432"/>
                </a:lnTo>
                <a:lnTo>
                  <a:pt x="3009158" y="3620979"/>
                </a:lnTo>
                <a:lnTo>
                  <a:pt x="3029472" y="3623525"/>
                </a:lnTo>
                <a:lnTo>
                  <a:pt x="3049469" y="3625753"/>
                </a:lnTo>
                <a:lnTo>
                  <a:pt x="3070419" y="3627344"/>
                </a:lnTo>
                <a:lnTo>
                  <a:pt x="3070419" y="3512446"/>
                </a:lnTo>
                <a:lnTo>
                  <a:pt x="3049469" y="3510537"/>
                </a:lnTo>
                <a:lnTo>
                  <a:pt x="3029472" y="3507990"/>
                </a:lnTo>
                <a:lnTo>
                  <a:pt x="3009158" y="3505763"/>
                </a:lnTo>
                <a:lnTo>
                  <a:pt x="2989478" y="3502580"/>
                </a:lnTo>
                <a:close/>
                <a:moveTo>
                  <a:pt x="1600953" y="3486306"/>
                </a:moveTo>
                <a:lnTo>
                  <a:pt x="1600953" y="3591494"/>
                </a:lnTo>
                <a:lnTo>
                  <a:pt x="1618744" y="3596578"/>
                </a:lnTo>
                <a:lnTo>
                  <a:pt x="1636217" y="3601345"/>
                </a:lnTo>
                <a:lnTo>
                  <a:pt x="1654960" y="3606112"/>
                </a:lnTo>
                <a:lnTo>
                  <a:pt x="1673704" y="3610243"/>
                </a:lnTo>
                <a:lnTo>
                  <a:pt x="1673704" y="3506009"/>
                </a:lnTo>
                <a:lnTo>
                  <a:pt x="1654960" y="3501242"/>
                </a:lnTo>
                <a:lnTo>
                  <a:pt x="1636217" y="3496475"/>
                </a:lnTo>
                <a:lnTo>
                  <a:pt x="1618108" y="3491708"/>
                </a:lnTo>
                <a:lnTo>
                  <a:pt x="1600953" y="3486306"/>
                </a:lnTo>
                <a:close/>
                <a:moveTo>
                  <a:pt x="373875" y="3486306"/>
                </a:moveTo>
                <a:lnTo>
                  <a:pt x="373875" y="3591494"/>
                </a:lnTo>
                <a:lnTo>
                  <a:pt x="391353" y="3596578"/>
                </a:lnTo>
                <a:lnTo>
                  <a:pt x="409149" y="3601345"/>
                </a:lnTo>
                <a:lnTo>
                  <a:pt x="427581" y="3606112"/>
                </a:lnTo>
                <a:lnTo>
                  <a:pt x="446648" y="3610243"/>
                </a:lnTo>
                <a:lnTo>
                  <a:pt x="446648" y="3506009"/>
                </a:lnTo>
                <a:lnTo>
                  <a:pt x="427581" y="3501242"/>
                </a:lnTo>
                <a:lnTo>
                  <a:pt x="409149" y="3496475"/>
                </a:lnTo>
                <a:lnTo>
                  <a:pt x="390718" y="3491708"/>
                </a:lnTo>
                <a:lnTo>
                  <a:pt x="373875" y="3486306"/>
                </a:lnTo>
                <a:close/>
                <a:moveTo>
                  <a:pt x="2827597" y="3465978"/>
                </a:moveTo>
                <a:lnTo>
                  <a:pt x="2827597" y="3583104"/>
                </a:lnTo>
                <a:lnTo>
                  <a:pt x="2846959" y="3589151"/>
                </a:lnTo>
                <a:lnTo>
                  <a:pt x="2866956" y="3594243"/>
                </a:lnTo>
                <a:lnTo>
                  <a:pt x="2887588" y="3599336"/>
                </a:lnTo>
                <a:lnTo>
                  <a:pt x="2908220" y="3604110"/>
                </a:lnTo>
                <a:lnTo>
                  <a:pt x="2908220" y="3487939"/>
                </a:lnTo>
                <a:lnTo>
                  <a:pt x="2887588" y="3482847"/>
                </a:lnTo>
                <a:lnTo>
                  <a:pt x="2866956" y="3477436"/>
                </a:lnTo>
                <a:lnTo>
                  <a:pt x="2846959" y="3472025"/>
                </a:lnTo>
                <a:lnTo>
                  <a:pt x="2827597" y="3465978"/>
                </a:lnTo>
                <a:close/>
                <a:moveTo>
                  <a:pt x="2402802" y="3447218"/>
                </a:moveTo>
                <a:lnTo>
                  <a:pt x="2397719" y="3450714"/>
                </a:lnTo>
                <a:lnTo>
                  <a:pt x="2391365" y="3453891"/>
                </a:lnTo>
                <a:lnTo>
                  <a:pt x="2383740" y="3457387"/>
                </a:lnTo>
                <a:lnTo>
                  <a:pt x="2376433" y="3460565"/>
                </a:lnTo>
                <a:lnTo>
                  <a:pt x="2347841" y="3472005"/>
                </a:lnTo>
                <a:lnTo>
                  <a:pt x="2347841" y="3562893"/>
                </a:lnTo>
                <a:lnTo>
                  <a:pt x="2355784" y="3558761"/>
                </a:lnTo>
                <a:lnTo>
                  <a:pt x="2363408" y="3554630"/>
                </a:lnTo>
                <a:lnTo>
                  <a:pt x="2371033" y="3550181"/>
                </a:lnTo>
                <a:lnTo>
                  <a:pt x="2378340" y="3545414"/>
                </a:lnTo>
                <a:lnTo>
                  <a:pt x="2385329" y="3540648"/>
                </a:lnTo>
                <a:lnTo>
                  <a:pt x="2391683" y="3535881"/>
                </a:lnTo>
                <a:lnTo>
                  <a:pt x="2397719" y="3531114"/>
                </a:lnTo>
                <a:lnTo>
                  <a:pt x="2402802" y="3526983"/>
                </a:lnTo>
                <a:lnTo>
                  <a:pt x="2402802" y="3447218"/>
                </a:lnTo>
                <a:close/>
                <a:moveTo>
                  <a:pt x="1175646" y="3447218"/>
                </a:moveTo>
                <a:lnTo>
                  <a:pt x="1170561" y="3450714"/>
                </a:lnTo>
                <a:lnTo>
                  <a:pt x="1164205" y="3453891"/>
                </a:lnTo>
                <a:lnTo>
                  <a:pt x="1156578" y="3457387"/>
                </a:lnTo>
                <a:lnTo>
                  <a:pt x="1149269" y="3460565"/>
                </a:lnTo>
                <a:lnTo>
                  <a:pt x="1120669" y="3472005"/>
                </a:lnTo>
                <a:lnTo>
                  <a:pt x="1120669" y="3562893"/>
                </a:lnTo>
                <a:lnTo>
                  <a:pt x="1128613" y="3558761"/>
                </a:lnTo>
                <a:lnTo>
                  <a:pt x="1136240" y="3554630"/>
                </a:lnTo>
                <a:lnTo>
                  <a:pt x="1144185" y="3550181"/>
                </a:lnTo>
                <a:lnTo>
                  <a:pt x="1151176" y="3545414"/>
                </a:lnTo>
                <a:lnTo>
                  <a:pt x="1158167" y="3540648"/>
                </a:lnTo>
                <a:lnTo>
                  <a:pt x="1164523" y="3535881"/>
                </a:lnTo>
                <a:lnTo>
                  <a:pt x="1170561" y="3531114"/>
                </a:lnTo>
                <a:lnTo>
                  <a:pt x="1175646" y="3526347"/>
                </a:lnTo>
                <a:lnTo>
                  <a:pt x="1175646" y="3447218"/>
                </a:lnTo>
                <a:close/>
                <a:moveTo>
                  <a:pt x="3717945" y="3422692"/>
                </a:moveTo>
                <a:lnTo>
                  <a:pt x="3711914" y="3426193"/>
                </a:lnTo>
                <a:lnTo>
                  <a:pt x="3704931" y="3430013"/>
                </a:lnTo>
                <a:lnTo>
                  <a:pt x="3696678" y="3433832"/>
                </a:lnTo>
                <a:lnTo>
                  <a:pt x="3688425" y="3437651"/>
                </a:lnTo>
                <a:lnTo>
                  <a:pt x="3671285" y="3444335"/>
                </a:lnTo>
                <a:lnTo>
                  <a:pt x="3656684" y="3450064"/>
                </a:lnTo>
                <a:lnTo>
                  <a:pt x="3656684" y="3551276"/>
                </a:lnTo>
                <a:lnTo>
                  <a:pt x="3665254" y="3546820"/>
                </a:lnTo>
                <a:lnTo>
                  <a:pt x="3674142" y="3542046"/>
                </a:lnTo>
                <a:lnTo>
                  <a:pt x="3682394" y="3537272"/>
                </a:lnTo>
                <a:lnTo>
                  <a:pt x="3690647" y="3532179"/>
                </a:lnTo>
                <a:lnTo>
                  <a:pt x="3698582" y="3526769"/>
                </a:lnTo>
                <a:lnTo>
                  <a:pt x="3705566" y="3521358"/>
                </a:lnTo>
                <a:lnTo>
                  <a:pt x="3711914" y="3515947"/>
                </a:lnTo>
                <a:lnTo>
                  <a:pt x="3717945" y="3510855"/>
                </a:lnTo>
                <a:lnTo>
                  <a:pt x="3717945" y="3422692"/>
                </a:lnTo>
                <a:close/>
                <a:moveTo>
                  <a:pt x="1455133" y="3410672"/>
                </a:moveTo>
                <a:lnTo>
                  <a:pt x="1455133" y="3516813"/>
                </a:lnTo>
                <a:lnTo>
                  <a:pt x="1457675" y="3519674"/>
                </a:lnTo>
                <a:lnTo>
                  <a:pt x="1460216" y="3522534"/>
                </a:lnTo>
                <a:lnTo>
                  <a:pt x="1466888" y="3528572"/>
                </a:lnTo>
                <a:lnTo>
                  <a:pt x="1475466" y="3534610"/>
                </a:lnTo>
                <a:lnTo>
                  <a:pt x="1484679" y="3540965"/>
                </a:lnTo>
                <a:lnTo>
                  <a:pt x="1495162" y="3547639"/>
                </a:lnTo>
                <a:lnTo>
                  <a:pt x="1505964" y="3553677"/>
                </a:lnTo>
                <a:lnTo>
                  <a:pt x="1517083" y="3559715"/>
                </a:lnTo>
                <a:lnTo>
                  <a:pt x="1528202" y="3564799"/>
                </a:lnTo>
                <a:lnTo>
                  <a:pt x="1528202" y="3457387"/>
                </a:lnTo>
                <a:lnTo>
                  <a:pt x="1517083" y="3452302"/>
                </a:lnTo>
                <a:lnTo>
                  <a:pt x="1506917" y="3446582"/>
                </a:lnTo>
                <a:lnTo>
                  <a:pt x="1497068" y="3441180"/>
                </a:lnTo>
                <a:lnTo>
                  <a:pt x="1487538" y="3435142"/>
                </a:lnTo>
                <a:lnTo>
                  <a:pt x="1478960" y="3429422"/>
                </a:lnTo>
                <a:lnTo>
                  <a:pt x="1470700" y="3423384"/>
                </a:lnTo>
                <a:lnTo>
                  <a:pt x="1462758" y="3417028"/>
                </a:lnTo>
                <a:lnTo>
                  <a:pt x="1455133" y="3410672"/>
                </a:lnTo>
                <a:close/>
                <a:moveTo>
                  <a:pt x="227694" y="3410672"/>
                </a:moveTo>
                <a:lnTo>
                  <a:pt x="227694" y="3516813"/>
                </a:lnTo>
                <a:lnTo>
                  <a:pt x="230237" y="3519674"/>
                </a:lnTo>
                <a:lnTo>
                  <a:pt x="233097" y="3522534"/>
                </a:lnTo>
                <a:lnTo>
                  <a:pt x="239770" y="3528572"/>
                </a:lnTo>
                <a:lnTo>
                  <a:pt x="248033" y="3534610"/>
                </a:lnTo>
                <a:lnTo>
                  <a:pt x="257566" y="3540965"/>
                </a:lnTo>
                <a:lnTo>
                  <a:pt x="267735" y="3547639"/>
                </a:lnTo>
                <a:lnTo>
                  <a:pt x="278858" y="3553677"/>
                </a:lnTo>
                <a:lnTo>
                  <a:pt x="289662" y="3559715"/>
                </a:lnTo>
                <a:lnTo>
                  <a:pt x="300785" y="3564799"/>
                </a:lnTo>
                <a:lnTo>
                  <a:pt x="300785" y="3457387"/>
                </a:lnTo>
                <a:lnTo>
                  <a:pt x="289662" y="3452302"/>
                </a:lnTo>
                <a:lnTo>
                  <a:pt x="279493" y="3446582"/>
                </a:lnTo>
                <a:lnTo>
                  <a:pt x="269642" y="3441180"/>
                </a:lnTo>
                <a:lnTo>
                  <a:pt x="260108" y="3435142"/>
                </a:lnTo>
                <a:lnTo>
                  <a:pt x="251528" y="3429422"/>
                </a:lnTo>
                <a:lnTo>
                  <a:pt x="243266" y="3423384"/>
                </a:lnTo>
                <a:lnTo>
                  <a:pt x="235321" y="3417028"/>
                </a:lnTo>
                <a:lnTo>
                  <a:pt x="227694" y="3410672"/>
                </a:lnTo>
                <a:close/>
                <a:moveTo>
                  <a:pt x="2665715" y="3381953"/>
                </a:moveTo>
                <a:lnTo>
                  <a:pt x="2665715" y="3500670"/>
                </a:lnTo>
                <a:lnTo>
                  <a:pt x="2668254" y="3503216"/>
                </a:lnTo>
                <a:lnTo>
                  <a:pt x="2671429" y="3506399"/>
                </a:lnTo>
                <a:lnTo>
                  <a:pt x="2678729" y="3512765"/>
                </a:lnTo>
                <a:lnTo>
                  <a:pt x="2687934" y="3519767"/>
                </a:lnTo>
                <a:lnTo>
                  <a:pt x="2698726" y="3527087"/>
                </a:lnTo>
                <a:lnTo>
                  <a:pt x="2710153" y="3534089"/>
                </a:lnTo>
                <a:lnTo>
                  <a:pt x="2722215" y="3541409"/>
                </a:lnTo>
                <a:lnTo>
                  <a:pt x="2734594" y="3547457"/>
                </a:lnTo>
                <a:lnTo>
                  <a:pt x="2746656" y="3553504"/>
                </a:lnTo>
                <a:lnTo>
                  <a:pt x="2746656" y="3434150"/>
                </a:lnTo>
                <a:lnTo>
                  <a:pt x="2734594" y="3428103"/>
                </a:lnTo>
                <a:lnTo>
                  <a:pt x="2723167" y="3422374"/>
                </a:lnTo>
                <a:lnTo>
                  <a:pt x="2712058" y="3416009"/>
                </a:lnTo>
                <a:lnTo>
                  <a:pt x="2701583" y="3409325"/>
                </a:lnTo>
                <a:lnTo>
                  <a:pt x="2691743" y="3402959"/>
                </a:lnTo>
                <a:lnTo>
                  <a:pt x="2682538" y="3396276"/>
                </a:lnTo>
                <a:lnTo>
                  <a:pt x="2673650" y="3388955"/>
                </a:lnTo>
                <a:lnTo>
                  <a:pt x="2665715" y="3381953"/>
                </a:lnTo>
                <a:close/>
                <a:moveTo>
                  <a:pt x="1916773" y="3320218"/>
                </a:moveTo>
                <a:lnTo>
                  <a:pt x="1916773" y="3423312"/>
                </a:lnTo>
                <a:lnTo>
                  <a:pt x="1938033" y="3423629"/>
                </a:lnTo>
                <a:lnTo>
                  <a:pt x="1959928" y="3424263"/>
                </a:lnTo>
                <a:lnTo>
                  <a:pt x="1989755" y="3423629"/>
                </a:lnTo>
                <a:lnTo>
                  <a:pt x="1989755" y="3320535"/>
                </a:lnTo>
                <a:lnTo>
                  <a:pt x="1959293" y="3320852"/>
                </a:lnTo>
                <a:lnTo>
                  <a:pt x="1938033" y="3320852"/>
                </a:lnTo>
                <a:lnTo>
                  <a:pt x="1916773" y="3320218"/>
                </a:lnTo>
                <a:close/>
                <a:moveTo>
                  <a:pt x="1404938" y="3314700"/>
                </a:moveTo>
                <a:lnTo>
                  <a:pt x="1408115" y="3320420"/>
                </a:lnTo>
                <a:lnTo>
                  <a:pt x="1411928" y="3325505"/>
                </a:lnTo>
                <a:lnTo>
                  <a:pt x="1415740" y="3330590"/>
                </a:lnTo>
                <a:lnTo>
                  <a:pt x="1419552" y="3335992"/>
                </a:lnTo>
                <a:lnTo>
                  <a:pt x="1424000" y="3340759"/>
                </a:lnTo>
                <a:lnTo>
                  <a:pt x="1428447" y="3346161"/>
                </a:lnTo>
                <a:lnTo>
                  <a:pt x="1438296" y="3356013"/>
                </a:lnTo>
                <a:lnTo>
                  <a:pt x="1448780" y="3365229"/>
                </a:lnTo>
                <a:lnTo>
                  <a:pt x="1460852" y="3374444"/>
                </a:lnTo>
                <a:lnTo>
                  <a:pt x="1472924" y="3383025"/>
                </a:lnTo>
                <a:lnTo>
                  <a:pt x="1486267" y="3391287"/>
                </a:lnTo>
                <a:lnTo>
                  <a:pt x="1500563" y="3399550"/>
                </a:lnTo>
                <a:lnTo>
                  <a:pt x="1515494" y="3407494"/>
                </a:lnTo>
                <a:lnTo>
                  <a:pt x="1531061" y="3415121"/>
                </a:lnTo>
                <a:lnTo>
                  <a:pt x="1547263" y="3422113"/>
                </a:lnTo>
                <a:lnTo>
                  <a:pt x="1564101" y="3428786"/>
                </a:lnTo>
                <a:lnTo>
                  <a:pt x="1581574" y="3435142"/>
                </a:lnTo>
                <a:lnTo>
                  <a:pt x="1599682" y="3441498"/>
                </a:lnTo>
                <a:lnTo>
                  <a:pt x="1618108" y="3447218"/>
                </a:lnTo>
                <a:lnTo>
                  <a:pt x="1637170" y="3452620"/>
                </a:lnTo>
                <a:lnTo>
                  <a:pt x="1656866" y="3457705"/>
                </a:lnTo>
                <a:lnTo>
                  <a:pt x="1676881" y="3462472"/>
                </a:lnTo>
                <a:lnTo>
                  <a:pt x="1697213" y="3466921"/>
                </a:lnTo>
                <a:lnTo>
                  <a:pt x="1718180" y="3471052"/>
                </a:lnTo>
                <a:lnTo>
                  <a:pt x="1738830" y="3474865"/>
                </a:lnTo>
                <a:lnTo>
                  <a:pt x="1760116" y="3478361"/>
                </a:lnTo>
                <a:lnTo>
                  <a:pt x="1782036" y="3480903"/>
                </a:lnTo>
                <a:lnTo>
                  <a:pt x="1803639" y="3483763"/>
                </a:lnTo>
                <a:lnTo>
                  <a:pt x="1825877" y="3486306"/>
                </a:lnTo>
                <a:lnTo>
                  <a:pt x="1847798" y="3488213"/>
                </a:lnTo>
                <a:lnTo>
                  <a:pt x="1870036" y="3489801"/>
                </a:lnTo>
                <a:lnTo>
                  <a:pt x="1891957" y="3490755"/>
                </a:lnTo>
                <a:lnTo>
                  <a:pt x="1914513" y="3492026"/>
                </a:lnTo>
                <a:lnTo>
                  <a:pt x="1936751" y="3492344"/>
                </a:lnTo>
                <a:lnTo>
                  <a:pt x="1959307" y="3492979"/>
                </a:lnTo>
                <a:lnTo>
                  <a:pt x="1978051" y="3492344"/>
                </a:lnTo>
                <a:lnTo>
                  <a:pt x="1996794" y="3492026"/>
                </a:lnTo>
                <a:lnTo>
                  <a:pt x="2015538" y="3491708"/>
                </a:lnTo>
                <a:lnTo>
                  <a:pt x="2034599" y="3490437"/>
                </a:lnTo>
                <a:lnTo>
                  <a:pt x="2053025" y="3489801"/>
                </a:lnTo>
                <a:lnTo>
                  <a:pt x="2071769" y="3488213"/>
                </a:lnTo>
                <a:lnTo>
                  <a:pt x="2090513" y="3486624"/>
                </a:lnTo>
                <a:lnTo>
                  <a:pt x="2108621" y="3484717"/>
                </a:lnTo>
                <a:lnTo>
                  <a:pt x="2127365" y="3482492"/>
                </a:lnTo>
                <a:lnTo>
                  <a:pt x="2145473" y="3480268"/>
                </a:lnTo>
                <a:lnTo>
                  <a:pt x="2163581" y="3477408"/>
                </a:lnTo>
                <a:lnTo>
                  <a:pt x="2181372" y="3474865"/>
                </a:lnTo>
                <a:lnTo>
                  <a:pt x="2199163" y="3471688"/>
                </a:lnTo>
                <a:lnTo>
                  <a:pt x="2216318" y="3468510"/>
                </a:lnTo>
                <a:lnTo>
                  <a:pt x="2233473" y="3464696"/>
                </a:lnTo>
                <a:lnTo>
                  <a:pt x="2250311" y="3460883"/>
                </a:lnTo>
                <a:lnTo>
                  <a:pt x="2266830" y="3457069"/>
                </a:lnTo>
                <a:lnTo>
                  <a:pt x="2283668" y="3452620"/>
                </a:lnTo>
                <a:lnTo>
                  <a:pt x="2299235" y="3448171"/>
                </a:lnTo>
                <a:lnTo>
                  <a:pt x="2315119" y="3443404"/>
                </a:lnTo>
                <a:lnTo>
                  <a:pt x="2330051" y="3438320"/>
                </a:lnTo>
                <a:lnTo>
                  <a:pt x="2344982" y="3432917"/>
                </a:lnTo>
                <a:lnTo>
                  <a:pt x="2359278" y="3427833"/>
                </a:lnTo>
                <a:lnTo>
                  <a:pt x="2373574" y="3421795"/>
                </a:lnTo>
                <a:lnTo>
                  <a:pt x="2386917" y="3415757"/>
                </a:lnTo>
                <a:lnTo>
                  <a:pt x="2399942" y="3409719"/>
                </a:lnTo>
                <a:lnTo>
                  <a:pt x="2412650" y="3403363"/>
                </a:lnTo>
                <a:lnTo>
                  <a:pt x="2424722" y="3396690"/>
                </a:lnTo>
                <a:lnTo>
                  <a:pt x="2436159" y="3389380"/>
                </a:lnTo>
                <a:lnTo>
                  <a:pt x="2446961" y="3382389"/>
                </a:lnTo>
                <a:lnTo>
                  <a:pt x="2457444" y="3375080"/>
                </a:lnTo>
                <a:lnTo>
                  <a:pt x="2466975" y="3367453"/>
                </a:lnTo>
                <a:lnTo>
                  <a:pt x="2466975" y="3464378"/>
                </a:lnTo>
                <a:lnTo>
                  <a:pt x="2466657" y="3464696"/>
                </a:lnTo>
                <a:lnTo>
                  <a:pt x="2466340" y="3472641"/>
                </a:lnTo>
                <a:lnTo>
                  <a:pt x="2466022" y="3477408"/>
                </a:lnTo>
                <a:lnTo>
                  <a:pt x="2464751" y="3482492"/>
                </a:lnTo>
                <a:lnTo>
                  <a:pt x="2463480" y="3487895"/>
                </a:lnTo>
                <a:lnTo>
                  <a:pt x="2461892" y="3492344"/>
                </a:lnTo>
                <a:lnTo>
                  <a:pt x="2459986" y="3497111"/>
                </a:lnTo>
                <a:lnTo>
                  <a:pt x="2457444" y="3501877"/>
                </a:lnTo>
                <a:lnTo>
                  <a:pt x="2455220" y="3506962"/>
                </a:lnTo>
                <a:lnTo>
                  <a:pt x="2452361" y="3511729"/>
                </a:lnTo>
                <a:lnTo>
                  <a:pt x="2449184" y="3516178"/>
                </a:lnTo>
                <a:lnTo>
                  <a:pt x="2445690" y="3520945"/>
                </a:lnTo>
                <a:lnTo>
                  <a:pt x="2441878" y="3525712"/>
                </a:lnTo>
                <a:lnTo>
                  <a:pt x="2437748" y="3529843"/>
                </a:lnTo>
                <a:lnTo>
                  <a:pt x="2429170" y="3539059"/>
                </a:lnTo>
                <a:lnTo>
                  <a:pt x="2419322" y="3547639"/>
                </a:lnTo>
                <a:lnTo>
                  <a:pt x="2408202" y="3556537"/>
                </a:lnTo>
                <a:lnTo>
                  <a:pt x="2396130" y="3564799"/>
                </a:lnTo>
                <a:lnTo>
                  <a:pt x="2383423" y="3572744"/>
                </a:lnTo>
                <a:lnTo>
                  <a:pt x="2369127" y="3580689"/>
                </a:lnTo>
                <a:lnTo>
                  <a:pt x="2354195" y="3587998"/>
                </a:lnTo>
                <a:lnTo>
                  <a:pt x="2338311" y="3595625"/>
                </a:lnTo>
                <a:lnTo>
                  <a:pt x="2321791" y="3602298"/>
                </a:lnTo>
                <a:lnTo>
                  <a:pt x="2304636" y="3608972"/>
                </a:lnTo>
                <a:lnTo>
                  <a:pt x="2285892" y="3615328"/>
                </a:lnTo>
                <a:lnTo>
                  <a:pt x="2266830" y="3621683"/>
                </a:lnTo>
                <a:lnTo>
                  <a:pt x="2247134" y="3627086"/>
                </a:lnTo>
                <a:lnTo>
                  <a:pt x="2226802" y="3632806"/>
                </a:lnTo>
                <a:lnTo>
                  <a:pt x="2205516" y="3637255"/>
                </a:lnTo>
                <a:lnTo>
                  <a:pt x="2183278" y="3642022"/>
                </a:lnTo>
                <a:lnTo>
                  <a:pt x="2160722" y="3646471"/>
                </a:lnTo>
                <a:lnTo>
                  <a:pt x="2137848" y="3649967"/>
                </a:lnTo>
                <a:lnTo>
                  <a:pt x="2114340" y="3653462"/>
                </a:lnTo>
                <a:lnTo>
                  <a:pt x="2089877" y="3656640"/>
                </a:lnTo>
                <a:lnTo>
                  <a:pt x="2065415" y="3659182"/>
                </a:lnTo>
                <a:lnTo>
                  <a:pt x="2040000" y="3661407"/>
                </a:lnTo>
                <a:lnTo>
                  <a:pt x="2014267" y="3662996"/>
                </a:lnTo>
                <a:lnTo>
                  <a:pt x="1988217" y="3664267"/>
                </a:lnTo>
                <a:lnTo>
                  <a:pt x="1962166" y="3664903"/>
                </a:lnTo>
                <a:lnTo>
                  <a:pt x="1935480" y="3665538"/>
                </a:lnTo>
                <a:lnTo>
                  <a:pt x="1908159" y="3664903"/>
                </a:lnTo>
                <a:lnTo>
                  <a:pt x="1881155" y="3664267"/>
                </a:lnTo>
                <a:lnTo>
                  <a:pt x="1854469" y="3662996"/>
                </a:lnTo>
                <a:lnTo>
                  <a:pt x="1828419" y="3661089"/>
                </a:lnTo>
                <a:lnTo>
                  <a:pt x="1803004" y="3659182"/>
                </a:lnTo>
                <a:lnTo>
                  <a:pt x="1777588" y="3656322"/>
                </a:lnTo>
                <a:lnTo>
                  <a:pt x="1752809" y="3653145"/>
                </a:lnTo>
                <a:lnTo>
                  <a:pt x="1728664" y="3649649"/>
                </a:lnTo>
                <a:lnTo>
                  <a:pt x="1705155" y="3645835"/>
                </a:lnTo>
                <a:lnTo>
                  <a:pt x="1682282" y="3641069"/>
                </a:lnTo>
                <a:lnTo>
                  <a:pt x="1660043" y="3636302"/>
                </a:lnTo>
                <a:lnTo>
                  <a:pt x="1638440" y="3631217"/>
                </a:lnTo>
                <a:lnTo>
                  <a:pt x="1617791" y="3625497"/>
                </a:lnTo>
                <a:lnTo>
                  <a:pt x="1597776" y="3619777"/>
                </a:lnTo>
                <a:lnTo>
                  <a:pt x="1578397" y="3613421"/>
                </a:lnTo>
                <a:lnTo>
                  <a:pt x="1559653" y="3606747"/>
                </a:lnTo>
                <a:lnTo>
                  <a:pt x="1542498" y="3599438"/>
                </a:lnTo>
                <a:lnTo>
                  <a:pt x="1525343" y="3592447"/>
                </a:lnTo>
                <a:lnTo>
                  <a:pt x="1509776" y="3584820"/>
                </a:lnTo>
                <a:lnTo>
                  <a:pt x="1495162" y="3576875"/>
                </a:lnTo>
                <a:lnTo>
                  <a:pt x="1481184" y="3568613"/>
                </a:lnTo>
                <a:lnTo>
                  <a:pt x="1468159" y="3560350"/>
                </a:lnTo>
                <a:lnTo>
                  <a:pt x="1456404" y="3551770"/>
                </a:lnTo>
                <a:lnTo>
                  <a:pt x="1445603" y="3542554"/>
                </a:lnTo>
                <a:lnTo>
                  <a:pt x="1440837" y="3538423"/>
                </a:lnTo>
                <a:lnTo>
                  <a:pt x="1436390" y="3533656"/>
                </a:lnTo>
                <a:lnTo>
                  <a:pt x="1431942" y="3529207"/>
                </a:lnTo>
                <a:lnTo>
                  <a:pt x="1428130" y="3524440"/>
                </a:lnTo>
                <a:lnTo>
                  <a:pt x="1424318" y="3519674"/>
                </a:lnTo>
                <a:lnTo>
                  <a:pt x="1420823" y="3514907"/>
                </a:lnTo>
                <a:lnTo>
                  <a:pt x="1417646" y="3510140"/>
                </a:lnTo>
                <a:lnTo>
                  <a:pt x="1415105" y="3505055"/>
                </a:lnTo>
                <a:lnTo>
                  <a:pt x="1412563" y="3500288"/>
                </a:lnTo>
                <a:lnTo>
                  <a:pt x="1410339" y="3495204"/>
                </a:lnTo>
                <a:lnTo>
                  <a:pt x="1408115" y="3490437"/>
                </a:lnTo>
                <a:lnTo>
                  <a:pt x="1407162" y="3485352"/>
                </a:lnTo>
                <a:lnTo>
                  <a:pt x="1405892" y="3480268"/>
                </a:lnTo>
                <a:lnTo>
                  <a:pt x="1404621" y="3475183"/>
                </a:lnTo>
                <a:lnTo>
                  <a:pt x="1404303" y="3470099"/>
                </a:lnTo>
                <a:lnTo>
                  <a:pt x="1404303" y="3464696"/>
                </a:lnTo>
                <a:lnTo>
                  <a:pt x="1403350" y="3464696"/>
                </a:lnTo>
                <a:lnTo>
                  <a:pt x="1403350" y="3333132"/>
                </a:lnTo>
                <a:lnTo>
                  <a:pt x="1403350" y="3329318"/>
                </a:lnTo>
                <a:lnTo>
                  <a:pt x="1403985" y="3322327"/>
                </a:lnTo>
                <a:lnTo>
                  <a:pt x="1404938" y="3314700"/>
                </a:lnTo>
                <a:close/>
                <a:moveTo>
                  <a:pt x="177802" y="3314700"/>
                </a:moveTo>
                <a:lnTo>
                  <a:pt x="180980" y="3320420"/>
                </a:lnTo>
                <a:lnTo>
                  <a:pt x="184476" y="3325505"/>
                </a:lnTo>
                <a:lnTo>
                  <a:pt x="188289" y="3330590"/>
                </a:lnTo>
                <a:lnTo>
                  <a:pt x="192420" y="3335992"/>
                </a:lnTo>
                <a:lnTo>
                  <a:pt x="196551" y="3340759"/>
                </a:lnTo>
                <a:lnTo>
                  <a:pt x="201000" y="3346161"/>
                </a:lnTo>
                <a:lnTo>
                  <a:pt x="210852" y="3356013"/>
                </a:lnTo>
                <a:lnTo>
                  <a:pt x="221656" y="3365229"/>
                </a:lnTo>
                <a:lnTo>
                  <a:pt x="233414" y="3374444"/>
                </a:lnTo>
                <a:lnTo>
                  <a:pt x="245490" y="3383025"/>
                </a:lnTo>
                <a:lnTo>
                  <a:pt x="259155" y="3391287"/>
                </a:lnTo>
                <a:lnTo>
                  <a:pt x="273138" y="3399550"/>
                </a:lnTo>
                <a:lnTo>
                  <a:pt x="288073" y="3407494"/>
                </a:lnTo>
                <a:lnTo>
                  <a:pt x="303645" y="3415121"/>
                </a:lnTo>
                <a:lnTo>
                  <a:pt x="319852" y="3422113"/>
                </a:lnTo>
                <a:lnTo>
                  <a:pt x="336694" y="3428786"/>
                </a:lnTo>
                <a:lnTo>
                  <a:pt x="354173" y="3435142"/>
                </a:lnTo>
                <a:lnTo>
                  <a:pt x="372286" y="3441498"/>
                </a:lnTo>
                <a:lnTo>
                  <a:pt x="390718" y="3447218"/>
                </a:lnTo>
                <a:lnTo>
                  <a:pt x="409785" y="3452620"/>
                </a:lnTo>
                <a:lnTo>
                  <a:pt x="429488" y="3457705"/>
                </a:lnTo>
                <a:lnTo>
                  <a:pt x="449826" y="3462472"/>
                </a:lnTo>
                <a:lnTo>
                  <a:pt x="469846" y="3466921"/>
                </a:lnTo>
                <a:lnTo>
                  <a:pt x="490820" y="3471052"/>
                </a:lnTo>
                <a:lnTo>
                  <a:pt x="511794" y="3474865"/>
                </a:lnTo>
                <a:lnTo>
                  <a:pt x="533085" y="3478361"/>
                </a:lnTo>
                <a:lnTo>
                  <a:pt x="554695" y="3480903"/>
                </a:lnTo>
                <a:lnTo>
                  <a:pt x="576304" y="3483763"/>
                </a:lnTo>
                <a:lnTo>
                  <a:pt x="598549" y="3486306"/>
                </a:lnTo>
                <a:lnTo>
                  <a:pt x="620476" y="3488213"/>
                </a:lnTo>
                <a:lnTo>
                  <a:pt x="642721" y="3489801"/>
                </a:lnTo>
                <a:lnTo>
                  <a:pt x="664966" y="3490755"/>
                </a:lnTo>
                <a:lnTo>
                  <a:pt x="687211" y="3492026"/>
                </a:lnTo>
                <a:lnTo>
                  <a:pt x="709456" y="3492344"/>
                </a:lnTo>
                <a:lnTo>
                  <a:pt x="732018" y="3492344"/>
                </a:lnTo>
                <a:lnTo>
                  <a:pt x="750768" y="3492344"/>
                </a:lnTo>
                <a:lnTo>
                  <a:pt x="769517" y="3492026"/>
                </a:lnTo>
                <a:lnTo>
                  <a:pt x="788266" y="3491708"/>
                </a:lnTo>
                <a:lnTo>
                  <a:pt x="807333" y="3490437"/>
                </a:lnTo>
                <a:lnTo>
                  <a:pt x="825765" y="3489801"/>
                </a:lnTo>
                <a:lnTo>
                  <a:pt x="844832" y="3488213"/>
                </a:lnTo>
                <a:lnTo>
                  <a:pt x="863263" y="3486624"/>
                </a:lnTo>
                <a:lnTo>
                  <a:pt x="881695" y="3484717"/>
                </a:lnTo>
                <a:lnTo>
                  <a:pt x="900126" y="3482492"/>
                </a:lnTo>
                <a:lnTo>
                  <a:pt x="918240" y="3480268"/>
                </a:lnTo>
                <a:lnTo>
                  <a:pt x="936354" y="3477408"/>
                </a:lnTo>
                <a:lnTo>
                  <a:pt x="954150" y="3474865"/>
                </a:lnTo>
                <a:lnTo>
                  <a:pt x="971946" y="3471688"/>
                </a:lnTo>
                <a:lnTo>
                  <a:pt x="989424" y="3468510"/>
                </a:lnTo>
                <a:lnTo>
                  <a:pt x="1006266" y="3464696"/>
                </a:lnTo>
                <a:lnTo>
                  <a:pt x="1023109" y="3460883"/>
                </a:lnTo>
                <a:lnTo>
                  <a:pt x="1039952" y="3457069"/>
                </a:lnTo>
                <a:lnTo>
                  <a:pt x="1056476" y="3452620"/>
                </a:lnTo>
                <a:lnTo>
                  <a:pt x="1072366" y="3448171"/>
                </a:lnTo>
                <a:lnTo>
                  <a:pt x="1087937" y="3443087"/>
                </a:lnTo>
                <a:lnTo>
                  <a:pt x="1102873" y="3438320"/>
                </a:lnTo>
                <a:lnTo>
                  <a:pt x="1118126" y="3432917"/>
                </a:lnTo>
                <a:lnTo>
                  <a:pt x="1132109" y="3427833"/>
                </a:lnTo>
                <a:lnTo>
                  <a:pt x="1146409" y="3421795"/>
                </a:lnTo>
                <a:lnTo>
                  <a:pt x="1159756" y="3415757"/>
                </a:lnTo>
                <a:lnTo>
                  <a:pt x="1172785" y="3409719"/>
                </a:lnTo>
                <a:lnTo>
                  <a:pt x="1185497" y="3403363"/>
                </a:lnTo>
                <a:lnTo>
                  <a:pt x="1197890" y="3396690"/>
                </a:lnTo>
                <a:lnTo>
                  <a:pt x="1209331" y="3389380"/>
                </a:lnTo>
                <a:lnTo>
                  <a:pt x="1219818" y="3382389"/>
                </a:lnTo>
                <a:lnTo>
                  <a:pt x="1230622" y="3375080"/>
                </a:lnTo>
                <a:lnTo>
                  <a:pt x="1239838" y="3367453"/>
                </a:lnTo>
                <a:lnTo>
                  <a:pt x="1239838" y="3464378"/>
                </a:lnTo>
                <a:lnTo>
                  <a:pt x="1239838" y="3464696"/>
                </a:lnTo>
                <a:lnTo>
                  <a:pt x="1239520" y="3468827"/>
                </a:lnTo>
                <a:lnTo>
                  <a:pt x="1239202" y="3472641"/>
                </a:lnTo>
                <a:lnTo>
                  <a:pt x="1238885" y="3477408"/>
                </a:lnTo>
                <a:lnTo>
                  <a:pt x="1237614" y="3482492"/>
                </a:lnTo>
                <a:lnTo>
                  <a:pt x="1236342" y="3487895"/>
                </a:lnTo>
                <a:lnTo>
                  <a:pt x="1234754" y="3492344"/>
                </a:lnTo>
                <a:lnTo>
                  <a:pt x="1232847" y="3497111"/>
                </a:lnTo>
                <a:lnTo>
                  <a:pt x="1230622" y="3501877"/>
                </a:lnTo>
                <a:lnTo>
                  <a:pt x="1228080" y="3506962"/>
                </a:lnTo>
                <a:lnTo>
                  <a:pt x="1225538" y="3511729"/>
                </a:lnTo>
                <a:lnTo>
                  <a:pt x="1222360" y="3516178"/>
                </a:lnTo>
                <a:lnTo>
                  <a:pt x="1218546" y="3520945"/>
                </a:lnTo>
                <a:lnTo>
                  <a:pt x="1214733" y="3525712"/>
                </a:lnTo>
                <a:lnTo>
                  <a:pt x="1210920" y="3529843"/>
                </a:lnTo>
                <a:lnTo>
                  <a:pt x="1202022" y="3539059"/>
                </a:lnTo>
                <a:lnTo>
                  <a:pt x="1192170" y="3547639"/>
                </a:lnTo>
                <a:lnTo>
                  <a:pt x="1181048" y="3556537"/>
                </a:lnTo>
                <a:lnTo>
                  <a:pt x="1169290" y="3564799"/>
                </a:lnTo>
                <a:lnTo>
                  <a:pt x="1156261" y="3572744"/>
                </a:lnTo>
                <a:lnTo>
                  <a:pt x="1141960" y="3580689"/>
                </a:lnTo>
                <a:lnTo>
                  <a:pt x="1127024" y="3587998"/>
                </a:lnTo>
                <a:lnTo>
                  <a:pt x="1111453" y="3595625"/>
                </a:lnTo>
                <a:lnTo>
                  <a:pt x="1094610" y="3602298"/>
                </a:lnTo>
                <a:lnTo>
                  <a:pt x="1077450" y="3608972"/>
                </a:lnTo>
                <a:lnTo>
                  <a:pt x="1058701" y="3615328"/>
                </a:lnTo>
                <a:lnTo>
                  <a:pt x="1039952" y="3621683"/>
                </a:lnTo>
                <a:lnTo>
                  <a:pt x="1020249" y="3627086"/>
                </a:lnTo>
                <a:lnTo>
                  <a:pt x="999593" y="3632806"/>
                </a:lnTo>
                <a:lnTo>
                  <a:pt x="978301" y="3637255"/>
                </a:lnTo>
                <a:lnTo>
                  <a:pt x="956056" y="3642022"/>
                </a:lnTo>
                <a:lnTo>
                  <a:pt x="933494" y="3646471"/>
                </a:lnTo>
                <a:lnTo>
                  <a:pt x="910613" y="3649967"/>
                </a:lnTo>
                <a:lnTo>
                  <a:pt x="887097" y="3653462"/>
                </a:lnTo>
                <a:lnTo>
                  <a:pt x="862946" y="3656640"/>
                </a:lnTo>
                <a:lnTo>
                  <a:pt x="838158" y="3659182"/>
                </a:lnTo>
                <a:lnTo>
                  <a:pt x="812736" y="3661407"/>
                </a:lnTo>
                <a:lnTo>
                  <a:pt x="787313" y="3662996"/>
                </a:lnTo>
                <a:lnTo>
                  <a:pt x="761572" y="3664267"/>
                </a:lnTo>
                <a:lnTo>
                  <a:pt x="735196" y="3664903"/>
                </a:lnTo>
                <a:lnTo>
                  <a:pt x="708185" y="3665538"/>
                </a:lnTo>
                <a:lnTo>
                  <a:pt x="680855" y="3664903"/>
                </a:lnTo>
                <a:lnTo>
                  <a:pt x="654161" y="3664267"/>
                </a:lnTo>
                <a:lnTo>
                  <a:pt x="627467" y="3662996"/>
                </a:lnTo>
                <a:lnTo>
                  <a:pt x="601409" y="3661089"/>
                </a:lnTo>
                <a:lnTo>
                  <a:pt x="575668" y="3659182"/>
                </a:lnTo>
                <a:lnTo>
                  <a:pt x="550246" y="3656322"/>
                </a:lnTo>
                <a:lnTo>
                  <a:pt x="525458" y="3653145"/>
                </a:lnTo>
                <a:lnTo>
                  <a:pt x="501307" y="3649649"/>
                </a:lnTo>
                <a:lnTo>
                  <a:pt x="478109" y="3645835"/>
                </a:lnTo>
                <a:lnTo>
                  <a:pt x="455228" y="3641069"/>
                </a:lnTo>
                <a:lnTo>
                  <a:pt x="432665" y="3636302"/>
                </a:lnTo>
                <a:lnTo>
                  <a:pt x="411374" y="3631217"/>
                </a:lnTo>
                <a:lnTo>
                  <a:pt x="390400" y="3625497"/>
                </a:lnTo>
                <a:lnTo>
                  <a:pt x="370380" y="3619777"/>
                </a:lnTo>
                <a:lnTo>
                  <a:pt x="350995" y="3613421"/>
                </a:lnTo>
                <a:lnTo>
                  <a:pt x="332563" y="3606747"/>
                </a:lnTo>
                <a:lnTo>
                  <a:pt x="315085" y="3599438"/>
                </a:lnTo>
                <a:lnTo>
                  <a:pt x="297925" y="3592447"/>
                </a:lnTo>
                <a:lnTo>
                  <a:pt x="282353" y="3584820"/>
                </a:lnTo>
                <a:lnTo>
                  <a:pt x="267735" y="3576875"/>
                </a:lnTo>
                <a:lnTo>
                  <a:pt x="253753" y="3568613"/>
                </a:lnTo>
                <a:lnTo>
                  <a:pt x="240724" y="3560350"/>
                </a:lnTo>
                <a:lnTo>
                  <a:pt x="229283" y="3551770"/>
                </a:lnTo>
                <a:lnTo>
                  <a:pt x="218796" y="3542872"/>
                </a:lnTo>
                <a:lnTo>
                  <a:pt x="213712" y="3538423"/>
                </a:lnTo>
                <a:lnTo>
                  <a:pt x="208945" y="3533656"/>
                </a:lnTo>
                <a:lnTo>
                  <a:pt x="204814" y="3529207"/>
                </a:lnTo>
                <a:lnTo>
                  <a:pt x="200683" y="3524440"/>
                </a:lnTo>
                <a:lnTo>
                  <a:pt x="196869" y="3519674"/>
                </a:lnTo>
                <a:lnTo>
                  <a:pt x="193374" y="3514907"/>
                </a:lnTo>
                <a:lnTo>
                  <a:pt x="190196" y="3510140"/>
                </a:lnTo>
                <a:lnTo>
                  <a:pt x="187653" y="3505055"/>
                </a:lnTo>
                <a:lnTo>
                  <a:pt x="185111" y="3500288"/>
                </a:lnTo>
                <a:lnTo>
                  <a:pt x="182887" y="3495204"/>
                </a:lnTo>
                <a:lnTo>
                  <a:pt x="181298" y="3490437"/>
                </a:lnTo>
                <a:lnTo>
                  <a:pt x="179709" y="3485352"/>
                </a:lnTo>
                <a:lnTo>
                  <a:pt x="178438" y="3480268"/>
                </a:lnTo>
                <a:lnTo>
                  <a:pt x="177802" y="3475183"/>
                </a:lnTo>
                <a:lnTo>
                  <a:pt x="176849" y="3470099"/>
                </a:lnTo>
                <a:lnTo>
                  <a:pt x="176849" y="3464696"/>
                </a:lnTo>
                <a:lnTo>
                  <a:pt x="176531" y="3464696"/>
                </a:lnTo>
                <a:lnTo>
                  <a:pt x="176531" y="3333132"/>
                </a:lnTo>
                <a:lnTo>
                  <a:pt x="176213" y="3329318"/>
                </a:lnTo>
                <a:lnTo>
                  <a:pt x="176531" y="3322327"/>
                </a:lnTo>
                <a:lnTo>
                  <a:pt x="177802" y="3314700"/>
                </a:lnTo>
                <a:close/>
                <a:moveTo>
                  <a:pt x="1771445" y="3307529"/>
                </a:moveTo>
                <a:lnTo>
                  <a:pt x="1771445" y="3411258"/>
                </a:lnTo>
                <a:lnTo>
                  <a:pt x="1789215" y="3413478"/>
                </a:lnTo>
                <a:lnTo>
                  <a:pt x="1807301" y="3415698"/>
                </a:lnTo>
                <a:lnTo>
                  <a:pt x="1825388" y="3417285"/>
                </a:lnTo>
                <a:lnTo>
                  <a:pt x="1843792" y="3419505"/>
                </a:lnTo>
                <a:lnTo>
                  <a:pt x="1843792" y="3315777"/>
                </a:lnTo>
                <a:lnTo>
                  <a:pt x="1825388" y="3314191"/>
                </a:lnTo>
                <a:lnTo>
                  <a:pt x="1807301" y="3312287"/>
                </a:lnTo>
                <a:lnTo>
                  <a:pt x="1789215" y="3309750"/>
                </a:lnTo>
                <a:lnTo>
                  <a:pt x="1771445" y="3307529"/>
                </a:lnTo>
                <a:close/>
                <a:moveTo>
                  <a:pt x="3178346" y="3281045"/>
                </a:moveTo>
                <a:lnTo>
                  <a:pt x="3178346" y="3395980"/>
                </a:lnTo>
                <a:lnTo>
                  <a:pt x="3201835" y="3396298"/>
                </a:lnTo>
                <a:lnTo>
                  <a:pt x="3225959" y="3396615"/>
                </a:lnTo>
                <a:lnTo>
                  <a:pt x="3258970" y="3396298"/>
                </a:lnTo>
                <a:lnTo>
                  <a:pt x="3258970" y="3281363"/>
                </a:lnTo>
                <a:lnTo>
                  <a:pt x="3225641" y="3281680"/>
                </a:lnTo>
                <a:lnTo>
                  <a:pt x="3201835" y="3281363"/>
                </a:lnTo>
                <a:lnTo>
                  <a:pt x="3178346" y="3281045"/>
                </a:lnTo>
                <a:close/>
                <a:moveTo>
                  <a:pt x="2609850" y="3275012"/>
                </a:moveTo>
                <a:lnTo>
                  <a:pt x="2613342" y="3281059"/>
                </a:lnTo>
                <a:lnTo>
                  <a:pt x="2617468" y="3287107"/>
                </a:lnTo>
                <a:lnTo>
                  <a:pt x="2621594" y="3292836"/>
                </a:lnTo>
                <a:lnTo>
                  <a:pt x="2626038" y="3298883"/>
                </a:lnTo>
                <a:lnTo>
                  <a:pt x="2631117" y="3304294"/>
                </a:lnTo>
                <a:lnTo>
                  <a:pt x="2635878" y="3310023"/>
                </a:lnTo>
                <a:lnTo>
                  <a:pt x="2641274" y="3315433"/>
                </a:lnTo>
                <a:lnTo>
                  <a:pt x="2646988" y="3320844"/>
                </a:lnTo>
                <a:lnTo>
                  <a:pt x="2658732" y="3331347"/>
                </a:lnTo>
                <a:lnTo>
                  <a:pt x="2671746" y="3341532"/>
                </a:lnTo>
                <a:lnTo>
                  <a:pt x="2685712" y="3351080"/>
                </a:lnTo>
                <a:lnTo>
                  <a:pt x="2700631" y="3360629"/>
                </a:lnTo>
                <a:lnTo>
                  <a:pt x="2715867" y="3369540"/>
                </a:lnTo>
                <a:lnTo>
                  <a:pt x="2732372" y="3378452"/>
                </a:lnTo>
                <a:lnTo>
                  <a:pt x="2749830" y="3386727"/>
                </a:lnTo>
                <a:lnTo>
                  <a:pt x="2767923" y="3394684"/>
                </a:lnTo>
                <a:lnTo>
                  <a:pt x="2786650" y="3402004"/>
                </a:lnTo>
                <a:lnTo>
                  <a:pt x="2805695" y="3409325"/>
                </a:lnTo>
                <a:lnTo>
                  <a:pt x="2826009" y="3416327"/>
                </a:lnTo>
                <a:lnTo>
                  <a:pt x="2846959" y="3422692"/>
                </a:lnTo>
                <a:lnTo>
                  <a:pt x="2867591" y="3428421"/>
                </a:lnTo>
                <a:lnTo>
                  <a:pt x="2889492" y="3434469"/>
                </a:lnTo>
                <a:lnTo>
                  <a:pt x="2912029" y="3439561"/>
                </a:lnTo>
                <a:lnTo>
                  <a:pt x="2934248" y="3444654"/>
                </a:lnTo>
                <a:lnTo>
                  <a:pt x="2957102" y="3449109"/>
                </a:lnTo>
                <a:lnTo>
                  <a:pt x="2980908" y="3453565"/>
                </a:lnTo>
                <a:lnTo>
                  <a:pt x="3004396" y="3457066"/>
                </a:lnTo>
                <a:lnTo>
                  <a:pt x="3028203" y="3460567"/>
                </a:lnTo>
                <a:lnTo>
                  <a:pt x="3052644" y="3463432"/>
                </a:lnTo>
                <a:lnTo>
                  <a:pt x="3077084" y="3465978"/>
                </a:lnTo>
                <a:lnTo>
                  <a:pt x="3101525" y="3468206"/>
                </a:lnTo>
                <a:lnTo>
                  <a:pt x="3125966" y="3470116"/>
                </a:lnTo>
                <a:lnTo>
                  <a:pt x="3150725" y="3471389"/>
                </a:lnTo>
                <a:lnTo>
                  <a:pt x="3175800" y="3472344"/>
                </a:lnTo>
                <a:lnTo>
                  <a:pt x="3200559" y="3472980"/>
                </a:lnTo>
                <a:lnTo>
                  <a:pt x="3225317" y="3473298"/>
                </a:lnTo>
                <a:lnTo>
                  <a:pt x="3246266" y="3473298"/>
                </a:lnTo>
                <a:lnTo>
                  <a:pt x="3267216" y="3472344"/>
                </a:lnTo>
                <a:lnTo>
                  <a:pt x="3288165" y="3472025"/>
                </a:lnTo>
                <a:lnTo>
                  <a:pt x="3308797" y="3470752"/>
                </a:lnTo>
                <a:lnTo>
                  <a:pt x="3329429" y="3469797"/>
                </a:lnTo>
                <a:lnTo>
                  <a:pt x="3350378" y="3468206"/>
                </a:lnTo>
                <a:lnTo>
                  <a:pt x="3371010" y="3466615"/>
                </a:lnTo>
                <a:lnTo>
                  <a:pt x="3391325" y="3464068"/>
                </a:lnTo>
                <a:lnTo>
                  <a:pt x="3411957" y="3462159"/>
                </a:lnTo>
                <a:lnTo>
                  <a:pt x="3431954" y="3459294"/>
                </a:lnTo>
                <a:lnTo>
                  <a:pt x="3451951" y="3456748"/>
                </a:lnTo>
                <a:lnTo>
                  <a:pt x="3471948" y="3453565"/>
                </a:lnTo>
                <a:lnTo>
                  <a:pt x="3491628" y="3450064"/>
                </a:lnTo>
                <a:lnTo>
                  <a:pt x="3510990" y="3446245"/>
                </a:lnTo>
                <a:lnTo>
                  <a:pt x="3530035" y="3442107"/>
                </a:lnTo>
                <a:lnTo>
                  <a:pt x="3548763" y="3437970"/>
                </a:lnTo>
                <a:lnTo>
                  <a:pt x="3567173" y="3433196"/>
                </a:lnTo>
                <a:lnTo>
                  <a:pt x="3585265" y="3428421"/>
                </a:lnTo>
                <a:lnTo>
                  <a:pt x="3603041" y="3423329"/>
                </a:lnTo>
                <a:lnTo>
                  <a:pt x="3620498" y="3418237"/>
                </a:lnTo>
                <a:lnTo>
                  <a:pt x="3637004" y="3412826"/>
                </a:lnTo>
                <a:lnTo>
                  <a:pt x="3653510" y="3406779"/>
                </a:lnTo>
                <a:lnTo>
                  <a:pt x="3669698" y="3400731"/>
                </a:lnTo>
                <a:lnTo>
                  <a:pt x="3685251" y="3394048"/>
                </a:lnTo>
                <a:lnTo>
                  <a:pt x="3700170" y="3387682"/>
                </a:lnTo>
                <a:lnTo>
                  <a:pt x="3714770" y="3380680"/>
                </a:lnTo>
                <a:lnTo>
                  <a:pt x="3728419" y="3373678"/>
                </a:lnTo>
                <a:lnTo>
                  <a:pt x="3741751" y="3366039"/>
                </a:lnTo>
                <a:lnTo>
                  <a:pt x="3754765" y="3358719"/>
                </a:lnTo>
                <a:lnTo>
                  <a:pt x="3767144" y="3350762"/>
                </a:lnTo>
                <a:lnTo>
                  <a:pt x="3778571" y="3342487"/>
                </a:lnTo>
                <a:lnTo>
                  <a:pt x="3789363" y="3333575"/>
                </a:lnTo>
                <a:lnTo>
                  <a:pt x="3789363" y="3441471"/>
                </a:lnTo>
                <a:lnTo>
                  <a:pt x="3788728" y="3442107"/>
                </a:lnTo>
                <a:lnTo>
                  <a:pt x="3788411" y="3451019"/>
                </a:lnTo>
                <a:lnTo>
                  <a:pt x="3787776" y="3456748"/>
                </a:lnTo>
                <a:lnTo>
                  <a:pt x="3786506" y="3462159"/>
                </a:lnTo>
                <a:lnTo>
                  <a:pt x="3785237" y="3467569"/>
                </a:lnTo>
                <a:lnTo>
                  <a:pt x="3783332" y="3472980"/>
                </a:lnTo>
                <a:lnTo>
                  <a:pt x="3781428" y="3478391"/>
                </a:lnTo>
                <a:lnTo>
                  <a:pt x="3778571" y="3483801"/>
                </a:lnTo>
                <a:lnTo>
                  <a:pt x="3775714" y="3489212"/>
                </a:lnTo>
                <a:lnTo>
                  <a:pt x="3772540" y="3494305"/>
                </a:lnTo>
                <a:lnTo>
                  <a:pt x="3769048" y="3499715"/>
                </a:lnTo>
                <a:lnTo>
                  <a:pt x="3765557" y="3504808"/>
                </a:lnTo>
                <a:lnTo>
                  <a:pt x="3761113" y="3509900"/>
                </a:lnTo>
                <a:lnTo>
                  <a:pt x="3756987" y="3514674"/>
                </a:lnTo>
                <a:lnTo>
                  <a:pt x="3752226" y="3519767"/>
                </a:lnTo>
                <a:lnTo>
                  <a:pt x="3747147" y="3525177"/>
                </a:lnTo>
                <a:lnTo>
                  <a:pt x="3741433" y="3529633"/>
                </a:lnTo>
                <a:lnTo>
                  <a:pt x="3736037" y="3534407"/>
                </a:lnTo>
                <a:lnTo>
                  <a:pt x="3723658" y="3543956"/>
                </a:lnTo>
                <a:lnTo>
                  <a:pt x="3710327" y="3553504"/>
                </a:lnTo>
                <a:lnTo>
                  <a:pt x="3696043" y="3562097"/>
                </a:lnTo>
                <a:lnTo>
                  <a:pt x="3680490" y="3571009"/>
                </a:lnTo>
                <a:lnTo>
                  <a:pt x="3663667" y="3579603"/>
                </a:lnTo>
                <a:lnTo>
                  <a:pt x="3646526" y="3587560"/>
                </a:lnTo>
                <a:lnTo>
                  <a:pt x="3627799" y="3595516"/>
                </a:lnTo>
                <a:lnTo>
                  <a:pt x="3608754" y="3602837"/>
                </a:lnTo>
                <a:lnTo>
                  <a:pt x="3588122" y="3609521"/>
                </a:lnTo>
                <a:lnTo>
                  <a:pt x="3566855" y="3616523"/>
                </a:lnTo>
                <a:lnTo>
                  <a:pt x="3544636" y="3622570"/>
                </a:lnTo>
                <a:lnTo>
                  <a:pt x="3522417" y="3628935"/>
                </a:lnTo>
                <a:lnTo>
                  <a:pt x="3498611" y="3634664"/>
                </a:lnTo>
                <a:lnTo>
                  <a:pt x="3474170" y="3639757"/>
                </a:lnTo>
                <a:lnTo>
                  <a:pt x="3449412" y="3644213"/>
                </a:lnTo>
                <a:lnTo>
                  <a:pt x="3423701" y="3648350"/>
                </a:lnTo>
                <a:lnTo>
                  <a:pt x="3397356" y="3652488"/>
                </a:lnTo>
                <a:lnTo>
                  <a:pt x="3370376" y="3655671"/>
                </a:lnTo>
                <a:lnTo>
                  <a:pt x="3343395" y="3658853"/>
                </a:lnTo>
                <a:lnTo>
                  <a:pt x="3315146" y="3661081"/>
                </a:lnTo>
                <a:lnTo>
                  <a:pt x="3286896" y="3662673"/>
                </a:lnTo>
                <a:lnTo>
                  <a:pt x="3258011" y="3664264"/>
                </a:lnTo>
                <a:lnTo>
                  <a:pt x="3228491" y="3664901"/>
                </a:lnTo>
                <a:lnTo>
                  <a:pt x="3198972" y="3665537"/>
                </a:lnTo>
                <a:lnTo>
                  <a:pt x="3168500" y="3664901"/>
                </a:lnTo>
                <a:lnTo>
                  <a:pt x="3138663" y="3664264"/>
                </a:lnTo>
                <a:lnTo>
                  <a:pt x="3109143" y="3662673"/>
                </a:lnTo>
                <a:lnTo>
                  <a:pt x="3080259" y="3660763"/>
                </a:lnTo>
                <a:lnTo>
                  <a:pt x="3051374" y="3658217"/>
                </a:lnTo>
                <a:lnTo>
                  <a:pt x="3023441" y="3655034"/>
                </a:lnTo>
                <a:lnTo>
                  <a:pt x="2996144" y="3651533"/>
                </a:lnTo>
                <a:lnTo>
                  <a:pt x="2969481" y="3647714"/>
                </a:lnTo>
                <a:lnTo>
                  <a:pt x="2943453" y="3643258"/>
                </a:lnTo>
                <a:lnTo>
                  <a:pt x="2917742" y="3638165"/>
                </a:lnTo>
                <a:lnTo>
                  <a:pt x="2892984" y="3633073"/>
                </a:lnTo>
                <a:lnTo>
                  <a:pt x="2869178" y="3627026"/>
                </a:lnTo>
                <a:lnTo>
                  <a:pt x="2846007" y="3620660"/>
                </a:lnTo>
                <a:lnTo>
                  <a:pt x="2823470" y="3614295"/>
                </a:lnTo>
                <a:lnTo>
                  <a:pt x="2802203" y="3607293"/>
                </a:lnTo>
                <a:lnTo>
                  <a:pt x="2781889" y="3599654"/>
                </a:lnTo>
                <a:lnTo>
                  <a:pt x="2762527" y="3592334"/>
                </a:lnTo>
                <a:lnTo>
                  <a:pt x="2743799" y="3584059"/>
                </a:lnTo>
                <a:lnTo>
                  <a:pt x="2726024" y="3575783"/>
                </a:lnTo>
                <a:lnTo>
                  <a:pt x="2709518" y="3566872"/>
                </a:lnTo>
                <a:lnTo>
                  <a:pt x="2694600" y="3557960"/>
                </a:lnTo>
                <a:lnTo>
                  <a:pt x="2679999" y="3548412"/>
                </a:lnTo>
                <a:lnTo>
                  <a:pt x="2666985" y="3538863"/>
                </a:lnTo>
                <a:lnTo>
                  <a:pt x="2660954" y="3533771"/>
                </a:lnTo>
                <a:lnTo>
                  <a:pt x="2655240" y="3528997"/>
                </a:lnTo>
                <a:lnTo>
                  <a:pt x="2650162" y="3523904"/>
                </a:lnTo>
                <a:lnTo>
                  <a:pt x="2645083" y="3518812"/>
                </a:lnTo>
                <a:lnTo>
                  <a:pt x="2639687" y="3513719"/>
                </a:lnTo>
                <a:lnTo>
                  <a:pt x="2635561" y="3508309"/>
                </a:lnTo>
                <a:lnTo>
                  <a:pt x="2631434" y="3503216"/>
                </a:lnTo>
                <a:lnTo>
                  <a:pt x="2627625" y="3497806"/>
                </a:lnTo>
                <a:lnTo>
                  <a:pt x="2624134" y="3492713"/>
                </a:lnTo>
                <a:lnTo>
                  <a:pt x="2620960" y="3486984"/>
                </a:lnTo>
                <a:lnTo>
                  <a:pt x="2618103" y="3481574"/>
                </a:lnTo>
                <a:lnTo>
                  <a:pt x="2615881" y="3476163"/>
                </a:lnTo>
                <a:lnTo>
                  <a:pt x="2613659" y="3470434"/>
                </a:lnTo>
                <a:lnTo>
                  <a:pt x="2612072" y="3465023"/>
                </a:lnTo>
                <a:lnTo>
                  <a:pt x="2610485" y="3459294"/>
                </a:lnTo>
                <a:lnTo>
                  <a:pt x="2609850" y="3453565"/>
                </a:lnTo>
                <a:lnTo>
                  <a:pt x="2609215" y="3447836"/>
                </a:lnTo>
                <a:lnTo>
                  <a:pt x="2609215" y="3442107"/>
                </a:lnTo>
                <a:lnTo>
                  <a:pt x="2608580" y="3442426"/>
                </a:lnTo>
                <a:lnTo>
                  <a:pt x="2608580" y="3295700"/>
                </a:lnTo>
                <a:lnTo>
                  <a:pt x="2608263" y="3291881"/>
                </a:lnTo>
                <a:lnTo>
                  <a:pt x="2608580" y="3283287"/>
                </a:lnTo>
                <a:lnTo>
                  <a:pt x="2609850" y="3275012"/>
                </a:lnTo>
                <a:close/>
                <a:moveTo>
                  <a:pt x="1625482" y="3274222"/>
                </a:moveTo>
                <a:lnTo>
                  <a:pt x="1625482" y="3379536"/>
                </a:lnTo>
                <a:lnTo>
                  <a:pt x="1642935" y="3384612"/>
                </a:lnTo>
                <a:lnTo>
                  <a:pt x="1661021" y="3389370"/>
                </a:lnTo>
                <a:lnTo>
                  <a:pt x="1679425" y="3394128"/>
                </a:lnTo>
                <a:lnTo>
                  <a:pt x="1698464" y="3398252"/>
                </a:lnTo>
                <a:lnTo>
                  <a:pt x="1698464" y="3294206"/>
                </a:lnTo>
                <a:lnTo>
                  <a:pt x="1679425" y="3289448"/>
                </a:lnTo>
                <a:lnTo>
                  <a:pt x="1661021" y="3284690"/>
                </a:lnTo>
                <a:lnTo>
                  <a:pt x="1642935" y="3279932"/>
                </a:lnTo>
                <a:lnTo>
                  <a:pt x="1625482" y="3274222"/>
                </a:lnTo>
                <a:close/>
                <a:moveTo>
                  <a:pt x="3016148" y="3266758"/>
                </a:moveTo>
                <a:lnTo>
                  <a:pt x="3016148" y="3382010"/>
                </a:lnTo>
                <a:lnTo>
                  <a:pt x="3035827" y="3384868"/>
                </a:lnTo>
                <a:lnTo>
                  <a:pt x="3056142" y="3387090"/>
                </a:lnTo>
                <a:lnTo>
                  <a:pt x="3076456" y="3389630"/>
                </a:lnTo>
                <a:lnTo>
                  <a:pt x="3097406" y="3391535"/>
                </a:lnTo>
                <a:lnTo>
                  <a:pt x="3097406" y="3276283"/>
                </a:lnTo>
                <a:lnTo>
                  <a:pt x="3076456" y="3274378"/>
                </a:lnTo>
                <a:lnTo>
                  <a:pt x="3056142" y="3271838"/>
                </a:lnTo>
                <a:lnTo>
                  <a:pt x="3035827" y="3269615"/>
                </a:lnTo>
                <a:lnTo>
                  <a:pt x="3016148" y="3266758"/>
                </a:lnTo>
                <a:close/>
                <a:moveTo>
                  <a:pt x="2854584" y="3230245"/>
                </a:moveTo>
                <a:lnTo>
                  <a:pt x="2854584" y="3347403"/>
                </a:lnTo>
                <a:lnTo>
                  <a:pt x="2873946" y="3352800"/>
                </a:lnTo>
                <a:lnTo>
                  <a:pt x="2893626" y="3357880"/>
                </a:lnTo>
                <a:lnTo>
                  <a:pt x="2914258" y="3362960"/>
                </a:lnTo>
                <a:lnTo>
                  <a:pt x="2935524" y="3367723"/>
                </a:lnTo>
                <a:lnTo>
                  <a:pt x="2935524" y="3251835"/>
                </a:lnTo>
                <a:lnTo>
                  <a:pt x="2914258" y="3246755"/>
                </a:lnTo>
                <a:lnTo>
                  <a:pt x="2893626" y="3241675"/>
                </a:lnTo>
                <a:lnTo>
                  <a:pt x="2873946" y="3235960"/>
                </a:lnTo>
                <a:lnTo>
                  <a:pt x="2854584" y="3230245"/>
                </a:lnTo>
                <a:close/>
                <a:moveTo>
                  <a:pt x="1480154" y="3217441"/>
                </a:moveTo>
                <a:lnTo>
                  <a:pt x="1480154" y="3305626"/>
                </a:lnTo>
                <a:lnTo>
                  <a:pt x="1482375" y="3307847"/>
                </a:lnTo>
                <a:lnTo>
                  <a:pt x="1484914" y="3310701"/>
                </a:lnTo>
                <a:lnTo>
                  <a:pt x="1491895" y="3316411"/>
                </a:lnTo>
                <a:lnTo>
                  <a:pt x="1500145" y="3322755"/>
                </a:lnTo>
                <a:lnTo>
                  <a:pt x="1509664" y="3329100"/>
                </a:lnTo>
                <a:lnTo>
                  <a:pt x="1519818" y="3335444"/>
                </a:lnTo>
                <a:lnTo>
                  <a:pt x="1530924" y="3341788"/>
                </a:lnTo>
                <a:lnTo>
                  <a:pt x="1542030" y="3347498"/>
                </a:lnTo>
                <a:lnTo>
                  <a:pt x="1553136" y="3352891"/>
                </a:lnTo>
                <a:lnTo>
                  <a:pt x="1553136" y="3255189"/>
                </a:lnTo>
                <a:lnTo>
                  <a:pt x="1539174" y="3249797"/>
                </a:lnTo>
                <a:lnTo>
                  <a:pt x="1527116" y="3244721"/>
                </a:lnTo>
                <a:lnTo>
                  <a:pt x="1516010" y="3239646"/>
                </a:lnTo>
                <a:lnTo>
                  <a:pt x="1506174" y="3234888"/>
                </a:lnTo>
                <a:lnTo>
                  <a:pt x="1497924" y="3230130"/>
                </a:lnTo>
                <a:lnTo>
                  <a:pt x="1490626" y="3226006"/>
                </a:lnTo>
                <a:lnTo>
                  <a:pt x="1484914" y="3221565"/>
                </a:lnTo>
                <a:lnTo>
                  <a:pt x="1480154" y="3217441"/>
                </a:lnTo>
                <a:close/>
                <a:moveTo>
                  <a:pt x="2426374" y="3213000"/>
                </a:moveTo>
                <a:lnTo>
                  <a:pt x="2420662" y="3217124"/>
                </a:lnTo>
                <a:lnTo>
                  <a:pt x="2413999" y="3221565"/>
                </a:lnTo>
                <a:lnTo>
                  <a:pt x="2406701" y="3226323"/>
                </a:lnTo>
                <a:lnTo>
                  <a:pt x="2399720" y="3230130"/>
                </a:lnTo>
                <a:lnTo>
                  <a:pt x="2392739" y="3234253"/>
                </a:lnTo>
                <a:lnTo>
                  <a:pt x="2385124" y="3237743"/>
                </a:lnTo>
                <a:lnTo>
                  <a:pt x="2378460" y="3240915"/>
                </a:lnTo>
                <a:lnTo>
                  <a:pt x="2371797" y="3243135"/>
                </a:lnTo>
                <a:lnTo>
                  <a:pt x="2371797" y="3350353"/>
                </a:lnTo>
                <a:lnTo>
                  <a:pt x="2379729" y="3346864"/>
                </a:lnTo>
                <a:lnTo>
                  <a:pt x="2387028" y="3342423"/>
                </a:lnTo>
                <a:lnTo>
                  <a:pt x="2394643" y="3338299"/>
                </a:lnTo>
                <a:lnTo>
                  <a:pt x="2401941" y="3333541"/>
                </a:lnTo>
                <a:lnTo>
                  <a:pt x="2409239" y="3328782"/>
                </a:lnTo>
                <a:lnTo>
                  <a:pt x="2415585" y="3324024"/>
                </a:lnTo>
                <a:lnTo>
                  <a:pt x="2421297" y="3319266"/>
                </a:lnTo>
                <a:lnTo>
                  <a:pt x="2426374" y="3314508"/>
                </a:lnTo>
                <a:lnTo>
                  <a:pt x="2426374" y="3213000"/>
                </a:lnTo>
                <a:close/>
                <a:moveTo>
                  <a:pt x="2692385" y="3167062"/>
                </a:moveTo>
                <a:lnTo>
                  <a:pt x="2692385" y="3264535"/>
                </a:lnTo>
                <a:lnTo>
                  <a:pt x="2695241" y="3267393"/>
                </a:lnTo>
                <a:lnTo>
                  <a:pt x="2698098" y="3270250"/>
                </a:lnTo>
                <a:lnTo>
                  <a:pt x="2705399" y="3276600"/>
                </a:lnTo>
                <a:lnTo>
                  <a:pt x="2714921" y="3283903"/>
                </a:lnTo>
                <a:lnTo>
                  <a:pt x="2725078" y="3290888"/>
                </a:lnTo>
                <a:lnTo>
                  <a:pt x="2737140" y="3297873"/>
                </a:lnTo>
                <a:lnTo>
                  <a:pt x="2748884" y="3305175"/>
                </a:lnTo>
                <a:lnTo>
                  <a:pt x="2761581" y="3311525"/>
                </a:lnTo>
                <a:lnTo>
                  <a:pt x="2773325" y="3317240"/>
                </a:lnTo>
                <a:lnTo>
                  <a:pt x="2773325" y="3208337"/>
                </a:lnTo>
                <a:lnTo>
                  <a:pt x="2758407" y="3202940"/>
                </a:lnTo>
                <a:lnTo>
                  <a:pt x="2744441" y="3196907"/>
                </a:lnTo>
                <a:lnTo>
                  <a:pt x="2732379" y="3191510"/>
                </a:lnTo>
                <a:lnTo>
                  <a:pt x="2721269" y="3186430"/>
                </a:lnTo>
                <a:lnTo>
                  <a:pt x="2712064" y="3180715"/>
                </a:lnTo>
                <a:lnTo>
                  <a:pt x="2704446" y="3176270"/>
                </a:lnTo>
                <a:lnTo>
                  <a:pt x="2697781" y="3171507"/>
                </a:lnTo>
                <a:lnTo>
                  <a:pt x="2692385" y="3167062"/>
                </a:lnTo>
                <a:close/>
                <a:moveTo>
                  <a:pt x="3744614" y="3161665"/>
                </a:moveTo>
                <a:lnTo>
                  <a:pt x="3737949" y="3166745"/>
                </a:lnTo>
                <a:lnTo>
                  <a:pt x="3730648" y="3171507"/>
                </a:lnTo>
                <a:lnTo>
                  <a:pt x="3722713" y="3176587"/>
                </a:lnTo>
                <a:lnTo>
                  <a:pt x="3715095" y="3180715"/>
                </a:lnTo>
                <a:lnTo>
                  <a:pt x="3706524" y="3185160"/>
                </a:lnTo>
                <a:lnTo>
                  <a:pt x="3698907" y="3189287"/>
                </a:lnTo>
                <a:lnTo>
                  <a:pt x="3691289" y="3192780"/>
                </a:lnTo>
                <a:lnTo>
                  <a:pt x="3683671" y="3195320"/>
                </a:lnTo>
                <a:lnTo>
                  <a:pt x="3683671" y="3315018"/>
                </a:lnTo>
                <a:lnTo>
                  <a:pt x="3692558" y="3310573"/>
                </a:lnTo>
                <a:lnTo>
                  <a:pt x="3701128" y="3305810"/>
                </a:lnTo>
                <a:lnTo>
                  <a:pt x="3709381" y="3301048"/>
                </a:lnTo>
                <a:lnTo>
                  <a:pt x="3717634" y="3295968"/>
                </a:lnTo>
                <a:lnTo>
                  <a:pt x="3725252" y="3290570"/>
                </a:lnTo>
                <a:lnTo>
                  <a:pt x="3732235" y="3285490"/>
                </a:lnTo>
                <a:lnTo>
                  <a:pt x="3738901" y="3279775"/>
                </a:lnTo>
                <a:lnTo>
                  <a:pt x="3744614" y="3275013"/>
                </a:lnTo>
                <a:lnTo>
                  <a:pt x="3744614" y="3161665"/>
                </a:lnTo>
                <a:close/>
                <a:moveTo>
                  <a:pt x="771525" y="3136900"/>
                </a:moveTo>
                <a:lnTo>
                  <a:pt x="805634" y="3143476"/>
                </a:lnTo>
                <a:lnTo>
                  <a:pt x="812009" y="3145042"/>
                </a:lnTo>
                <a:lnTo>
                  <a:pt x="818066" y="3146921"/>
                </a:lnTo>
                <a:lnTo>
                  <a:pt x="823167" y="3148486"/>
                </a:lnTo>
                <a:lnTo>
                  <a:pt x="827311" y="3150365"/>
                </a:lnTo>
                <a:lnTo>
                  <a:pt x="831455" y="3152557"/>
                </a:lnTo>
                <a:lnTo>
                  <a:pt x="835280" y="3155062"/>
                </a:lnTo>
                <a:lnTo>
                  <a:pt x="842612" y="3160072"/>
                </a:lnTo>
                <a:lnTo>
                  <a:pt x="845162" y="3162890"/>
                </a:lnTo>
                <a:lnTo>
                  <a:pt x="847075" y="3165082"/>
                </a:lnTo>
                <a:lnTo>
                  <a:pt x="848669" y="3167587"/>
                </a:lnTo>
                <a:lnTo>
                  <a:pt x="849944" y="3170092"/>
                </a:lnTo>
                <a:lnTo>
                  <a:pt x="850900" y="3172597"/>
                </a:lnTo>
                <a:lnTo>
                  <a:pt x="850900" y="3175416"/>
                </a:lnTo>
                <a:lnTo>
                  <a:pt x="850262" y="3177608"/>
                </a:lnTo>
                <a:lnTo>
                  <a:pt x="849625" y="3180426"/>
                </a:lnTo>
                <a:lnTo>
                  <a:pt x="848031" y="3182618"/>
                </a:lnTo>
                <a:lnTo>
                  <a:pt x="846437" y="3185123"/>
                </a:lnTo>
                <a:lnTo>
                  <a:pt x="844206" y="3187315"/>
                </a:lnTo>
                <a:lnTo>
                  <a:pt x="841656" y="3189820"/>
                </a:lnTo>
                <a:lnTo>
                  <a:pt x="838468" y="3191699"/>
                </a:lnTo>
                <a:lnTo>
                  <a:pt x="834961" y="3193577"/>
                </a:lnTo>
                <a:lnTo>
                  <a:pt x="831136" y="3195143"/>
                </a:lnTo>
                <a:lnTo>
                  <a:pt x="826992" y="3197022"/>
                </a:lnTo>
                <a:lnTo>
                  <a:pt x="820935" y="3198587"/>
                </a:lnTo>
                <a:lnTo>
                  <a:pt x="815197" y="3200153"/>
                </a:lnTo>
                <a:lnTo>
                  <a:pt x="808503" y="3201719"/>
                </a:lnTo>
                <a:lnTo>
                  <a:pt x="801171" y="3202971"/>
                </a:lnTo>
                <a:lnTo>
                  <a:pt x="787145" y="3204537"/>
                </a:lnTo>
                <a:lnTo>
                  <a:pt x="771525" y="3205163"/>
                </a:lnTo>
                <a:lnTo>
                  <a:pt x="771525" y="3136900"/>
                </a:lnTo>
                <a:close/>
                <a:moveTo>
                  <a:pt x="200025" y="3117850"/>
                </a:moveTo>
                <a:lnTo>
                  <a:pt x="200343" y="3123582"/>
                </a:lnTo>
                <a:lnTo>
                  <a:pt x="201296" y="3129631"/>
                </a:lnTo>
                <a:lnTo>
                  <a:pt x="202567" y="3135044"/>
                </a:lnTo>
                <a:lnTo>
                  <a:pt x="204155" y="3141094"/>
                </a:lnTo>
                <a:lnTo>
                  <a:pt x="206061" y="3146507"/>
                </a:lnTo>
                <a:lnTo>
                  <a:pt x="208285" y="3152238"/>
                </a:lnTo>
                <a:lnTo>
                  <a:pt x="211144" y="3157651"/>
                </a:lnTo>
                <a:lnTo>
                  <a:pt x="214321" y="3163064"/>
                </a:lnTo>
                <a:lnTo>
                  <a:pt x="217816" y="3168795"/>
                </a:lnTo>
                <a:lnTo>
                  <a:pt x="221310" y="3173890"/>
                </a:lnTo>
                <a:lnTo>
                  <a:pt x="225758" y="3179303"/>
                </a:lnTo>
                <a:lnTo>
                  <a:pt x="230206" y="3184715"/>
                </a:lnTo>
                <a:lnTo>
                  <a:pt x="235289" y="3189810"/>
                </a:lnTo>
                <a:lnTo>
                  <a:pt x="240372" y="3194904"/>
                </a:lnTo>
                <a:lnTo>
                  <a:pt x="245773" y="3199999"/>
                </a:lnTo>
                <a:lnTo>
                  <a:pt x="251809" y="3205093"/>
                </a:lnTo>
                <a:lnTo>
                  <a:pt x="251809" y="3304436"/>
                </a:lnTo>
                <a:lnTo>
                  <a:pt x="254032" y="3306983"/>
                </a:lnTo>
                <a:lnTo>
                  <a:pt x="256574" y="3309531"/>
                </a:lnTo>
                <a:lnTo>
                  <a:pt x="263563" y="3315580"/>
                </a:lnTo>
                <a:lnTo>
                  <a:pt x="271823" y="3321948"/>
                </a:lnTo>
                <a:lnTo>
                  <a:pt x="281354" y="3328317"/>
                </a:lnTo>
                <a:lnTo>
                  <a:pt x="291520" y="3335003"/>
                </a:lnTo>
                <a:lnTo>
                  <a:pt x="302639" y="3340734"/>
                </a:lnTo>
                <a:lnTo>
                  <a:pt x="313758" y="3346784"/>
                </a:lnTo>
                <a:lnTo>
                  <a:pt x="324877" y="3351879"/>
                </a:lnTo>
                <a:lnTo>
                  <a:pt x="324877" y="3249352"/>
                </a:lnTo>
                <a:lnTo>
                  <a:pt x="341715" y="3256994"/>
                </a:lnTo>
                <a:lnTo>
                  <a:pt x="359505" y="3263999"/>
                </a:lnTo>
                <a:lnTo>
                  <a:pt x="377931" y="3270685"/>
                </a:lnTo>
                <a:lnTo>
                  <a:pt x="397311" y="3277053"/>
                </a:lnTo>
                <a:lnTo>
                  <a:pt x="397311" y="3378943"/>
                </a:lnTo>
                <a:lnTo>
                  <a:pt x="414783" y="3384038"/>
                </a:lnTo>
                <a:lnTo>
                  <a:pt x="432892" y="3388814"/>
                </a:lnTo>
                <a:lnTo>
                  <a:pt x="451318" y="3393590"/>
                </a:lnTo>
                <a:lnTo>
                  <a:pt x="470379" y="3397729"/>
                </a:lnTo>
                <a:lnTo>
                  <a:pt x="470379" y="3296476"/>
                </a:lnTo>
                <a:lnTo>
                  <a:pt x="488170" y="3300615"/>
                </a:lnTo>
                <a:lnTo>
                  <a:pt x="506278" y="3303799"/>
                </a:lnTo>
                <a:lnTo>
                  <a:pt x="524386" y="3306983"/>
                </a:lnTo>
                <a:lnTo>
                  <a:pt x="543448" y="3309849"/>
                </a:lnTo>
                <a:lnTo>
                  <a:pt x="543448" y="3410465"/>
                </a:lnTo>
                <a:lnTo>
                  <a:pt x="561238" y="3412694"/>
                </a:lnTo>
                <a:lnTo>
                  <a:pt x="579347" y="3415241"/>
                </a:lnTo>
                <a:lnTo>
                  <a:pt x="597455" y="3417152"/>
                </a:lnTo>
                <a:lnTo>
                  <a:pt x="615881" y="3418744"/>
                </a:lnTo>
                <a:lnTo>
                  <a:pt x="615881" y="3318446"/>
                </a:lnTo>
                <a:lnTo>
                  <a:pt x="634307" y="3320038"/>
                </a:lnTo>
                <a:lnTo>
                  <a:pt x="652415" y="3320993"/>
                </a:lnTo>
                <a:lnTo>
                  <a:pt x="670524" y="3321948"/>
                </a:lnTo>
                <a:lnTo>
                  <a:pt x="688950" y="3322585"/>
                </a:lnTo>
                <a:lnTo>
                  <a:pt x="688950" y="3422883"/>
                </a:lnTo>
                <a:lnTo>
                  <a:pt x="710235" y="3423520"/>
                </a:lnTo>
                <a:lnTo>
                  <a:pt x="732155" y="3423520"/>
                </a:lnTo>
                <a:lnTo>
                  <a:pt x="762018" y="3423201"/>
                </a:lnTo>
                <a:lnTo>
                  <a:pt x="762018" y="3322904"/>
                </a:lnTo>
                <a:lnTo>
                  <a:pt x="790928" y="3321948"/>
                </a:lnTo>
                <a:lnTo>
                  <a:pt x="818884" y="3320675"/>
                </a:lnTo>
                <a:lnTo>
                  <a:pt x="846524" y="3318446"/>
                </a:lnTo>
                <a:lnTo>
                  <a:pt x="873845" y="3315899"/>
                </a:lnTo>
                <a:lnTo>
                  <a:pt x="900531" y="3312715"/>
                </a:lnTo>
                <a:lnTo>
                  <a:pt x="926581" y="3309212"/>
                </a:lnTo>
                <a:lnTo>
                  <a:pt x="951996" y="3304755"/>
                </a:lnTo>
                <a:lnTo>
                  <a:pt x="976776" y="3299978"/>
                </a:lnTo>
                <a:lnTo>
                  <a:pt x="1000921" y="3294884"/>
                </a:lnTo>
                <a:lnTo>
                  <a:pt x="1023794" y="3289471"/>
                </a:lnTo>
                <a:lnTo>
                  <a:pt x="1046350" y="3283421"/>
                </a:lnTo>
                <a:lnTo>
                  <a:pt x="1067953" y="3277053"/>
                </a:lnTo>
                <a:lnTo>
                  <a:pt x="1088285" y="3270048"/>
                </a:lnTo>
                <a:lnTo>
                  <a:pt x="1108300" y="3263043"/>
                </a:lnTo>
                <a:lnTo>
                  <a:pt x="1126726" y="3255083"/>
                </a:lnTo>
                <a:lnTo>
                  <a:pt x="1144516" y="3247123"/>
                </a:lnTo>
                <a:lnTo>
                  <a:pt x="1144516" y="3349968"/>
                </a:lnTo>
                <a:lnTo>
                  <a:pt x="1152459" y="3346147"/>
                </a:lnTo>
                <a:lnTo>
                  <a:pt x="1159766" y="3342008"/>
                </a:lnTo>
                <a:lnTo>
                  <a:pt x="1167390" y="3337232"/>
                </a:lnTo>
                <a:lnTo>
                  <a:pt x="1175015" y="3332456"/>
                </a:lnTo>
                <a:lnTo>
                  <a:pt x="1182004" y="3327680"/>
                </a:lnTo>
                <a:lnTo>
                  <a:pt x="1188358" y="3322904"/>
                </a:lnTo>
                <a:lnTo>
                  <a:pt x="1194076" y="3318446"/>
                </a:lnTo>
                <a:lnTo>
                  <a:pt x="1199477" y="3313988"/>
                </a:lnTo>
                <a:lnTo>
                  <a:pt x="1199477" y="3215601"/>
                </a:lnTo>
                <a:lnTo>
                  <a:pt x="1206784" y="3209870"/>
                </a:lnTo>
                <a:lnTo>
                  <a:pt x="1213455" y="3204457"/>
                </a:lnTo>
                <a:lnTo>
                  <a:pt x="1220126" y="3198725"/>
                </a:lnTo>
                <a:lnTo>
                  <a:pt x="1226163" y="3192994"/>
                </a:lnTo>
                <a:lnTo>
                  <a:pt x="1232199" y="3186944"/>
                </a:lnTo>
                <a:lnTo>
                  <a:pt x="1237282" y="3181531"/>
                </a:lnTo>
                <a:lnTo>
                  <a:pt x="1242047" y="3175163"/>
                </a:lnTo>
                <a:lnTo>
                  <a:pt x="1246177" y="3169114"/>
                </a:lnTo>
                <a:lnTo>
                  <a:pt x="1250307" y="3162745"/>
                </a:lnTo>
                <a:lnTo>
                  <a:pt x="1253802" y="3157014"/>
                </a:lnTo>
                <a:lnTo>
                  <a:pt x="1256661" y="3150646"/>
                </a:lnTo>
                <a:lnTo>
                  <a:pt x="1258885" y="3144278"/>
                </a:lnTo>
                <a:lnTo>
                  <a:pt x="1260791" y="3137910"/>
                </a:lnTo>
                <a:lnTo>
                  <a:pt x="1262379" y="3131223"/>
                </a:lnTo>
                <a:lnTo>
                  <a:pt x="1263332" y="3124855"/>
                </a:lnTo>
                <a:lnTo>
                  <a:pt x="1263650" y="3118169"/>
                </a:lnTo>
                <a:lnTo>
                  <a:pt x="1263650" y="3251581"/>
                </a:lnTo>
                <a:lnTo>
                  <a:pt x="1263332" y="3251899"/>
                </a:lnTo>
                <a:lnTo>
                  <a:pt x="1263332" y="3255720"/>
                </a:lnTo>
                <a:lnTo>
                  <a:pt x="1263015" y="3259859"/>
                </a:lnTo>
                <a:lnTo>
                  <a:pt x="1262379" y="3264635"/>
                </a:lnTo>
                <a:lnTo>
                  <a:pt x="1261426" y="3269730"/>
                </a:lnTo>
                <a:lnTo>
                  <a:pt x="1260155" y="3274506"/>
                </a:lnTo>
                <a:lnTo>
                  <a:pt x="1258567" y="3279600"/>
                </a:lnTo>
                <a:lnTo>
                  <a:pt x="1256661" y="3284377"/>
                </a:lnTo>
                <a:lnTo>
                  <a:pt x="1254119" y="3289153"/>
                </a:lnTo>
                <a:lnTo>
                  <a:pt x="1251896" y="3294247"/>
                </a:lnTo>
                <a:lnTo>
                  <a:pt x="1248719" y="3299023"/>
                </a:lnTo>
                <a:lnTo>
                  <a:pt x="1245542" y="3303162"/>
                </a:lnTo>
                <a:lnTo>
                  <a:pt x="1242365" y="3307939"/>
                </a:lnTo>
                <a:lnTo>
                  <a:pt x="1238552" y="3312715"/>
                </a:lnTo>
                <a:lnTo>
                  <a:pt x="1234423" y="3317172"/>
                </a:lnTo>
                <a:lnTo>
                  <a:pt x="1225845" y="3326088"/>
                </a:lnTo>
                <a:lnTo>
                  <a:pt x="1215997" y="3335003"/>
                </a:lnTo>
                <a:lnTo>
                  <a:pt x="1204877" y="3343600"/>
                </a:lnTo>
                <a:lnTo>
                  <a:pt x="1192488" y="3351879"/>
                </a:lnTo>
                <a:lnTo>
                  <a:pt x="1179462" y="3360157"/>
                </a:lnTo>
                <a:lnTo>
                  <a:pt x="1165802" y="3367799"/>
                </a:lnTo>
                <a:lnTo>
                  <a:pt x="1150870" y="3375122"/>
                </a:lnTo>
                <a:lnTo>
                  <a:pt x="1134986" y="3382764"/>
                </a:lnTo>
                <a:lnTo>
                  <a:pt x="1118466" y="3389769"/>
                </a:lnTo>
                <a:lnTo>
                  <a:pt x="1100993" y="3396137"/>
                </a:lnTo>
                <a:lnTo>
                  <a:pt x="1082567" y="3402824"/>
                </a:lnTo>
                <a:lnTo>
                  <a:pt x="1063506" y="3408873"/>
                </a:lnTo>
                <a:lnTo>
                  <a:pt x="1043491" y="3414286"/>
                </a:lnTo>
                <a:lnTo>
                  <a:pt x="1022841" y="3420017"/>
                </a:lnTo>
                <a:lnTo>
                  <a:pt x="1001874" y="3424794"/>
                </a:lnTo>
                <a:lnTo>
                  <a:pt x="979953" y="3429570"/>
                </a:lnTo>
                <a:lnTo>
                  <a:pt x="957397" y="3433709"/>
                </a:lnTo>
                <a:lnTo>
                  <a:pt x="934524" y="3437848"/>
                </a:lnTo>
                <a:lnTo>
                  <a:pt x="910697" y="3441032"/>
                </a:lnTo>
                <a:lnTo>
                  <a:pt x="886235" y="3444216"/>
                </a:lnTo>
                <a:lnTo>
                  <a:pt x="861773" y="3446764"/>
                </a:lnTo>
                <a:lnTo>
                  <a:pt x="836675" y="3448992"/>
                </a:lnTo>
                <a:lnTo>
                  <a:pt x="810942" y="3450584"/>
                </a:lnTo>
                <a:lnTo>
                  <a:pt x="784892" y="3451540"/>
                </a:lnTo>
                <a:lnTo>
                  <a:pt x="758841" y="3452495"/>
                </a:lnTo>
                <a:lnTo>
                  <a:pt x="732155" y="3452813"/>
                </a:lnTo>
                <a:lnTo>
                  <a:pt x="704834" y="3452495"/>
                </a:lnTo>
                <a:lnTo>
                  <a:pt x="677513" y="3451540"/>
                </a:lnTo>
                <a:lnTo>
                  <a:pt x="651145" y="3450584"/>
                </a:lnTo>
                <a:lnTo>
                  <a:pt x="625094" y="3448356"/>
                </a:lnTo>
                <a:lnTo>
                  <a:pt x="599361" y="3446445"/>
                </a:lnTo>
                <a:lnTo>
                  <a:pt x="574264" y="3443579"/>
                </a:lnTo>
                <a:lnTo>
                  <a:pt x="549484" y="3440395"/>
                </a:lnTo>
                <a:lnTo>
                  <a:pt x="525339" y="3436893"/>
                </a:lnTo>
                <a:lnTo>
                  <a:pt x="501513" y="3433072"/>
                </a:lnTo>
                <a:lnTo>
                  <a:pt x="478639" y="3428296"/>
                </a:lnTo>
                <a:lnTo>
                  <a:pt x="456718" y="3423520"/>
                </a:lnTo>
                <a:lnTo>
                  <a:pt x="434798" y="3418425"/>
                </a:lnTo>
                <a:lnTo>
                  <a:pt x="413830" y="3412694"/>
                </a:lnTo>
                <a:lnTo>
                  <a:pt x="394134" y="3406963"/>
                </a:lnTo>
                <a:lnTo>
                  <a:pt x="374755" y="3400595"/>
                </a:lnTo>
                <a:lnTo>
                  <a:pt x="356329" y="3393908"/>
                </a:lnTo>
                <a:lnTo>
                  <a:pt x="338538" y="3386585"/>
                </a:lnTo>
                <a:lnTo>
                  <a:pt x="322018" y="3379580"/>
                </a:lnTo>
                <a:lnTo>
                  <a:pt x="306134" y="3372257"/>
                </a:lnTo>
                <a:lnTo>
                  <a:pt x="291520" y="3364296"/>
                </a:lnTo>
                <a:lnTo>
                  <a:pt x="277542" y="3356018"/>
                </a:lnTo>
                <a:lnTo>
                  <a:pt x="264834" y="3347421"/>
                </a:lnTo>
                <a:lnTo>
                  <a:pt x="253079" y="3338824"/>
                </a:lnTo>
                <a:lnTo>
                  <a:pt x="242278" y="3330227"/>
                </a:lnTo>
                <a:lnTo>
                  <a:pt x="237513" y="3325451"/>
                </a:lnTo>
                <a:lnTo>
                  <a:pt x="232747" y="3320675"/>
                </a:lnTo>
                <a:lnTo>
                  <a:pt x="228617" y="3316217"/>
                </a:lnTo>
                <a:lnTo>
                  <a:pt x="224487" y="3311441"/>
                </a:lnTo>
                <a:lnTo>
                  <a:pt x="220993" y="3306983"/>
                </a:lnTo>
                <a:lnTo>
                  <a:pt x="217498" y="3302207"/>
                </a:lnTo>
                <a:lnTo>
                  <a:pt x="214321" y="3297431"/>
                </a:lnTo>
                <a:lnTo>
                  <a:pt x="211462" y="3292337"/>
                </a:lnTo>
                <a:lnTo>
                  <a:pt x="208921" y="3287561"/>
                </a:lnTo>
                <a:lnTo>
                  <a:pt x="206697" y="3282148"/>
                </a:lnTo>
                <a:lnTo>
                  <a:pt x="204791" y="3277690"/>
                </a:lnTo>
                <a:lnTo>
                  <a:pt x="203202" y="3272277"/>
                </a:lnTo>
                <a:lnTo>
                  <a:pt x="201931" y="3267183"/>
                </a:lnTo>
                <a:lnTo>
                  <a:pt x="201296" y="3262088"/>
                </a:lnTo>
                <a:lnTo>
                  <a:pt x="200978" y="3256994"/>
                </a:lnTo>
                <a:lnTo>
                  <a:pt x="200343" y="3251899"/>
                </a:lnTo>
                <a:lnTo>
                  <a:pt x="200025" y="3251899"/>
                </a:lnTo>
                <a:lnTo>
                  <a:pt x="200025" y="3117850"/>
                </a:lnTo>
                <a:close/>
                <a:moveTo>
                  <a:pt x="1263332" y="3111818"/>
                </a:moveTo>
                <a:lnTo>
                  <a:pt x="1263650" y="3117533"/>
                </a:lnTo>
                <a:lnTo>
                  <a:pt x="1263332" y="3119438"/>
                </a:lnTo>
                <a:lnTo>
                  <a:pt x="1263332" y="3116263"/>
                </a:lnTo>
                <a:lnTo>
                  <a:pt x="1263332" y="3111818"/>
                </a:lnTo>
                <a:close/>
                <a:moveTo>
                  <a:pt x="1263253" y="3110548"/>
                </a:moveTo>
                <a:lnTo>
                  <a:pt x="1263332" y="3111183"/>
                </a:lnTo>
                <a:lnTo>
                  <a:pt x="1263332" y="3111818"/>
                </a:lnTo>
                <a:lnTo>
                  <a:pt x="1263253" y="3110548"/>
                </a:lnTo>
                <a:close/>
                <a:moveTo>
                  <a:pt x="1892592" y="3107220"/>
                </a:moveTo>
                <a:lnTo>
                  <a:pt x="1892592" y="3210034"/>
                </a:lnTo>
                <a:lnTo>
                  <a:pt x="1913877" y="3210983"/>
                </a:lnTo>
                <a:lnTo>
                  <a:pt x="1935480" y="3210983"/>
                </a:lnTo>
                <a:lnTo>
                  <a:pt x="1965343" y="3210667"/>
                </a:lnTo>
                <a:lnTo>
                  <a:pt x="1965343" y="3107537"/>
                </a:lnTo>
                <a:lnTo>
                  <a:pt x="1935480" y="3107853"/>
                </a:lnTo>
                <a:lnTo>
                  <a:pt x="1913877" y="3107853"/>
                </a:lnTo>
                <a:lnTo>
                  <a:pt x="1892592" y="3107220"/>
                </a:lnTo>
                <a:close/>
                <a:moveTo>
                  <a:pt x="200819" y="3107046"/>
                </a:moveTo>
                <a:lnTo>
                  <a:pt x="200378" y="3110133"/>
                </a:lnTo>
                <a:lnTo>
                  <a:pt x="200025" y="3115072"/>
                </a:lnTo>
                <a:lnTo>
                  <a:pt x="200025" y="3110751"/>
                </a:lnTo>
                <a:lnTo>
                  <a:pt x="200819" y="3107046"/>
                </a:lnTo>
                <a:close/>
                <a:moveTo>
                  <a:pt x="2489519" y="3103562"/>
                </a:moveTo>
                <a:lnTo>
                  <a:pt x="2490471" y="3109906"/>
                </a:lnTo>
                <a:lnTo>
                  <a:pt x="2490788" y="3116568"/>
                </a:lnTo>
                <a:lnTo>
                  <a:pt x="2490788" y="3252652"/>
                </a:lnTo>
                <a:lnTo>
                  <a:pt x="2490471" y="3252969"/>
                </a:lnTo>
                <a:lnTo>
                  <a:pt x="2489836" y="3260899"/>
                </a:lnTo>
                <a:lnTo>
                  <a:pt x="2489519" y="3265657"/>
                </a:lnTo>
                <a:lnTo>
                  <a:pt x="2488250" y="3270733"/>
                </a:lnTo>
                <a:lnTo>
                  <a:pt x="2487298" y="3275491"/>
                </a:lnTo>
                <a:lnTo>
                  <a:pt x="2485711" y="3280566"/>
                </a:lnTo>
                <a:lnTo>
                  <a:pt x="2483490" y="3285325"/>
                </a:lnTo>
                <a:lnTo>
                  <a:pt x="2481269" y="3290083"/>
                </a:lnTo>
                <a:lnTo>
                  <a:pt x="2479048" y="3294841"/>
                </a:lnTo>
                <a:lnTo>
                  <a:pt x="2475874" y="3299599"/>
                </a:lnTo>
                <a:lnTo>
                  <a:pt x="2472701" y="3304357"/>
                </a:lnTo>
                <a:lnTo>
                  <a:pt x="2469528" y="3309115"/>
                </a:lnTo>
                <a:lnTo>
                  <a:pt x="2465403" y="3313874"/>
                </a:lnTo>
                <a:lnTo>
                  <a:pt x="2461595" y="3317997"/>
                </a:lnTo>
                <a:lnTo>
                  <a:pt x="2453028" y="3327196"/>
                </a:lnTo>
                <a:lnTo>
                  <a:pt x="2443191" y="3335761"/>
                </a:lnTo>
                <a:lnTo>
                  <a:pt x="2432086" y="3344643"/>
                </a:lnTo>
                <a:lnTo>
                  <a:pt x="2419710" y="3352891"/>
                </a:lnTo>
                <a:lnTo>
                  <a:pt x="2406701" y="3360504"/>
                </a:lnTo>
                <a:lnTo>
                  <a:pt x="2393056" y="3368434"/>
                </a:lnTo>
                <a:lnTo>
                  <a:pt x="2378143" y="3376047"/>
                </a:lnTo>
                <a:lnTo>
                  <a:pt x="2362277" y="3383660"/>
                </a:lnTo>
                <a:lnTo>
                  <a:pt x="2345777" y="3390322"/>
                </a:lnTo>
                <a:lnTo>
                  <a:pt x="2328325" y="3396983"/>
                </a:lnTo>
                <a:lnTo>
                  <a:pt x="2309921" y="3403327"/>
                </a:lnTo>
                <a:lnTo>
                  <a:pt x="2290882" y="3409671"/>
                </a:lnTo>
                <a:lnTo>
                  <a:pt x="2270892" y="3415064"/>
                </a:lnTo>
                <a:lnTo>
                  <a:pt x="2250267" y="3420139"/>
                </a:lnTo>
                <a:lnTo>
                  <a:pt x="2229324" y="3425215"/>
                </a:lnTo>
                <a:lnTo>
                  <a:pt x="2207430" y="3429973"/>
                </a:lnTo>
                <a:lnTo>
                  <a:pt x="2184901" y="3434414"/>
                </a:lnTo>
                <a:lnTo>
                  <a:pt x="2162054" y="3437903"/>
                </a:lnTo>
                <a:lnTo>
                  <a:pt x="2138256" y="3441393"/>
                </a:lnTo>
                <a:lnTo>
                  <a:pt x="2113823" y="3444565"/>
                </a:lnTo>
                <a:lnTo>
                  <a:pt x="2089390" y="3447102"/>
                </a:lnTo>
                <a:lnTo>
                  <a:pt x="2064323" y="3449006"/>
                </a:lnTo>
                <a:lnTo>
                  <a:pt x="2038621" y="3450909"/>
                </a:lnTo>
                <a:lnTo>
                  <a:pt x="2012601" y="3452178"/>
                </a:lnTo>
                <a:lnTo>
                  <a:pt x="1986582" y="3452812"/>
                </a:lnTo>
                <a:lnTo>
                  <a:pt x="1959928" y="3452812"/>
                </a:lnTo>
                <a:lnTo>
                  <a:pt x="1932639" y="3452812"/>
                </a:lnTo>
                <a:lnTo>
                  <a:pt x="1905350" y="3452178"/>
                </a:lnTo>
                <a:lnTo>
                  <a:pt x="1879014" y="3450592"/>
                </a:lnTo>
                <a:lnTo>
                  <a:pt x="1852994" y="3449006"/>
                </a:lnTo>
                <a:lnTo>
                  <a:pt x="1827292" y="3446468"/>
                </a:lnTo>
                <a:lnTo>
                  <a:pt x="1802224" y="3443930"/>
                </a:lnTo>
                <a:lnTo>
                  <a:pt x="1777157" y="3441075"/>
                </a:lnTo>
                <a:lnTo>
                  <a:pt x="1753359" y="3437269"/>
                </a:lnTo>
                <a:lnTo>
                  <a:pt x="1729560" y="3433145"/>
                </a:lnTo>
                <a:lnTo>
                  <a:pt x="1706714" y="3428704"/>
                </a:lnTo>
                <a:lnTo>
                  <a:pt x="1684502" y="3424263"/>
                </a:lnTo>
                <a:lnTo>
                  <a:pt x="1662925" y="3418871"/>
                </a:lnTo>
                <a:lnTo>
                  <a:pt x="1641983" y="3413478"/>
                </a:lnTo>
                <a:lnTo>
                  <a:pt x="1622309" y="3407134"/>
                </a:lnTo>
                <a:lnTo>
                  <a:pt x="1602953" y="3400790"/>
                </a:lnTo>
                <a:lnTo>
                  <a:pt x="1584549" y="3394445"/>
                </a:lnTo>
                <a:lnTo>
                  <a:pt x="1566780" y="3387467"/>
                </a:lnTo>
                <a:lnTo>
                  <a:pt x="1550280" y="3380488"/>
                </a:lnTo>
                <a:lnTo>
                  <a:pt x="1534414" y="3372558"/>
                </a:lnTo>
                <a:lnTo>
                  <a:pt x="1519501" y="3364945"/>
                </a:lnTo>
                <a:lnTo>
                  <a:pt x="1505539" y="3356697"/>
                </a:lnTo>
                <a:lnTo>
                  <a:pt x="1493164" y="3348450"/>
                </a:lnTo>
                <a:lnTo>
                  <a:pt x="1481106" y="3339885"/>
                </a:lnTo>
                <a:lnTo>
                  <a:pt x="1470635" y="3330686"/>
                </a:lnTo>
                <a:lnTo>
                  <a:pt x="1465875" y="3326245"/>
                </a:lnTo>
                <a:lnTo>
                  <a:pt x="1461116" y="3321487"/>
                </a:lnTo>
                <a:lnTo>
                  <a:pt x="1456673" y="3317363"/>
                </a:lnTo>
                <a:lnTo>
                  <a:pt x="1452866" y="3312605"/>
                </a:lnTo>
                <a:lnTo>
                  <a:pt x="1449375" y="3307847"/>
                </a:lnTo>
                <a:lnTo>
                  <a:pt x="1445885" y="3303088"/>
                </a:lnTo>
                <a:lnTo>
                  <a:pt x="1442712" y="3298013"/>
                </a:lnTo>
                <a:lnTo>
                  <a:pt x="1439856" y="3293255"/>
                </a:lnTo>
                <a:lnTo>
                  <a:pt x="1437000" y="3288497"/>
                </a:lnTo>
                <a:lnTo>
                  <a:pt x="1435096" y="3283421"/>
                </a:lnTo>
                <a:lnTo>
                  <a:pt x="1433192" y="3278346"/>
                </a:lnTo>
                <a:lnTo>
                  <a:pt x="1431606" y="3273588"/>
                </a:lnTo>
                <a:lnTo>
                  <a:pt x="1430337" y="3268512"/>
                </a:lnTo>
                <a:lnTo>
                  <a:pt x="1429702" y="3263437"/>
                </a:lnTo>
                <a:lnTo>
                  <a:pt x="1429385" y="3258044"/>
                </a:lnTo>
                <a:lnTo>
                  <a:pt x="1428750" y="3252969"/>
                </a:lnTo>
                <a:lnTo>
                  <a:pt x="1428750" y="3155268"/>
                </a:lnTo>
                <a:lnTo>
                  <a:pt x="1438269" y="3162881"/>
                </a:lnTo>
                <a:lnTo>
                  <a:pt x="1449058" y="3170177"/>
                </a:lnTo>
                <a:lnTo>
                  <a:pt x="1459846" y="3177473"/>
                </a:lnTo>
                <a:lnTo>
                  <a:pt x="1471270" y="3184134"/>
                </a:lnTo>
                <a:lnTo>
                  <a:pt x="1483645" y="3190795"/>
                </a:lnTo>
                <a:lnTo>
                  <a:pt x="1496337" y="3197140"/>
                </a:lnTo>
                <a:lnTo>
                  <a:pt x="1509347" y="3203484"/>
                </a:lnTo>
                <a:lnTo>
                  <a:pt x="1522674" y="3209194"/>
                </a:lnTo>
                <a:lnTo>
                  <a:pt x="1536953" y="3215221"/>
                </a:lnTo>
                <a:lnTo>
                  <a:pt x="1550915" y="3220613"/>
                </a:lnTo>
                <a:lnTo>
                  <a:pt x="1566145" y="3226006"/>
                </a:lnTo>
                <a:lnTo>
                  <a:pt x="1581376" y="3231081"/>
                </a:lnTo>
                <a:lnTo>
                  <a:pt x="1597242" y="3235839"/>
                </a:lnTo>
                <a:lnTo>
                  <a:pt x="1612790" y="3240598"/>
                </a:lnTo>
                <a:lnTo>
                  <a:pt x="1628973" y="3244721"/>
                </a:lnTo>
                <a:lnTo>
                  <a:pt x="1646108" y="3248845"/>
                </a:lnTo>
                <a:lnTo>
                  <a:pt x="1662608" y="3252652"/>
                </a:lnTo>
                <a:lnTo>
                  <a:pt x="1680060" y="3256141"/>
                </a:lnTo>
                <a:lnTo>
                  <a:pt x="1697195" y="3259313"/>
                </a:lnTo>
                <a:lnTo>
                  <a:pt x="1714964" y="3262485"/>
                </a:lnTo>
                <a:lnTo>
                  <a:pt x="1732733" y="3265657"/>
                </a:lnTo>
                <a:lnTo>
                  <a:pt x="1750820" y="3268195"/>
                </a:lnTo>
                <a:lnTo>
                  <a:pt x="1768907" y="3270416"/>
                </a:lnTo>
                <a:lnTo>
                  <a:pt x="1786993" y="3272636"/>
                </a:lnTo>
                <a:lnTo>
                  <a:pt x="1805715" y="3274857"/>
                </a:lnTo>
                <a:lnTo>
                  <a:pt x="1824119" y="3276443"/>
                </a:lnTo>
                <a:lnTo>
                  <a:pt x="1842840" y="3277394"/>
                </a:lnTo>
                <a:lnTo>
                  <a:pt x="1861561" y="3278663"/>
                </a:lnTo>
                <a:lnTo>
                  <a:pt x="1880283" y="3279615"/>
                </a:lnTo>
                <a:lnTo>
                  <a:pt x="1898687" y="3280249"/>
                </a:lnTo>
                <a:lnTo>
                  <a:pt x="1917725" y="3280566"/>
                </a:lnTo>
                <a:lnTo>
                  <a:pt x="1936129" y="3280566"/>
                </a:lnTo>
                <a:lnTo>
                  <a:pt x="1958658" y="3280566"/>
                </a:lnTo>
                <a:lnTo>
                  <a:pt x="1981187" y="3280249"/>
                </a:lnTo>
                <a:lnTo>
                  <a:pt x="2003399" y="3278980"/>
                </a:lnTo>
                <a:lnTo>
                  <a:pt x="2025928" y="3278029"/>
                </a:lnTo>
                <a:lnTo>
                  <a:pt x="2048140" y="3276443"/>
                </a:lnTo>
                <a:lnTo>
                  <a:pt x="2070034" y="3274222"/>
                </a:lnTo>
                <a:lnTo>
                  <a:pt x="2092246" y="3272002"/>
                </a:lnTo>
                <a:lnTo>
                  <a:pt x="2114458" y="3269464"/>
                </a:lnTo>
                <a:lnTo>
                  <a:pt x="2135718" y="3266609"/>
                </a:lnTo>
                <a:lnTo>
                  <a:pt x="2157295" y="3263437"/>
                </a:lnTo>
                <a:lnTo>
                  <a:pt x="2178237" y="3259313"/>
                </a:lnTo>
                <a:lnTo>
                  <a:pt x="2198545" y="3255507"/>
                </a:lnTo>
                <a:lnTo>
                  <a:pt x="2219170" y="3251066"/>
                </a:lnTo>
                <a:lnTo>
                  <a:pt x="2239161" y="3246307"/>
                </a:lnTo>
                <a:lnTo>
                  <a:pt x="2258517" y="3241232"/>
                </a:lnTo>
                <a:lnTo>
                  <a:pt x="2277555" y="3235839"/>
                </a:lnTo>
                <a:lnTo>
                  <a:pt x="2295959" y="3230130"/>
                </a:lnTo>
                <a:lnTo>
                  <a:pt x="2314046" y="3223785"/>
                </a:lnTo>
                <a:lnTo>
                  <a:pt x="2331498" y="3217441"/>
                </a:lnTo>
                <a:lnTo>
                  <a:pt x="2348316" y="3210780"/>
                </a:lnTo>
                <a:lnTo>
                  <a:pt x="2364498" y="3203801"/>
                </a:lnTo>
                <a:lnTo>
                  <a:pt x="2380047" y="3196188"/>
                </a:lnTo>
                <a:lnTo>
                  <a:pt x="2394643" y="3188575"/>
                </a:lnTo>
                <a:lnTo>
                  <a:pt x="2408605" y="3180645"/>
                </a:lnTo>
                <a:lnTo>
                  <a:pt x="2422249" y="3171763"/>
                </a:lnTo>
                <a:lnTo>
                  <a:pt x="2434307" y="3163198"/>
                </a:lnTo>
                <a:lnTo>
                  <a:pt x="2445730" y="3153999"/>
                </a:lnTo>
                <a:lnTo>
                  <a:pt x="2456518" y="3144800"/>
                </a:lnTo>
                <a:lnTo>
                  <a:pt x="2466355" y="3134966"/>
                </a:lnTo>
                <a:lnTo>
                  <a:pt x="2471115" y="3129574"/>
                </a:lnTo>
                <a:lnTo>
                  <a:pt x="2474922" y="3124498"/>
                </a:lnTo>
                <a:lnTo>
                  <a:pt x="2479365" y="3119423"/>
                </a:lnTo>
                <a:lnTo>
                  <a:pt x="2482855" y="3114347"/>
                </a:lnTo>
                <a:lnTo>
                  <a:pt x="2486346" y="3108955"/>
                </a:lnTo>
                <a:lnTo>
                  <a:pt x="2489519" y="3103562"/>
                </a:lnTo>
                <a:close/>
                <a:moveTo>
                  <a:pt x="201789" y="3100564"/>
                </a:moveTo>
                <a:lnTo>
                  <a:pt x="201084" y="3105812"/>
                </a:lnTo>
                <a:lnTo>
                  <a:pt x="200819" y="3107046"/>
                </a:lnTo>
                <a:lnTo>
                  <a:pt x="201084" y="3105194"/>
                </a:lnTo>
                <a:lnTo>
                  <a:pt x="201789" y="3100564"/>
                </a:lnTo>
                <a:close/>
                <a:moveTo>
                  <a:pt x="1260475" y="3095625"/>
                </a:moveTo>
                <a:lnTo>
                  <a:pt x="1262062" y="3101340"/>
                </a:lnTo>
                <a:lnTo>
                  <a:pt x="1263015" y="3106738"/>
                </a:lnTo>
                <a:lnTo>
                  <a:pt x="1263253" y="3110548"/>
                </a:lnTo>
                <a:lnTo>
                  <a:pt x="1262698" y="3106103"/>
                </a:lnTo>
                <a:lnTo>
                  <a:pt x="1261745" y="3100705"/>
                </a:lnTo>
                <a:lnTo>
                  <a:pt x="1260475" y="3095625"/>
                </a:lnTo>
                <a:close/>
                <a:moveTo>
                  <a:pt x="1746773" y="3094566"/>
                </a:moveTo>
                <a:lnTo>
                  <a:pt x="1746773" y="3198013"/>
                </a:lnTo>
                <a:lnTo>
                  <a:pt x="1764563" y="3200227"/>
                </a:lnTo>
                <a:lnTo>
                  <a:pt x="1782671" y="3202758"/>
                </a:lnTo>
                <a:lnTo>
                  <a:pt x="1800780" y="3204656"/>
                </a:lnTo>
                <a:lnTo>
                  <a:pt x="1819841" y="3206238"/>
                </a:lnTo>
                <a:lnTo>
                  <a:pt x="1819841" y="3102791"/>
                </a:lnTo>
                <a:lnTo>
                  <a:pt x="1800780" y="3101210"/>
                </a:lnTo>
                <a:lnTo>
                  <a:pt x="1782671" y="3099312"/>
                </a:lnTo>
                <a:lnTo>
                  <a:pt x="1764563" y="3097097"/>
                </a:lnTo>
                <a:lnTo>
                  <a:pt x="1746773" y="3094566"/>
                </a:lnTo>
                <a:close/>
                <a:moveTo>
                  <a:pt x="1600953" y="3061666"/>
                </a:moveTo>
                <a:lnTo>
                  <a:pt x="1600953" y="3166378"/>
                </a:lnTo>
                <a:lnTo>
                  <a:pt x="1618744" y="3171756"/>
                </a:lnTo>
                <a:lnTo>
                  <a:pt x="1636217" y="3176501"/>
                </a:lnTo>
                <a:lnTo>
                  <a:pt x="1654960" y="3180930"/>
                </a:lnTo>
                <a:lnTo>
                  <a:pt x="1673704" y="3185042"/>
                </a:lnTo>
                <a:lnTo>
                  <a:pt x="1673704" y="3080963"/>
                </a:lnTo>
                <a:lnTo>
                  <a:pt x="1654960" y="3076534"/>
                </a:lnTo>
                <a:lnTo>
                  <a:pt x="1636217" y="3071789"/>
                </a:lnTo>
                <a:lnTo>
                  <a:pt x="1618108" y="3066728"/>
                </a:lnTo>
                <a:lnTo>
                  <a:pt x="1600953" y="3061666"/>
                </a:lnTo>
                <a:close/>
                <a:moveTo>
                  <a:pt x="3151360" y="3046095"/>
                </a:moveTo>
                <a:lnTo>
                  <a:pt x="3151360" y="3160713"/>
                </a:lnTo>
                <a:lnTo>
                  <a:pt x="3174848" y="3161665"/>
                </a:lnTo>
                <a:lnTo>
                  <a:pt x="3198972" y="3161665"/>
                </a:lnTo>
                <a:lnTo>
                  <a:pt x="3231983" y="3161348"/>
                </a:lnTo>
                <a:lnTo>
                  <a:pt x="3231983" y="3046413"/>
                </a:lnTo>
                <a:lnTo>
                  <a:pt x="3198972" y="3046730"/>
                </a:lnTo>
                <a:lnTo>
                  <a:pt x="3174848" y="3046413"/>
                </a:lnTo>
                <a:lnTo>
                  <a:pt x="3151360" y="3046095"/>
                </a:lnTo>
                <a:close/>
                <a:moveTo>
                  <a:pt x="3815080" y="3040062"/>
                </a:moveTo>
                <a:lnTo>
                  <a:pt x="3816033" y="3047365"/>
                </a:lnTo>
                <a:lnTo>
                  <a:pt x="3816350" y="3054985"/>
                </a:lnTo>
                <a:lnTo>
                  <a:pt x="3816350" y="3206115"/>
                </a:lnTo>
                <a:lnTo>
                  <a:pt x="3816033" y="3206432"/>
                </a:lnTo>
                <a:lnTo>
                  <a:pt x="3815398" y="3214687"/>
                </a:lnTo>
                <a:lnTo>
                  <a:pt x="3814763" y="3220720"/>
                </a:lnTo>
                <a:lnTo>
                  <a:pt x="3813493" y="3226117"/>
                </a:lnTo>
                <a:lnTo>
                  <a:pt x="3811906" y="3231197"/>
                </a:lnTo>
                <a:lnTo>
                  <a:pt x="3810319" y="3236912"/>
                </a:lnTo>
                <a:lnTo>
                  <a:pt x="3808097" y="3242310"/>
                </a:lnTo>
                <a:lnTo>
                  <a:pt x="3805558" y="3248025"/>
                </a:lnTo>
                <a:lnTo>
                  <a:pt x="3803019" y="3253105"/>
                </a:lnTo>
                <a:lnTo>
                  <a:pt x="3799844" y="3258185"/>
                </a:lnTo>
                <a:lnTo>
                  <a:pt x="3796036" y="3263583"/>
                </a:lnTo>
                <a:lnTo>
                  <a:pt x="3792226" y="3268663"/>
                </a:lnTo>
                <a:lnTo>
                  <a:pt x="3788418" y="3274060"/>
                </a:lnTo>
                <a:lnTo>
                  <a:pt x="3783974" y="3278823"/>
                </a:lnTo>
                <a:lnTo>
                  <a:pt x="3779212" y="3283903"/>
                </a:lnTo>
                <a:lnTo>
                  <a:pt x="3774134" y="3288983"/>
                </a:lnTo>
                <a:lnTo>
                  <a:pt x="3768420" y="3293745"/>
                </a:lnTo>
                <a:lnTo>
                  <a:pt x="3763024" y="3298508"/>
                </a:lnTo>
                <a:lnTo>
                  <a:pt x="3750963" y="3307715"/>
                </a:lnTo>
                <a:lnTo>
                  <a:pt x="3737314" y="3317240"/>
                </a:lnTo>
                <a:lnTo>
                  <a:pt x="3722713" y="3326448"/>
                </a:lnTo>
                <a:lnTo>
                  <a:pt x="3707477" y="3335020"/>
                </a:lnTo>
                <a:lnTo>
                  <a:pt x="3690971" y="3343275"/>
                </a:lnTo>
                <a:lnTo>
                  <a:pt x="3673513" y="3351213"/>
                </a:lnTo>
                <a:lnTo>
                  <a:pt x="3655103" y="3359150"/>
                </a:lnTo>
                <a:lnTo>
                  <a:pt x="3635424" y="3366770"/>
                </a:lnTo>
                <a:lnTo>
                  <a:pt x="3615109" y="3373755"/>
                </a:lnTo>
                <a:lnTo>
                  <a:pt x="3593842" y="3380423"/>
                </a:lnTo>
                <a:lnTo>
                  <a:pt x="3571941" y="3386773"/>
                </a:lnTo>
                <a:lnTo>
                  <a:pt x="3549087" y="3392805"/>
                </a:lnTo>
                <a:lnTo>
                  <a:pt x="3525281" y="3398203"/>
                </a:lnTo>
                <a:lnTo>
                  <a:pt x="3501157" y="3403283"/>
                </a:lnTo>
                <a:lnTo>
                  <a:pt x="3476082" y="3408045"/>
                </a:lnTo>
                <a:lnTo>
                  <a:pt x="3450371" y="3411855"/>
                </a:lnTo>
                <a:lnTo>
                  <a:pt x="3424343" y="3415983"/>
                </a:lnTo>
                <a:lnTo>
                  <a:pt x="3397680" y="3419475"/>
                </a:lnTo>
                <a:lnTo>
                  <a:pt x="3370065" y="3422333"/>
                </a:lnTo>
                <a:lnTo>
                  <a:pt x="3341815" y="3424555"/>
                </a:lnTo>
                <a:lnTo>
                  <a:pt x="3313565" y="3426460"/>
                </a:lnTo>
                <a:lnTo>
                  <a:pt x="3284680" y="3427730"/>
                </a:lnTo>
                <a:lnTo>
                  <a:pt x="3255478" y="3428683"/>
                </a:lnTo>
                <a:lnTo>
                  <a:pt x="3225959" y="3429000"/>
                </a:lnTo>
                <a:lnTo>
                  <a:pt x="3195487" y="3428683"/>
                </a:lnTo>
                <a:lnTo>
                  <a:pt x="3165650" y="3427730"/>
                </a:lnTo>
                <a:lnTo>
                  <a:pt x="3136130" y="3426143"/>
                </a:lnTo>
                <a:lnTo>
                  <a:pt x="3106928" y="3424238"/>
                </a:lnTo>
                <a:lnTo>
                  <a:pt x="3078678" y="3422015"/>
                </a:lnTo>
                <a:lnTo>
                  <a:pt x="3050428" y="3418840"/>
                </a:lnTo>
                <a:lnTo>
                  <a:pt x="3022813" y="3415030"/>
                </a:lnTo>
                <a:lnTo>
                  <a:pt x="2996150" y="3411220"/>
                </a:lnTo>
                <a:lnTo>
                  <a:pt x="2970122" y="3406775"/>
                </a:lnTo>
                <a:lnTo>
                  <a:pt x="2944729" y="3402013"/>
                </a:lnTo>
                <a:lnTo>
                  <a:pt x="2919971" y="3396615"/>
                </a:lnTo>
                <a:lnTo>
                  <a:pt x="2895847" y="3390583"/>
                </a:lnTo>
                <a:lnTo>
                  <a:pt x="2872994" y="3384868"/>
                </a:lnTo>
                <a:lnTo>
                  <a:pt x="2850775" y="3378200"/>
                </a:lnTo>
                <a:lnTo>
                  <a:pt x="2829190" y="3370898"/>
                </a:lnTo>
                <a:lnTo>
                  <a:pt x="2808876" y="3363595"/>
                </a:lnTo>
                <a:lnTo>
                  <a:pt x="2789196" y="3355975"/>
                </a:lnTo>
                <a:lnTo>
                  <a:pt x="2770469" y="3347720"/>
                </a:lnTo>
                <a:lnTo>
                  <a:pt x="2753328" y="3339465"/>
                </a:lnTo>
                <a:lnTo>
                  <a:pt x="2736823" y="3330893"/>
                </a:lnTo>
                <a:lnTo>
                  <a:pt x="2721269" y="3321685"/>
                </a:lnTo>
                <a:lnTo>
                  <a:pt x="2706986" y="3312160"/>
                </a:lnTo>
                <a:lnTo>
                  <a:pt x="2693972" y="3302635"/>
                </a:lnTo>
                <a:lnTo>
                  <a:pt x="2688258" y="3297873"/>
                </a:lnTo>
                <a:lnTo>
                  <a:pt x="2682227" y="3292793"/>
                </a:lnTo>
                <a:lnTo>
                  <a:pt x="2676831" y="3287713"/>
                </a:lnTo>
                <a:lnTo>
                  <a:pt x="2671753" y="3282950"/>
                </a:lnTo>
                <a:lnTo>
                  <a:pt x="2666991" y="3277870"/>
                </a:lnTo>
                <a:lnTo>
                  <a:pt x="2662548" y="3272473"/>
                </a:lnTo>
                <a:lnTo>
                  <a:pt x="2658104" y="3267393"/>
                </a:lnTo>
                <a:lnTo>
                  <a:pt x="2654612" y="3261995"/>
                </a:lnTo>
                <a:lnTo>
                  <a:pt x="2651121" y="3256598"/>
                </a:lnTo>
                <a:lnTo>
                  <a:pt x="2647947" y="3251200"/>
                </a:lnTo>
                <a:lnTo>
                  <a:pt x="2645090" y="3245485"/>
                </a:lnTo>
                <a:lnTo>
                  <a:pt x="2642868" y="3240405"/>
                </a:lnTo>
                <a:lnTo>
                  <a:pt x="2640329" y="3234372"/>
                </a:lnTo>
                <a:lnTo>
                  <a:pt x="2638742" y="3228975"/>
                </a:lnTo>
                <a:lnTo>
                  <a:pt x="2637789" y="3223577"/>
                </a:lnTo>
                <a:lnTo>
                  <a:pt x="2636520" y="3217862"/>
                </a:lnTo>
                <a:lnTo>
                  <a:pt x="2636202" y="3212147"/>
                </a:lnTo>
                <a:lnTo>
                  <a:pt x="2635885" y="3206432"/>
                </a:lnTo>
                <a:lnTo>
                  <a:pt x="2635250" y="3206432"/>
                </a:lnTo>
                <a:lnTo>
                  <a:pt x="2635250" y="3097530"/>
                </a:lnTo>
                <a:lnTo>
                  <a:pt x="2646360" y="3105785"/>
                </a:lnTo>
                <a:lnTo>
                  <a:pt x="2657786" y="3114040"/>
                </a:lnTo>
                <a:lnTo>
                  <a:pt x="2670166" y="3121977"/>
                </a:lnTo>
                <a:lnTo>
                  <a:pt x="2683180" y="3129597"/>
                </a:lnTo>
                <a:lnTo>
                  <a:pt x="2696511" y="3136900"/>
                </a:lnTo>
                <a:lnTo>
                  <a:pt x="2710160" y="3144202"/>
                </a:lnTo>
                <a:lnTo>
                  <a:pt x="2724761" y="3151187"/>
                </a:lnTo>
                <a:lnTo>
                  <a:pt x="2740314" y="3157855"/>
                </a:lnTo>
                <a:lnTo>
                  <a:pt x="2755550" y="3164205"/>
                </a:lnTo>
                <a:lnTo>
                  <a:pt x="2771738" y="3170237"/>
                </a:lnTo>
                <a:lnTo>
                  <a:pt x="2788244" y="3176270"/>
                </a:lnTo>
                <a:lnTo>
                  <a:pt x="2805384" y="3181985"/>
                </a:lnTo>
                <a:lnTo>
                  <a:pt x="2822525" y="3187065"/>
                </a:lnTo>
                <a:lnTo>
                  <a:pt x="2840300" y="3192145"/>
                </a:lnTo>
                <a:lnTo>
                  <a:pt x="2858393" y="3196907"/>
                </a:lnTo>
                <a:lnTo>
                  <a:pt x="2877120" y="3201670"/>
                </a:lnTo>
                <a:lnTo>
                  <a:pt x="2895530" y="3205797"/>
                </a:lnTo>
                <a:lnTo>
                  <a:pt x="2914892" y="3209925"/>
                </a:lnTo>
                <a:lnTo>
                  <a:pt x="2934255" y="3213735"/>
                </a:lnTo>
                <a:lnTo>
                  <a:pt x="2953617" y="3217227"/>
                </a:lnTo>
                <a:lnTo>
                  <a:pt x="2973614" y="3220402"/>
                </a:lnTo>
                <a:lnTo>
                  <a:pt x="2993294" y="3222942"/>
                </a:lnTo>
                <a:lnTo>
                  <a:pt x="3013926" y="3225800"/>
                </a:lnTo>
                <a:lnTo>
                  <a:pt x="3033923" y="3228340"/>
                </a:lnTo>
                <a:lnTo>
                  <a:pt x="3054555" y="3230245"/>
                </a:lnTo>
                <a:lnTo>
                  <a:pt x="3074869" y="3232150"/>
                </a:lnTo>
                <a:lnTo>
                  <a:pt x="3095819" y="3233737"/>
                </a:lnTo>
                <a:lnTo>
                  <a:pt x="3116451" y="3235007"/>
                </a:lnTo>
                <a:lnTo>
                  <a:pt x="3137400" y="3235960"/>
                </a:lnTo>
                <a:lnTo>
                  <a:pt x="3158032" y="3236595"/>
                </a:lnTo>
                <a:lnTo>
                  <a:pt x="3178981" y="3237230"/>
                </a:lnTo>
                <a:lnTo>
                  <a:pt x="3199613" y="3237230"/>
                </a:lnTo>
                <a:lnTo>
                  <a:pt x="3224372" y="3236912"/>
                </a:lnTo>
                <a:lnTo>
                  <a:pt x="3249765" y="3236595"/>
                </a:lnTo>
                <a:lnTo>
                  <a:pt x="3274523" y="3235325"/>
                </a:lnTo>
                <a:lnTo>
                  <a:pt x="3299282" y="3234055"/>
                </a:lnTo>
                <a:lnTo>
                  <a:pt x="3324040" y="3232150"/>
                </a:lnTo>
                <a:lnTo>
                  <a:pt x="3348481" y="3230245"/>
                </a:lnTo>
                <a:lnTo>
                  <a:pt x="3372922" y="3227387"/>
                </a:lnTo>
                <a:lnTo>
                  <a:pt x="3397680" y="3224530"/>
                </a:lnTo>
                <a:lnTo>
                  <a:pt x="3421486" y="3221355"/>
                </a:lnTo>
                <a:lnTo>
                  <a:pt x="3445292" y="3217545"/>
                </a:lnTo>
                <a:lnTo>
                  <a:pt x="3468464" y="3213735"/>
                </a:lnTo>
                <a:lnTo>
                  <a:pt x="3491635" y="3208972"/>
                </a:lnTo>
                <a:lnTo>
                  <a:pt x="3514171" y="3204210"/>
                </a:lnTo>
                <a:lnTo>
                  <a:pt x="3536390" y="3199130"/>
                </a:lnTo>
                <a:lnTo>
                  <a:pt x="3557974" y="3193097"/>
                </a:lnTo>
                <a:lnTo>
                  <a:pt x="3579241" y="3187065"/>
                </a:lnTo>
                <a:lnTo>
                  <a:pt x="3599873" y="3180715"/>
                </a:lnTo>
                <a:lnTo>
                  <a:pt x="3619870" y="3174047"/>
                </a:lnTo>
                <a:lnTo>
                  <a:pt x="3639233" y="3167062"/>
                </a:lnTo>
                <a:lnTo>
                  <a:pt x="3657643" y="3159442"/>
                </a:lnTo>
                <a:lnTo>
                  <a:pt x="3676053" y="3151505"/>
                </a:lnTo>
                <a:lnTo>
                  <a:pt x="3692876" y="3143250"/>
                </a:lnTo>
                <a:lnTo>
                  <a:pt x="3709381" y="3134677"/>
                </a:lnTo>
                <a:lnTo>
                  <a:pt x="3724935" y="3125470"/>
                </a:lnTo>
                <a:lnTo>
                  <a:pt x="3739853" y="3116262"/>
                </a:lnTo>
                <a:lnTo>
                  <a:pt x="3753502" y="3106420"/>
                </a:lnTo>
                <a:lnTo>
                  <a:pt x="3766198" y="3096577"/>
                </a:lnTo>
                <a:lnTo>
                  <a:pt x="3772547" y="3090862"/>
                </a:lnTo>
                <a:lnTo>
                  <a:pt x="3777943" y="3085782"/>
                </a:lnTo>
                <a:lnTo>
                  <a:pt x="3783656" y="3080385"/>
                </a:lnTo>
                <a:lnTo>
                  <a:pt x="3789052" y="3074670"/>
                </a:lnTo>
                <a:lnTo>
                  <a:pt x="3793814" y="3069272"/>
                </a:lnTo>
                <a:lnTo>
                  <a:pt x="3798575" y="3063557"/>
                </a:lnTo>
                <a:lnTo>
                  <a:pt x="3803336" y="3057842"/>
                </a:lnTo>
                <a:lnTo>
                  <a:pt x="3807145" y="3051810"/>
                </a:lnTo>
                <a:lnTo>
                  <a:pt x="3811271" y="3045777"/>
                </a:lnTo>
                <a:lnTo>
                  <a:pt x="3815080" y="3040062"/>
                </a:lnTo>
                <a:close/>
                <a:moveTo>
                  <a:pt x="2989478" y="3031808"/>
                </a:moveTo>
                <a:lnTo>
                  <a:pt x="2989478" y="3147378"/>
                </a:lnTo>
                <a:lnTo>
                  <a:pt x="3009158" y="3149918"/>
                </a:lnTo>
                <a:lnTo>
                  <a:pt x="3029472" y="3152140"/>
                </a:lnTo>
                <a:lnTo>
                  <a:pt x="3049469" y="3154363"/>
                </a:lnTo>
                <a:lnTo>
                  <a:pt x="3070419" y="3155950"/>
                </a:lnTo>
                <a:lnTo>
                  <a:pt x="3070419" y="3041333"/>
                </a:lnTo>
                <a:lnTo>
                  <a:pt x="3049469" y="3039428"/>
                </a:lnTo>
                <a:lnTo>
                  <a:pt x="3029472" y="3036888"/>
                </a:lnTo>
                <a:lnTo>
                  <a:pt x="3009158" y="3034665"/>
                </a:lnTo>
                <a:lnTo>
                  <a:pt x="2989478" y="3031808"/>
                </a:lnTo>
                <a:close/>
                <a:moveTo>
                  <a:pt x="2402802" y="3022755"/>
                </a:moveTo>
                <a:lnTo>
                  <a:pt x="2397719" y="3026235"/>
                </a:lnTo>
                <a:lnTo>
                  <a:pt x="2391365" y="3029398"/>
                </a:lnTo>
                <a:lnTo>
                  <a:pt x="2383740" y="3032878"/>
                </a:lnTo>
                <a:lnTo>
                  <a:pt x="2376433" y="3036042"/>
                </a:lnTo>
                <a:lnTo>
                  <a:pt x="2360867" y="3042369"/>
                </a:lnTo>
                <a:lnTo>
                  <a:pt x="2347841" y="3047114"/>
                </a:lnTo>
                <a:lnTo>
                  <a:pt x="2347841" y="3137274"/>
                </a:lnTo>
                <a:lnTo>
                  <a:pt x="2355784" y="3133794"/>
                </a:lnTo>
                <a:lnTo>
                  <a:pt x="2363408" y="3129681"/>
                </a:lnTo>
                <a:lnTo>
                  <a:pt x="2371033" y="3125252"/>
                </a:lnTo>
                <a:lnTo>
                  <a:pt x="2378340" y="3120507"/>
                </a:lnTo>
                <a:lnTo>
                  <a:pt x="2385329" y="3115762"/>
                </a:lnTo>
                <a:lnTo>
                  <a:pt x="2391683" y="3111017"/>
                </a:lnTo>
                <a:lnTo>
                  <a:pt x="2397719" y="3106271"/>
                </a:lnTo>
                <a:lnTo>
                  <a:pt x="2402802" y="3101526"/>
                </a:lnTo>
                <a:lnTo>
                  <a:pt x="2402802" y="3022755"/>
                </a:lnTo>
                <a:close/>
                <a:moveTo>
                  <a:pt x="698500" y="3017837"/>
                </a:moveTo>
                <a:lnTo>
                  <a:pt x="698500" y="3086100"/>
                </a:lnTo>
                <a:lnTo>
                  <a:pt x="684586" y="3083595"/>
                </a:lnTo>
                <a:lnTo>
                  <a:pt x="667825" y="3079838"/>
                </a:lnTo>
                <a:lnTo>
                  <a:pt x="659920" y="3077959"/>
                </a:lnTo>
                <a:lnTo>
                  <a:pt x="652962" y="3076393"/>
                </a:lnTo>
                <a:lnTo>
                  <a:pt x="646321" y="3074201"/>
                </a:lnTo>
                <a:lnTo>
                  <a:pt x="640313" y="3071696"/>
                </a:lnTo>
                <a:lnTo>
                  <a:pt x="634305" y="3069191"/>
                </a:lnTo>
                <a:lnTo>
                  <a:pt x="629245" y="3065433"/>
                </a:lnTo>
                <a:lnTo>
                  <a:pt x="626082" y="3063555"/>
                </a:lnTo>
                <a:lnTo>
                  <a:pt x="623869" y="3061363"/>
                </a:lnTo>
                <a:lnTo>
                  <a:pt x="622288" y="3058545"/>
                </a:lnTo>
                <a:lnTo>
                  <a:pt x="620706" y="3056353"/>
                </a:lnTo>
                <a:lnTo>
                  <a:pt x="619441" y="3053534"/>
                </a:lnTo>
                <a:lnTo>
                  <a:pt x="619125" y="3051029"/>
                </a:lnTo>
                <a:lnTo>
                  <a:pt x="619125" y="3048524"/>
                </a:lnTo>
                <a:lnTo>
                  <a:pt x="619441" y="3046019"/>
                </a:lnTo>
                <a:lnTo>
                  <a:pt x="620390" y="3043514"/>
                </a:lnTo>
                <a:lnTo>
                  <a:pt x="621971" y="3041009"/>
                </a:lnTo>
                <a:lnTo>
                  <a:pt x="623553" y="3038817"/>
                </a:lnTo>
                <a:lnTo>
                  <a:pt x="625766" y="3036312"/>
                </a:lnTo>
                <a:lnTo>
                  <a:pt x="628296" y="3034433"/>
                </a:lnTo>
                <a:lnTo>
                  <a:pt x="631142" y="3032555"/>
                </a:lnTo>
                <a:lnTo>
                  <a:pt x="634937" y="3030676"/>
                </a:lnTo>
                <a:lnTo>
                  <a:pt x="638732" y="3029110"/>
                </a:lnTo>
                <a:lnTo>
                  <a:pt x="645057" y="3026605"/>
                </a:lnTo>
                <a:lnTo>
                  <a:pt x="651697" y="3024726"/>
                </a:lnTo>
                <a:lnTo>
                  <a:pt x="658655" y="3023161"/>
                </a:lnTo>
                <a:lnTo>
                  <a:pt x="666244" y="3021595"/>
                </a:lnTo>
                <a:lnTo>
                  <a:pt x="674150" y="3020342"/>
                </a:lnTo>
                <a:lnTo>
                  <a:pt x="682056" y="3019403"/>
                </a:lnTo>
                <a:lnTo>
                  <a:pt x="698500" y="3017837"/>
                </a:lnTo>
                <a:close/>
                <a:moveTo>
                  <a:pt x="2827597" y="2994977"/>
                </a:moveTo>
                <a:lnTo>
                  <a:pt x="2827597" y="3112135"/>
                </a:lnTo>
                <a:lnTo>
                  <a:pt x="2846959" y="3117850"/>
                </a:lnTo>
                <a:lnTo>
                  <a:pt x="2866956" y="3123248"/>
                </a:lnTo>
                <a:lnTo>
                  <a:pt x="2887588" y="3128010"/>
                </a:lnTo>
                <a:lnTo>
                  <a:pt x="2908220" y="3132773"/>
                </a:lnTo>
                <a:lnTo>
                  <a:pt x="2908220" y="3016885"/>
                </a:lnTo>
                <a:lnTo>
                  <a:pt x="2887588" y="3011805"/>
                </a:lnTo>
                <a:lnTo>
                  <a:pt x="2866956" y="3006725"/>
                </a:lnTo>
                <a:lnTo>
                  <a:pt x="2846959" y="3001010"/>
                </a:lnTo>
                <a:lnTo>
                  <a:pt x="2827597" y="2994977"/>
                </a:lnTo>
                <a:close/>
                <a:moveTo>
                  <a:pt x="1455133" y="2986375"/>
                </a:moveTo>
                <a:lnTo>
                  <a:pt x="1455133" y="3092352"/>
                </a:lnTo>
                <a:lnTo>
                  <a:pt x="1457675" y="3094883"/>
                </a:lnTo>
                <a:lnTo>
                  <a:pt x="1460216" y="3097730"/>
                </a:lnTo>
                <a:lnTo>
                  <a:pt x="1466888" y="3103741"/>
                </a:lnTo>
                <a:lnTo>
                  <a:pt x="1475466" y="3110068"/>
                </a:lnTo>
                <a:lnTo>
                  <a:pt x="1484679" y="3116078"/>
                </a:lnTo>
                <a:lnTo>
                  <a:pt x="1495162" y="3122405"/>
                </a:lnTo>
                <a:lnTo>
                  <a:pt x="1505964" y="3128732"/>
                </a:lnTo>
                <a:lnTo>
                  <a:pt x="1517083" y="3134743"/>
                </a:lnTo>
                <a:lnTo>
                  <a:pt x="1528202" y="3139804"/>
                </a:lnTo>
                <a:lnTo>
                  <a:pt x="1528202" y="3033195"/>
                </a:lnTo>
                <a:lnTo>
                  <a:pt x="1517083" y="3027817"/>
                </a:lnTo>
                <a:lnTo>
                  <a:pt x="1506917" y="3022122"/>
                </a:lnTo>
                <a:lnTo>
                  <a:pt x="1497068" y="3016428"/>
                </a:lnTo>
                <a:lnTo>
                  <a:pt x="1487538" y="3010734"/>
                </a:lnTo>
                <a:lnTo>
                  <a:pt x="1478960" y="3005039"/>
                </a:lnTo>
                <a:lnTo>
                  <a:pt x="1470700" y="2998712"/>
                </a:lnTo>
                <a:lnTo>
                  <a:pt x="1462758" y="2992702"/>
                </a:lnTo>
                <a:lnTo>
                  <a:pt x="1455133" y="2986375"/>
                </a:lnTo>
                <a:close/>
                <a:moveTo>
                  <a:pt x="711352" y="2965750"/>
                </a:moveTo>
                <a:lnTo>
                  <a:pt x="709129" y="2966067"/>
                </a:lnTo>
                <a:lnTo>
                  <a:pt x="706270" y="2966384"/>
                </a:lnTo>
                <a:lnTo>
                  <a:pt x="704047" y="2966702"/>
                </a:lnTo>
                <a:lnTo>
                  <a:pt x="701824" y="2967653"/>
                </a:lnTo>
                <a:lnTo>
                  <a:pt x="700236" y="2968288"/>
                </a:lnTo>
                <a:lnTo>
                  <a:pt x="699283" y="2969556"/>
                </a:lnTo>
                <a:lnTo>
                  <a:pt x="698330" y="2970191"/>
                </a:lnTo>
                <a:lnTo>
                  <a:pt x="698012" y="2971459"/>
                </a:lnTo>
                <a:lnTo>
                  <a:pt x="698012" y="2990491"/>
                </a:lnTo>
                <a:lnTo>
                  <a:pt x="683085" y="2991760"/>
                </a:lnTo>
                <a:lnTo>
                  <a:pt x="667839" y="2993346"/>
                </a:lnTo>
                <a:lnTo>
                  <a:pt x="653865" y="2995249"/>
                </a:lnTo>
                <a:lnTo>
                  <a:pt x="639890" y="2997786"/>
                </a:lnTo>
                <a:lnTo>
                  <a:pt x="626550" y="3000641"/>
                </a:lnTo>
                <a:lnTo>
                  <a:pt x="613846" y="3004130"/>
                </a:lnTo>
                <a:lnTo>
                  <a:pt x="602094" y="3007619"/>
                </a:lnTo>
                <a:lnTo>
                  <a:pt x="590978" y="3012060"/>
                </a:lnTo>
                <a:lnTo>
                  <a:pt x="583673" y="3015549"/>
                </a:lnTo>
                <a:lnTo>
                  <a:pt x="576368" y="3019355"/>
                </a:lnTo>
                <a:lnTo>
                  <a:pt x="570015" y="3023162"/>
                </a:lnTo>
                <a:lnTo>
                  <a:pt x="564616" y="3026968"/>
                </a:lnTo>
                <a:lnTo>
                  <a:pt x="559852" y="3031092"/>
                </a:lnTo>
                <a:lnTo>
                  <a:pt x="556041" y="3035215"/>
                </a:lnTo>
                <a:lnTo>
                  <a:pt x="552865" y="3039656"/>
                </a:lnTo>
                <a:lnTo>
                  <a:pt x="550324" y="3044096"/>
                </a:lnTo>
                <a:lnTo>
                  <a:pt x="548736" y="3048854"/>
                </a:lnTo>
                <a:lnTo>
                  <a:pt x="547783" y="3052978"/>
                </a:lnTo>
                <a:lnTo>
                  <a:pt x="547783" y="3057736"/>
                </a:lnTo>
                <a:lnTo>
                  <a:pt x="548736" y="3062176"/>
                </a:lnTo>
                <a:lnTo>
                  <a:pt x="550324" y="3066617"/>
                </a:lnTo>
                <a:lnTo>
                  <a:pt x="552865" y="3070741"/>
                </a:lnTo>
                <a:lnTo>
                  <a:pt x="556358" y="3075181"/>
                </a:lnTo>
                <a:lnTo>
                  <a:pt x="560805" y="3079622"/>
                </a:lnTo>
                <a:lnTo>
                  <a:pt x="564934" y="3083111"/>
                </a:lnTo>
                <a:lnTo>
                  <a:pt x="570015" y="3086917"/>
                </a:lnTo>
                <a:lnTo>
                  <a:pt x="576050" y="3090089"/>
                </a:lnTo>
                <a:lnTo>
                  <a:pt x="582720" y="3093578"/>
                </a:lnTo>
                <a:lnTo>
                  <a:pt x="589390" y="3096433"/>
                </a:lnTo>
                <a:lnTo>
                  <a:pt x="597012" y="3099288"/>
                </a:lnTo>
                <a:lnTo>
                  <a:pt x="605270" y="3101825"/>
                </a:lnTo>
                <a:lnTo>
                  <a:pt x="613528" y="3104046"/>
                </a:lnTo>
                <a:lnTo>
                  <a:pt x="645607" y="3110707"/>
                </a:lnTo>
                <a:lnTo>
                  <a:pt x="698012" y="3121808"/>
                </a:lnTo>
                <a:lnTo>
                  <a:pt x="698012" y="3203010"/>
                </a:lnTo>
                <a:lnTo>
                  <a:pt x="684673" y="3201424"/>
                </a:lnTo>
                <a:lnTo>
                  <a:pt x="672286" y="3199203"/>
                </a:lnTo>
                <a:lnTo>
                  <a:pt x="657993" y="3196983"/>
                </a:lnTo>
                <a:lnTo>
                  <a:pt x="643066" y="3193494"/>
                </a:lnTo>
                <a:lnTo>
                  <a:pt x="629409" y="3189370"/>
                </a:lnTo>
                <a:lnTo>
                  <a:pt x="617022" y="3185247"/>
                </a:lnTo>
                <a:lnTo>
                  <a:pt x="613846" y="3183978"/>
                </a:lnTo>
                <a:lnTo>
                  <a:pt x="610670" y="3182709"/>
                </a:lnTo>
                <a:lnTo>
                  <a:pt x="608129" y="3181441"/>
                </a:lnTo>
                <a:lnTo>
                  <a:pt x="608446" y="3181441"/>
                </a:lnTo>
                <a:lnTo>
                  <a:pt x="608129" y="3181123"/>
                </a:lnTo>
                <a:lnTo>
                  <a:pt x="604317" y="3179220"/>
                </a:lnTo>
                <a:lnTo>
                  <a:pt x="602412" y="3177951"/>
                </a:lnTo>
                <a:lnTo>
                  <a:pt x="600506" y="3177000"/>
                </a:lnTo>
                <a:lnTo>
                  <a:pt x="595424" y="3175731"/>
                </a:lnTo>
                <a:lnTo>
                  <a:pt x="590343" y="3174780"/>
                </a:lnTo>
                <a:lnTo>
                  <a:pt x="584308" y="3174780"/>
                </a:lnTo>
                <a:lnTo>
                  <a:pt x="578273" y="3175414"/>
                </a:lnTo>
                <a:lnTo>
                  <a:pt x="572556" y="3176048"/>
                </a:lnTo>
                <a:lnTo>
                  <a:pt x="566522" y="3177634"/>
                </a:lnTo>
                <a:lnTo>
                  <a:pt x="560805" y="3179220"/>
                </a:lnTo>
                <a:lnTo>
                  <a:pt x="555405" y="3181123"/>
                </a:lnTo>
                <a:lnTo>
                  <a:pt x="551277" y="3183661"/>
                </a:lnTo>
                <a:lnTo>
                  <a:pt x="547148" y="3185881"/>
                </a:lnTo>
                <a:lnTo>
                  <a:pt x="544607" y="3188736"/>
                </a:lnTo>
                <a:lnTo>
                  <a:pt x="543336" y="3190005"/>
                </a:lnTo>
                <a:lnTo>
                  <a:pt x="542383" y="3190956"/>
                </a:lnTo>
                <a:lnTo>
                  <a:pt x="542066" y="3192542"/>
                </a:lnTo>
                <a:lnTo>
                  <a:pt x="542066" y="3193811"/>
                </a:lnTo>
                <a:lnTo>
                  <a:pt x="542066" y="3195080"/>
                </a:lnTo>
                <a:lnTo>
                  <a:pt x="543019" y="3196031"/>
                </a:lnTo>
                <a:lnTo>
                  <a:pt x="543654" y="3197300"/>
                </a:lnTo>
                <a:lnTo>
                  <a:pt x="545242" y="3198569"/>
                </a:lnTo>
                <a:lnTo>
                  <a:pt x="550959" y="3202058"/>
                </a:lnTo>
                <a:lnTo>
                  <a:pt x="557629" y="3205547"/>
                </a:lnTo>
                <a:lnTo>
                  <a:pt x="564299" y="3208719"/>
                </a:lnTo>
                <a:lnTo>
                  <a:pt x="572239" y="3211891"/>
                </a:lnTo>
                <a:lnTo>
                  <a:pt x="580497" y="3214746"/>
                </a:lnTo>
                <a:lnTo>
                  <a:pt x="589072" y="3216966"/>
                </a:lnTo>
                <a:lnTo>
                  <a:pt x="598600" y="3219821"/>
                </a:lnTo>
                <a:lnTo>
                  <a:pt x="608446" y="3221724"/>
                </a:lnTo>
                <a:lnTo>
                  <a:pt x="618610" y="3223627"/>
                </a:lnTo>
                <a:lnTo>
                  <a:pt x="629409" y="3225847"/>
                </a:lnTo>
                <a:lnTo>
                  <a:pt x="651324" y="3229019"/>
                </a:lnTo>
                <a:lnTo>
                  <a:pt x="674192" y="3230923"/>
                </a:lnTo>
                <a:lnTo>
                  <a:pt x="698012" y="3232509"/>
                </a:lnTo>
                <a:lnTo>
                  <a:pt x="698012" y="3251223"/>
                </a:lnTo>
                <a:lnTo>
                  <a:pt x="698330" y="3252492"/>
                </a:lnTo>
                <a:lnTo>
                  <a:pt x="699283" y="3253443"/>
                </a:lnTo>
                <a:lnTo>
                  <a:pt x="700236" y="3254395"/>
                </a:lnTo>
                <a:lnTo>
                  <a:pt x="701824" y="3255346"/>
                </a:lnTo>
                <a:lnTo>
                  <a:pt x="704047" y="3255981"/>
                </a:lnTo>
                <a:lnTo>
                  <a:pt x="706270" y="3256298"/>
                </a:lnTo>
                <a:lnTo>
                  <a:pt x="709129" y="3256932"/>
                </a:lnTo>
                <a:lnTo>
                  <a:pt x="711352" y="3257249"/>
                </a:lnTo>
                <a:lnTo>
                  <a:pt x="758358" y="3257249"/>
                </a:lnTo>
                <a:lnTo>
                  <a:pt x="760581" y="3256932"/>
                </a:lnTo>
                <a:lnTo>
                  <a:pt x="763440" y="3256298"/>
                </a:lnTo>
                <a:lnTo>
                  <a:pt x="765345" y="3255981"/>
                </a:lnTo>
                <a:lnTo>
                  <a:pt x="767886" y="3255346"/>
                </a:lnTo>
                <a:lnTo>
                  <a:pt x="769474" y="3254395"/>
                </a:lnTo>
                <a:lnTo>
                  <a:pt x="770427" y="3253443"/>
                </a:lnTo>
                <a:lnTo>
                  <a:pt x="771380" y="3252492"/>
                </a:lnTo>
                <a:lnTo>
                  <a:pt x="771698" y="3251223"/>
                </a:lnTo>
                <a:lnTo>
                  <a:pt x="771698" y="3231874"/>
                </a:lnTo>
                <a:lnTo>
                  <a:pt x="786308" y="3230923"/>
                </a:lnTo>
                <a:lnTo>
                  <a:pt x="800600" y="3229654"/>
                </a:lnTo>
                <a:lnTo>
                  <a:pt x="814257" y="3228068"/>
                </a:lnTo>
                <a:lnTo>
                  <a:pt x="827279" y="3226165"/>
                </a:lnTo>
                <a:lnTo>
                  <a:pt x="839984" y="3223627"/>
                </a:lnTo>
                <a:lnTo>
                  <a:pt x="851418" y="3221090"/>
                </a:lnTo>
                <a:lnTo>
                  <a:pt x="862534" y="3217918"/>
                </a:lnTo>
                <a:lnTo>
                  <a:pt x="872062" y="3214746"/>
                </a:lnTo>
                <a:lnTo>
                  <a:pt x="880002" y="3211257"/>
                </a:lnTo>
                <a:lnTo>
                  <a:pt x="886990" y="3208085"/>
                </a:lnTo>
                <a:lnTo>
                  <a:pt x="893660" y="3204278"/>
                </a:lnTo>
                <a:lnTo>
                  <a:pt x="899694" y="3200472"/>
                </a:lnTo>
                <a:lnTo>
                  <a:pt x="904776" y="3196666"/>
                </a:lnTo>
                <a:lnTo>
                  <a:pt x="909540" y="3192542"/>
                </a:lnTo>
                <a:lnTo>
                  <a:pt x="913352" y="3188419"/>
                </a:lnTo>
                <a:lnTo>
                  <a:pt x="916528" y="3184295"/>
                </a:lnTo>
                <a:lnTo>
                  <a:pt x="919069" y="3179855"/>
                </a:lnTo>
                <a:lnTo>
                  <a:pt x="920657" y="3175414"/>
                </a:lnTo>
                <a:lnTo>
                  <a:pt x="921609" y="3170973"/>
                </a:lnTo>
                <a:lnTo>
                  <a:pt x="921927" y="3166533"/>
                </a:lnTo>
                <a:lnTo>
                  <a:pt x="921292" y="3161775"/>
                </a:lnTo>
                <a:lnTo>
                  <a:pt x="920021" y="3157651"/>
                </a:lnTo>
                <a:lnTo>
                  <a:pt x="917798" y="3153210"/>
                </a:lnTo>
                <a:lnTo>
                  <a:pt x="914622" y="3148453"/>
                </a:lnTo>
                <a:lnTo>
                  <a:pt x="912716" y="3146549"/>
                </a:lnTo>
                <a:lnTo>
                  <a:pt x="910493" y="3144012"/>
                </a:lnTo>
                <a:lnTo>
                  <a:pt x="905411" y="3139888"/>
                </a:lnTo>
                <a:lnTo>
                  <a:pt x="899059" y="3135765"/>
                </a:lnTo>
                <a:lnTo>
                  <a:pt x="892389" y="3132276"/>
                </a:lnTo>
                <a:lnTo>
                  <a:pt x="884449" y="3128787"/>
                </a:lnTo>
                <a:lnTo>
                  <a:pt x="876191" y="3125615"/>
                </a:lnTo>
                <a:lnTo>
                  <a:pt x="867298" y="3122443"/>
                </a:lnTo>
                <a:lnTo>
                  <a:pt x="857452" y="3119588"/>
                </a:lnTo>
                <a:lnTo>
                  <a:pt x="847606" y="3117051"/>
                </a:lnTo>
                <a:lnTo>
                  <a:pt x="836808" y="3114196"/>
                </a:lnTo>
                <a:lnTo>
                  <a:pt x="815528" y="3109438"/>
                </a:lnTo>
                <a:lnTo>
                  <a:pt x="793613" y="3104997"/>
                </a:lnTo>
                <a:lnTo>
                  <a:pt x="771698" y="3101191"/>
                </a:lnTo>
                <a:lnTo>
                  <a:pt x="771698" y="3019673"/>
                </a:lnTo>
                <a:lnTo>
                  <a:pt x="790754" y="3021893"/>
                </a:lnTo>
                <a:lnTo>
                  <a:pt x="797742" y="3023162"/>
                </a:lnTo>
                <a:lnTo>
                  <a:pt x="805047" y="3024748"/>
                </a:lnTo>
                <a:lnTo>
                  <a:pt x="819974" y="3028554"/>
                </a:lnTo>
                <a:lnTo>
                  <a:pt x="834584" y="3033312"/>
                </a:lnTo>
                <a:lnTo>
                  <a:pt x="846336" y="3037435"/>
                </a:lnTo>
                <a:lnTo>
                  <a:pt x="853006" y="3039973"/>
                </a:lnTo>
                <a:lnTo>
                  <a:pt x="855547" y="3041242"/>
                </a:lnTo>
                <a:lnTo>
                  <a:pt x="859358" y="3043779"/>
                </a:lnTo>
                <a:lnTo>
                  <a:pt x="861264" y="3044731"/>
                </a:lnTo>
                <a:lnTo>
                  <a:pt x="863169" y="3046000"/>
                </a:lnTo>
                <a:lnTo>
                  <a:pt x="867933" y="3047268"/>
                </a:lnTo>
                <a:lnTo>
                  <a:pt x="873650" y="3047903"/>
                </a:lnTo>
                <a:lnTo>
                  <a:pt x="879367" y="3048220"/>
                </a:lnTo>
                <a:lnTo>
                  <a:pt x="885402" y="3047586"/>
                </a:lnTo>
                <a:lnTo>
                  <a:pt x="891436" y="3046634"/>
                </a:lnTo>
                <a:lnTo>
                  <a:pt x="897153" y="3045682"/>
                </a:lnTo>
                <a:lnTo>
                  <a:pt x="902870" y="3043779"/>
                </a:lnTo>
                <a:lnTo>
                  <a:pt x="907952" y="3041559"/>
                </a:lnTo>
                <a:lnTo>
                  <a:pt x="912716" y="3039339"/>
                </a:lnTo>
                <a:lnTo>
                  <a:pt x="916528" y="3036801"/>
                </a:lnTo>
                <a:lnTo>
                  <a:pt x="919386" y="3034263"/>
                </a:lnTo>
                <a:lnTo>
                  <a:pt x="920657" y="3032995"/>
                </a:lnTo>
                <a:lnTo>
                  <a:pt x="921292" y="3031726"/>
                </a:lnTo>
                <a:lnTo>
                  <a:pt x="921609" y="3030140"/>
                </a:lnTo>
                <a:lnTo>
                  <a:pt x="921609" y="3029188"/>
                </a:lnTo>
                <a:lnTo>
                  <a:pt x="921292" y="3027920"/>
                </a:lnTo>
                <a:lnTo>
                  <a:pt x="920974" y="3026651"/>
                </a:lnTo>
                <a:lnTo>
                  <a:pt x="919704" y="3025382"/>
                </a:lnTo>
                <a:lnTo>
                  <a:pt x="918433" y="3024431"/>
                </a:lnTo>
                <a:lnTo>
                  <a:pt x="914304" y="3021576"/>
                </a:lnTo>
                <a:lnTo>
                  <a:pt x="909540" y="3018721"/>
                </a:lnTo>
                <a:lnTo>
                  <a:pt x="903823" y="3016501"/>
                </a:lnTo>
                <a:lnTo>
                  <a:pt x="898424" y="3013963"/>
                </a:lnTo>
                <a:lnTo>
                  <a:pt x="885402" y="3009205"/>
                </a:lnTo>
                <a:lnTo>
                  <a:pt x="871109" y="3005082"/>
                </a:lnTo>
                <a:lnTo>
                  <a:pt x="856182" y="3000958"/>
                </a:lnTo>
                <a:lnTo>
                  <a:pt x="840936" y="2997469"/>
                </a:lnTo>
                <a:lnTo>
                  <a:pt x="825374" y="2994614"/>
                </a:lnTo>
                <a:lnTo>
                  <a:pt x="810764" y="2992711"/>
                </a:lnTo>
                <a:lnTo>
                  <a:pt x="791389" y="2990808"/>
                </a:lnTo>
                <a:lnTo>
                  <a:pt x="771698" y="2989539"/>
                </a:lnTo>
                <a:lnTo>
                  <a:pt x="771698" y="2971459"/>
                </a:lnTo>
                <a:lnTo>
                  <a:pt x="771380" y="2970191"/>
                </a:lnTo>
                <a:lnTo>
                  <a:pt x="770427" y="2969556"/>
                </a:lnTo>
                <a:lnTo>
                  <a:pt x="769474" y="2968288"/>
                </a:lnTo>
                <a:lnTo>
                  <a:pt x="767886" y="2967653"/>
                </a:lnTo>
                <a:lnTo>
                  <a:pt x="765345" y="2966702"/>
                </a:lnTo>
                <a:lnTo>
                  <a:pt x="763440" y="2966384"/>
                </a:lnTo>
                <a:lnTo>
                  <a:pt x="760581" y="2966067"/>
                </a:lnTo>
                <a:lnTo>
                  <a:pt x="758358" y="2965750"/>
                </a:lnTo>
                <a:lnTo>
                  <a:pt x="711352" y="2965750"/>
                </a:lnTo>
                <a:close/>
                <a:moveTo>
                  <a:pt x="3717945" y="2951797"/>
                </a:moveTo>
                <a:lnTo>
                  <a:pt x="3711914" y="2955607"/>
                </a:lnTo>
                <a:lnTo>
                  <a:pt x="3704931" y="2959100"/>
                </a:lnTo>
                <a:lnTo>
                  <a:pt x="3696678" y="2963227"/>
                </a:lnTo>
                <a:lnTo>
                  <a:pt x="3688425" y="2966720"/>
                </a:lnTo>
                <a:lnTo>
                  <a:pt x="3671285" y="2973387"/>
                </a:lnTo>
                <a:lnTo>
                  <a:pt x="3656684" y="2979102"/>
                </a:lnTo>
                <a:lnTo>
                  <a:pt x="3656684" y="3080068"/>
                </a:lnTo>
                <a:lnTo>
                  <a:pt x="3665254" y="3075623"/>
                </a:lnTo>
                <a:lnTo>
                  <a:pt x="3674142" y="3070860"/>
                </a:lnTo>
                <a:lnTo>
                  <a:pt x="3682394" y="3066098"/>
                </a:lnTo>
                <a:lnTo>
                  <a:pt x="3690647" y="3061018"/>
                </a:lnTo>
                <a:lnTo>
                  <a:pt x="3698582" y="3055620"/>
                </a:lnTo>
                <a:lnTo>
                  <a:pt x="3705566" y="3050223"/>
                </a:lnTo>
                <a:lnTo>
                  <a:pt x="3711914" y="3044825"/>
                </a:lnTo>
                <a:lnTo>
                  <a:pt x="3717945" y="3040063"/>
                </a:lnTo>
                <a:lnTo>
                  <a:pt x="3717945" y="2951797"/>
                </a:lnTo>
                <a:close/>
                <a:moveTo>
                  <a:pt x="731996" y="2947987"/>
                </a:moveTo>
                <a:lnTo>
                  <a:pt x="755499" y="2948304"/>
                </a:lnTo>
                <a:lnTo>
                  <a:pt x="779003" y="2948939"/>
                </a:lnTo>
                <a:lnTo>
                  <a:pt x="801870" y="2949890"/>
                </a:lnTo>
                <a:lnTo>
                  <a:pt x="824103" y="2951476"/>
                </a:lnTo>
                <a:lnTo>
                  <a:pt x="846654" y="2953380"/>
                </a:lnTo>
                <a:lnTo>
                  <a:pt x="868569" y="2955283"/>
                </a:lnTo>
                <a:lnTo>
                  <a:pt x="889848" y="2958137"/>
                </a:lnTo>
                <a:lnTo>
                  <a:pt x="910493" y="2960992"/>
                </a:lnTo>
                <a:lnTo>
                  <a:pt x="930820" y="2964164"/>
                </a:lnTo>
                <a:lnTo>
                  <a:pt x="950512" y="2967970"/>
                </a:lnTo>
                <a:lnTo>
                  <a:pt x="969886" y="2971777"/>
                </a:lnTo>
                <a:lnTo>
                  <a:pt x="988308" y="2975900"/>
                </a:lnTo>
                <a:lnTo>
                  <a:pt x="1006411" y="2980658"/>
                </a:lnTo>
                <a:lnTo>
                  <a:pt x="1023880" y="2985416"/>
                </a:lnTo>
                <a:lnTo>
                  <a:pt x="1040396" y="2990491"/>
                </a:lnTo>
                <a:lnTo>
                  <a:pt x="1056594" y="2995883"/>
                </a:lnTo>
                <a:lnTo>
                  <a:pt x="1071521" y="3001593"/>
                </a:lnTo>
                <a:lnTo>
                  <a:pt x="1086131" y="3007302"/>
                </a:lnTo>
                <a:lnTo>
                  <a:pt x="1099471" y="3013646"/>
                </a:lnTo>
                <a:lnTo>
                  <a:pt x="1112493" y="3019990"/>
                </a:lnTo>
                <a:lnTo>
                  <a:pt x="1124562" y="3026651"/>
                </a:lnTo>
                <a:lnTo>
                  <a:pt x="1135678" y="3033629"/>
                </a:lnTo>
                <a:lnTo>
                  <a:pt x="1145842" y="3040925"/>
                </a:lnTo>
                <a:lnTo>
                  <a:pt x="1154735" y="3047903"/>
                </a:lnTo>
                <a:lnTo>
                  <a:pt x="1162993" y="3055515"/>
                </a:lnTo>
                <a:lnTo>
                  <a:pt x="1170298" y="3062811"/>
                </a:lnTo>
                <a:lnTo>
                  <a:pt x="1176650" y="3070741"/>
                </a:lnTo>
                <a:lnTo>
                  <a:pt x="1178873" y="3074864"/>
                </a:lnTo>
                <a:lnTo>
                  <a:pt x="1181732" y="3078670"/>
                </a:lnTo>
                <a:lnTo>
                  <a:pt x="1183638" y="3082794"/>
                </a:lnTo>
                <a:lnTo>
                  <a:pt x="1185543" y="3086600"/>
                </a:lnTo>
                <a:lnTo>
                  <a:pt x="1187131" y="3090406"/>
                </a:lnTo>
                <a:lnTo>
                  <a:pt x="1188402" y="3094847"/>
                </a:lnTo>
                <a:lnTo>
                  <a:pt x="1189672" y="3098653"/>
                </a:lnTo>
                <a:lnTo>
                  <a:pt x="1190307" y="3103094"/>
                </a:lnTo>
                <a:lnTo>
                  <a:pt x="1190625" y="3107535"/>
                </a:lnTo>
                <a:lnTo>
                  <a:pt x="1190625" y="3111341"/>
                </a:lnTo>
                <a:lnTo>
                  <a:pt x="1190625" y="3115782"/>
                </a:lnTo>
                <a:lnTo>
                  <a:pt x="1190307" y="3120223"/>
                </a:lnTo>
                <a:lnTo>
                  <a:pt x="1189672" y="3124029"/>
                </a:lnTo>
                <a:lnTo>
                  <a:pt x="1188402" y="3128470"/>
                </a:lnTo>
                <a:lnTo>
                  <a:pt x="1187131" y="3132276"/>
                </a:lnTo>
                <a:lnTo>
                  <a:pt x="1185543" y="3136399"/>
                </a:lnTo>
                <a:lnTo>
                  <a:pt x="1183638" y="3140523"/>
                </a:lnTo>
                <a:lnTo>
                  <a:pt x="1181732" y="3144646"/>
                </a:lnTo>
                <a:lnTo>
                  <a:pt x="1178873" y="3148453"/>
                </a:lnTo>
                <a:lnTo>
                  <a:pt x="1176650" y="3152259"/>
                </a:lnTo>
                <a:lnTo>
                  <a:pt x="1170298" y="3160189"/>
                </a:lnTo>
                <a:lnTo>
                  <a:pt x="1162993" y="3167801"/>
                </a:lnTo>
                <a:lnTo>
                  <a:pt x="1154735" y="3175414"/>
                </a:lnTo>
                <a:lnTo>
                  <a:pt x="1145842" y="3182392"/>
                </a:lnTo>
                <a:lnTo>
                  <a:pt x="1135678" y="3189370"/>
                </a:lnTo>
                <a:lnTo>
                  <a:pt x="1124562" y="3196031"/>
                </a:lnTo>
                <a:lnTo>
                  <a:pt x="1112493" y="3203010"/>
                </a:lnTo>
                <a:lnTo>
                  <a:pt x="1099471" y="3209671"/>
                </a:lnTo>
                <a:lnTo>
                  <a:pt x="1086131" y="3215380"/>
                </a:lnTo>
                <a:lnTo>
                  <a:pt x="1071521" y="3221407"/>
                </a:lnTo>
                <a:lnTo>
                  <a:pt x="1056594" y="3227433"/>
                </a:lnTo>
                <a:lnTo>
                  <a:pt x="1040396" y="3232509"/>
                </a:lnTo>
                <a:lnTo>
                  <a:pt x="1023880" y="3237584"/>
                </a:lnTo>
                <a:lnTo>
                  <a:pt x="1006411" y="3242659"/>
                </a:lnTo>
                <a:lnTo>
                  <a:pt x="988308" y="3247099"/>
                </a:lnTo>
                <a:lnTo>
                  <a:pt x="969886" y="3251223"/>
                </a:lnTo>
                <a:lnTo>
                  <a:pt x="950512" y="3255346"/>
                </a:lnTo>
                <a:lnTo>
                  <a:pt x="930820" y="3258835"/>
                </a:lnTo>
                <a:lnTo>
                  <a:pt x="910493" y="3262325"/>
                </a:lnTo>
                <a:lnTo>
                  <a:pt x="889848" y="3265179"/>
                </a:lnTo>
                <a:lnTo>
                  <a:pt x="868569" y="3268034"/>
                </a:lnTo>
                <a:lnTo>
                  <a:pt x="846654" y="3269937"/>
                </a:lnTo>
                <a:lnTo>
                  <a:pt x="824103" y="3271840"/>
                </a:lnTo>
                <a:lnTo>
                  <a:pt x="801870" y="3273426"/>
                </a:lnTo>
                <a:lnTo>
                  <a:pt x="779003" y="3274061"/>
                </a:lnTo>
                <a:lnTo>
                  <a:pt x="755499" y="3275012"/>
                </a:lnTo>
                <a:lnTo>
                  <a:pt x="731996" y="3275012"/>
                </a:lnTo>
                <a:lnTo>
                  <a:pt x="708176" y="3275012"/>
                </a:lnTo>
                <a:lnTo>
                  <a:pt x="684990" y="3274061"/>
                </a:lnTo>
                <a:lnTo>
                  <a:pt x="662122" y="3273426"/>
                </a:lnTo>
                <a:lnTo>
                  <a:pt x="639572" y="3271840"/>
                </a:lnTo>
                <a:lnTo>
                  <a:pt x="617022" y="3269937"/>
                </a:lnTo>
                <a:lnTo>
                  <a:pt x="595424" y="3268034"/>
                </a:lnTo>
                <a:lnTo>
                  <a:pt x="574144" y="3265179"/>
                </a:lnTo>
                <a:lnTo>
                  <a:pt x="553182" y="3262325"/>
                </a:lnTo>
                <a:lnTo>
                  <a:pt x="533173" y="3258835"/>
                </a:lnTo>
                <a:lnTo>
                  <a:pt x="513481" y="3255346"/>
                </a:lnTo>
                <a:lnTo>
                  <a:pt x="494107" y="3251223"/>
                </a:lnTo>
                <a:lnTo>
                  <a:pt x="475368" y="3247099"/>
                </a:lnTo>
                <a:lnTo>
                  <a:pt x="457264" y="3242659"/>
                </a:lnTo>
                <a:lnTo>
                  <a:pt x="439795" y="3237584"/>
                </a:lnTo>
                <a:lnTo>
                  <a:pt x="423280" y="3232509"/>
                </a:lnTo>
                <a:lnTo>
                  <a:pt x="407082" y="3227433"/>
                </a:lnTo>
                <a:lnTo>
                  <a:pt x="392154" y="3221407"/>
                </a:lnTo>
                <a:lnTo>
                  <a:pt x="377544" y="3215380"/>
                </a:lnTo>
                <a:lnTo>
                  <a:pt x="364204" y="3209671"/>
                </a:lnTo>
                <a:lnTo>
                  <a:pt x="351182" y="3203010"/>
                </a:lnTo>
                <a:lnTo>
                  <a:pt x="339431" y="3196031"/>
                </a:lnTo>
                <a:lnTo>
                  <a:pt x="328314" y="3189370"/>
                </a:lnTo>
                <a:lnTo>
                  <a:pt x="318151" y="3182392"/>
                </a:lnTo>
                <a:lnTo>
                  <a:pt x="308940" y="3175414"/>
                </a:lnTo>
                <a:lnTo>
                  <a:pt x="300682" y="3167801"/>
                </a:lnTo>
                <a:lnTo>
                  <a:pt x="293695" y="3160189"/>
                </a:lnTo>
                <a:lnTo>
                  <a:pt x="287343" y="3152259"/>
                </a:lnTo>
                <a:lnTo>
                  <a:pt x="284484" y="3148453"/>
                </a:lnTo>
                <a:lnTo>
                  <a:pt x="282261" y="3144646"/>
                </a:lnTo>
                <a:lnTo>
                  <a:pt x="280038" y="3140523"/>
                </a:lnTo>
                <a:lnTo>
                  <a:pt x="278132" y="3136399"/>
                </a:lnTo>
                <a:lnTo>
                  <a:pt x="276544" y="3132276"/>
                </a:lnTo>
                <a:lnTo>
                  <a:pt x="275274" y="3128470"/>
                </a:lnTo>
                <a:lnTo>
                  <a:pt x="274321" y="3124029"/>
                </a:lnTo>
                <a:lnTo>
                  <a:pt x="273368" y="3120223"/>
                </a:lnTo>
                <a:lnTo>
                  <a:pt x="273050" y="3115782"/>
                </a:lnTo>
                <a:lnTo>
                  <a:pt x="273050" y="3111341"/>
                </a:lnTo>
                <a:lnTo>
                  <a:pt x="273050" y="3107535"/>
                </a:lnTo>
                <a:lnTo>
                  <a:pt x="273368" y="3103094"/>
                </a:lnTo>
                <a:lnTo>
                  <a:pt x="274321" y="3098653"/>
                </a:lnTo>
                <a:lnTo>
                  <a:pt x="275274" y="3094847"/>
                </a:lnTo>
                <a:lnTo>
                  <a:pt x="276544" y="3090406"/>
                </a:lnTo>
                <a:lnTo>
                  <a:pt x="278132" y="3086600"/>
                </a:lnTo>
                <a:lnTo>
                  <a:pt x="280038" y="3082794"/>
                </a:lnTo>
                <a:lnTo>
                  <a:pt x="282261" y="3078670"/>
                </a:lnTo>
                <a:lnTo>
                  <a:pt x="284484" y="3074864"/>
                </a:lnTo>
                <a:lnTo>
                  <a:pt x="287343" y="3070741"/>
                </a:lnTo>
                <a:lnTo>
                  <a:pt x="293695" y="3062811"/>
                </a:lnTo>
                <a:lnTo>
                  <a:pt x="300682" y="3055515"/>
                </a:lnTo>
                <a:lnTo>
                  <a:pt x="308940" y="3047903"/>
                </a:lnTo>
                <a:lnTo>
                  <a:pt x="318151" y="3040925"/>
                </a:lnTo>
                <a:lnTo>
                  <a:pt x="328314" y="3033629"/>
                </a:lnTo>
                <a:lnTo>
                  <a:pt x="339431" y="3026651"/>
                </a:lnTo>
                <a:lnTo>
                  <a:pt x="351182" y="3019990"/>
                </a:lnTo>
                <a:lnTo>
                  <a:pt x="364204" y="3013646"/>
                </a:lnTo>
                <a:lnTo>
                  <a:pt x="377544" y="3007302"/>
                </a:lnTo>
                <a:lnTo>
                  <a:pt x="392154" y="3001593"/>
                </a:lnTo>
                <a:lnTo>
                  <a:pt x="407082" y="2995883"/>
                </a:lnTo>
                <a:lnTo>
                  <a:pt x="423280" y="2990491"/>
                </a:lnTo>
                <a:lnTo>
                  <a:pt x="439795" y="2985416"/>
                </a:lnTo>
                <a:lnTo>
                  <a:pt x="457264" y="2980658"/>
                </a:lnTo>
                <a:lnTo>
                  <a:pt x="475368" y="2975900"/>
                </a:lnTo>
                <a:lnTo>
                  <a:pt x="494107" y="2971777"/>
                </a:lnTo>
                <a:lnTo>
                  <a:pt x="513481" y="2967970"/>
                </a:lnTo>
                <a:lnTo>
                  <a:pt x="533173" y="2964164"/>
                </a:lnTo>
                <a:lnTo>
                  <a:pt x="553182" y="2960992"/>
                </a:lnTo>
                <a:lnTo>
                  <a:pt x="574144" y="2958137"/>
                </a:lnTo>
                <a:lnTo>
                  <a:pt x="595424" y="2955283"/>
                </a:lnTo>
                <a:lnTo>
                  <a:pt x="617022" y="2953380"/>
                </a:lnTo>
                <a:lnTo>
                  <a:pt x="639572" y="2951476"/>
                </a:lnTo>
                <a:lnTo>
                  <a:pt x="662122" y="2949890"/>
                </a:lnTo>
                <a:lnTo>
                  <a:pt x="684990" y="2948939"/>
                </a:lnTo>
                <a:lnTo>
                  <a:pt x="708176" y="2948304"/>
                </a:lnTo>
                <a:lnTo>
                  <a:pt x="731996" y="2947987"/>
                </a:lnTo>
                <a:close/>
                <a:moveTo>
                  <a:pt x="2665715" y="2911157"/>
                </a:moveTo>
                <a:lnTo>
                  <a:pt x="2665715" y="3029585"/>
                </a:lnTo>
                <a:lnTo>
                  <a:pt x="2668254" y="3032125"/>
                </a:lnTo>
                <a:lnTo>
                  <a:pt x="2671429" y="3035300"/>
                </a:lnTo>
                <a:lnTo>
                  <a:pt x="2678729" y="3041650"/>
                </a:lnTo>
                <a:lnTo>
                  <a:pt x="2687934" y="3048635"/>
                </a:lnTo>
                <a:lnTo>
                  <a:pt x="2698726" y="3055938"/>
                </a:lnTo>
                <a:lnTo>
                  <a:pt x="2710153" y="3063240"/>
                </a:lnTo>
                <a:lnTo>
                  <a:pt x="2722215" y="3070225"/>
                </a:lnTo>
                <a:lnTo>
                  <a:pt x="2734594" y="3076258"/>
                </a:lnTo>
                <a:lnTo>
                  <a:pt x="2746656" y="3082290"/>
                </a:lnTo>
                <a:lnTo>
                  <a:pt x="2746656" y="2963227"/>
                </a:lnTo>
                <a:lnTo>
                  <a:pt x="2734594" y="2957195"/>
                </a:lnTo>
                <a:lnTo>
                  <a:pt x="2723167" y="2951480"/>
                </a:lnTo>
                <a:lnTo>
                  <a:pt x="2712058" y="2945130"/>
                </a:lnTo>
                <a:lnTo>
                  <a:pt x="2701583" y="2938462"/>
                </a:lnTo>
                <a:lnTo>
                  <a:pt x="2691743" y="2932112"/>
                </a:lnTo>
                <a:lnTo>
                  <a:pt x="2682538" y="2925445"/>
                </a:lnTo>
                <a:lnTo>
                  <a:pt x="2673650" y="2918142"/>
                </a:lnTo>
                <a:lnTo>
                  <a:pt x="2665715" y="2911157"/>
                </a:lnTo>
                <a:close/>
                <a:moveTo>
                  <a:pt x="1404938" y="2890837"/>
                </a:moveTo>
                <a:lnTo>
                  <a:pt x="1408115" y="2896532"/>
                </a:lnTo>
                <a:lnTo>
                  <a:pt x="1411928" y="2901593"/>
                </a:lnTo>
                <a:lnTo>
                  <a:pt x="1415740" y="2906655"/>
                </a:lnTo>
                <a:lnTo>
                  <a:pt x="1419552" y="2911716"/>
                </a:lnTo>
                <a:lnTo>
                  <a:pt x="1424000" y="2916778"/>
                </a:lnTo>
                <a:lnTo>
                  <a:pt x="1428447" y="2922156"/>
                </a:lnTo>
                <a:lnTo>
                  <a:pt x="1438296" y="2931963"/>
                </a:lnTo>
                <a:lnTo>
                  <a:pt x="1448780" y="2941453"/>
                </a:lnTo>
                <a:lnTo>
                  <a:pt x="1460852" y="2950311"/>
                </a:lnTo>
                <a:lnTo>
                  <a:pt x="1472924" y="2958852"/>
                </a:lnTo>
                <a:lnTo>
                  <a:pt x="1486267" y="2967394"/>
                </a:lnTo>
                <a:lnTo>
                  <a:pt x="1500563" y="2975619"/>
                </a:lnTo>
                <a:lnTo>
                  <a:pt x="1515494" y="2983211"/>
                </a:lnTo>
                <a:lnTo>
                  <a:pt x="1531061" y="2990487"/>
                </a:lnTo>
                <a:lnTo>
                  <a:pt x="1547263" y="2997763"/>
                </a:lnTo>
                <a:lnTo>
                  <a:pt x="1564101" y="3004723"/>
                </a:lnTo>
                <a:lnTo>
                  <a:pt x="1581574" y="3010734"/>
                </a:lnTo>
                <a:lnTo>
                  <a:pt x="1599682" y="3017061"/>
                </a:lnTo>
                <a:lnTo>
                  <a:pt x="1618108" y="3022755"/>
                </a:lnTo>
                <a:lnTo>
                  <a:pt x="1637170" y="3028133"/>
                </a:lnTo>
                <a:lnTo>
                  <a:pt x="1656866" y="3033195"/>
                </a:lnTo>
                <a:lnTo>
                  <a:pt x="1676881" y="3037940"/>
                </a:lnTo>
                <a:lnTo>
                  <a:pt x="1697213" y="3042369"/>
                </a:lnTo>
                <a:lnTo>
                  <a:pt x="1718180" y="3046481"/>
                </a:lnTo>
                <a:lnTo>
                  <a:pt x="1738830" y="3050277"/>
                </a:lnTo>
                <a:lnTo>
                  <a:pt x="1760116" y="3053757"/>
                </a:lnTo>
                <a:lnTo>
                  <a:pt x="1782036" y="3056604"/>
                </a:lnTo>
                <a:lnTo>
                  <a:pt x="1803639" y="3059135"/>
                </a:lnTo>
                <a:lnTo>
                  <a:pt x="1825877" y="3061666"/>
                </a:lnTo>
                <a:lnTo>
                  <a:pt x="1847798" y="3063564"/>
                </a:lnTo>
                <a:lnTo>
                  <a:pt x="1870036" y="3065146"/>
                </a:lnTo>
                <a:lnTo>
                  <a:pt x="1891957" y="3066411"/>
                </a:lnTo>
                <a:lnTo>
                  <a:pt x="1914513" y="3067360"/>
                </a:lnTo>
                <a:lnTo>
                  <a:pt x="1936751" y="3067993"/>
                </a:lnTo>
                <a:lnTo>
                  <a:pt x="1959307" y="3067993"/>
                </a:lnTo>
                <a:lnTo>
                  <a:pt x="1978051" y="3067993"/>
                </a:lnTo>
                <a:lnTo>
                  <a:pt x="1996794" y="3067360"/>
                </a:lnTo>
                <a:lnTo>
                  <a:pt x="2015538" y="3067044"/>
                </a:lnTo>
                <a:lnTo>
                  <a:pt x="2034599" y="3065779"/>
                </a:lnTo>
                <a:lnTo>
                  <a:pt x="2053025" y="3064830"/>
                </a:lnTo>
                <a:lnTo>
                  <a:pt x="2071769" y="3063564"/>
                </a:lnTo>
                <a:lnTo>
                  <a:pt x="2090513" y="3061982"/>
                </a:lnTo>
                <a:lnTo>
                  <a:pt x="2108621" y="3060084"/>
                </a:lnTo>
                <a:lnTo>
                  <a:pt x="2127365" y="3058186"/>
                </a:lnTo>
                <a:lnTo>
                  <a:pt x="2145473" y="3055655"/>
                </a:lnTo>
                <a:lnTo>
                  <a:pt x="2163581" y="3052808"/>
                </a:lnTo>
                <a:lnTo>
                  <a:pt x="2181372" y="3050277"/>
                </a:lnTo>
                <a:lnTo>
                  <a:pt x="2199163" y="3047114"/>
                </a:lnTo>
                <a:lnTo>
                  <a:pt x="2216318" y="3043950"/>
                </a:lnTo>
                <a:lnTo>
                  <a:pt x="2233473" y="3040471"/>
                </a:lnTo>
                <a:lnTo>
                  <a:pt x="2250311" y="3036358"/>
                </a:lnTo>
                <a:lnTo>
                  <a:pt x="2266830" y="3032562"/>
                </a:lnTo>
                <a:lnTo>
                  <a:pt x="2283668" y="3028133"/>
                </a:lnTo>
                <a:lnTo>
                  <a:pt x="2299235" y="3023704"/>
                </a:lnTo>
                <a:lnTo>
                  <a:pt x="2315119" y="3018642"/>
                </a:lnTo>
                <a:lnTo>
                  <a:pt x="2330051" y="3013897"/>
                </a:lnTo>
                <a:lnTo>
                  <a:pt x="2344982" y="3008519"/>
                </a:lnTo>
                <a:lnTo>
                  <a:pt x="2359278" y="3003141"/>
                </a:lnTo>
                <a:lnTo>
                  <a:pt x="2373574" y="2997447"/>
                </a:lnTo>
                <a:lnTo>
                  <a:pt x="2386917" y="2991753"/>
                </a:lnTo>
                <a:lnTo>
                  <a:pt x="2399942" y="2985426"/>
                </a:lnTo>
                <a:lnTo>
                  <a:pt x="2412650" y="2979099"/>
                </a:lnTo>
                <a:lnTo>
                  <a:pt x="2424722" y="2972455"/>
                </a:lnTo>
                <a:lnTo>
                  <a:pt x="2436159" y="2965179"/>
                </a:lnTo>
                <a:lnTo>
                  <a:pt x="2446961" y="2958220"/>
                </a:lnTo>
                <a:lnTo>
                  <a:pt x="2457444" y="2950627"/>
                </a:lnTo>
                <a:lnTo>
                  <a:pt x="2466975" y="2943351"/>
                </a:lnTo>
                <a:lnTo>
                  <a:pt x="2466975" y="3039838"/>
                </a:lnTo>
                <a:lnTo>
                  <a:pt x="2466657" y="3040471"/>
                </a:lnTo>
                <a:lnTo>
                  <a:pt x="2466340" y="3048063"/>
                </a:lnTo>
                <a:lnTo>
                  <a:pt x="2466022" y="3052808"/>
                </a:lnTo>
                <a:lnTo>
                  <a:pt x="2464751" y="3058186"/>
                </a:lnTo>
                <a:lnTo>
                  <a:pt x="2463480" y="3062615"/>
                </a:lnTo>
                <a:lnTo>
                  <a:pt x="2461892" y="3067993"/>
                </a:lnTo>
                <a:lnTo>
                  <a:pt x="2459986" y="3072422"/>
                </a:lnTo>
                <a:lnTo>
                  <a:pt x="2457444" y="3077167"/>
                </a:lnTo>
                <a:lnTo>
                  <a:pt x="2455220" y="3081912"/>
                </a:lnTo>
                <a:lnTo>
                  <a:pt x="2452361" y="3086658"/>
                </a:lnTo>
                <a:lnTo>
                  <a:pt x="2449184" y="3091403"/>
                </a:lnTo>
                <a:lnTo>
                  <a:pt x="2445690" y="3096148"/>
                </a:lnTo>
                <a:lnTo>
                  <a:pt x="2441878" y="3100893"/>
                </a:lnTo>
                <a:lnTo>
                  <a:pt x="2437748" y="3105322"/>
                </a:lnTo>
                <a:lnTo>
                  <a:pt x="2429170" y="3114180"/>
                </a:lnTo>
                <a:lnTo>
                  <a:pt x="2419322" y="3123038"/>
                </a:lnTo>
                <a:lnTo>
                  <a:pt x="2408202" y="3131579"/>
                </a:lnTo>
                <a:lnTo>
                  <a:pt x="2396130" y="3139804"/>
                </a:lnTo>
                <a:lnTo>
                  <a:pt x="2383423" y="3147713"/>
                </a:lnTo>
                <a:lnTo>
                  <a:pt x="2369127" y="3155622"/>
                </a:lnTo>
                <a:lnTo>
                  <a:pt x="2354195" y="3162898"/>
                </a:lnTo>
                <a:lnTo>
                  <a:pt x="2338311" y="3170490"/>
                </a:lnTo>
                <a:lnTo>
                  <a:pt x="2321791" y="3177134"/>
                </a:lnTo>
                <a:lnTo>
                  <a:pt x="2304636" y="3183777"/>
                </a:lnTo>
                <a:lnTo>
                  <a:pt x="2285892" y="3190104"/>
                </a:lnTo>
                <a:lnTo>
                  <a:pt x="2266830" y="3196431"/>
                </a:lnTo>
                <a:lnTo>
                  <a:pt x="2247134" y="3201809"/>
                </a:lnTo>
                <a:lnTo>
                  <a:pt x="2226802" y="3207503"/>
                </a:lnTo>
                <a:lnTo>
                  <a:pt x="2205516" y="3212248"/>
                </a:lnTo>
                <a:lnTo>
                  <a:pt x="2183278" y="3216677"/>
                </a:lnTo>
                <a:lnTo>
                  <a:pt x="2160722" y="3221106"/>
                </a:lnTo>
                <a:lnTo>
                  <a:pt x="2137848" y="3224586"/>
                </a:lnTo>
                <a:lnTo>
                  <a:pt x="2114340" y="3228382"/>
                </a:lnTo>
                <a:lnTo>
                  <a:pt x="2089877" y="3231229"/>
                </a:lnTo>
                <a:lnTo>
                  <a:pt x="2065415" y="3233760"/>
                </a:lnTo>
                <a:lnTo>
                  <a:pt x="2040000" y="3235975"/>
                </a:lnTo>
                <a:lnTo>
                  <a:pt x="2014267" y="3237556"/>
                </a:lnTo>
                <a:lnTo>
                  <a:pt x="1988217" y="3238822"/>
                </a:lnTo>
                <a:lnTo>
                  <a:pt x="1962166" y="3239771"/>
                </a:lnTo>
                <a:lnTo>
                  <a:pt x="1935480" y="3240087"/>
                </a:lnTo>
                <a:lnTo>
                  <a:pt x="1908159" y="3239771"/>
                </a:lnTo>
                <a:lnTo>
                  <a:pt x="1881155" y="3238822"/>
                </a:lnTo>
                <a:lnTo>
                  <a:pt x="1854469" y="3237556"/>
                </a:lnTo>
                <a:lnTo>
                  <a:pt x="1828419" y="3235658"/>
                </a:lnTo>
                <a:lnTo>
                  <a:pt x="1803004" y="3233760"/>
                </a:lnTo>
                <a:lnTo>
                  <a:pt x="1777588" y="3230913"/>
                </a:lnTo>
                <a:lnTo>
                  <a:pt x="1752809" y="3227750"/>
                </a:lnTo>
                <a:lnTo>
                  <a:pt x="1728664" y="3224270"/>
                </a:lnTo>
                <a:lnTo>
                  <a:pt x="1705155" y="3220474"/>
                </a:lnTo>
                <a:lnTo>
                  <a:pt x="1682282" y="3215728"/>
                </a:lnTo>
                <a:lnTo>
                  <a:pt x="1660043" y="3210983"/>
                </a:lnTo>
                <a:lnTo>
                  <a:pt x="1638440" y="3205921"/>
                </a:lnTo>
                <a:lnTo>
                  <a:pt x="1617791" y="3200227"/>
                </a:lnTo>
                <a:lnTo>
                  <a:pt x="1597776" y="3194533"/>
                </a:lnTo>
                <a:lnTo>
                  <a:pt x="1578397" y="3188206"/>
                </a:lnTo>
                <a:lnTo>
                  <a:pt x="1559653" y="3181563"/>
                </a:lnTo>
                <a:lnTo>
                  <a:pt x="1542498" y="3174287"/>
                </a:lnTo>
                <a:lnTo>
                  <a:pt x="1525343" y="3167327"/>
                </a:lnTo>
                <a:lnTo>
                  <a:pt x="1509776" y="3159734"/>
                </a:lnTo>
                <a:lnTo>
                  <a:pt x="1495162" y="3151826"/>
                </a:lnTo>
                <a:lnTo>
                  <a:pt x="1481184" y="3143601"/>
                </a:lnTo>
                <a:lnTo>
                  <a:pt x="1468159" y="3135376"/>
                </a:lnTo>
                <a:lnTo>
                  <a:pt x="1456404" y="3126834"/>
                </a:lnTo>
                <a:lnTo>
                  <a:pt x="1445603" y="3117660"/>
                </a:lnTo>
                <a:lnTo>
                  <a:pt x="1440837" y="3113547"/>
                </a:lnTo>
                <a:lnTo>
                  <a:pt x="1436390" y="3108802"/>
                </a:lnTo>
                <a:lnTo>
                  <a:pt x="1431942" y="3104373"/>
                </a:lnTo>
                <a:lnTo>
                  <a:pt x="1428130" y="3099628"/>
                </a:lnTo>
                <a:lnTo>
                  <a:pt x="1424318" y="3094883"/>
                </a:lnTo>
                <a:lnTo>
                  <a:pt x="1420823" y="3090138"/>
                </a:lnTo>
                <a:lnTo>
                  <a:pt x="1417646" y="3085392"/>
                </a:lnTo>
                <a:lnTo>
                  <a:pt x="1415105" y="3080331"/>
                </a:lnTo>
                <a:lnTo>
                  <a:pt x="1412563" y="3075585"/>
                </a:lnTo>
                <a:lnTo>
                  <a:pt x="1410339" y="3070524"/>
                </a:lnTo>
                <a:lnTo>
                  <a:pt x="1408115" y="3065779"/>
                </a:lnTo>
                <a:lnTo>
                  <a:pt x="1407162" y="3060717"/>
                </a:lnTo>
                <a:lnTo>
                  <a:pt x="1405892" y="3055655"/>
                </a:lnTo>
                <a:lnTo>
                  <a:pt x="1404621" y="3050594"/>
                </a:lnTo>
                <a:lnTo>
                  <a:pt x="1404303" y="3045532"/>
                </a:lnTo>
                <a:lnTo>
                  <a:pt x="1404303" y="3040471"/>
                </a:lnTo>
                <a:lnTo>
                  <a:pt x="1403350" y="3040471"/>
                </a:lnTo>
                <a:lnTo>
                  <a:pt x="1403350" y="2909186"/>
                </a:lnTo>
                <a:lnTo>
                  <a:pt x="1403350" y="2905389"/>
                </a:lnTo>
                <a:lnTo>
                  <a:pt x="1403985" y="2898113"/>
                </a:lnTo>
                <a:lnTo>
                  <a:pt x="1404938" y="2890837"/>
                </a:lnTo>
                <a:close/>
                <a:moveTo>
                  <a:pt x="2609850" y="2805112"/>
                </a:moveTo>
                <a:lnTo>
                  <a:pt x="2613342" y="2810827"/>
                </a:lnTo>
                <a:lnTo>
                  <a:pt x="2617468" y="2816860"/>
                </a:lnTo>
                <a:lnTo>
                  <a:pt x="2621594" y="2822257"/>
                </a:lnTo>
                <a:lnTo>
                  <a:pt x="2626038" y="2828290"/>
                </a:lnTo>
                <a:lnTo>
                  <a:pt x="2631117" y="2833687"/>
                </a:lnTo>
                <a:lnTo>
                  <a:pt x="2635878" y="2839402"/>
                </a:lnTo>
                <a:lnTo>
                  <a:pt x="2641274" y="2844800"/>
                </a:lnTo>
                <a:lnTo>
                  <a:pt x="2646988" y="2850515"/>
                </a:lnTo>
                <a:lnTo>
                  <a:pt x="2658732" y="2860675"/>
                </a:lnTo>
                <a:lnTo>
                  <a:pt x="2671746" y="2870835"/>
                </a:lnTo>
                <a:lnTo>
                  <a:pt x="2685712" y="2880677"/>
                </a:lnTo>
                <a:lnTo>
                  <a:pt x="2700631" y="2889885"/>
                </a:lnTo>
                <a:lnTo>
                  <a:pt x="2715867" y="2898775"/>
                </a:lnTo>
                <a:lnTo>
                  <a:pt x="2732372" y="2907665"/>
                </a:lnTo>
                <a:lnTo>
                  <a:pt x="2749830" y="2915920"/>
                </a:lnTo>
                <a:lnTo>
                  <a:pt x="2767923" y="2923857"/>
                </a:lnTo>
                <a:lnTo>
                  <a:pt x="2786650" y="2931160"/>
                </a:lnTo>
                <a:lnTo>
                  <a:pt x="2805695" y="2938780"/>
                </a:lnTo>
                <a:lnTo>
                  <a:pt x="2826009" y="2945447"/>
                </a:lnTo>
                <a:lnTo>
                  <a:pt x="2846959" y="2951797"/>
                </a:lnTo>
                <a:lnTo>
                  <a:pt x="2867591" y="2957512"/>
                </a:lnTo>
                <a:lnTo>
                  <a:pt x="2889492" y="2963545"/>
                </a:lnTo>
                <a:lnTo>
                  <a:pt x="2912029" y="2968625"/>
                </a:lnTo>
                <a:lnTo>
                  <a:pt x="2934248" y="2973705"/>
                </a:lnTo>
                <a:lnTo>
                  <a:pt x="2957102" y="2978150"/>
                </a:lnTo>
                <a:lnTo>
                  <a:pt x="2980908" y="2982595"/>
                </a:lnTo>
                <a:lnTo>
                  <a:pt x="3004396" y="2986087"/>
                </a:lnTo>
                <a:lnTo>
                  <a:pt x="3028203" y="2989580"/>
                </a:lnTo>
                <a:lnTo>
                  <a:pt x="3052644" y="2992437"/>
                </a:lnTo>
                <a:lnTo>
                  <a:pt x="3077084" y="2994977"/>
                </a:lnTo>
                <a:lnTo>
                  <a:pt x="3101525" y="2997200"/>
                </a:lnTo>
                <a:lnTo>
                  <a:pt x="3125966" y="2999105"/>
                </a:lnTo>
                <a:lnTo>
                  <a:pt x="3150725" y="3000375"/>
                </a:lnTo>
                <a:lnTo>
                  <a:pt x="3175800" y="3001327"/>
                </a:lnTo>
                <a:lnTo>
                  <a:pt x="3200559" y="3001962"/>
                </a:lnTo>
                <a:lnTo>
                  <a:pt x="3225317" y="3002280"/>
                </a:lnTo>
                <a:lnTo>
                  <a:pt x="3246266" y="3002280"/>
                </a:lnTo>
                <a:lnTo>
                  <a:pt x="3267216" y="3001962"/>
                </a:lnTo>
                <a:lnTo>
                  <a:pt x="3288165" y="3001010"/>
                </a:lnTo>
                <a:lnTo>
                  <a:pt x="3308797" y="2999740"/>
                </a:lnTo>
                <a:lnTo>
                  <a:pt x="3329429" y="2998787"/>
                </a:lnTo>
                <a:lnTo>
                  <a:pt x="3350378" y="2997200"/>
                </a:lnTo>
                <a:lnTo>
                  <a:pt x="3371010" y="2995612"/>
                </a:lnTo>
                <a:lnTo>
                  <a:pt x="3391325" y="2993707"/>
                </a:lnTo>
                <a:lnTo>
                  <a:pt x="3411957" y="2991167"/>
                </a:lnTo>
                <a:lnTo>
                  <a:pt x="3431954" y="2988310"/>
                </a:lnTo>
                <a:lnTo>
                  <a:pt x="3451951" y="2985770"/>
                </a:lnTo>
                <a:lnTo>
                  <a:pt x="3471948" y="2982595"/>
                </a:lnTo>
                <a:lnTo>
                  <a:pt x="3491628" y="2979102"/>
                </a:lnTo>
                <a:lnTo>
                  <a:pt x="3510990" y="2975292"/>
                </a:lnTo>
                <a:lnTo>
                  <a:pt x="3530035" y="2971482"/>
                </a:lnTo>
                <a:lnTo>
                  <a:pt x="3548763" y="2967037"/>
                </a:lnTo>
                <a:lnTo>
                  <a:pt x="3567173" y="2962275"/>
                </a:lnTo>
                <a:lnTo>
                  <a:pt x="3585265" y="2957512"/>
                </a:lnTo>
                <a:lnTo>
                  <a:pt x="3603041" y="2953067"/>
                </a:lnTo>
                <a:lnTo>
                  <a:pt x="3620498" y="2947352"/>
                </a:lnTo>
                <a:lnTo>
                  <a:pt x="3637004" y="2941955"/>
                </a:lnTo>
                <a:lnTo>
                  <a:pt x="3653510" y="2935922"/>
                </a:lnTo>
                <a:lnTo>
                  <a:pt x="3669698" y="2929890"/>
                </a:lnTo>
                <a:lnTo>
                  <a:pt x="3685251" y="2923857"/>
                </a:lnTo>
                <a:lnTo>
                  <a:pt x="3700170" y="2916872"/>
                </a:lnTo>
                <a:lnTo>
                  <a:pt x="3714770" y="2909887"/>
                </a:lnTo>
                <a:lnTo>
                  <a:pt x="3728419" y="2902902"/>
                </a:lnTo>
                <a:lnTo>
                  <a:pt x="3741751" y="2895282"/>
                </a:lnTo>
                <a:lnTo>
                  <a:pt x="3754765" y="2887980"/>
                </a:lnTo>
                <a:lnTo>
                  <a:pt x="3767144" y="2880042"/>
                </a:lnTo>
                <a:lnTo>
                  <a:pt x="3778571" y="2871787"/>
                </a:lnTo>
                <a:lnTo>
                  <a:pt x="3789363" y="2863532"/>
                </a:lnTo>
                <a:lnTo>
                  <a:pt x="3789363" y="2971165"/>
                </a:lnTo>
                <a:lnTo>
                  <a:pt x="3788728" y="2971482"/>
                </a:lnTo>
                <a:lnTo>
                  <a:pt x="3788728" y="2975927"/>
                </a:lnTo>
                <a:lnTo>
                  <a:pt x="3788411" y="2980055"/>
                </a:lnTo>
                <a:lnTo>
                  <a:pt x="3787776" y="2985770"/>
                </a:lnTo>
                <a:lnTo>
                  <a:pt x="3786506" y="2991167"/>
                </a:lnTo>
                <a:lnTo>
                  <a:pt x="3785237" y="2996247"/>
                </a:lnTo>
                <a:lnTo>
                  <a:pt x="3783332" y="3001962"/>
                </a:lnTo>
                <a:lnTo>
                  <a:pt x="3781428" y="3007360"/>
                </a:lnTo>
                <a:lnTo>
                  <a:pt x="3778571" y="3012758"/>
                </a:lnTo>
                <a:lnTo>
                  <a:pt x="3775714" y="3018155"/>
                </a:lnTo>
                <a:lnTo>
                  <a:pt x="3772540" y="3023235"/>
                </a:lnTo>
                <a:lnTo>
                  <a:pt x="3769048" y="3028633"/>
                </a:lnTo>
                <a:lnTo>
                  <a:pt x="3765557" y="3033713"/>
                </a:lnTo>
                <a:lnTo>
                  <a:pt x="3761113" y="3038793"/>
                </a:lnTo>
                <a:lnTo>
                  <a:pt x="3756987" y="3043555"/>
                </a:lnTo>
                <a:lnTo>
                  <a:pt x="3752226" y="3048635"/>
                </a:lnTo>
                <a:lnTo>
                  <a:pt x="3747147" y="3054033"/>
                </a:lnTo>
                <a:lnTo>
                  <a:pt x="3741433" y="3058795"/>
                </a:lnTo>
                <a:lnTo>
                  <a:pt x="3736037" y="3063240"/>
                </a:lnTo>
                <a:lnTo>
                  <a:pt x="3723658" y="3072765"/>
                </a:lnTo>
                <a:lnTo>
                  <a:pt x="3710327" y="3082290"/>
                </a:lnTo>
                <a:lnTo>
                  <a:pt x="3696043" y="3090863"/>
                </a:lnTo>
                <a:lnTo>
                  <a:pt x="3680490" y="3099753"/>
                </a:lnTo>
                <a:lnTo>
                  <a:pt x="3663667" y="3108325"/>
                </a:lnTo>
                <a:lnTo>
                  <a:pt x="3646526" y="3116263"/>
                </a:lnTo>
                <a:lnTo>
                  <a:pt x="3627799" y="3124200"/>
                </a:lnTo>
                <a:lnTo>
                  <a:pt x="3608754" y="3131503"/>
                </a:lnTo>
                <a:lnTo>
                  <a:pt x="3588122" y="3138170"/>
                </a:lnTo>
                <a:lnTo>
                  <a:pt x="3566855" y="3145155"/>
                </a:lnTo>
                <a:lnTo>
                  <a:pt x="3544636" y="3151188"/>
                </a:lnTo>
                <a:lnTo>
                  <a:pt x="3522417" y="3157538"/>
                </a:lnTo>
                <a:lnTo>
                  <a:pt x="3498611" y="3163253"/>
                </a:lnTo>
                <a:lnTo>
                  <a:pt x="3474170" y="3168333"/>
                </a:lnTo>
                <a:lnTo>
                  <a:pt x="3449412" y="3172778"/>
                </a:lnTo>
                <a:lnTo>
                  <a:pt x="3423701" y="3176905"/>
                </a:lnTo>
                <a:lnTo>
                  <a:pt x="3397356" y="3181033"/>
                </a:lnTo>
                <a:lnTo>
                  <a:pt x="3370376" y="3184208"/>
                </a:lnTo>
                <a:lnTo>
                  <a:pt x="3343395" y="3187383"/>
                </a:lnTo>
                <a:lnTo>
                  <a:pt x="3315146" y="3189605"/>
                </a:lnTo>
                <a:lnTo>
                  <a:pt x="3286896" y="3191193"/>
                </a:lnTo>
                <a:lnTo>
                  <a:pt x="3258011" y="3192780"/>
                </a:lnTo>
                <a:lnTo>
                  <a:pt x="3228491" y="3193415"/>
                </a:lnTo>
                <a:lnTo>
                  <a:pt x="3198972" y="3194050"/>
                </a:lnTo>
                <a:lnTo>
                  <a:pt x="3168500" y="3193415"/>
                </a:lnTo>
                <a:lnTo>
                  <a:pt x="3138663" y="3192780"/>
                </a:lnTo>
                <a:lnTo>
                  <a:pt x="3109143" y="3191193"/>
                </a:lnTo>
                <a:lnTo>
                  <a:pt x="3080259" y="3189288"/>
                </a:lnTo>
                <a:lnTo>
                  <a:pt x="3051374" y="3186748"/>
                </a:lnTo>
                <a:lnTo>
                  <a:pt x="3023441" y="3183573"/>
                </a:lnTo>
                <a:lnTo>
                  <a:pt x="2996144" y="3180080"/>
                </a:lnTo>
                <a:lnTo>
                  <a:pt x="2969481" y="3176270"/>
                </a:lnTo>
                <a:lnTo>
                  <a:pt x="2943453" y="3171825"/>
                </a:lnTo>
                <a:lnTo>
                  <a:pt x="2917742" y="3167063"/>
                </a:lnTo>
                <a:lnTo>
                  <a:pt x="2892984" y="3161665"/>
                </a:lnTo>
                <a:lnTo>
                  <a:pt x="2869178" y="3155633"/>
                </a:lnTo>
                <a:lnTo>
                  <a:pt x="2846007" y="3149918"/>
                </a:lnTo>
                <a:lnTo>
                  <a:pt x="2823470" y="3142933"/>
                </a:lnTo>
                <a:lnTo>
                  <a:pt x="2802203" y="3135948"/>
                </a:lnTo>
                <a:lnTo>
                  <a:pt x="2781889" y="3128328"/>
                </a:lnTo>
                <a:lnTo>
                  <a:pt x="2762527" y="3121025"/>
                </a:lnTo>
                <a:lnTo>
                  <a:pt x="2743799" y="3112770"/>
                </a:lnTo>
                <a:lnTo>
                  <a:pt x="2726024" y="3104515"/>
                </a:lnTo>
                <a:lnTo>
                  <a:pt x="2709518" y="3095625"/>
                </a:lnTo>
                <a:lnTo>
                  <a:pt x="2694600" y="3086735"/>
                </a:lnTo>
                <a:lnTo>
                  <a:pt x="2679999" y="3077210"/>
                </a:lnTo>
                <a:lnTo>
                  <a:pt x="2666985" y="3067685"/>
                </a:lnTo>
                <a:lnTo>
                  <a:pt x="2660954" y="3062923"/>
                </a:lnTo>
                <a:lnTo>
                  <a:pt x="2655240" y="3057843"/>
                </a:lnTo>
                <a:lnTo>
                  <a:pt x="2650162" y="3052763"/>
                </a:lnTo>
                <a:lnTo>
                  <a:pt x="2645083" y="3048000"/>
                </a:lnTo>
                <a:lnTo>
                  <a:pt x="2639687" y="3042603"/>
                </a:lnTo>
                <a:lnTo>
                  <a:pt x="2635561" y="3037205"/>
                </a:lnTo>
                <a:lnTo>
                  <a:pt x="2631434" y="3032125"/>
                </a:lnTo>
                <a:lnTo>
                  <a:pt x="2627625" y="3027045"/>
                </a:lnTo>
                <a:lnTo>
                  <a:pt x="2624134" y="3021648"/>
                </a:lnTo>
                <a:lnTo>
                  <a:pt x="2620960" y="3015933"/>
                </a:lnTo>
                <a:lnTo>
                  <a:pt x="2618103" y="3010535"/>
                </a:lnTo>
                <a:lnTo>
                  <a:pt x="2615881" y="3005137"/>
                </a:lnTo>
                <a:lnTo>
                  <a:pt x="2613659" y="2999422"/>
                </a:lnTo>
                <a:lnTo>
                  <a:pt x="2612072" y="2994025"/>
                </a:lnTo>
                <a:lnTo>
                  <a:pt x="2610485" y="2988310"/>
                </a:lnTo>
                <a:lnTo>
                  <a:pt x="2609850" y="2982912"/>
                </a:lnTo>
                <a:lnTo>
                  <a:pt x="2609215" y="2976880"/>
                </a:lnTo>
                <a:lnTo>
                  <a:pt x="2609215" y="2971482"/>
                </a:lnTo>
                <a:lnTo>
                  <a:pt x="2608580" y="2971482"/>
                </a:lnTo>
                <a:lnTo>
                  <a:pt x="2608580" y="2825115"/>
                </a:lnTo>
                <a:lnTo>
                  <a:pt x="2608263" y="2821305"/>
                </a:lnTo>
                <a:lnTo>
                  <a:pt x="2608580" y="2812732"/>
                </a:lnTo>
                <a:lnTo>
                  <a:pt x="2609850" y="2805112"/>
                </a:lnTo>
                <a:close/>
                <a:moveTo>
                  <a:pt x="3151360" y="2793804"/>
                </a:moveTo>
                <a:lnTo>
                  <a:pt x="3151360" y="2908645"/>
                </a:lnTo>
                <a:lnTo>
                  <a:pt x="3174848" y="2908962"/>
                </a:lnTo>
                <a:lnTo>
                  <a:pt x="3198972" y="2909280"/>
                </a:lnTo>
                <a:lnTo>
                  <a:pt x="3231983" y="2908962"/>
                </a:lnTo>
                <a:lnTo>
                  <a:pt x="3231983" y="2794121"/>
                </a:lnTo>
                <a:lnTo>
                  <a:pt x="3198972" y="2794755"/>
                </a:lnTo>
                <a:lnTo>
                  <a:pt x="3174848" y="2794121"/>
                </a:lnTo>
                <a:lnTo>
                  <a:pt x="3151360" y="2793804"/>
                </a:lnTo>
                <a:close/>
                <a:moveTo>
                  <a:pt x="2989478" y="2779528"/>
                </a:moveTo>
                <a:lnTo>
                  <a:pt x="2989478" y="2894687"/>
                </a:lnTo>
                <a:lnTo>
                  <a:pt x="3009158" y="2897542"/>
                </a:lnTo>
                <a:lnTo>
                  <a:pt x="3029472" y="2899762"/>
                </a:lnTo>
                <a:lnTo>
                  <a:pt x="3049469" y="2902300"/>
                </a:lnTo>
                <a:lnTo>
                  <a:pt x="3070419" y="2903887"/>
                </a:lnTo>
                <a:lnTo>
                  <a:pt x="3070419" y="2789045"/>
                </a:lnTo>
                <a:lnTo>
                  <a:pt x="3049469" y="2787142"/>
                </a:lnTo>
                <a:lnTo>
                  <a:pt x="3029472" y="2784921"/>
                </a:lnTo>
                <a:lnTo>
                  <a:pt x="3009158" y="2782383"/>
                </a:lnTo>
                <a:lnTo>
                  <a:pt x="2989478" y="2779528"/>
                </a:lnTo>
                <a:close/>
                <a:moveTo>
                  <a:pt x="2827597" y="2743045"/>
                </a:moveTo>
                <a:lnTo>
                  <a:pt x="2827597" y="2859790"/>
                </a:lnTo>
                <a:lnTo>
                  <a:pt x="2846959" y="2865500"/>
                </a:lnTo>
                <a:lnTo>
                  <a:pt x="2866956" y="2870576"/>
                </a:lnTo>
                <a:lnTo>
                  <a:pt x="2887588" y="2875969"/>
                </a:lnTo>
                <a:lnTo>
                  <a:pt x="2908220" y="2880411"/>
                </a:lnTo>
                <a:lnTo>
                  <a:pt x="2908220" y="2764618"/>
                </a:lnTo>
                <a:lnTo>
                  <a:pt x="2887588" y="2759542"/>
                </a:lnTo>
                <a:lnTo>
                  <a:pt x="2866956" y="2754466"/>
                </a:lnTo>
                <a:lnTo>
                  <a:pt x="2846959" y="2748755"/>
                </a:lnTo>
                <a:lnTo>
                  <a:pt x="2827597" y="2743045"/>
                </a:lnTo>
                <a:close/>
                <a:moveTo>
                  <a:pt x="1998663" y="2711450"/>
                </a:moveTo>
                <a:lnTo>
                  <a:pt x="2032589" y="2718179"/>
                </a:lnTo>
                <a:lnTo>
                  <a:pt x="2039311" y="2719781"/>
                </a:lnTo>
                <a:lnTo>
                  <a:pt x="2045072" y="2721383"/>
                </a:lnTo>
                <a:lnTo>
                  <a:pt x="2050513" y="2723306"/>
                </a:lnTo>
                <a:lnTo>
                  <a:pt x="2054674" y="2725228"/>
                </a:lnTo>
                <a:lnTo>
                  <a:pt x="2058834" y="2727791"/>
                </a:lnTo>
                <a:lnTo>
                  <a:pt x="2062675" y="2730034"/>
                </a:lnTo>
                <a:lnTo>
                  <a:pt x="2069716" y="2735161"/>
                </a:lnTo>
                <a:lnTo>
                  <a:pt x="2072597" y="2738045"/>
                </a:lnTo>
                <a:lnTo>
                  <a:pt x="2074517" y="2740287"/>
                </a:lnTo>
                <a:lnTo>
                  <a:pt x="2076118" y="2742851"/>
                </a:lnTo>
                <a:lnTo>
                  <a:pt x="2077398" y="2745734"/>
                </a:lnTo>
                <a:lnTo>
                  <a:pt x="2078038" y="2747977"/>
                </a:lnTo>
                <a:lnTo>
                  <a:pt x="2078038" y="2750861"/>
                </a:lnTo>
                <a:lnTo>
                  <a:pt x="2077718" y="2753104"/>
                </a:lnTo>
                <a:lnTo>
                  <a:pt x="2077078" y="2755988"/>
                </a:lnTo>
                <a:lnTo>
                  <a:pt x="2075478" y="2758231"/>
                </a:lnTo>
                <a:lnTo>
                  <a:pt x="2073877" y="2760794"/>
                </a:lnTo>
                <a:lnTo>
                  <a:pt x="2071317" y="2763037"/>
                </a:lnTo>
                <a:lnTo>
                  <a:pt x="2068756" y="2764959"/>
                </a:lnTo>
                <a:lnTo>
                  <a:pt x="2065876" y="2767522"/>
                </a:lnTo>
                <a:lnTo>
                  <a:pt x="2062355" y="2769445"/>
                </a:lnTo>
                <a:lnTo>
                  <a:pt x="2058194" y="2771047"/>
                </a:lnTo>
                <a:lnTo>
                  <a:pt x="2054354" y="2772649"/>
                </a:lnTo>
                <a:lnTo>
                  <a:pt x="2048272" y="2774572"/>
                </a:lnTo>
                <a:lnTo>
                  <a:pt x="2041871" y="2776174"/>
                </a:lnTo>
                <a:lnTo>
                  <a:pt x="2035790" y="2777776"/>
                </a:lnTo>
                <a:lnTo>
                  <a:pt x="2028429" y="2779057"/>
                </a:lnTo>
                <a:lnTo>
                  <a:pt x="2014026" y="2780659"/>
                </a:lnTo>
                <a:lnTo>
                  <a:pt x="1998663" y="2781300"/>
                </a:lnTo>
                <a:lnTo>
                  <a:pt x="1998663" y="2711450"/>
                </a:lnTo>
                <a:close/>
                <a:moveTo>
                  <a:pt x="3717945" y="2699583"/>
                </a:moveTo>
                <a:lnTo>
                  <a:pt x="3711914" y="2703073"/>
                </a:lnTo>
                <a:lnTo>
                  <a:pt x="3704931" y="2707197"/>
                </a:lnTo>
                <a:lnTo>
                  <a:pt x="3696678" y="2710686"/>
                </a:lnTo>
                <a:lnTo>
                  <a:pt x="3688425" y="2714493"/>
                </a:lnTo>
                <a:lnTo>
                  <a:pt x="3671285" y="2721155"/>
                </a:lnTo>
                <a:lnTo>
                  <a:pt x="3656684" y="2726866"/>
                </a:lnTo>
                <a:lnTo>
                  <a:pt x="3656684" y="2827749"/>
                </a:lnTo>
                <a:lnTo>
                  <a:pt x="3665254" y="2823307"/>
                </a:lnTo>
                <a:lnTo>
                  <a:pt x="3674142" y="2818549"/>
                </a:lnTo>
                <a:lnTo>
                  <a:pt x="3682394" y="2813790"/>
                </a:lnTo>
                <a:lnTo>
                  <a:pt x="3690647" y="2808714"/>
                </a:lnTo>
                <a:lnTo>
                  <a:pt x="3698582" y="2803321"/>
                </a:lnTo>
                <a:lnTo>
                  <a:pt x="3705566" y="2798245"/>
                </a:lnTo>
                <a:lnTo>
                  <a:pt x="3711914" y="2792535"/>
                </a:lnTo>
                <a:lnTo>
                  <a:pt x="3717945" y="2787776"/>
                </a:lnTo>
                <a:lnTo>
                  <a:pt x="3717945" y="2699583"/>
                </a:lnTo>
                <a:close/>
                <a:moveTo>
                  <a:pt x="2490788" y="2694304"/>
                </a:moveTo>
                <a:lnTo>
                  <a:pt x="2490788" y="2826893"/>
                </a:lnTo>
                <a:lnTo>
                  <a:pt x="2490471" y="2827210"/>
                </a:lnTo>
                <a:lnTo>
                  <a:pt x="2489836" y="2835140"/>
                </a:lnTo>
                <a:lnTo>
                  <a:pt x="2489519" y="2839898"/>
                </a:lnTo>
                <a:lnTo>
                  <a:pt x="2488250" y="2844973"/>
                </a:lnTo>
                <a:lnTo>
                  <a:pt x="2487298" y="2849731"/>
                </a:lnTo>
                <a:lnTo>
                  <a:pt x="2485711" y="2854807"/>
                </a:lnTo>
                <a:lnTo>
                  <a:pt x="2483490" y="2859565"/>
                </a:lnTo>
                <a:lnTo>
                  <a:pt x="2481269" y="2864323"/>
                </a:lnTo>
                <a:lnTo>
                  <a:pt x="2479048" y="2869080"/>
                </a:lnTo>
                <a:lnTo>
                  <a:pt x="2475874" y="2873838"/>
                </a:lnTo>
                <a:lnTo>
                  <a:pt x="2472701" y="2878279"/>
                </a:lnTo>
                <a:lnTo>
                  <a:pt x="2469528" y="2883037"/>
                </a:lnTo>
                <a:lnTo>
                  <a:pt x="2465403" y="2887795"/>
                </a:lnTo>
                <a:lnTo>
                  <a:pt x="2461595" y="2892236"/>
                </a:lnTo>
                <a:lnTo>
                  <a:pt x="2453028" y="2901435"/>
                </a:lnTo>
                <a:lnTo>
                  <a:pt x="2443191" y="2909999"/>
                </a:lnTo>
                <a:lnTo>
                  <a:pt x="2432086" y="2918563"/>
                </a:lnTo>
                <a:lnTo>
                  <a:pt x="2419710" y="2926811"/>
                </a:lnTo>
                <a:lnTo>
                  <a:pt x="2406701" y="2934740"/>
                </a:lnTo>
                <a:lnTo>
                  <a:pt x="2393056" y="2942670"/>
                </a:lnTo>
                <a:lnTo>
                  <a:pt x="2378143" y="2950283"/>
                </a:lnTo>
                <a:lnTo>
                  <a:pt x="2362277" y="2957579"/>
                </a:lnTo>
                <a:lnTo>
                  <a:pt x="2345777" y="2964240"/>
                </a:lnTo>
                <a:lnTo>
                  <a:pt x="2328325" y="2970901"/>
                </a:lnTo>
                <a:lnTo>
                  <a:pt x="2309921" y="2977245"/>
                </a:lnTo>
                <a:lnTo>
                  <a:pt x="2290882" y="2983589"/>
                </a:lnTo>
                <a:lnTo>
                  <a:pt x="2270892" y="2989298"/>
                </a:lnTo>
                <a:lnTo>
                  <a:pt x="2250267" y="2994691"/>
                </a:lnTo>
                <a:lnTo>
                  <a:pt x="2229324" y="2999449"/>
                </a:lnTo>
                <a:lnTo>
                  <a:pt x="2207430" y="3004207"/>
                </a:lnTo>
                <a:lnTo>
                  <a:pt x="2184901" y="3008330"/>
                </a:lnTo>
                <a:lnTo>
                  <a:pt x="2162054" y="3012137"/>
                </a:lnTo>
                <a:lnTo>
                  <a:pt x="2138256" y="3015626"/>
                </a:lnTo>
                <a:lnTo>
                  <a:pt x="2113823" y="3018798"/>
                </a:lnTo>
                <a:lnTo>
                  <a:pt x="2089390" y="3021018"/>
                </a:lnTo>
                <a:lnTo>
                  <a:pt x="2064323" y="3023556"/>
                </a:lnTo>
                <a:lnTo>
                  <a:pt x="2038621" y="3025142"/>
                </a:lnTo>
                <a:lnTo>
                  <a:pt x="2012601" y="3026093"/>
                </a:lnTo>
                <a:lnTo>
                  <a:pt x="1986582" y="3027045"/>
                </a:lnTo>
                <a:lnTo>
                  <a:pt x="1959928" y="3027362"/>
                </a:lnTo>
                <a:lnTo>
                  <a:pt x="1932639" y="3027045"/>
                </a:lnTo>
                <a:lnTo>
                  <a:pt x="1905350" y="3026093"/>
                </a:lnTo>
                <a:lnTo>
                  <a:pt x="1879014" y="3025142"/>
                </a:lnTo>
                <a:lnTo>
                  <a:pt x="1852994" y="3022921"/>
                </a:lnTo>
                <a:lnTo>
                  <a:pt x="1827292" y="3021018"/>
                </a:lnTo>
                <a:lnTo>
                  <a:pt x="1802224" y="3018481"/>
                </a:lnTo>
                <a:lnTo>
                  <a:pt x="1777157" y="3015309"/>
                </a:lnTo>
                <a:lnTo>
                  <a:pt x="1753359" y="3011502"/>
                </a:lnTo>
                <a:lnTo>
                  <a:pt x="1729560" y="3007379"/>
                </a:lnTo>
                <a:lnTo>
                  <a:pt x="1706714" y="3002938"/>
                </a:lnTo>
                <a:lnTo>
                  <a:pt x="1684502" y="2998180"/>
                </a:lnTo>
                <a:lnTo>
                  <a:pt x="1662925" y="2993105"/>
                </a:lnTo>
                <a:lnTo>
                  <a:pt x="1641983" y="2987712"/>
                </a:lnTo>
                <a:lnTo>
                  <a:pt x="1622309" y="2981686"/>
                </a:lnTo>
                <a:lnTo>
                  <a:pt x="1602953" y="2975342"/>
                </a:lnTo>
                <a:lnTo>
                  <a:pt x="1584549" y="2968681"/>
                </a:lnTo>
                <a:lnTo>
                  <a:pt x="1566780" y="2961702"/>
                </a:lnTo>
                <a:lnTo>
                  <a:pt x="1550280" y="2954407"/>
                </a:lnTo>
                <a:lnTo>
                  <a:pt x="1534414" y="2947111"/>
                </a:lnTo>
                <a:lnTo>
                  <a:pt x="1519501" y="2939181"/>
                </a:lnTo>
                <a:lnTo>
                  <a:pt x="1505539" y="2930934"/>
                </a:lnTo>
                <a:lnTo>
                  <a:pt x="1493164" y="2922687"/>
                </a:lnTo>
                <a:lnTo>
                  <a:pt x="1481106" y="2913805"/>
                </a:lnTo>
                <a:lnTo>
                  <a:pt x="1470635" y="2904924"/>
                </a:lnTo>
                <a:lnTo>
                  <a:pt x="1465875" y="2900483"/>
                </a:lnTo>
                <a:lnTo>
                  <a:pt x="1461116" y="2895725"/>
                </a:lnTo>
                <a:lnTo>
                  <a:pt x="1456673" y="2891284"/>
                </a:lnTo>
                <a:lnTo>
                  <a:pt x="1452866" y="2886844"/>
                </a:lnTo>
                <a:lnTo>
                  <a:pt x="1449375" y="2882086"/>
                </a:lnTo>
                <a:lnTo>
                  <a:pt x="1445885" y="2877328"/>
                </a:lnTo>
                <a:lnTo>
                  <a:pt x="1442712" y="2872252"/>
                </a:lnTo>
                <a:lnTo>
                  <a:pt x="1439856" y="2867494"/>
                </a:lnTo>
                <a:lnTo>
                  <a:pt x="1437000" y="2862737"/>
                </a:lnTo>
                <a:lnTo>
                  <a:pt x="1435096" y="2857661"/>
                </a:lnTo>
                <a:lnTo>
                  <a:pt x="1433192" y="2852269"/>
                </a:lnTo>
                <a:lnTo>
                  <a:pt x="1431606" y="2847828"/>
                </a:lnTo>
                <a:lnTo>
                  <a:pt x="1430337" y="2842436"/>
                </a:lnTo>
                <a:lnTo>
                  <a:pt x="1429702" y="2837361"/>
                </a:lnTo>
                <a:lnTo>
                  <a:pt x="1429385" y="2832286"/>
                </a:lnTo>
                <a:lnTo>
                  <a:pt x="1428750" y="2827210"/>
                </a:lnTo>
                <a:lnTo>
                  <a:pt x="1428750" y="2700014"/>
                </a:lnTo>
                <a:lnTo>
                  <a:pt x="1429702" y="2705406"/>
                </a:lnTo>
                <a:lnTo>
                  <a:pt x="1430654" y="2711433"/>
                </a:lnTo>
                <a:lnTo>
                  <a:pt x="1432240" y="2716825"/>
                </a:lnTo>
                <a:lnTo>
                  <a:pt x="1434462" y="2722218"/>
                </a:lnTo>
                <a:lnTo>
                  <a:pt x="1436683" y="2728245"/>
                </a:lnTo>
                <a:lnTo>
                  <a:pt x="1439539" y="2733320"/>
                </a:lnTo>
                <a:lnTo>
                  <a:pt x="1442712" y="2739029"/>
                </a:lnTo>
                <a:lnTo>
                  <a:pt x="1446202" y="2744422"/>
                </a:lnTo>
                <a:lnTo>
                  <a:pt x="1449692" y="2749497"/>
                </a:lnTo>
                <a:lnTo>
                  <a:pt x="1454135" y="2755206"/>
                </a:lnTo>
                <a:lnTo>
                  <a:pt x="1458894" y="2760282"/>
                </a:lnTo>
                <a:lnTo>
                  <a:pt x="1463654" y="2765357"/>
                </a:lnTo>
                <a:lnTo>
                  <a:pt x="1468731" y="2770432"/>
                </a:lnTo>
                <a:lnTo>
                  <a:pt x="1474125" y="2775507"/>
                </a:lnTo>
                <a:lnTo>
                  <a:pt x="1480154" y="2780265"/>
                </a:lnTo>
                <a:lnTo>
                  <a:pt x="1480154" y="2879231"/>
                </a:lnTo>
                <a:lnTo>
                  <a:pt x="1482375" y="2882086"/>
                </a:lnTo>
                <a:lnTo>
                  <a:pt x="1484914" y="2884623"/>
                </a:lnTo>
                <a:lnTo>
                  <a:pt x="1491895" y="2890650"/>
                </a:lnTo>
                <a:lnTo>
                  <a:pt x="1500145" y="2896994"/>
                </a:lnTo>
                <a:lnTo>
                  <a:pt x="1509664" y="2903338"/>
                </a:lnTo>
                <a:lnTo>
                  <a:pt x="1519818" y="2909682"/>
                </a:lnTo>
                <a:lnTo>
                  <a:pt x="1530924" y="2915709"/>
                </a:lnTo>
                <a:lnTo>
                  <a:pt x="1542030" y="2921735"/>
                </a:lnTo>
                <a:lnTo>
                  <a:pt x="1553136" y="2926811"/>
                </a:lnTo>
                <a:lnTo>
                  <a:pt x="1553136" y="2824673"/>
                </a:lnTo>
                <a:lnTo>
                  <a:pt x="1569953" y="2832286"/>
                </a:lnTo>
                <a:lnTo>
                  <a:pt x="1587723" y="2839264"/>
                </a:lnTo>
                <a:lnTo>
                  <a:pt x="1606127" y="2846242"/>
                </a:lnTo>
                <a:lnTo>
                  <a:pt x="1625482" y="2852269"/>
                </a:lnTo>
                <a:lnTo>
                  <a:pt x="1625482" y="2953772"/>
                </a:lnTo>
                <a:lnTo>
                  <a:pt x="1642935" y="2958847"/>
                </a:lnTo>
                <a:lnTo>
                  <a:pt x="1661021" y="2963605"/>
                </a:lnTo>
                <a:lnTo>
                  <a:pt x="1679425" y="2968363"/>
                </a:lnTo>
                <a:lnTo>
                  <a:pt x="1698464" y="2972487"/>
                </a:lnTo>
                <a:lnTo>
                  <a:pt x="1698464" y="2871618"/>
                </a:lnTo>
                <a:lnTo>
                  <a:pt x="1716233" y="2875424"/>
                </a:lnTo>
                <a:lnTo>
                  <a:pt x="1734320" y="2878914"/>
                </a:lnTo>
                <a:lnTo>
                  <a:pt x="1752407" y="2882086"/>
                </a:lnTo>
                <a:lnTo>
                  <a:pt x="1771445" y="2885258"/>
                </a:lnTo>
                <a:lnTo>
                  <a:pt x="1771445" y="2985175"/>
                </a:lnTo>
                <a:lnTo>
                  <a:pt x="1789215" y="2987712"/>
                </a:lnTo>
                <a:lnTo>
                  <a:pt x="1807301" y="2989933"/>
                </a:lnTo>
                <a:lnTo>
                  <a:pt x="1825388" y="2991836"/>
                </a:lnTo>
                <a:lnTo>
                  <a:pt x="1843792" y="2993422"/>
                </a:lnTo>
                <a:lnTo>
                  <a:pt x="1843792" y="2893505"/>
                </a:lnTo>
                <a:lnTo>
                  <a:pt x="1861879" y="2895091"/>
                </a:lnTo>
                <a:lnTo>
                  <a:pt x="1880283" y="2896042"/>
                </a:lnTo>
                <a:lnTo>
                  <a:pt x="1898369" y="2896994"/>
                </a:lnTo>
                <a:lnTo>
                  <a:pt x="1916773" y="2897628"/>
                </a:lnTo>
                <a:lnTo>
                  <a:pt x="1916773" y="2997546"/>
                </a:lnTo>
                <a:lnTo>
                  <a:pt x="1938033" y="2997863"/>
                </a:lnTo>
                <a:lnTo>
                  <a:pt x="1959928" y="2998180"/>
                </a:lnTo>
                <a:lnTo>
                  <a:pt x="1989755" y="2997863"/>
                </a:lnTo>
                <a:lnTo>
                  <a:pt x="1989755" y="2898263"/>
                </a:lnTo>
                <a:lnTo>
                  <a:pt x="2018630" y="2896994"/>
                </a:lnTo>
                <a:lnTo>
                  <a:pt x="2046553" y="2895408"/>
                </a:lnTo>
                <a:lnTo>
                  <a:pt x="2074159" y="2893505"/>
                </a:lnTo>
                <a:lnTo>
                  <a:pt x="2101448" y="2890967"/>
                </a:lnTo>
                <a:lnTo>
                  <a:pt x="2128102" y="2887795"/>
                </a:lnTo>
                <a:lnTo>
                  <a:pt x="2154122" y="2883989"/>
                </a:lnTo>
                <a:lnTo>
                  <a:pt x="2179189" y="2879865"/>
                </a:lnTo>
                <a:lnTo>
                  <a:pt x="2204257" y="2875424"/>
                </a:lnTo>
                <a:lnTo>
                  <a:pt x="2228372" y="2870032"/>
                </a:lnTo>
                <a:lnTo>
                  <a:pt x="2251219" y="2864640"/>
                </a:lnTo>
                <a:lnTo>
                  <a:pt x="2273430" y="2858613"/>
                </a:lnTo>
                <a:lnTo>
                  <a:pt x="2294690" y="2851952"/>
                </a:lnTo>
                <a:lnTo>
                  <a:pt x="2315633" y="2845291"/>
                </a:lnTo>
                <a:lnTo>
                  <a:pt x="2335306" y="2838312"/>
                </a:lnTo>
                <a:lnTo>
                  <a:pt x="2354027" y="2830382"/>
                </a:lnTo>
                <a:lnTo>
                  <a:pt x="2371797" y="2822452"/>
                </a:lnTo>
                <a:lnTo>
                  <a:pt x="2371797" y="2924590"/>
                </a:lnTo>
                <a:lnTo>
                  <a:pt x="2379729" y="2921101"/>
                </a:lnTo>
                <a:lnTo>
                  <a:pt x="2387028" y="2916660"/>
                </a:lnTo>
                <a:lnTo>
                  <a:pt x="2394643" y="2912219"/>
                </a:lnTo>
                <a:lnTo>
                  <a:pt x="2401941" y="2907461"/>
                </a:lnTo>
                <a:lnTo>
                  <a:pt x="2409239" y="2902703"/>
                </a:lnTo>
                <a:lnTo>
                  <a:pt x="2415585" y="2898263"/>
                </a:lnTo>
                <a:lnTo>
                  <a:pt x="2421297" y="2893505"/>
                </a:lnTo>
                <a:lnTo>
                  <a:pt x="2426374" y="2889064"/>
                </a:lnTo>
                <a:lnTo>
                  <a:pt x="2426374" y="2791050"/>
                </a:lnTo>
                <a:lnTo>
                  <a:pt x="2433989" y="2785340"/>
                </a:lnTo>
                <a:lnTo>
                  <a:pt x="2440653" y="2779948"/>
                </a:lnTo>
                <a:lnTo>
                  <a:pt x="2447316" y="2774238"/>
                </a:lnTo>
                <a:lnTo>
                  <a:pt x="2453345" y="2768529"/>
                </a:lnTo>
                <a:lnTo>
                  <a:pt x="2459057" y="2762819"/>
                </a:lnTo>
                <a:lnTo>
                  <a:pt x="2464451" y="2757110"/>
                </a:lnTo>
                <a:lnTo>
                  <a:pt x="2469211" y="2751083"/>
                </a:lnTo>
                <a:lnTo>
                  <a:pt x="2473336" y="2744739"/>
                </a:lnTo>
                <a:lnTo>
                  <a:pt x="2477461" y="2739029"/>
                </a:lnTo>
                <a:lnTo>
                  <a:pt x="2480634" y="2732685"/>
                </a:lnTo>
                <a:lnTo>
                  <a:pt x="2483490" y="2726341"/>
                </a:lnTo>
                <a:lnTo>
                  <a:pt x="2486028" y="2719997"/>
                </a:lnTo>
                <a:lnTo>
                  <a:pt x="2487932" y="2713654"/>
                </a:lnTo>
                <a:lnTo>
                  <a:pt x="2489519" y="2707310"/>
                </a:lnTo>
                <a:lnTo>
                  <a:pt x="2490471" y="2700966"/>
                </a:lnTo>
                <a:lnTo>
                  <a:pt x="2490788" y="2694304"/>
                </a:lnTo>
                <a:close/>
                <a:moveTo>
                  <a:pt x="2490470" y="2686155"/>
                </a:moveTo>
                <a:lnTo>
                  <a:pt x="2490788" y="2691795"/>
                </a:lnTo>
                <a:lnTo>
                  <a:pt x="2490470" y="2693988"/>
                </a:lnTo>
                <a:lnTo>
                  <a:pt x="2490470" y="2690542"/>
                </a:lnTo>
                <a:lnTo>
                  <a:pt x="2490470" y="2686155"/>
                </a:lnTo>
                <a:close/>
                <a:moveTo>
                  <a:pt x="2490416" y="2685242"/>
                </a:moveTo>
                <a:lnTo>
                  <a:pt x="2490470" y="2685528"/>
                </a:lnTo>
                <a:lnTo>
                  <a:pt x="2490470" y="2686155"/>
                </a:lnTo>
                <a:lnTo>
                  <a:pt x="2490416" y="2685242"/>
                </a:lnTo>
                <a:close/>
                <a:moveTo>
                  <a:pt x="1427957" y="2683026"/>
                </a:moveTo>
                <a:lnTo>
                  <a:pt x="1427516" y="2686071"/>
                </a:lnTo>
                <a:lnTo>
                  <a:pt x="1427516" y="2690943"/>
                </a:lnTo>
                <a:lnTo>
                  <a:pt x="1427516" y="2693987"/>
                </a:lnTo>
                <a:lnTo>
                  <a:pt x="1427163" y="2692161"/>
                </a:lnTo>
                <a:lnTo>
                  <a:pt x="1427163" y="2686680"/>
                </a:lnTo>
                <a:lnTo>
                  <a:pt x="1427957" y="2683026"/>
                </a:lnTo>
                <a:close/>
                <a:moveTo>
                  <a:pt x="1430338" y="2671762"/>
                </a:moveTo>
                <a:lnTo>
                  <a:pt x="1428927" y="2676633"/>
                </a:lnTo>
                <a:lnTo>
                  <a:pt x="1428221" y="2681809"/>
                </a:lnTo>
                <a:lnTo>
                  <a:pt x="1427957" y="2683026"/>
                </a:lnTo>
                <a:lnTo>
                  <a:pt x="1428221" y="2681200"/>
                </a:lnTo>
                <a:lnTo>
                  <a:pt x="1428927" y="2676329"/>
                </a:lnTo>
                <a:lnTo>
                  <a:pt x="1430338" y="2671762"/>
                </a:lnTo>
                <a:close/>
                <a:moveTo>
                  <a:pt x="2487613" y="2670175"/>
                </a:moveTo>
                <a:lnTo>
                  <a:pt x="2489200" y="2675815"/>
                </a:lnTo>
                <a:lnTo>
                  <a:pt x="2490153" y="2680828"/>
                </a:lnTo>
                <a:lnTo>
                  <a:pt x="2490416" y="2685242"/>
                </a:lnTo>
                <a:lnTo>
                  <a:pt x="2489518" y="2680515"/>
                </a:lnTo>
                <a:lnTo>
                  <a:pt x="2488883" y="2675502"/>
                </a:lnTo>
                <a:lnTo>
                  <a:pt x="2487613" y="2670175"/>
                </a:lnTo>
                <a:close/>
                <a:moveTo>
                  <a:pt x="2665715" y="2659293"/>
                </a:moveTo>
                <a:lnTo>
                  <a:pt x="2665715" y="2777307"/>
                </a:lnTo>
                <a:lnTo>
                  <a:pt x="2668254" y="2780162"/>
                </a:lnTo>
                <a:lnTo>
                  <a:pt x="2671429" y="2783335"/>
                </a:lnTo>
                <a:lnTo>
                  <a:pt x="2678729" y="2789362"/>
                </a:lnTo>
                <a:lnTo>
                  <a:pt x="2687934" y="2796659"/>
                </a:lnTo>
                <a:lnTo>
                  <a:pt x="2698726" y="2803638"/>
                </a:lnTo>
                <a:lnTo>
                  <a:pt x="2710153" y="2810935"/>
                </a:lnTo>
                <a:lnTo>
                  <a:pt x="2722215" y="2817914"/>
                </a:lnTo>
                <a:lnTo>
                  <a:pt x="2734594" y="2824259"/>
                </a:lnTo>
                <a:lnTo>
                  <a:pt x="2746656" y="2829969"/>
                </a:lnTo>
                <a:lnTo>
                  <a:pt x="2746656" y="2711004"/>
                </a:lnTo>
                <a:lnTo>
                  <a:pt x="2734594" y="2705293"/>
                </a:lnTo>
                <a:lnTo>
                  <a:pt x="2723167" y="2699266"/>
                </a:lnTo>
                <a:lnTo>
                  <a:pt x="2712058" y="2692921"/>
                </a:lnTo>
                <a:lnTo>
                  <a:pt x="2701583" y="2686259"/>
                </a:lnTo>
                <a:lnTo>
                  <a:pt x="2691743" y="2679914"/>
                </a:lnTo>
                <a:lnTo>
                  <a:pt x="2682538" y="2673252"/>
                </a:lnTo>
                <a:lnTo>
                  <a:pt x="2673650" y="2666273"/>
                </a:lnTo>
                <a:lnTo>
                  <a:pt x="2665715" y="2659293"/>
                </a:lnTo>
                <a:close/>
                <a:moveTo>
                  <a:pt x="1925638" y="2592387"/>
                </a:moveTo>
                <a:lnTo>
                  <a:pt x="1925638" y="2662237"/>
                </a:lnTo>
                <a:lnTo>
                  <a:pt x="1911407" y="2659674"/>
                </a:lnTo>
                <a:lnTo>
                  <a:pt x="1894963" y="2655829"/>
                </a:lnTo>
                <a:lnTo>
                  <a:pt x="1887057" y="2653907"/>
                </a:lnTo>
                <a:lnTo>
                  <a:pt x="1880100" y="2652304"/>
                </a:lnTo>
                <a:lnTo>
                  <a:pt x="1873459" y="2650062"/>
                </a:lnTo>
                <a:lnTo>
                  <a:pt x="1867451" y="2647498"/>
                </a:lnTo>
                <a:lnTo>
                  <a:pt x="1861442" y="2644935"/>
                </a:lnTo>
                <a:lnTo>
                  <a:pt x="1856383" y="2641090"/>
                </a:lnTo>
                <a:lnTo>
                  <a:pt x="1853220" y="2639168"/>
                </a:lnTo>
                <a:lnTo>
                  <a:pt x="1851007" y="2636925"/>
                </a:lnTo>
                <a:lnTo>
                  <a:pt x="1848793" y="2634041"/>
                </a:lnTo>
                <a:lnTo>
                  <a:pt x="1847844" y="2631798"/>
                </a:lnTo>
                <a:lnTo>
                  <a:pt x="1846579" y="2628914"/>
                </a:lnTo>
                <a:lnTo>
                  <a:pt x="1846263" y="2626671"/>
                </a:lnTo>
                <a:lnTo>
                  <a:pt x="1846263" y="2623788"/>
                </a:lnTo>
                <a:lnTo>
                  <a:pt x="1846579" y="2621224"/>
                </a:lnTo>
                <a:lnTo>
                  <a:pt x="1847528" y="2618661"/>
                </a:lnTo>
                <a:lnTo>
                  <a:pt x="1848477" y="2616098"/>
                </a:lnTo>
                <a:lnTo>
                  <a:pt x="1850374" y="2613855"/>
                </a:lnTo>
                <a:lnTo>
                  <a:pt x="1852588" y="2611292"/>
                </a:lnTo>
                <a:lnTo>
                  <a:pt x="1855118" y="2609369"/>
                </a:lnTo>
                <a:lnTo>
                  <a:pt x="1858280" y="2607447"/>
                </a:lnTo>
                <a:lnTo>
                  <a:pt x="1861759" y="2605524"/>
                </a:lnTo>
                <a:lnTo>
                  <a:pt x="1865870" y="2603922"/>
                </a:lnTo>
                <a:lnTo>
                  <a:pt x="1872194" y="2601359"/>
                </a:lnTo>
                <a:lnTo>
                  <a:pt x="1878835" y="2599436"/>
                </a:lnTo>
                <a:lnTo>
                  <a:pt x="1885792" y="2597834"/>
                </a:lnTo>
                <a:lnTo>
                  <a:pt x="1893382" y="2596232"/>
                </a:lnTo>
                <a:lnTo>
                  <a:pt x="1901288" y="2594951"/>
                </a:lnTo>
                <a:lnTo>
                  <a:pt x="1909194" y="2593989"/>
                </a:lnTo>
                <a:lnTo>
                  <a:pt x="1925638" y="2592387"/>
                </a:lnTo>
                <a:close/>
                <a:moveTo>
                  <a:pt x="3178346" y="2558733"/>
                </a:moveTo>
                <a:lnTo>
                  <a:pt x="3178346" y="2673668"/>
                </a:lnTo>
                <a:lnTo>
                  <a:pt x="3201835" y="2674303"/>
                </a:lnTo>
                <a:lnTo>
                  <a:pt x="3225959" y="2674303"/>
                </a:lnTo>
                <a:lnTo>
                  <a:pt x="3258970" y="2673986"/>
                </a:lnTo>
                <a:lnTo>
                  <a:pt x="3258970" y="2559368"/>
                </a:lnTo>
                <a:lnTo>
                  <a:pt x="3225641" y="2559686"/>
                </a:lnTo>
                <a:lnTo>
                  <a:pt x="3201835" y="2559368"/>
                </a:lnTo>
                <a:lnTo>
                  <a:pt x="3178346" y="2558733"/>
                </a:lnTo>
                <a:close/>
                <a:moveTo>
                  <a:pt x="2609850" y="2552700"/>
                </a:moveTo>
                <a:lnTo>
                  <a:pt x="2613342" y="2559045"/>
                </a:lnTo>
                <a:lnTo>
                  <a:pt x="2617468" y="2564438"/>
                </a:lnTo>
                <a:lnTo>
                  <a:pt x="2621594" y="2570466"/>
                </a:lnTo>
                <a:lnTo>
                  <a:pt x="2626038" y="2576176"/>
                </a:lnTo>
                <a:lnTo>
                  <a:pt x="2631117" y="2581886"/>
                </a:lnTo>
                <a:lnTo>
                  <a:pt x="2635878" y="2587280"/>
                </a:lnTo>
                <a:lnTo>
                  <a:pt x="2641274" y="2592673"/>
                </a:lnTo>
                <a:lnTo>
                  <a:pt x="2646988" y="2598383"/>
                </a:lnTo>
                <a:lnTo>
                  <a:pt x="2658732" y="2608535"/>
                </a:lnTo>
                <a:lnTo>
                  <a:pt x="2671746" y="2618686"/>
                </a:lnTo>
                <a:lnTo>
                  <a:pt x="2685712" y="2628204"/>
                </a:lnTo>
                <a:lnTo>
                  <a:pt x="2700631" y="2637721"/>
                </a:lnTo>
                <a:lnTo>
                  <a:pt x="2715867" y="2646921"/>
                </a:lnTo>
                <a:lnTo>
                  <a:pt x="2732372" y="2655486"/>
                </a:lnTo>
                <a:lnTo>
                  <a:pt x="2749830" y="2663735"/>
                </a:lnTo>
                <a:lnTo>
                  <a:pt x="2767923" y="2671666"/>
                </a:lnTo>
                <a:lnTo>
                  <a:pt x="2786650" y="2679280"/>
                </a:lnTo>
                <a:lnTo>
                  <a:pt x="2805695" y="2686576"/>
                </a:lnTo>
                <a:lnTo>
                  <a:pt x="2826009" y="2693238"/>
                </a:lnTo>
                <a:lnTo>
                  <a:pt x="2846959" y="2699583"/>
                </a:lnTo>
                <a:lnTo>
                  <a:pt x="2867591" y="2705611"/>
                </a:lnTo>
                <a:lnTo>
                  <a:pt x="2889492" y="2711321"/>
                </a:lnTo>
                <a:lnTo>
                  <a:pt x="2912029" y="2716714"/>
                </a:lnTo>
                <a:lnTo>
                  <a:pt x="2934248" y="2721790"/>
                </a:lnTo>
                <a:lnTo>
                  <a:pt x="2957102" y="2725914"/>
                </a:lnTo>
                <a:lnTo>
                  <a:pt x="2980908" y="2730355"/>
                </a:lnTo>
                <a:lnTo>
                  <a:pt x="3004396" y="2733845"/>
                </a:lnTo>
                <a:lnTo>
                  <a:pt x="3028203" y="2737335"/>
                </a:lnTo>
                <a:lnTo>
                  <a:pt x="3052644" y="2740190"/>
                </a:lnTo>
                <a:lnTo>
                  <a:pt x="3077084" y="2743045"/>
                </a:lnTo>
                <a:lnTo>
                  <a:pt x="3101525" y="2744949"/>
                </a:lnTo>
                <a:lnTo>
                  <a:pt x="3125966" y="2746852"/>
                </a:lnTo>
                <a:lnTo>
                  <a:pt x="3150725" y="2748121"/>
                </a:lnTo>
                <a:lnTo>
                  <a:pt x="3175800" y="2749390"/>
                </a:lnTo>
                <a:lnTo>
                  <a:pt x="3200559" y="2750024"/>
                </a:lnTo>
                <a:lnTo>
                  <a:pt x="3225317" y="2750024"/>
                </a:lnTo>
                <a:lnTo>
                  <a:pt x="3246266" y="2750024"/>
                </a:lnTo>
                <a:lnTo>
                  <a:pt x="3267216" y="2749707"/>
                </a:lnTo>
                <a:lnTo>
                  <a:pt x="3288165" y="2748755"/>
                </a:lnTo>
                <a:lnTo>
                  <a:pt x="3308797" y="2747804"/>
                </a:lnTo>
                <a:lnTo>
                  <a:pt x="3329429" y="2746535"/>
                </a:lnTo>
                <a:lnTo>
                  <a:pt x="3350378" y="2744949"/>
                </a:lnTo>
                <a:lnTo>
                  <a:pt x="3371010" y="2743362"/>
                </a:lnTo>
                <a:lnTo>
                  <a:pt x="3391325" y="2741459"/>
                </a:lnTo>
                <a:lnTo>
                  <a:pt x="3411957" y="2738921"/>
                </a:lnTo>
                <a:lnTo>
                  <a:pt x="3431954" y="2736383"/>
                </a:lnTo>
                <a:lnTo>
                  <a:pt x="3451951" y="2733528"/>
                </a:lnTo>
                <a:lnTo>
                  <a:pt x="3471948" y="2730355"/>
                </a:lnTo>
                <a:lnTo>
                  <a:pt x="3491628" y="2726866"/>
                </a:lnTo>
                <a:lnTo>
                  <a:pt x="3510990" y="2723376"/>
                </a:lnTo>
                <a:lnTo>
                  <a:pt x="3530035" y="2719252"/>
                </a:lnTo>
                <a:lnTo>
                  <a:pt x="3548763" y="2715128"/>
                </a:lnTo>
                <a:lnTo>
                  <a:pt x="3567173" y="2710369"/>
                </a:lnTo>
                <a:lnTo>
                  <a:pt x="3585265" y="2705611"/>
                </a:lnTo>
                <a:lnTo>
                  <a:pt x="3603041" y="2700852"/>
                </a:lnTo>
                <a:lnTo>
                  <a:pt x="3620498" y="2695142"/>
                </a:lnTo>
                <a:lnTo>
                  <a:pt x="3637004" y="2689749"/>
                </a:lnTo>
                <a:lnTo>
                  <a:pt x="3653510" y="2683721"/>
                </a:lnTo>
                <a:lnTo>
                  <a:pt x="3669698" y="2678011"/>
                </a:lnTo>
                <a:lnTo>
                  <a:pt x="3685251" y="2671349"/>
                </a:lnTo>
                <a:lnTo>
                  <a:pt x="3700170" y="2665004"/>
                </a:lnTo>
                <a:lnTo>
                  <a:pt x="3714770" y="2657707"/>
                </a:lnTo>
                <a:lnTo>
                  <a:pt x="3728419" y="2650728"/>
                </a:lnTo>
                <a:lnTo>
                  <a:pt x="3741751" y="2643114"/>
                </a:lnTo>
                <a:lnTo>
                  <a:pt x="3754765" y="2635818"/>
                </a:lnTo>
                <a:lnTo>
                  <a:pt x="3767144" y="2627886"/>
                </a:lnTo>
                <a:lnTo>
                  <a:pt x="3778571" y="2619638"/>
                </a:lnTo>
                <a:lnTo>
                  <a:pt x="3789363" y="2611073"/>
                </a:lnTo>
                <a:lnTo>
                  <a:pt x="3789363" y="2718935"/>
                </a:lnTo>
                <a:lnTo>
                  <a:pt x="3788728" y="2718935"/>
                </a:lnTo>
                <a:lnTo>
                  <a:pt x="3788411" y="2728135"/>
                </a:lnTo>
                <a:lnTo>
                  <a:pt x="3787776" y="2733528"/>
                </a:lnTo>
                <a:lnTo>
                  <a:pt x="3786506" y="2738921"/>
                </a:lnTo>
                <a:lnTo>
                  <a:pt x="3785237" y="2744314"/>
                </a:lnTo>
                <a:lnTo>
                  <a:pt x="3783332" y="2749707"/>
                </a:lnTo>
                <a:lnTo>
                  <a:pt x="3781428" y="2755100"/>
                </a:lnTo>
                <a:lnTo>
                  <a:pt x="3778571" y="2760811"/>
                </a:lnTo>
                <a:lnTo>
                  <a:pt x="3775714" y="2765886"/>
                </a:lnTo>
                <a:lnTo>
                  <a:pt x="3772540" y="2770962"/>
                </a:lnTo>
                <a:lnTo>
                  <a:pt x="3769048" y="2776355"/>
                </a:lnTo>
                <a:lnTo>
                  <a:pt x="3765557" y="2781749"/>
                </a:lnTo>
                <a:lnTo>
                  <a:pt x="3761113" y="2786824"/>
                </a:lnTo>
                <a:lnTo>
                  <a:pt x="3756987" y="2791583"/>
                </a:lnTo>
                <a:lnTo>
                  <a:pt x="3752226" y="2796659"/>
                </a:lnTo>
                <a:lnTo>
                  <a:pt x="3747147" y="2801735"/>
                </a:lnTo>
                <a:lnTo>
                  <a:pt x="3741433" y="2806493"/>
                </a:lnTo>
                <a:lnTo>
                  <a:pt x="3736037" y="2811252"/>
                </a:lnTo>
                <a:lnTo>
                  <a:pt x="3723658" y="2820769"/>
                </a:lnTo>
                <a:lnTo>
                  <a:pt x="3710327" y="2829969"/>
                </a:lnTo>
                <a:lnTo>
                  <a:pt x="3696043" y="2838852"/>
                </a:lnTo>
                <a:lnTo>
                  <a:pt x="3680490" y="2847418"/>
                </a:lnTo>
                <a:lnTo>
                  <a:pt x="3663667" y="2855983"/>
                </a:lnTo>
                <a:lnTo>
                  <a:pt x="3646526" y="2863914"/>
                </a:lnTo>
                <a:lnTo>
                  <a:pt x="3627799" y="2871845"/>
                </a:lnTo>
                <a:lnTo>
                  <a:pt x="3608754" y="2879459"/>
                </a:lnTo>
                <a:lnTo>
                  <a:pt x="3588122" y="2886121"/>
                </a:lnTo>
                <a:lnTo>
                  <a:pt x="3566855" y="2892783"/>
                </a:lnTo>
                <a:lnTo>
                  <a:pt x="3544636" y="2899128"/>
                </a:lnTo>
                <a:lnTo>
                  <a:pt x="3522417" y="2905473"/>
                </a:lnTo>
                <a:lnTo>
                  <a:pt x="3498611" y="2910866"/>
                </a:lnTo>
                <a:lnTo>
                  <a:pt x="3474170" y="2915942"/>
                </a:lnTo>
                <a:lnTo>
                  <a:pt x="3449412" y="2920383"/>
                </a:lnTo>
                <a:lnTo>
                  <a:pt x="3423701" y="2924824"/>
                </a:lnTo>
                <a:lnTo>
                  <a:pt x="3397356" y="2928631"/>
                </a:lnTo>
                <a:lnTo>
                  <a:pt x="3370376" y="2931804"/>
                </a:lnTo>
                <a:lnTo>
                  <a:pt x="3343395" y="2934976"/>
                </a:lnTo>
                <a:lnTo>
                  <a:pt x="3315146" y="2937197"/>
                </a:lnTo>
                <a:lnTo>
                  <a:pt x="3286896" y="2938783"/>
                </a:lnTo>
                <a:lnTo>
                  <a:pt x="3258011" y="2940369"/>
                </a:lnTo>
                <a:lnTo>
                  <a:pt x="3228491" y="2941321"/>
                </a:lnTo>
                <a:lnTo>
                  <a:pt x="3198972" y="2941638"/>
                </a:lnTo>
                <a:lnTo>
                  <a:pt x="3168500" y="2941321"/>
                </a:lnTo>
                <a:lnTo>
                  <a:pt x="3138663" y="2940369"/>
                </a:lnTo>
                <a:lnTo>
                  <a:pt x="3109143" y="2938783"/>
                </a:lnTo>
                <a:lnTo>
                  <a:pt x="3080259" y="2936880"/>
                </a:lnTo>
                <a:lnTo>
                  <a:pt x="3051374" y="2934659"/>
                </a:lnTo>
                <a:lnTo>
                  <a:pt x="3023441" y="2931487"/>
                </a:lnTo>
                <a:lnTo>
                  <a:pt x="2996144" y="2927997"/>
                </a:lnTo>
                <a:lnTo>
                  <a:pt x="2969481" y="2923873"/>
                </a:lnTo>
                <a:lnTo>
                  <a:pt x="2943453" y="2919431"/>
                </a:lnTo>
                <a:lnTo>
                  <a:pt x="2917742" y="2914355"/>
                </a:lnTo>
                <a:lnTo>
                  <a:pt x="2892984" y="2909280"/>
                </a:lnTo>
                <a:lnTo>
                  <a:pt x="2869178" y="2903252"/>
                </a:lnTo>
                <a:lnTo>
                  <a:pt x="2846007" y="2897224"/>
                </a:lnTo>
                <a:lnTo>
                  <a:pt x="2823470" y="2890880"/>
                </a:lnTo>
                <a:lnTo>
                  <a:pt x="2802203" y="2883583"/>
                </a:lnTo>
                <a:lnTo>
                  <a:pt x="2781889" y="2876286"/>
                </a:lnTo>
                <a:lnTo>
                  <a:pt x="2762527" y="2868673"/>
                </a:lnTo>
                <a:lnTo>
                  <a:pt x="2743799" y="2860424"/>
                </a:lnTo>
                <a:lnTo>
                  <a:pt x="2726024" y="2852176"/>
                </a:lnTo>
                <a:lnTo>
                  <a:pt x="2709518" y="2843611"/>
                </a:lnTo>
                <a:lnTo>
                  <a:pt x="2694600" y="2834411"/>
                </a:lnTo>
                <a:lnTo>
                  <a:pt x="2679999" y="2824893"/>
                </a:lnTo>
                <a:lnTo>
                  <a:pt x="2666985" y="2815376"/>
                </a:lnTo>
                <a:lnTo>
                  <a:pt x="2660954" y="2810935"/>
                </a:lnTo>
                <a:lnTo>
                  <a:pt x="2655240" y="2805542"/>
                </a:lnTo>
                <a:lnTo>
                  <a:pt x="2650162" y="2800466"/>
                </a:lnTo>
                <a:lnTo>
                  <a:pt x="2645083" y="2795390"/>
                </a:lnTo>
                <a:lnTo>
                  <a:pt x="2639687" y="2790314"/>
                </a:lnTo>
                <a:lnTo>
                  <a:pt x="2635561" y="2785238"/>
                </a:lnTo>
                <a:lnTo>
                  <a:pt x="2631434" y="2780162"/>
                </a:lnTo>
                <a:lnTo>
                  <a:pt x="2627625" y="2774452"/>
                </a:lnTo>
                <a:lnTo>
                  <a:pt x="2624134" y="2769376"/>
                </a:lnTo>
                <a:lnTo>
                  <a:pt x="2620960" y="2763983"/>
                </a:lnTo>
                <a:lnTo>
                  <a:pt x="2618103" y="2758273"/>
                </a:lnTo>
                <a:lnTo>
                  <a:pt x="2615881" y="2752880"/>
                </a:lnTo>
                <a:lnTo>
                  <a:pt x="2613659" y="2747169"/>
                </a:lnTo>
                <a:lnTo>
                  <a:pt x="2612072" y="2741776"/>
                </a:lnTo>
                <a:lnTo>
                  <a:pt x="2610485" y="2736383"/>
                </a:lnTo>
                <a:lnTo>
                  <a:pt x="2609850" y="2730355"/>
                </a:lnTo>
                <a:lnTo>
                  <a:pt x="2609215" y="2724962"/>
                </a:lnTo>
                <a:lnTo>
                  <a:pt x="2609215" y="2718935"/>
                </a:lnTo>
                <a:lnTo>
                  <a:pt x="2608580" y="2719252"/>
                </a:lnTo>
                <a:lnTo>
                  <a:pt x="2608580" y="2573004"/>
                </a:lnTo>
                <a:lnTo>
                  <a:pt x="2608263" y="2569197"/>
                </a:lnTo>
                <a:lnTo>
                  <a:pt x="2608580" y="2560949"/>
                </a:lnTo>
                <a:lnTo>
                  <a:pt x="2609850" y="2552700"/>
                </a:lnTo>
                <a:close/>
                <a:moveTo>
                  <a:pt x="3016148" y="2544763"/>
                </a:moveTo>
                <a:lnTo>
                  <a:pt x="3016148" y="2660333"/>
                </a:lnTo>
                <a:lnTo>
                  <a:pt x="3035827" y="2662556"/>
                </a:lnTo>
                <a:lnTo>
                  <a:pt x="3056142" y="2665096"/>
                </a:lnTo>
                <a:lnTo>
                  <a:pt x="3076456" y="2667318"/>
                </a:lnTo>
                <a:lnTo>
                  <a:pt x="3097406" y="2669223"/>
                </a:lnTo>
                <a:lnTo>
                  <a:pt x="3097406" y="2553971"/>
                </a:lnTo>
                <a:lnTo>
                  <a:pt x="3076456" y="2552066"/>
                </a:lnTo>
                <a:lnTo>
                  <a:pt x="3056142" y="2549843"/>
                </a:lnTo>
                <a:lnTo>
                  <a:pt x="3035827" y="2547303"/>
                </a:lnTo>
                <a:lnTo>
                  <a:pt x="3016148" y="2544763"/>
                </a:lnTo>
                <a:close/>
                <a:moveTo>
                  <a:pt x="1938656" y="2540386"/>
                </a:moveTo>
                <a:lnTo>
                  <a:pt x="1936433" y="2540705"/>
                </a:lnTo>
                <a:lnTo>
                  <a:pt x="1933576" y="2540705"/>
                </a:lnTo>
                <a:lnTo>
                  <a:pt x="1931036" y="2541342"/>
                </a:lnTo>
                <a:lnTo>
                  <a:pt x="1929130" y="2542299"/>
                </a:lnTo>
                <a:lnTo>
                  <a:pt x="1927543" y="2542936"/>
                </a:lnTo>
                <a:lnTo>
                  <a:pt x="1926273" y="2543892"/>
                </a:lnTo>
                <a:lnTo>
                  <a:pt x="1925638" y="2545167"/>
                </a:lnTo>
                <a:lnTo>
                  <a:pt x="1925320" y="2546123"/>
                </a:lnTo>
                <a:lnTo>
                  <a:pt x="1925320" y="2565247"/>
                </a:lnTo>
                <a:lnTo>
                  <a:pt x="1910398" y="2566522"/>
                </a:lnTo>
                <a:lnTo>
                  <a:pt x="1895158" y="2568116"/>
                </a:lnTo>
                <a:lnTo>
                  <a:pt x="1881188" y="2570028"/>
                </a:lnTo>
                <a:lnTo>
                  <a:pt x="1867218" y="2572897"/>
                </a:lnTo>
                <a:lnTo>
                  <a:pt x="1853883" y="2575447"/>
                </a:lnTo>
                <a:lnTo>
                  <a:pt x="1841183" y="2578634"/>
                </a:lnTo>
                <a:lnTo>
                  <a:pt x="1829436" y="2582778"/>
                </a:lnTo>
                <a:lnTo>
                  <a:pt x="1818323" y="2586602"/>
                </a:lnTo>
                <a:lnTo>
                  <a:pt x="1810703" y="2590108"/>
                </a:lnTo>
                <a:lnTo>
                  <a:pt x="1803718" y="2594252"/>
                </a:lnTo>
                <a:lnTo>
                  <a:pt x="1797368" y="2598077"/>
                </a:lnTo>
                <a:lnTo>
                  <a:pt x="1791970" y="2601902"/>
                </a:lnTo>
                <a:lnTo>
                  <a:pt x="1787208" y="2606045"/>
                </a:lnTo>
                <a:lnTo>
                  <a:pt x="1783398" y="2610507"/>
                </a:lnTo>
                <a:lnTo>
                  <a:pt x="1780223" y="2614651"/>
                </a:lnTo>
                <a:lnTo>
                  <a:pt x="1777683" y="2619113"/>
                </a:lnTo>
                <a:lnTo>
                  <a:pt x="1776096" y="2623894"/>
                </a:lnTo>
                <a:lnTo>
                  <a:pt x="1775460" y="2628038"/>
                </a:lnTo>
                <a:lnTo>
                  <a:pt x="1775460" y="2632500"/>
                </a:lnTo>
                <a:lnTo>
                  <a:pt x="1776096" y="2637281"/>
                </a:lnTo>
                <a:lnTo>
                  <a:pt x="1777683" y="2641743"/>
                </a:lnTo>
                <a:lnTo>
                  <a:pt x="1780223" y="2645887"/>
                </a:lnTo>
                <a:lnTo>
                  <a:pt x="1783716" y="2650349"/>
                </a:lnTo>
                <a:lnTo>
                  <a:pt x="1787526" y="2654811"/>
                </a:lnTo>
                <a:lnTo>
                  <a:pt x="1792288" y="2658317"/>
                </a:lnTo>
                <a:lnTo>
                  <a:pt x="1797368" y="2661823"/>
                </a:lnTo>
                <a:lnTo>
                  <a:pt x="1803400" y="2665329"/>
                </a:lnTo>
                <a:lnTo>
                  <a:pt x="1809750" y="2668517"/>
                </a:lnTo>
                <a:lnTo>
                  <a:pt x="1816736" y="2671704"/>
                </a:lnTo>
                <a:lnTo>
                  <a:pt x="1824356" y="2674573"/>
                </a:lnTo>
                <a:lnTo>
                  <a:pt x="1832610" y="2677441"/>
                </a:lnTo>
                <a:lnTo>
                  <a:pt x="1840866" y="2679354"/>
                </a:lnTo>
                <a:lnTo>
                  <a:pt x="1872933" y="2686047"/>
                </a:lnTo>
                <a:lnTo>
                  <a:pt x="1925320" y="2696565"/>
                </a:lnTo>
                <a:lnTo>
                  <a:pt x="1925320" y="2778798"/>
                </a:lnTo>
                <a:lnTo>
                  <a:pt x="1911668" y="2777204"/>
                </a:lnTo>
                <a:lnTo>
                  <a:pt x="1899603" y="2774973"/>
                </a:lnTo>
                <a:lnTo>
                  <a:pt x="1885316" y="2772742"/>
                </a:lnTo>
                <a:lnTo>
                  <a:pt x="1870393" y="2769236"/>
                </a:lnTo>
                <a:lnTo>
                  <a:pt x="1856740" y="2765093"/>
                </a:lnTo>
                <a:lnTo>
                  <a:pt x="1844676" y="2760949"/>
                </a:lnTo>
                <a:lnTo>
                  <a:pt x="1841183" y="2759674"/>
                </a:lnTo>
                <a:lnTo>
                  <a:pt x="1838008" y="2758399"/>
                </a:lnTo>
                <a:lnTo>
                  <a:pt x="1835786" y="2757443"/>
                </a:lnTo>
                <a:lnTo>
                  <a:pt x="1835150" y="2756805"/>
                </a:lnTo>
                <a:lnTo>
                  <a:pt x="1831658" y="2754893"/>
                </a:lnTo>
                <a:lnTo>
                  <a:pt x="1829753" y="2753618"/>
                </a:lnTo>
                <a:lnTo>
                  <a:pt x="1827848" y="2752662"/>
                </a:lnTo>
                <a:lnTo>
                  <a:pt x="1822768" y="2751387"/>
                </a:lnTo>
                <a:lnTo>
                  <a:pt x="1817688" y="2750431"/>
                </a:lnTo>
                <a:lnTo>
                  <a:pt x="1811656" y="2750112"/>
                </a:lnTo>
                <a:lnTo>
                  <a:pt x="1805623" y="2751068"/>
                </a:lnTo>
                <a:lnTo>
                  <a:pt x="1799908" y="2751706"/>
                </a:lnTo>
                <a:lnTo>
                  <a:pt x="1793876" y="2752981"/>
                </a:lnTo>
                <a:lnTo>
                  <a:pt x="1787843" y="2754893"/>
                </a:lnTo>
                <a:lnTo>
                  <a:pt x="1782763" y="2756805"/>
                </a:lnTo>
                <a:lnTo>
                  <a:pt x="1778636" y="2759355"/>
                </a:lnTo>
                <a:lnTo>
                  <a:pt x="1774508" y="2761586"/>
                </a:lnTo>
                <a:lnTo>
                  <a:pt x="1771650" y="2764455"/>
                </a:lnTo>
                <a:lnTo>
                  <a:pt x="1770698" y="2765730"/>
                </a:lnTo>
                <a:lnTo>
                  <a:pt x="1769746" y="2766686"/>
                </a:lnTo>
                <a:lnTo>
                  <a:pt x="1769428" y="2767961"/>
                </a:lnTo>
                <a:lnTo>
                  <a:pt x="1769428" y="2769555"/>
                </a:lnTo>
                <a:lnTo>
                  <a:pt x="1769428" y="2770830"/>
                </a:lnTo>
                <a:lnTo>
                  <a:pt x="1770380" y="2772105"/>
                </a:lnTo>
                <a:lnTo>
                  <a:pt x="1771016" y="2773061"/>
                </a:lnTo>
                <a:lnTo>
                  <a:pt x="1772603" y="2774336"/>
                </a:lnTo>
                <a:lnTo>
                  <a:pt x="1778000" y="2777842"/>
                </a:lnTo>
                <a:lnTo>
                  <a:pt x="1784668" y="2781348"/>
                </a:lnTo>
                <a:lnTo>
                  <a:pt x="1791970" y="2784535"/>
                </a:lnTo>
                <a:lnTo>
                  <a:pt x="1799273" y="2787723"/>
                </a:lnTo>
                <a:lnTo>
                  <a:pt x="1807846" y="2790591"/>
                </a:lnTo>
                <a:lnTo>
                  <a:pt x="1816418" y="2792822"/>
                </a:lnTo>
                <a:lnTo>
                  <a:pt x="1825943" y="2795691"/>
                </a:lnTo>
                <a:lnTo>
                  <a:pt x="1835786" y="2797603"/>
                </a:lnTo>
                <a:lnTo>
                  <a:pt x="1845946" y="2799516"/>
                </a:lnTo>
                <a:lnTo>
                  <a:pt x="1856740" y="2801747"/>
                </a:lnTo>
                <a:lnTo>
                  <a:pt x="1878648" y="2804934"/>
                </a:lnTo>
                <a:lnTo>
                  <a:pt x="1901508" y="2806846"/>
                </a:lnTo>
                <a:lnTo>
                  <a:pt x="1925320" y="2808440"/>
                </a:lnTo>
                <a:lnTo>
                  <a:pt x="1925320" y="2827245"/>
                </a:lnTo>
                <a:lnTo>
                  <a:pt x="1925638" y="2828520"/>
                </a:lnTo>
                <a:lnTo>
                  <a:pt x="1926273" y="2829476"/>
                </a:lnTo>
                <a:lnTo>
                  <a:pt x="1927543" y="2830433"/>
                </a:lnTo>
                <a:lnTo>
                  <a:pt x="1929130" y="2831389"/>
                </a:lnTo>
                <a:lnTo>
                  <a:pt x="1931036" y="2832026"/>
                </a:lnTo>
                <a:lnTo>
                  <a:pt x="1933576" y="2832664"/>
                </a:lnTo>
                <a:lnTo>
                  <a:pt x="1938656" y="2832982"/>
                </a:lnTo>
                <a:lnTo>
                  <a:pt x="1985328" y="2832982"/>
                </a:lnTo>
                <a:lnTo>
                  <a:pt x="1990726" y="2832664"/>
                </a:lnTo>
                <a:lnTo>
                  <a:pt x="1992630" y="2832026"/>
                </a:lnTo>
                <a:lnTo>
                  <a:pt x="1995170" y="2831389"/>
                </a:lnTo>
                <a:lnTo>
                  <a:pt x="1996758" y="2830433"/>
                </a:lnTo>
                <a:lnTo>
                  <a:pt x="1997710" y="2829476"/>
                </a:lnTo>
                <a:lnTo>
                  <a:pt x="1998663" y="2828520"/>
                </a:lnTo>
                <a:lnTo>
                  <a:pt x="1998980" y="2827245"/>
                </a:lnTo>
                <a:lnTo>
                  <a:pt x="1998980" y="2808121"/>
                </a:lnTo>
                <a:lnTo>
                  <a:pt x="2013586" y="2806846"/>
                </a:lnTo>
                <a:lnTo>
                  <a:pt x="2027873" y="2805572"/>
                </a:lnTo>
                <a:lnTo>
                  <a:pt x="2041526" y="2803978"/>
                </a:lnTo>
                <a:lnTo>
                  <a:pt x="2054543" y="2801747"/>
                </a:lnTo>
                <a:lnTo>
                  <a:pt x="2067243" y="2799197"/>
                </a:lnTo>
                <a:lnTo>
                  <a:pt x="2078673" y="2796966"/>
                </a:lnTo>
                <a:lnTo>
                  <a:pt x="2089786" y="2793778"/>
                </a:lnTo>
                <a:lnTo>
                  <a:pt x="2099310" y="2790272"/>
                </a:lnTo>
                <a:lnTo>
                  <a:pt x="2106930" y="2787085"/>
                </a:lnTo>
                <a:lnTo>
                  <a:pt x="2114233" y="2783898"/>
                </a:lnTo>
                <a:lnTo>
                  <a:pt x="2120900" y="2779754"/>
                </a:lnTo>
                <a:lnTo>
                  <a:pt x="2126933" y="2776248"/>
                </a:lnTo>
                <a:lnTo>
                  <a:pt x="2132013" y="2772423"/>
                </a:lnTo>
                <a:lnTo>
                  <a:pt x="2136776" y="2768280"/>
                </a:lnTo>
                <a:lnTo>
                  <a:pt x="2140586" y="2764136"/>
                </a:lnTo>
                <a:lnTo>
                  <a:pt x="2143760" y="2759674"/>
                </a:lnTo>
                <a:lnTo>
                  <a:pt x="2145983" y="2755212"/>
                </a:lnTo>
                <a:lnTo>
                  <a:pt x="2147570" y="2751068"/>
                </a:lnTo>
                <a:lnTo>
                  <a:pt x="2148840" y="2746606"/>
                </a:lnTo>
                <a:lnTo>
                  <a:pt x="2149158" y="2742144"/>
                </a:lnTo>
                <a:lnTo>
                  <a:pt x="2148523" y="2737363"/>
                </a:lnTo>
                <a:lnTo>
                  <a:pt x="2147253" y="2733219"/>
                </a:lnTo>
                <a:lnTo>
                  <a:pt x="2145030" y="2728757"/>
                </a:lnTo>
                <a:lnTo>
                  <a:pt x="2141856" y="2723976"/>
                </a:lnTo>
                <a:lnTo>
                  <a:pt x="2140268" y="2721745"/>
                </a:lnTo>
                <a:lnTo>
                  <a:pt x="2137728" y="2719833"/>
                </a:lnTo>
                <a:lnTo>
                  <a:pt x="2132648" y="2715370"/>
                </a:lnTo>
                <a:lnTo>
                  <a:pt x="2126298" y="2711227"/>
                </a:lnTo>
                <a:lnTo>
                  <a:pt x="2119630" y="2707721"/>
                </a:lnTo>
                <a:lnTo>
                  <a:pt x="2111693" y="2704215"/>
                </a:lnTo>
                <a:lnTo>
                  <a:pt x="2103438" y="2701027"/>
                </a:lnTo>
                <a:lnTo>
                  <a:pt x="2094548" y="2697840"/>
                </a:lnTo>
                <a:lnTo>
                  <a:pt x="2084706" y="2694653"/>
                </a:lnTo>
                <a:lnTo>
                  <a:pt x="2074863" y="2692103"/>
                </a:lnTo>
                <a:lnTo>
                  <a:pt x="2064068" y="2689553"/>
                </a:lnTo>
                <a:lnTo>
                  <a:pt x="2042796" y="2684772"/>
                </a:lnTo>
                <a:lnTo>
                  <a:pt x="2020570" y="2680310"/>
                </a:lnTo>
                <a:lnTo>
                  <a:pt x="1998980" y="2676485"/>
                </a:lnTo>
                <a:lnTo>
                  <a:pt x="1998980" y="2594571"/>
                </a:lnTo>
                <a:lnTo>
                  <a:pt x="2018030" y="2596802"/>
                </a:lnTo>
                <a:lnTo>
                  <a:pt x="2025016" y="2598077"/>
                </a:lnTo>
                <a:lnTo>
                  <a:pt x="2032000" y="2599670"/>
                </a:lnTo>
                <a:lnTo>
                  <a:pt x="2047240" y="2603495"/>
                </a:lnTo>
                <a:lnTo>
                  <a:pt x="2061846" y="2607958"/>
                </a:lnTo>
                <a:lnTo>
                  <a:pt x="2073593" y="2612420"/>
                </a:lnTo>
                <a:lnTo>
                  <a:pt x="2080260" y="2614970"/>
                </a:lnTo>
                <a:lnTo>
                  <a:pt x="2082483" y="2616245"/>
                </a:lnTo>
                <a:lnTo>
                  <a:pt x="2083118" y="2616245"/>
                </a:lnTo>
                <a:lnTo>
                  <a:pt x="2086610" y="2618794"/>
                </a:lnTo>
                <a:lnTo>
                  <a:pt x="2088516" y="2619751"/>
                </a:lnTo>
                <a:lnTo>
                  <a:pt x="2090420" y="2621026"/>
                </a:lnTo>
                <a:lnTo>
                  <a:pt x="2095183" y="2622300"/>
                </a:lnTo>
                <a:lnTo>
                  <a:pt x="2100898" y="2622938"/>
                </a:lnTo>
                <a:lnTo>
                  <a:pt x="2106613" y="2622938"/>
                </a:lnTo>
                <a:lnTo>
                  <a:pt x="2112646" y="2622619"/>
                </a:lnTo>
                <a:lnTo>
                  <a:pt x="2118360" y="2621982"/>
                </a:lnTo>
                <a:lnTo>
                  <a:pt x="2124393" y="2620388"/>
                </a:lnTo>
                <a:lnTo>
                  <a:pt x="2129790" y="2618794"/>
                </a:lnTo>
                <a:lnTo>
                  <a:pt x="2135188" y="2616563"/>
                </a:lnTo>
                <a:lnTo>
                  <a:pt x="2139633" y="2614332"/>
                </a:lnTo>
                <a:lnTo>
                  <a:pt x="2143760" y="2612101"/>
                </a:lnTo>
                <a:lnTo>
                  <a:pt x="2146618" y="2609232"/>
                </a:lnTo>
                <a:lnTo>
                  <a:pt x="2147570" y="2607958"/>
                </a:lnTo>
                <a:lnTo>
                  <a:pt x="2148523" y="2606683"/>
                </a:lnTo>
                <a:lnTo>
                  <a:pt x="2148840" y="2605089"/>
                </a:lnTo>
                <a:lnTo>
                  <a:pt x="2148840" y="2604133"/>
                </a:lnTo>
                <a:lnTo>
                  <a:pt x="2148523" y="2602858"/>
                </a:lnTo>
                <a:lnTo>
                  <a:pt x="2148206" y="2601583"/>
                </a:lnTo>
                <a:lnTo>
                  <a:pt x="2146936" y="2600627"/>
                </a:lnTo>
                <a:lnTo>
                  <a:pt x="2145666" y="2599352"/>
                </a:lnTo>
                <a:lnTo>
                  <a:pt x="2141220" y="2596483"/>
                </a:lnTo>
                <a:lnTo>
                  <a:pt x="2136776" y="2593615"/>
                </a:lnTo>
                <a:lnTo>
                  <a:pt x="2131060" y="2591383"/>
                </a:lnTo>
                <a:lnTo>
                  <a:pt x="2125663" y="2588515"/>
                </a:lnTo>
                <a:lnTo>
                  <a:pt x="2112646" y="2583734"/>
                </a:lnTo>
                <a:lnTo>
                  <a:pt x="2098358" y="2579590"/>
                </a:lnTo>
                <a:lnTo>
                  <a:pt x="2083436" y="2575766"/>
                </a:lnTo>
                <a:lnTo>
                  <a:pt x="2067878" y="2572259"/>
                </a:lnTo>
                <a:lnTo>
                  <a:pt x="2052638" y="2569710"/>
                </a:lnTo>
                <a:lnTo>
                  <a:pt x="2038033" y="2567479"/>
                </a:lnTo>
                <a:lnTo>
                  <a:pt x="2018666" y="2565566"/>
                </a:lnTo>
                <a:lnTo>
                  <a:pt x="1998980" y="2564291"/>
                </a:lnTo>
                <a:lnTo>
                  <a:pt x="1998980" y="2546123"/>
                </a:lnTo>
                <a:lnTo>
                  <a:pt x="1998663" y="2545167"/>
                </a:lnTo>
                <a:lnTo>
                  <a:pt x="1997710" y="2543892"/>
                </a:lnTo>
                <a:lnTo>
                  <a:pt x="1996758" y="2542936"/>
                </a:lnTo>
                <a:lnTo>
                  <a:pt x="1995170" y="2542299"/>
                </a:lnTo>
                <a:lnTo>
                  <a:pt x="1992630" y="2541342"/>
                </a:lnTo>
                <a:lnTo>
                  <a:pt x="1990726" y="2540705"/>
                </a:lnTo>
                <a:lnTo>
                  <a:pt x="1987868" y="2540705"/>
                </a:lnTo>
                <a:lnTo>
                  <a:pt x="1985328" y="2540386"/>
                </a:lnTo>
                <a:lnTo>
                  <a:pt x="1938656" y="2540386"/>
                </a:lnTo>
                <a:close/>
                <a:moveTo>
                  <a:pt x="1959293" y="2522537"/>
                </a:moveTo>
                <a:lnTo>
                  <a:pt x="1982788" y="2522856"/>
                </a:lnTo>
                <a:lnTo>
                  <a:pt x="2005966" y="2523493"/>
                </a:lnTo>
                <a:lnTo>
                  <a:pt x="2028826" y="2524450"/>
                </a:lnTo>
                <a:lnTo>
                  <a:pt x="2051368" y="2526043"/>
                </a:lnTo>
                <a:lnTo>
                  <a:pt x="2073910" y="2527637"/>
                </a:lnTo>
                <a:lnTo>
                  <a:pt x="2095500" y="2529868"/>
                </a:lnTo>
                <a:lnTo>
                  <a:pt x="2116773" y="2532737"/>
                </a:lnTo>
                <a:lnTo>
                  <a:pt x="2137728" y="2535605"/>
                </a:lnTo>
                <a:lnTo>
                  <a:pt x="2158048" y="2538793"/>
                </a:lnTo>
                <a:lnTo>
                  <a:pt x="2177733" y="2542299"/>
                </a:lnTo>
                <a:lnTo>
                  <a:pt x="2197100" y="2546123"/>
                </a:lnTo>
                <a:lnTo>
                  <a:pt x="2215516" y="2550586"/>
                </a:lnTo>
                <a:lnTo>
                  <a:pt x="2233613" y="2555367"/>
                </a:lnTo>
                <a:lnTo>
                  <a:pt x="2251076" y="2560148"/>
                </a:lnTo>
                <a:lnTo>
                  <a:pt x="2267586" y="2565247"/>
                </a:lnTo>
                <a:lnTo>
                  <a:pt x="2283778" y="2570666"/>
                </a:lnTo>
                <a:lnTo>
                  <a:pt x="2298700" y="2576403"/>
                </a:lnTo>
                <a:lnTo>
                  <a:pt x="2313306" y="2582140"/>
                </a:lnTo>
                <a:lnTo>
                  <a:pt x="2326640" y="2588515"/>
                </a:lnTo>
                <a:lnTo>
                  <a:pt x="2339658" y="2594889"/>
                </a:lnTo>
                <a:lnTo>
                  <a:pt x="2351723" y="2601583"/>
                </a:lnTo>
                <a:lnTo>
                  <a:pt x="2362518" y="2608914"/>
                </a:lnTo>
                <a:lnTo>
                  <a:pt x="2372996" y="2615607"/>
                </a:lnTo>
                <a:lnTo>
                  <a:pt x="2381886" y="2622938"/>
                </a:lnTo>
                <a:lnTo>
                  <a:pt x="2390140" y="2630587"/>
                </a:lnTo>
                <a:lnTo>
                  <a:pt x="2397443" y="2638237"/>
                </a:lnTo>
                <a:lnTo>
                  <a:pt x="2403793" y="2645568"/>
                </a:lnTo>
                <a:lnTo>
                  <a:pt x="2406016" y="2649711"/>
                </a:lnTo>
                <a:lnTo>
                  <a:pt x="2408873" y="2653855"/>
                </a:lnTo>
                <a:lnTo>
                  <a:pt x="2410778" y="2657998"/>
                </a:lnTo>
                <a:lnTo>
                  <a:pt x="2412683" y="2661823"/>
                </a:lnTo>
                <a:lnTo>
                  <a:pt x="2414270" y="2665967"/>
                </a:lnTo>
                <a:lnTo>
                  <a:pt x="2415540" y="2670110"/>
                </a:lnTo>
                <a:lnTo>
                  <a:pt x="2416810" y="2674254"/>
                </a:lnTo>
                <a:lnTo>
                  <a:pt x="2417446" y="2678397"/>
                </a:lnTo>
                <a:lnTo>
                  <a:pt x="2417763" y="2682541"/>
                </a:lnTo>
                <a:lnTo>
                  <a:pt x="2417763" y="2686684"/>
                </a:lnTo>
                <a:lnTo>
                  <a:pt x="2417763" y="2691147"/>
                </a:lnTo>
                <a:lnTo>
                  <a:pt x="2417446" y="2694971"/>
                </a:lnTo>
                <a:lnTo>
                  <a:pt x="2416810" y="2699434"/>
                </a:lnTo>
                <a:lnTo>
                  <a:pt x="2415540" y="2703896"/>
                </a:lnTo>
                <a:lnTo>
                  <a:pt x="2414270" y="2707721"/>
                </a:lnTo>
                <a:lnTo>
                  <a:pt x="2412683" y="2711864"/>
                </a:lnTo>
                <a:lnTo>
                  <a:pt x="2410778" y="2716008"/>
                </a:lnTo>
                <a:lnTo>
                  <a:pt x="2408873" y="2720151"/>
                </a:lnTo>
                <a:lnTo>
                  <a:pt x="2406016" y="2723976"/>
                </a:lnTo>
                <a:lnTo>
                  <a:pt x="2403793" y="2728120"/>
                </a:lnTo>
                <a:lnTo>
                  <a:pt x="2397443" y="2735769"/>
                </a:lnTo>
                <a:lnTo>
                  <a:pt x="2390140" y="2743419"/>
                </a:lnTo>
                <a:lnTo>
                  <a:pt x="2381886" y="2751068"/>
                </a:lnTo>
                <a:lnTo>
                  <a:pt x="2372996" y="2758080"/>
                </a:lnTo>
                <a:lnTo>
                  <a:pt x="2362518" y="2765093"/>
                </a:lnTo>
                <a:lnTo>
                  <a:pt x="2351723" y="2772105"/>
                </a:lnTo>
                <a:lnTo>
                  <a:pt x="2339658" y="2778798"/>
                </a:lnTo>
                <a:lnTo>
                  <a:pt x="2326640" y="2785173"/>
                </a:lnTo>
                <a:lnTo>
                  <a:pt x="2313306" y="2791229"/>
                </a:lnTo>
                <a:lnTo>
                  <a:pt x="2298700" y="2797284"/>
                </a:lnTo>
                <a:lnTo>
                  <a:pt x="2283778" y="2803340"/>
                </a:lnTo>
                <a:lnTo>
                  <a:pt x="2267586" y="2808440"/>
                </a:lnTo>
                <a:lnTo>
                  <a:pt x="2251076" y="2813540"/>
                </a:lnTo>
                <a:lnTo>
                  <a:pt x="2233613" y="2818640"/>
                </a:lnTo>
                <a:lnTo>
                  <a:pt x="2215516" y="2823102"/>
                </a:lnTo>
                <a:lnTo>
                  <a:pt x="2197100" y="2827245"/>
                </a:lnTo>
                <a:lnTo>
                  <a:pt x="2177733" y="2831389"/>
                </a:lnTo>
                <a:lnTo>
                  <a:pt x="2158048" y="2834895"/>
                </a:lnTo>
                <a:lnTo>
                  <a:pt x="2137728" y="2838401"/>
                </a:lnTo>
                <a:lnTo>
                  <a:pt x="2116773" y="2841270"/>
                </a:lnTo>
                <a:lnTo>
                  <a:pt x="2095500" y="2844138"/>
                </a:lnTo>
                <a:lnTo>
                  <a:pt x="2073910" y="2846051"/>
                </a:lnTo>
                <a:lnTo>
                  <a:pt x="2051368" y="2847963"/>
                </a:lnTo>
                <a:lnTo>
                  <a:pt x="2028826" y="2849238"/>
                </a:lnTo>
                <a:lnTo>
                  <a:pt x="2005966" y="2850513"/>
                </a:lnTo>
                <a:lnTo>
                  <a:pt x="1982788" y="2851150"/>
                </a:lnTo>
                <a:lnTo>
                  <a:pt x="1959293" y="2851150"/>
                </a:lnTo>
                <a:lnTo>
                  <a:pt x="1935480" y="2851150"/>
                </a:lnTo>
                <a:lnTo>
                  <a:pt x="1912303" y="2850513"/>
                </a:lnTo>
                <a:lnTo>
                  <a:pt x="1889443" y="2849238"/>
                </a:lnTo>
                <a:lnTo>
                  <a:pt x="1866900" y="2847963"/>
                </a:lnTo>
                <a:lnTo>
                  <a:pt x="1844358" y="2846051"/>
                </a:lnTo>
                <a:lnTo>
                  <a:pt x="1822768" y="2844138"/>
                </a:lnTo>
                <a:lnTo>
                  <a:pt x="1801496" y="2841270"/>
                </a:lnTo>
                <a:lnTo>
                  <a:pt x="1780540" y="2838401"/>
                </a:lnTo>
                <a:lnTo>
                  <a:pt x="1760220" y="2834895"/>
                </a:lnTo>
                <a:lnTo>
                  <a:pt x="1740536" y="2831389"/>
                </a:lnTo>
                <a:lnTo>
                  <a:pt x="1721168" y="2827245"/>
                </a:lnTo>
                <a:lnTo>
                  <a:pt x="1702753" y="2823102"/>
                </a:lnTo>
                <a:lnTo>
                  <a:pt x="1684656" y="2818640"/>
                </a:lnTo>
                <a:lnTo>
                  <a:pt x="1667193" y="2813540"/>
                </a:lnTo>
                <a:lnTo>
                  <a:pt x="1650683" y="2808440"/>
                </a:lnTo>
                <a:lnTo>
                  <a:pt x="1634490" y="2803340"/>
                </a:lnTo>
                <a:lnTo>
                  <a:pt x="1619568" y="2797284"/>
                </a:lnTo>
                <a:lnTo>
                  <a:pt x="1604963" y="2791229"/>
                </a:lnTo>
                <a:lnTo>
                  <a:pt x="1591628" y="2785173"/>
                </a:lnTo>
                <a:lnTo>
                  <a:pt x="1578610" y="2778798"/>
                </a:lnTo>
                <a:lnTo>
                  <a:pt x="1566863" y="2772105"/>
                </a:lnTo>
                <a:lnTo>
                  <a:pt x="1555750" y="2765093"/>
                </a:lnTo>
                <a:lnTo>
                  <a:pt x="1545273" y="2758080"/>
                </a:lnTo>
                <a:lnTo>
                  <a:pt x="1536383" y="2751068"/>
                </a:lnTo>
                <a:lnTo>
                  <a:pt x="1528128" y="2743419"/>
                </a:lnTo>
                <a:lnTo>
                  <a:pt x="1520826" y="2735769"/>
                </a:lnTo>
                <a:lnTo>
                  <a:pt x="1514793" y="2728120"/>
                </a:lnTo>
                <a:lnTo>
                  <a:pt x="1511936" y="2723976"/>
                </a:lnTo>
                <a:lnTo>
                  <a:pt x="1509396" y="2720151"/>
                </a:lnTo>
                <a:lnTo>
                  <a:pt x="1507490" y="2716008"/>
                </a:lnTo>
                <a:lnTo>
                  <a:pt x="1505586" y="2711864"/>
                </a:lnTo>
                <a:lnTo>
                  <a:pt x="1503998" y="2707721"/>
                </a:lnTo>
                <a:lnTo>
                  <a:pt x="1502410" y="2703896"/>
                </a:lnTo>
                <a:lnTo>
                  <a:pt x="1501776" y="2699434"/>
                </a:lnTo>
                <a:lnTo>
                  <a:pt x="1500823" y="2694971"/>
                </a:lnTo>
                <a:lnTo>
                  <a:pt x="1500506" y="2691147"/>
                </a:lnTo>
                <a:lnTo>
                  <a:pt x="1500188" y="2686684"/>
                </a:lnTo>
                <a:lnTo>
                  <a:pt x="1500506" y="2682541"/>
                </a:lnTo>
                <a:lnTo>
                  <a:pt x="1500823" y="2678397"/>
                </a:lnTo>
                <a:lnTo>
                  <a:pt x="1501776" y="2674254"/>
                </a:lnTo>
                <a:lnTo>
                  <a:pt x="1502410" y="2670110"/>
                </a:lnTo>
                <a:lnTo>
                  <a:pt x="1503998" y="2665967"/>
                </a:lnTo>
                <a:lnTo>
                  <a:pt x="1505586" y="2661823"/>
                </a:lnTo>
                <a:lnTo>
                  <a:pt x="1507490" y="2657998"/>
                </a:lnTo>
                <a:lnTo>
                  <a:pt x="1509396" y="2653855"/>
                </a:lnTo>
                <a:lnTo>
                  <a:pt x="1511936" y="2649711"/>
                </a:lnTo>
                <a:lnTo>
                  <a:pt x="1514793" y="2645568"/>
                </a:lnTo>
                <a:lnTo>
                  <a:pt x="1520826" y="2638237"/>
                </a:lnTo>
                <a:lnTo>
                  <a:pt x="1528128" y="2630587"/>
                </a:lnTo>
                <a:lnTo>
                  <a:pt x="1536383" y="2622938"/>
                </a:lnTo>
                <a:lnTo>
                  <a:pt x="1545273" y="2615607"/>
                </a:lnTo>
                <a:lnTo>
                  <a:pt x="1555750" y="2608914"/>
                </a:lnTo>
                <a:lnTo>
                  <a:pt x="1566863" y="2601583"/>
                </a:lnTo>
                <a:lnTo>
                  <a:pt x="1578610" y="2594889"/>
                </a:lnTo>
                <a:lnTo>
                  <a:pt x="1591628" y="2588515"/>
                </a:lnTo>
                <a:lnTo>
                  <a:pt x="1604963" y="2582140"/>
                </a:lnTo>
                <a:lnTo>
                  <a:pt x="1619568" y="2576403"/>
                </a:lnTo>
                <a:lnTo>
                  <a:pt x="1634490" y="2570666"/>
                </a:lnTo>
                <a:lnTo>
                  <a:pt x="1650683" y="2565247"/>
                </a:lnTo>
                <a:lnTo>
                  <a:pt x="1667193" y="2560148"/>
                </a:lnTo>
                <a:lnTo>
                  <a:pt x="1684656" y="2555367"/>
                </a:lnTo>
                <a:lnTo>
                  <a:pt x="1702753" y="2550586"/>
                </a:lnTo>
                <a:lnTo>
                  <a:pt x="1721168" y="2546123"/>
                </a:lnTo>
                <a:lnTo>
                  <a:pt x="1740536" y="2542299"/>
                </a:lnTo>
                <a:lnTo>
                  <a:pt x="1760220" y="2538793"/>
                </a:lnTo>
                <a:lnTo>
                  <a:pt x="1780540" y="2535605"/>
                </a:lnTo>
                <a:lnTo>
                  <a:pt x="1801496" y="2532737"/>
                </a:lnTo>
                <a:lnTo>
                  <a:pt x="1822768" y="2529868"/>
                </a:lnTo>
                <a:lnTo>
                  <a:pt x="1844358" y="2527637"/>
                </a:lnTo>
                <a:lnTo>
                  <a:pt x="1866900" y="2526043"/>
                </a:lnTo>
                <a:lnTo>
                  <a:pt x="1889443" y="2524450"/>
                </a:lnTo>
                <a:lnTo>
                  <a:pt x="1912303" y="2523493"/>
                </a:lnTo>
                <a:lnTo>
                  <a:pt x="1935480" y="2522856"/>
                </a:lnTo>
                <a:lnTo>
                  <a:pt x="1959293" y="2522537"/>
                </a:lnTo>
                <a:close/>
                <a:moveTo>
                  <a:pt x="2854584" y="2507933"/>
                </a:moveTo>
                <a:lnTo>
                  <a:pt x="2854584" y="2625091"/>
                </a:lnTo>
                <a:lnTo>
                  <a:pt x="2873946" y="2630488"/>
                </a:lnTo>
                <a:lnTo>
                  <a:pt x="2893626" y="2636203"/>
                </a:lnTo>
                <a:lnTo>
                  <a:pt x="2914258" y="2640966"/>
                </a:lnTo>
                <a:lnTo>
                  <a:pt x="2935524" y="2645728"/>
                </a:lnTo>
                <a:lnTo>
                  <a:pt x="2935524" y="2529523"/>
                </a:lnTo>
                <a:lnTo>
                  <a:pt x="2914258" y="2524761"/>
                </a:lnTo>
                <a:lnTo>
                  <a:pt x="2893626" y="2519363"/>
                </a:lnTo>
                <a:lnTo>
                  <a:pt x="2873946" y="2513965"/>
                </a:lnTo>
                <a:lnTo>
                  <a:pt x="2854584" y="2507933"/>
                </a:lnTo>
                <a:close/>
                <a:moveTo>
                  <a:pt x="2692385" y="2444750"/>
                </a:moveTo>
                <a:lnTo>
                  <a:pt x="2692385" y="2542223"/>
                </a:lnTo>
                <a:lnTo>
                  <a:pt x="2695241" y="2545081"/>
                </a:lnTo>
                <a:lnTo>
                  <a:pt x="2698098" y="2548256"/>
                </a:lnTo>
                <a:lnTo>
                  <a:pt x="2705399" y="2554923"/>
                </a:lnTo>
                <a:lnTo>
                  <a:pt x="2714921" y="2561591"/>
                </a:lnTo>
                <a:lnTo>
                  <a:pt x="2725078" y="2568576"/>
                </a:lnTo>
                <a:lnTo>
                  <a:pt x="2737140" y="2576196"/>
                </a:lnTo>
                <a:lnTo>
                  <a:pt x="2748884" y="2582863"/>
                </a:lnTo>
                <a:lnTo>
                  <a:pt x="2761581" y="2589213"/>
                </a:lnTo>
                <a:lnTo>
                  <a:pt x="2773325" y="2595246"/>
                </a:lnTo>
                <a:lnTo>
                  <a:pt x="2773325" y="2486343"/>
                </a:lnTo>
                <a:lnTo>
                  <a:pt x="2758407" y="2480628"/>
                </a:lnTo>
                <a:lnTo>
                  <a:pt x="2744441" y="2475230"/>
                </a:lnTo>
                <a:lnTo>
                  <a:pt x="2732379" y="2469198"/>
                </a:lnTo>
                <a:lnTo>
                  <a:pt x="2721269" y="2464118"/>
                </a:lnTo>
                <a:lnTo>
                  <a:pt x="2712064" y="2458720"/>
                </a:lnTo>
                <a:lnTo>
                  <a:pt x="2704446" y="2453958"/>
                </a:lnTo>
                <a:lnTo>
                  <a:pt x="2697781" y="2449195"/>
                </a:lnTo>
                <a:lnTo>
                  <a:pt x="2692385" y="2444750"/>
                </a:lnTo>
                <a:close/>
                <a:moveTo>
                  <a:pt x="3744614" y="2439353"/>
                </a:moveTo>
                <a:lnTo>
                  <a:pt x="3737949" y="2444433"/>
                </a:lnTo>
                <a:lnTo>
                  <a:pt x="3730648" y="2449195"/>
                </a:lnTo>
                <a:lnTo>
                  <a:pt x="3722713" y="2454275"/>
                </a:lnTo>
                <a:lnTo>
                  <a:pt x="3715095" y="2459038"/>
                </a:lnTo>
                <a:lnTo>
                  <a:pt x="3706524" y="2462848"/>
                </a:lnTo>
                <a:lnTo>
                  <a:pt x="3698907" y="2466975"/>
                </a:lnTo>
                <a:lnTo>
                  <a:pt x="3691289" y="2470468"/>
                </a:lnTo>
                <a:lnTo>
                  <a:pt x="3683671" y="2473325"/>
                </a:lnTo>
                <a:lnTo>
                  <a:pt x="3683671" y="2592706"/>
                </a:lnTo>
                <a:lnTo>
                  <a:pt x="3692558" y="2588578"/>
                </a:lnTo>
                <a:lnTo>
                  <a:pt x="3701128" y="2583816"/>
                </a:lnTo>
                <a:lnTo>
                  <a:pt x="3709381" y="2579053"/>
                </a:lnTo>
                <a:lnTo>
                  <a:pt x="3717634" y="2573973"/>
                </a:lnTo>
                <a:lnTo>
                  <a:pt x="3725252" y="2568258"/>
                </a:lnTo>
                <a:lnTo>
                  <a:pt x="3732235" y="2563178"/>
                </a:lnTo>
                <a:lnTo>
                  <a:pt x="3738901" y="2557781"/>
                </a:lnTo>
                <a:lnTo>
                  <a:pt x="3744614" y="2553018"/>
                </a:lnTo>
                <a:lnTo>
                  <a:pt x="3744614" y="2439353"/>
                </a:lnTo>
                <a:close/>
                <a:moveTo>
                  <a:pt x="3151360" y="2322195"/>
                </a:moveTo>
                <a:lnTo>
                  <a:pt x="3151360" y="2437130"/>
                </a:lnTo>
                <a:lnTo>
                  <a:pt x="3174848" y="2437765"/>
                </a:lnTo>
                <a:lnTo>
                  <a:pt x="3198972" y="2437765"/>
                </a:lnTo>
                <a:lnTo>
                  <a:pt x="3215477" y="2437765"/>
                </a:lnTo>
                <a:lnTo>
                  <a:pt x="3231983" y="2437448"/>
                </a:lnTo>
                <a:lnTo>
                  <a:pt x="3231983" y="2322512"/>
                </a:lnTo>
                <a:lnTo>
                  <a:pt x="3198972" y="2323147"/>
                </a:lnTo>
                <a:lnTo>
                  <a:pt x="3174848" y="2323147"/>
                </a:lnTo>
                <a:lnTo>
                  <a:pt x="3151360" y="2322195"/>
                </a:lnTo>
                <a:close/>
                <a:moveTo>
                  <a:pt x="3815080" y="2317750"/>
                </a:moveTo>
                <a:lnTo>
                  <a:pt x="3816033" y="2325370"/>
                </a:lnTo>
                <a:lnTo>
                  <a:pt x="3816350" y="2332673"/>
                </a:lnTo>
                <a:lnTo>
                  <a:pt x="3816350" y="2483803"/>
                </a:lnTo>
                <a:lnTo>
                  <a:pt x="3816033" y="2484438"/>
                </a:lnTo>
                <a:lnTo>
                  <a:pt x="3815398" y="2493010"/>
                </a:lnTo>
                <a:lnTo>
                  <a:pt x="3814763" y="2498408"/>
                </a:lnTo>
                <a:lnTo>
                  <a:pt x="3813493" y="2504123"/>
                </a:lnTo>
                <a:lnTo>
                  <a:pt x="3811906" y="2509520"/>
                </a:lnTo>
                <a:lnTo>
                  <a:pt x="3810319" y="2514600"/>
                </a:lnTo>
                <a:lnTo>
                  <a:pt x="3808097" y="2520316"/>
                </a:lnTo>
                <a:lnTo>
                  <a:pt x="3805558" y="2525713"/>
                </a:lnTo>
                <a:lnTo>
                  <a:pt x="3803019" y="2530793"/>
                </a:lnTo>
                <a:lnTo>
                  <a:pt x="3799844" y="2536508"/>
                </a:lnTo>
                <a:lnTo>
                  <a:pt x="3796036" y="2541588"/>
                </a:lnTo>
                <a:lnTo>
                  <a:pt x="3792226" y="2546668"/>
                </a:lnTo>
                <a:lnTo>
                  <a:pt x="3788418" y="2551748"/>
                </a:lnTo>
                <a:lnTo>
                  <a:pt x="3783974" y="2556828"/>
                </a:lnTo>
                <a:lnTo>
                  <a:pt x="3779212" y="2561591"/>
                </a:lnTo>
                <a:lnTo>
                  <a:pt x="3774134" y="2566671"/>
                </a:lnTo>
                <a:lnTo>
                  <a:pt x="3768420" y="2571433"/>
                </a:lnTo>
                <a:lnTo>
                  <a:pt x="3763024" y="2576513"/>
                </a:lnTo>
                <a:lnTo>
                  <a:pt x="3750963" y="2586038"/>
                </a:lnTo>
                <a:lnTo>
                  <a:pt x="3737314" y="2595246"/>
                </a:lnTo>
                <a:lnTo>
                  <a:pt x="3722713" y="2604136"/>
                </a:lnTo>
                <a:lnTo>
                  <a:pt x="3707477" y="2613026"/>
                </a:lnTo>
                <a:lnTo>
                  <a:pt x="3690971" y="2621281"/>
                </a:lnTo>
                <a:lnTo>
                  <a:pt x="3673513" y="2628901"/>
                </a:lnTo>
                <a:lnTo>
                  <a:pt x="3655103" y="2636838"/>
                </a:lnTo>
                <a:lnTo>
                  <a:pt x="3635424" y="2644458"/>
                </a:lnTo>
                <a:lnTo>
                  <a:pt x="3615109" y="2651443"/>
                </a:lnTo>
                <a:lnTo>
                  <a:pt x="3593842" y="2658111"/>
                </a:lnTo>
                <a:lnTo>
                  <a:pt x="3571941" y="2664461"/>
                </a:lnTo>
                <a:lnTo>
                  <a:pt x="3549087" y="2670493"/>
                </a:lnTo>
                <a:lnTo>
                  <a:pt x="3525281" y="2675891"/>
                </a:lnTo>
                <a:lnTo>
                  <a:pt x="3501157" y="2680971"/>
                </a:lnTo>
                <a:lnTo>
                  <a:pt x="3476082" y="2685733"/>
                </a:lnTo>
                <a:lnTo>
                  <a:pt x="3450371" y="2689861"/>
                </a:lnTo>
                <a:lnTo>
                  <a:pt x="3424343" y="2693671"/>
                </a:lnTo>
                <a:lnTo>
                  <a:pt x="3397680" y="2697163"/>
                </a:lnTo>
                <a:lnTo>
                  <a:pt x="3370065" y="2700021"/>
                </a:lnTo>
                <a:lnTo>
                  <a:pt x="3341815" y="2702561"/>
                </a:lnTo>
                <a:lnTo>
                  <a:pt x="3313565" y="2704466"/>
                </a:lnTo>
                <a:lnTo>
                  <a:pt x="3284680" y="2705736"/>
                </a:lnTo>
                <a:lnTo>
                  <a:pt x="3255478" y="2706371"/>
                </a:lnTo>
                <a:lnTo>
                  <a:pt x="3225959" y="2706688"/>
                </a:lnTo>
                <a:lnTo>
                  <a:pt x="3195487" y="2706371"/>
                </a:lnTo>
                <a:lnTo>
                  <a:pt x="3165650" y="2705736"/>
                </a:lnTo>
                <a:lnTo>
                  <a:pt x="3136130" y="2704148"/>
                </a:lnTo>
                <a:lnTo>
                  <a:pt x="3106928" y="2701926"/>
                </a:lnTo>
                <a:lnTo>
                  <a:pt x="3078678" y="2699703"/>
                </a:lnTo>
                <a:lnTo>
                  <a:pt x="3050428" y="2696528"/>
                </a:lnTo>
                <a:lnTo>
                  <a:pt x="3022813" y="2693353"/>
                </a:lnTo>
                <a:lnTo>
                  <a:pt x="2996150" y="2688908"/>
                </a:lnTo>
                <a:lnTo>
                  <a:pt x="2970122" y="2684781"/>
                </a:lnTo>
                <a:lnTo>
                  <a:pt x="2944729" y="2680018"/>
                </a:lnTo>
                <a:lnTo>
                  <a:pt x="2919971" y="2674303"/>
                </a:lnTo>
                <a:lnTo>
                  <a:pt x="2895847" y="2668588"/>
                </a:lnTo>
                <a:lnTo>
                  <a:pt x="2872994" y="2662556"/>
                </a:lnTo>
                <a:lnTo>
                  <a:pt x="2850775" y="2655888"/>
                </a:lnTo>
                <a:lnTo>
                  <a:pt x="2829190" y="2648903"/>
                </a:lnTo>
                <a:lnTo>
                  <a:pt x="2808876" y="2641601"/>
                </a:lnTo>
                <a:lnTo>
                  <a:pt x="2789196" y="2633663"/>
                </a:lnTo>
                <a:lnTo>
                  <a:pt x="2770469" y="2625408"/>
                </a:lnTo>
                <a:lnTo>
                  <a:pt x="2753328" y="2617153"/>
                </a:lnTo>
                <a:lnTo>
                  <a:pt x="2736823" y="2608581"/>
                </a:lnTo>
                <a:lnTo>
                  <a:pt x="2721269" y="2599373"/>
                </a:lnTo>
                <a:lnTo>
                  <a:pt x="2706986" y="2590483"/>
                </a:lnTo>
                <a:lnTo>
                  <a:pt x="2693972" y="2580641"/>
                </a:lnTo>
                <a:lnTo>
                  <a:pt x="2688258" y="2575878"/>
                </a:lnTo>
                <a:lnTo>
                  <a:pt x="2682227" y="2570798"/>
                </a:lnTo>
                <a:lnTo>
                  <a:pt x="2676831" y="2566036"/>
                </a:lnTo>
                <a:lnTo>
                  <a:pt x="2671753" y="2560956"/>
                </a:lnTo>
                <a:lnTo>
                  <a:pt x="2666991" y="2555558"/>
                </a:lnTo>
                <a:lnTo>
                  <a:pt x="2662548" y="2550161"/>
                </a:lnTo>
                <a:lnTo>
                  <a:pt x="2658104" y="2545081"/>
                </a:lnTo>
                <a:lnTo>
                  <a:pt x="2654612" y="2540001"/>
                </a:lnTo>
                <a:lnTo>
                  <a:pt x="2651121" y="2534286"/>
                </a:lnTo>
                <a:lnTo>
                  <a:pt x="2647947" y="2528888"/>
                </a:lnTo>
                <a:lnTo>
                  <a:pt x="2645090" y="2523808"/>
                </a:lnTo>
                <a:lnTo>
                  <a:pt x="2642868" y="2518093"/>
                </a:lnTo>
                <a:lnTo>
                  <a:pt x="2640329" y="2512695"/>
                </a:lnTo>
                <a:lnTo>
                  <a:pt x="2638742" y="2506663"/>
                </a:lnTo>
                <a:lnTo>
                  <a:pt x="2637789" y="2501265"/>
                </a:lnTo>
                <a:lnTo>
                  <a:pt x="2636520" y="2495868"/>
                </a:lnTo>
                <a:lnTo>
                  <a:pt x="2636202" y="2489835"/>
                </a:lnTo>
                <a:lnTo>
                  <a:pt x="2635885" y="2484438"/>
                </a:lnTo>
                <a:lnTo>
                  <a:pt x="2635250" y="2484438"/>
                </a:lnTo>
                <a:lnTo>
                  <a:pt x="2635250" y="2375535"/>
                </a:lnTo>
                <a:lnTo>
                  <a:pt x="2646360" y="2383790"/>
                </a:lnTo>
                <a:lnTo>
                  <a:pt x="2657786" y="2392045"/>
                </a:lnTo>
                <a:lnTo>
                  <a:pt x="2670166" y="2399983"/>
                </a:lnTo>
                <a:lnTo>
                  <a:pt x="2683180" y="2407285"/>
                </a:lnTo>
                <a:lnTo>
                  <a:pt x="2696511" y="2414905"/>
                </a:lnTo>
                <a:lnTo>
                  <a:pt x="2710160" y="2421890"/>
                </a:lnTo>
                <a:lnTo>
                  <a:pt x="2724761" y="2429193"/>
                </a:lnTo>
                <a:lnTo>
                  <a:pt x="2740314" y="2435860"/>
                </a:lnTo>
                <a:lnTo>
                  <a:pt x="2755550" y="2442210"/>
                </a:lnTo>
                <a:lnTo>
                  <a:pt x="2771738" y="2448243"/>
                </a:lnTo>
                <a:lnTo>
                  <a:pt x="2788244" y="2453958"/>
                </a:lnTo>
                <a:lnTo>
                  <a:pt x="2805384" y="2459673"/>
                </a:lnTo>
                <a:lnTo>
                  <a:pt x="2822525" y="2465070"/>
                </a:lnTo>
                <a:lnTo>
                  <a:pt x="2840300" y="2470150"/>
                </a:lnTo>
                <a:lnTo>
                  <a:pt x="2858393" y="2474913"/>
                </a:lnTo>
                <a:lnTo>
                  <a:pt x="2877120" y="2479675"/>
                </a:lnTo>
                <a:lnTo>
                  <a:pt x="2895530" y="2483803"/>
                </a:lnTo>
                <a:lnTo>
                  <a:pt x="2914892" y="2487930"/>
                </a:lnTo>
                <a:lnTo>
                  <a:pt x="2934255" y="2491423"/>
                </a:lnTo>
                <a:lnTo>
                  <a:pt x="2953617" y="2494915"/>
                </a:lnTo>
                <a:lnTo>
                  <a:pt x="2973614" y="2498090"/>
                </a:lnTo>
                <a:lnTo>
                  <a:pt x="2993294" y="2501265"/>
                </a:lnTo>
                <a:lnTo>
                  <a:pt x="3013926" y="2503488"/>
                </a:lnTo>
                <a:lnTo>
                  <a:pt x="3033923" y="2506028"/>
                </a:lnTo>
                <a:lnTo>
                  <a:pt x="3054555" y="2508250"/>
                </a:lnTo>
                <a:lnTo>
                  <a:pt x="3074869" y="2509838"/>
                </a:lnTo>
                <a:lnTo>
                  <a:pt x="3095819" y="2511425"/>
                </a:lnTo>
                <a:lnTo>
                  <a:pt x="3116451" y="2512695"/>
                </a:lnTo>
                <a:lnTo>
                  <a:pt x="3137400" y="2513965"/>
                </a:lnTo>
                <a:lnTo>
                  <a:pt x="3158032" y="2514600"/>
                </a:lnTo>
                <a:lnTo>
                  <a:pt x="3178981" y="2514918"/>
                </a:lnTo>
                <a:lnTo>
                  <a:pt x="3199613" y="2514918"/>
                </a:lnTo>
                <a:lnTo>
                  <a:pt x="3224372" y="2514918"/>
                </a:lnTo>
                <a:lnTo>
                  <a:pt x="3249765" y="2514283"/>
                </a:lnTo>
                <a:lnTo>
                  <a:pt x="3274523" y="2513330"/>
                </a:lnTo>
                <a:lnTo>
                  <a:pt x="3299282" y="2511743"/>
                </a:lnTo>
                <a:lnTo>
                  <a:pt x="3324040" y="2510473"/>
                </a:lnTo>
                <a:lnTo>
                  <a:pt x="3348481" y="2507933"/>
                </a:lnTo>
                <a:lnTo>
                  <a:pt x="3372922" y="2505710"/>
                </a:lnTo>
                <a:lnTo>
                  <a:pt x="3397680" y="2502535"/>
                </a:lnTo>
                <a:lnTo>
                  <a:pt x="3421486" y="2499360"/>
                </a:lnTo>
                <a:lnTo>
                  <a:pt x="3445292" y="2495233"/>
                </a:lnTo>
                <a:lnTo>
                  <a:pt x="3468464" y="2491423"/>
                </a:lnTo>
                <a:lnTo>
                  <a:pt x="3491635" y="2486978"/>
                </a:lnTo>
                <a:lnTo>
                  <a:pt x="3514171" y="2481898"/>
                </a:lnTo>
                <a:lnTo>
                  <a:pt x="3536390" y="2476818"/>
                </a:lnTo>
                <a:lnTo>
                  <a:pt x="3557974" y="2471420"/>
                </a:lnTo>
                <a:lnTo>
                  <a:pt x="3579241" y="2465070"/>
                </a:lnTo>
                <a:lnTo>
                  <a:pt x="3599873" y="2458720"/>
                </a:lnTo>
                <a:lnTo>
                  <a:pt x="3619870" y="2452053"/>
                </a:lnTo>
                <a:lnTo>
                  <a:pt x="3639233" y="2444750"/>
                </a:lnTo>
                <a:lnTo>
                  <a:pt x="3657643" y="2437448"/>
                </a:lnTo>
                <a:lnTo>
                  <a:pt x="3676053" y="2429510"/>
                </a:lnTo>
                <a:lnTo>
                  <a:pt x="3692876" y="2421255"/>
                </a:lnTo>
                <a:lnTo>
                  <a:pt x="3709381" y="2412365"/>
                </a:lnTo>
                <a:lnTo>
                  <a:pt x="3724935" y="2403475"/>
                </a:lnTo>
                <a:lnTo>
                  <a:pt x="3739853" y="2393950"/>
                </a:lnTo>
                <a:lnTo>
                  <a:pt x="3753502" y="2384108"/>
                </a:lnTo>
                <a:lnTo>
                  <a:pt x="3766198" y="2374265"/>
                </a:lnTo>
                <a:lnTo>
                  <a:pt x="3772547" y="2368550"/>
                </a:lnTo>
                <a:lnTo>
                  <a:pt x="3777943" y="2363470"/>
                </a:lnTo>
                <a:lnTo>
                  <a:pt x="3783656" y="2358073"/>
                </a:lnTo>
                <a:lnTo>
                  <a:pt x="3789052" y="2352675"/>
                </a:lnTo>
                <a:lnTo>
                  <a:pt x="3793814" y="2346960"/>
                </a:lnTo>
                <a:lnTo>
                  <a:pt x="3798575" y="2341563"/>
                </a:lnTo>
                <a:lnTo>
                  <a:pt x="3803336" y="2335530"/>
                </a:lnTo>
                <a:lnTo>
                  <a:pt x="3807145" y="2329498"/>
                </a:lnTo>
                <a:lnTo>
                  <a:pt x="3811271" y="2323783"/>
                </a:lnTo>
                <a:lnTo>
                  <a:pt x="3815080" y="2317750"/>
                </a:lnTo>
                <a:close/>
                <a:moveTo>
                  <a:pt x="2989478" y="2307907"/>
                </a:moveTo>
                <a:lnTo>
                  <a:pt x="2989478" y="2423478"/>
                </a:lnTo>
                <a:lnTo>
                  <a:pt x="3009158" y="2426018"/>
                </a:lnTo>
                <a:lnTo>
                  <a:pt x="3029472" y="2428240"/>
                </a:lnTo>
                <a:lnTo>
                  <a:pt x="3049469" y="2430780"/>
                </a:lnTo>
                <a:lnTo>
                  <a:pt x="3070419" y="2432685"/>
                </a:lnTo>
                <a:lnTo>
                  <a:pt x="3070419" y="2317432"/>
                </a:lnTo>
                <a:lnTo>
                  <a:pt x="3049469" y="2315527"/>
                </a:lnTo>
                <a:lnTo>
                  <a:pt x="3029472" y="2313305"/>
                </a:lnTo>
                <a:lnTo>
                  <a:pt x="3009158" y="2310765"/>
                </a:lnTo>
                <a:lnTo>
                  <a:pt x="2989478" y="2307907"/>
                </a:lnTo>
                <a:close/>
                <a:moveTo>
                  <a:pt x="2827597" y="2271395"/>
                </a:moveTo>
                <a:lnTo>
                  <a:pt x="2827597" y="2388553"/>
                </a:lnTo>
                <a:lnTo>
                  <a:pt x="2846959" y="2393950"/>
                </a:lnTo>
                <a:lnTo>
                  <a:pt x="2866956" y="2399665"/>
                </a:lnTo>
                <a:lnTo>
                  <a:pt x="2887588" y="2404428"/>
                </a:lnTo>
                <a:lnTo>
                  <a:pt x="2908220" y="2408873"/>
                </a:lnTo>
                <a:lnTo>
                  <a:pt x="2908220" y="2292985"/>
                </a:lnTo>
                <a:lnTo>
                  <a:pt x="2887588" y="2288222"/>
                </a:lnTo>
                <a:lnTo>
                  <a:pt x="2866956" y="2282825"/>
                </a:lnTo>
                <a:lnTo>
                  <a:pt x="2846959" y="2277110"/>
                </a:lnTo>
                <a:lnTo>
                  <a:pt x="2827597" y="2271395"/>
                </a:lnTo>
                <a:close/>
                <a:moveTo>
                  <a:pt x="3717945" y="2227897"/>
                </a:moveTo>
                <a:lnTo>
                  <a:pt x="3711914" y="2232025"/>
                </a:lnTo>
                <a:lnTo>
                  <a:pt x="3704931" y="2235517"/>
                </a:lnTo>
                <a:lnTo>
                  <a:pt x="3696678" y="2239327"/>
                </a:lnTo>
                <a:lnTo>
                  <a:pt x="3688425" y="2242820"/>
                </a:lnTo>
                <a:lnTo>
                  <a:pt x="3671285" y="2249487"/>
                </a:lnTo>
                <a:lnTo>
                  <a:pt x="3656684" y="2255202"/>
                </a:lnTo>
                <a:lnTo>
                  <a:pt x="3656684" y="2356167"/>
                </a:lnTo>
                <a:lnTo>
                  <a:pt x="3665254" y="2351722"/>
                </a:lnTo>
                <a:lnTo>
                  <a:pt x="3674142" y="2347595"/>
                </a:lnTo>
                <a:lnTo>
                  <a:pt x="3682394" y="2342197"/>
                </a:lnTo>
                <a:lnTo>
                  <a:pt x="3690647" y="2337117"/>
                </a:lnTo>
                <a:lnTo>
                  <a:pt x="3698582" y="2331720"/>
                </a:lnTo>
                <a:lnTo>
                  <a:pt x="3705566" y="2326640"/>
                </a:lnTo>
                <a:lnTo>
                  <a:pt x="3711914" y="2321560"/>
                </a:lnTo>
                <a:lnTo>
                  <a:pt x="3717945" y="2316162"/>
                </a:lnTo>
                <a:lnTo>
                  <a:pt x="3717945" y="2227897"/>
                </a:lnTo>
                <a:close/>
                <a:moveTo>
                  <a:pt x="2665715" y="2187575"/>
                </a:moveTo>
                <a:lnTo>
                  <a:pt x="2665715" y="2305685"/>
                </a:lnTo>
                <a:lnTo>
                  <a:pt x="2668254" y="2308542"/>
                </a:lnTo>
                <a:lnTo>
                  <a:pt x="2671429" y="2311717"/>
                </a:lnTo>
                <a:lnTo>
                  <a:pt x="2678729" y="2318385"/>
                </a:lnTo>
                <a:lnTo>
                  <a:pt x="2687934" y="2325052"/>
                </a:lnTo>
                <a:lnTo>
                  <a:pt x="2698726" y="2332037"/>
                </a:lnTo>
                <a:lnTo>
                  <a:pt x="2710153" y="2339657"/>
                </a:lnTo>
                <a:lnTo>
                  <a:pt x="2722215" y="2346325"/>
                </a:lnTo>
                <a:lnTo>
                  <a:pt x="2734594" y="2352675"/>
                </a:lnTo>
                <a:lnTo>
                  <a:pt x="2746656" y="2358390"/>
                </a:lnTo>
                <a:lnTo>
                  <a:pt x="2746656" y="2239327"/>
                </a:lnTo>
                <a:lnTo>
                  <a:pt x="2734594" y="2233612"/>
                </a:lnTo>
                <a:lnTo>
                  <a:pt x="2723167" y="2227580"/>
                </a:lnTo>
                <a:lnTo>
                  <a:pt x="2712058" y="2221230"/>
                </a:lnTo>
                <a:lnTo>
                  <a:pt x="2701583" y="2214562"/>
                </a:lnTo>
                <a:lnTo>
                  <a:pt x="2691743" y="2208212"/>
                </a:lnTo>
                <a:lnTo>
                  <a:pt x="2682538" y="2201545"/>
                </a:lnTo>
                <a:lnTo>
                  <a:pt x="2673650" y="2194560"/>
                </a:lnTo>
                <a:lnTo>
                  <a:pt x="2665715" y="2187575"/>
                </a:lnTo>
                <a:close/>
                <a:moveTo>
                  <a:pt x="2609850" y="2081212"/>
                </a:moveTo>
                <a:lnTo>
                  <a:pt x="2613342" y="2087245"/>
                </a:lnTo>
                <a:lnTo>
                  <a:pt x="2617468" y="2092960"/>
                </a:lnTo>
                <a:lnTo>
                  <a:pt x="2621594" y="2098675"/>
                </a:lnTo>
                <a:lnTo>
                  <a:pt x="2626038" y="2104390"/>
                </a:lnTo>
                <a:lnTo>
                  <a:pt x="2631117" y="2110105"/>
                </a:lnTo>
                <a:lnTo>
                  <a:pt x="2635878" y="2115502"/>
                </a:lnTo>
                <a:lnTo>
                  <a:pt x="2641274" y="2120900"/>
                </a:lnTo>
                <a:lnTo>
                  <a:pt x="2646988" y="2126615"/>
                </a:lnTo>
                <a:lnTo>
                  <a:pt x="2658732" y="2136775"/>
                </a:lnTo>
                <a:lnTo>
                  <a:pt x="2671746" y="2146935"/>
                </a:lnTo>
                <a:lnTo>
                  <a:pt x="2685712" y="2157095"/>
                </a:lnTo>
                <a:lnTo>
                  <a:pt x="2700631" y="2165985"/>
                </a:lnTo>
                <a:lnTo>
                  <a:pt x="2715867" y="2175192"/>
                </a:lnTo>
                <a:lnTo>
                  <a:pt x="2732372" y="2183765"/>
                </a:lnTo>
                <a:lnTo>
                  <a:pt x="2749830" y="2192020"/>
                </a:lnTo>
                <a:lnTo>
                  <a:pt x="2767923" y="2199957"/>
                </a:lnTo>
                <a:lnTo>
                  <a:pt x="2786650" y="2207895"/>
                </a:lnTo>
                <a:lnTo>
                  <a:pt x="2805695" y="2214880"/>
                </a:lnTo>
                <a:lnTo>
                  <a:pt x="2826009" y="2221547"/>
                </a:lnTo>
                <a:lnTo>
                  <a:pt x="2846959" y="2227897"/>
                </a:lnTo>
                <a:lnTo>
                  <a:pt x="2867591" y="2234247"/>
                </a:lnTo>
                <a:lnTo>
                  <a:pt x="2889492" y="2239645"/>
                </a:lnTo>
                <a:lnTo>
                  <a:pt x="2912029" y="2245042"/>
                </a:lnTo>
                <a:lnTo>
                  <a:pt x="2934248" y="2250122"/>
                </a:lnTo>
                <a:lnTo>
                  <a:pt x="2957102" y="2254250"/>
                </a:lnTo>
                <a:lnTo>
                  <a:pt x="2980908" y="2258695"/>
                </a:lnTo>
                <a:lnTo>
                  <a:pt x="3004396" y="2262187"/>
                </a:lnTo>
                <a:lnTo>
                  <a:pt x="3028203" y="2265680"/>
                </a:lnTo>
                <a:lnTo>
                  <a:pt x="3052644" y="2268537"/>
                </a:lnTo>
                <a:lnTo>
                  <a:pt x="3077084" y="2271395"/>
                </a:lnTo>
                <a:lnTo>
                  <a:pt x="3101525" y="2273300"/>
                </a:lnTo>
                <a:lnTo>
                  <a:pt x="3125966" y="2275205"/>
                </a:lnTo>
                <a:lnTo>
                  <a:pt x="3150725" y="2276792"/>
                </a:lnTo>
                <a:lnTo>
                  <a:pt x="3175800" y="2277745"/>
                </a:lnTo>
                <a:lnTo>
                  <a:pt x="3200559" y="2278380"/>
                </a:lnTo>
                <a:lnTo>
                  <a:pt x="3225317" y="2278380"/>
                </a:lnTo>
                <a:lnTo>
                  <a:pt x="3246266" y="2278380"/>
                </a:lnTo>
                <a:lnTo>
                  <a:pt x="3267216" y="2278062"/>
                </a:lnTo>
                <a:lnTo>
                  <a:pt x="3288165" y="2277110"/>
                </a:lnTo>
                <a:lnTo>
                  <a:pt x="3308797" y="2276157"/>
                </a:lnTo>
                <a:lnTo>
                  <a:pt x="3329429" y="2274887"/>
                </a:lnTo>
                <a:lnTo>
                  <a:pt x="3350378" y="2273300"/>
                </a:lnTo>
                <a:lnTo>
                  <a:pt x="3371010" y="2271712"/>
                </a:lnTo>
                <a:lnTo>
                  <a:pt x="3391325" y="2269807"/>
                </a:lnTo>
                <a:lnTo>
                  <a:pt x="3411957" y="2267267"/>
                </a:lnTo>
                <a:lnTo>
                  <a:pt x="3431954" y="2264727"/>
                </a:lnTo>
                <a:lnTo>
                  <a:pt x="3451951" y="2261870"/>
                </a:lnTo>
                <a:lnTo>
                  <a:pt x="3471948" y="2258695"/>
                </a:lnTo>
                <a:lnTo>
                  <a:pt x="3491628" y="2255202"/>
                </a:lnTo>
                <a:lnTo>
                  <a:pt x="3510990" y="2251710"/>
                </a:lnTo>
                <a:lnTo>
                  <a:pt x="3530035" y="2247582"/>
                </a:lnTo>
                <a:lnTo>
                  <a:pt x="3548763" y="2243455"/>
                </a:lnTo>
                <a:lnTo>
                  <a:pt x="3567173" y="2239010"/>
                </a:lnTo>
                <a:lnTo>
                  <a:pt x="3585265" y="2233930"/>
                </a:lnTo>
                <a:lnTo>
                  <a:pt x="3603041" y="2229167"/>
                </a:lnTo>
                <a:lnTo>
                  <a:pt x="3620498" y="2223452"/>
                </a:lnTo>
                <a:lnTo>
                  <a:pt x="3637004" y="2218055"/>
                </a:lnTo>
                <a:lnTo>
                  <a:pt x="3653510" y="2212022"/>
                </a:lnTo>
                <a:lnTo>
                  <a:pt x="3669698" y="2206307"/>
                </a:lnTo>
                <a:lnTo>
                  <a:pt x="3685251" y="2199957"/>
                </a:lnTo>
                <a:lnTo>
                  <a:pt x="3700170" y="2193290"/>
                </a:lnTo>
                <a:lnTo>
                  <a:pt x="3714770" y="2185987"/>
                </a:lnTo>
                <a:lnTo>
                  <a:pt x="3728419" y="2179002"/>
                </a:lnTo>
                <a:lnTo>
                  <a:pt x="3741751" y="2171382"/>
                </a:lnTo>
                <a:lnTo>
                  <a:pt x="3754765" y="2164080"/>
                </a:lnTo>
                <a:lnTo>
                  <a:pt x="3767144" y="2156142"/>
                </a:lnTo>
                <a:lnTo>
                  <a:pt x="3778571" y="2147887"/>
                </a:lnTo>
                <a:lnTo>
                  <a:pt x="3789363" y="2139632"/>
                </a:lnTo>
                <a:lnTo>
                  <a:pt x="3789363" y="2247265"/>
                </a:lnTo>
                <a:lnTo>
                  <a:pt x="3788728" y="2247582"/>
                </a:lnTo>
                <a:lnTo>
                  <a:pt x="3788728" y="2252027"/>
                </a:lnTo>
                <a:lnTo>
                  <a:pt x="3788411" y="2256472"/>
                </a:lnTo>
                <a:lnTo>
                  <a:pt x="3787776" y="2261870"/>
                </a:lnTo>
                <a:lnTo>
                  <a:pt x="3786506" y="2267267"/>
                </a:lnTo>
                <a:lnTo>
                  <a:pt x="3785237" y="2272982"/>
                </a:lnTo>
                <a:lnTo>
                  <a:pt x="3783332" y="2278062"/>
                </a:lnTo>
                <a:lnTo>
                  <a:pt x="3781428" y="2283460"/>
                </a:lnTo>
                <a:lnTo>
                  <a:pt x="3778571" y="2289175"/>
                </a:lnTo>
                <a:lnTo>
                  <a:pt x="3775714" y="2294255"/>
                </a:lnTo>
                <a:lnTo>
                  <a:pt x="3772540" y="2299335"/>
                </a:lnTo>
                <a:lnTo>
                  <a:pt x="3769048" y="2304732"/>
                </a:lnTo>
                <a:lnTo>
                  <a:pt x="3765557" y="2310130"/>
                </a:lnTo>
                <a:lnTo>
                  <a:pt x="3761113" y="2315210"/>
                </a:lnTo>
                <a:lnTo>
                  <a:pt x="3756987" y="2320290"/>
                </a:lnTo>
                <a:lnTo>
                  <a:pt x="3752226" y="2325052"/>
                </a:lnTo>
                <a:lnTo>
                  <a:pt x="3747147" y="2330132"/>
                </a:lnTo>
                <a:lnTo>
                  <a:pt x="3741433" y="2334895"/>
                </a:lnTo>
                <a:lnTo>
                  <a:pt x="3736037" y="2339975"/>
                </a:lnTo>
                <a:lnTo>
                  <a:pt x="3723658" y="2349500"/>
                </a:lnTo>
                <a:lnTo>
                  <a:pt x="3710327" y="2358390"/>
                </a:lnTo>
                <a:lnTo>
                  <a:pt x="3696043" y="2367598"/>
                </a:lnTo>
                <a:lnTo>
                  <a:pt x="3680490" y="2376170"/>
                </a:lnTo>
                <a:lnTo>
                  <a:pt x="3663667" y="2384425"/>
                </a:lnTo>
                <a:lnTo>
                  <a:pt x="3646526" y="2392363"/>
                </a:lnTo>
                <a:lnTo>
                  <a:pt x="3627799" y="2400300"/>
                </a:lnTo>
                <a:lnTo>
                  <a:pt x="3608754" y="2407920"/>
                </a:lnTo>
                <a:lnTo>
                  <a:pt x="3588122" y="2414905"/>
                </a:lnTo>
                <a:lnTo>
                  <a:pt x="3566855" y="2421573"/>
                </a:lnTo>
                <a:lnTo>
                  <a:pt x="3544636" y="2427923"/>
                </a:lnTo>
                <a:lnTo>
                  <a:pt x="3522417" y="2433955"/>
                </a:lnTo>
                <a:lnTo>
                  <a:pt x="3498611" y="2439353"/>
                </a:lnTo>
                <a:lnTo>
                  <a:pt x="3474170" y="2444433"/>
                </a:lnTo>
                <a:lnTo>
                  <a:pt x="3449412" y="2449195"/>
                </a:lnTo>
                <a:lnTo>
                  <a:pt x="3423701" y="2453323"/>
                </a:lnTo>
                <a:lnTo>
                  <a:pt x="3397356" y="2457133"/>
                </a:lnTo>
                <a:lnTo>
                  <a:pt x="3370376" y="2460625"/>
                </a:lnTo>
                <a:lnTo>
                  <a:pt x="3343395" y="2463483"/>
                </a:lnTo>
                <a:lnTo>
                  <a:pt x="3315146" y="2465705"/>
                </a:lnTo>
                <a:lnTo>
                  <a:pt x="3286896" y="2467928"/>
                </a:lnTo>
                <a:lnTo>
                  <a:pt x="3258011" y="2468880"/>
                </a:lnTo>
                <a:lnTo>
                  <a:pt x="3228491" y="2469833"/>
                </a:lnTo>
                <a:lnTo>
                  <a:pt x="3198972" y="2470150"/>
                </a:lnTo>
                <a:lnTo>
                  <a:pt x="3168500" y="2469833"/>
                </a:lnTo>
                <a:lnTo>
                  <a:pt x="3138663" y="2468880"/>
                </a:lnTo>
                <a:lnTo>
                  <a:pt x="3109143" y="2467293"/>
                </a:lnTo>
                <a:lnTo>
                  <a:pt x="3080259" y="2465388"/>
                </a:lnTo>
                <a:lnTo>
                  <a:pt x="3051374" y="2463165"/>
                </a:lnTo>
                <a:lnTo>
                  <a:pt x="3023441" y="2459990"/>
                </a:lnTo>
                <a:lnTo>
                  <a:pt x="2996144" y="2456815"/>
                </a:lnTo>
                <a:lnTo>
                  <a:pt x="2969481" y="2452370"/>
                </a:lnTo>
                <a:lnTo>
                  <a:pt x="2943453" y="2447925"/>
                </a:lnTo>
                <a:lnTo>
                  <a:pt x="2917742" y="2443480"/>
                </a:lnTo>
                <a:lnTo>
                  <a:pt x="2892984" y="2437765"/>
                </a:lnTo>
                <a:lnTo>
                  <a:pt x="2869178" y="2432050"/>
                </a:lnTo>
                <a:lnTo>
                  <a:pt x="2846007" y="2426018"/>
                </a:lnTo>
                <a:lnTo>
                  <a:pt x="2823470" y="2419350"/>
                </a:lnTo>
                <a:lnTo>
                  <a:pt x="2802203" y="2412048"/>
                </a:lnTo>
                <a:lnTo>
                  <a:pt x="2781889" y="2405063"/>
                </a:lnTo>
                <a:lnTo>
                  <a:pt x="2762527" y="2397125"/>
                </a:lnTo>
                <a:lnTo>
                  <a:pt x="2743799" y="2389188"/>
                </a:lnTo>
                <a:lnTo>
                  <a:pt x="2726024" y="2380615"/>
                </a:lnTo>
                <a:lnTo>
                  <a:pt x="2709518" y="2372043"/>
                </a:lnTo>
                <a:lnTo>
                  <a:pt x="2694600" y="2362835"/>
                </a:lnTo>
                <a:lnTo>
                  <a:pt x="2679999" y="2353945"/>
                </a:lnTo>
                <a:lnTo>
                  <a:pt x="2666985" y="2343785"/>
                </a:lnTo>
                <a:lnTo>
                  <a:pt x="2660954" y="2339340"/>
                </a:lnTo>
                <a:lnTo>
                  <a:pt x="2655240" y="2333942"/>
                </a:lnTo>
                <a:lnTo>
                  <a:pt x="2650162" y="2328862"/>
                </a:lnTo>
                <a:lnTo>
                  <a:pt x="2645083" y="2324100"/>
                </a:lnTo>
                <a:lnTo>
                  <a:pt x="2639687" y="2319020"/>
                </a:lnTo>
                <a:lnTo>
                  <a:pt x="2635561" y="2313622"/>
                </a:lnTo>
                <a:lnTo>
                  <a:pt x="2631434" y="2308542"/>
                </a:lnTo>
                <a:lnTo>
                  <a:pt x="2627625" y="2303145"/>
                </a:lnTo>
                <a:lnTo>
                  <a:pt x="2624134" y="2297747"/>
                </a:lnTo>
                <a:lnTo>
                  <a:pt x="2620960" y="2292350"/>
                </a:lnTo>
                <a:lnTo>
                  <a:pt x="2618103" y="2286635"/>
                </a:lnTo>
                <a:lnTo>
                  <a:pt x="2615881" y="2281555"/>
                </a:lnTo>
                <a:lnTo>
                  <a:pt x="2613659" y="2275840"/>
                </a:lnTo>
                <a:lnTo>
                  <a:pt x="2612072" y="2270125"/>
                </a:lnTo>
                <a:lnTo>
                  <a:pt x="2610485" y="2264727"/>
                </a:lnTo>
                <a:lnTo>
                  <a:pt x="2609850" y="2259012"/>
                </a:lnTo>
                <a:lnTo>
                  <a:pt x="2609215" y="2253297"/>
                </a:lnTo>
                <a:lnTo>
                  <a:pt x="2609215" y="2247582"/>
                </a:lnTo>
                <a:lnTo>
                  <a:pt x="2608580" y="2247582"/>
                </a:lnTo>
                <a:lnTo>
                  <a:pt x="2608580" y="2101215"/>
                </a:lnTo>
                <a:lnTo>
                  <a:pt x="2608263" y="2097405"/>
                </a:lnTo>
                <a:lnTo>
                  <a:pt x="2608580" y="2089150"/>
                </a:lnTo>
                <a:lnTo>
                  <a:pt x="2609850" y="2081212"/>
                </a:lnTo>
                <a:close/>
                <a:moveTo>
                  <a:pt x="3270250" y="1882775"/>
                </a:moveTo>
                <a:lnTo>
                  <a:pt x="3307579" y="1890615"/>
                </a:lnTo>
                <a:lnTo>
                  <a:pt x="3314856" y="1892183"/>
                </a:lnTo>
                <a:lnTo>
                  <a:pt x="3321499" y="1894064"/>
                </a:lnTo>
                <a:lnTo>
                  <a:pt x="3326877" y="1895945"/>
                </a:lnTo>
                <a:lnTo>
                  <a:pt x="3331622" y="1898141"/>
                </a:lnTo>
                <a:lnTo>
                  <a:pt x="3336367" y="1900649"/>
                </a:lnTo>
                <a:lnTo>
                  <a:pt x="3340164" y="1902844"/>
                </a:lnTo>
                <a:lnTo>
                  <a:pt x="3348389" y="1908802"/>
                </a:lnTo>
                <a:lnTo>
                  <a:pt x="3351236" y="1911625"/>
                </a:lnTo>
                <a:lnTo>
                  <a:pt x="3353767" y="1914133"/>
                </a:lnTo>
                <a:lnTo>
                  <a:pt x="3355665" y="1916955"/>
                </a:lnTo>
                <a:lnTo>
                  <a:pt x="3356930" y="1919778"/>
                </a:lnTo>
                <a:lnTo>
                  <a:pt x="3357563" y="1922913"/>
                </a:lnTo>
                <a:lnTo>
                  <a:pt x="3357563" y="1925422"/>
                </a:lnTo>
                <a:lnTo>
                  <a:pt x="3357247" y="1928244"/>
                </a:lnTo>
                <a:lnTo>
                  <a:pt x="3355981" y="1931066"/>
                </a:lnTo>
                <a:lnTo>
                  <a:pt x="3354716" y="1933889"/>
                </a:lnTo>
                <a:lnTo>
                  <a:pt x="3352818" y="1936397"/>
                </a:lnTo>
                <a:lnTo>
                  <a:pt x="3350603" y="1939220"/>
                </a:lnTo>
                <a:lnTo>
                  <a:pt x="3347440" y="1941415"/>
                </a:lnTo>
                <a:lnTo>
                  <a:pt x="3344276" y="1943923"/>
                </a:lnTo>
                <a:lnTo>
                  <a:pt x="3340164" y="1945805"/>
                </a:lnTo>
                <a:lnTo>
                  <a:pt x="3336051" y="1947686"/>
                </a:lnTo>
                <a:lnTo>
                  <a:pt x="3331306" y="1949568"/>
                </a:lnTo>
                <a:lnTo>
                  <a:pt x="3324979" y="1951763"/>
                </a:lnTo>
                <a:lnTo>
                  <a:pt x="3318335" y="1953644"/>
                </a:lnTo>
                <a:lnTo>
                  <a:pt x="3310743" y="1955212"/>
                </a:lnTo>
                <a:lnTo>
                  <a:pt x="3303467" y="1956466"/>
                </a:lnTo>
                <a:lnTo>
                  <a:pt x="3295558" y="1957094"/>
                </a:lnTo>
                <a:lnTo>
                  <a:pt x="3287333" y="1958034"/>
                </a:lnTo>
                <a:lnTo>
                  <a:pt x="3270250" y="1958975"/>
                </a:lnTo>
                <a:lnTo>
                  <a:pt x="3270250" y="1882775"/>
                </a:lnTo>
                <a:close/>
                <a:moveTo>
                  <a:pt x="2635250" y="1862137"/>
                </a:moveTo>
                <a:lnTo>
                  <a:pt x="2635885" y="1868810"/>
                </a:lnTo>
                <a:lnTo>
                  <a:pt x="2636520" y="1875166"/>
                </a:lnTo>
                <a:lnTo>
                  <a:pt x="2637789" y="1881521"/>
                </a:lnTo>
                <a:lnTo>
                  <a:pt x="2639694" y="1887559"/>
                </a:lnTo>
                <a:lnTo>
                  <a:pt x="2641598" y="1893914"/>
                </a:lnTo>
                <a:lnTo>
                  <a:pt x="2644455" y="1900270"/>
                </a:lnTo>
                <a:lnTo>
                  <a:pt x="2647629" y="1906307"/>
                </a:lnTo>
                <a:lnTo>
                  <a:pt x="2650803" y="1912663"/>
                </a:lnTo>
                <a:lnTo>
                  <a:pt x="2654612" y="1918383"/>
                </a:lnTo>
                <a:lnTo>
                  <a:pt x="2659056" y="1924420"/>
                </a:lnTo>
                <a:lnTo>
                  <a:pt x="2663817" y="1930458"/>
                </a:lnTo>
                <a:lnTo>
                  <a:pt x="2668896" y="1936178"/>
                </a:lnTo>
                <a:lnTo>
                  <a:pt x="2673975" y="1941898"/>
                </a:lnTo>
                <a:lnTo>
                  <a:pt x="2680005" y="1947618"/>
                </a:lnTo>
                <a:lnTo>
                  <a:pt x="2686354" y="1953338"/>
                </a:lnTo>
                <a:lnTo>
                  <a:pt x="2692385" y="1958740"/>
                </a:lnTo>
                <a:lnTo>
                  <a:pt x="2692385" y="2069006"/>
                </a:lnTo>
                <a:lnTo>
                  <a:pt x="2695241" y="2071549"/>
                </a:lnTo>
                <a:lnTo>
                  <a:pt x="2698098" y="2074726"/>
                </a:lnTo>
                <a:lnTo>
                  <a:pt x="2705399" y="2081400"/>
                </a:lnTo>
                <a:lnTo>
                  <a:pt x="2714921" y="2088391"/>
                </a:lnTo>
                <a:lnTo>
                  <a:pt x="2725078" y="2095699"/>
                </a:lnTo>
                <a:lnTo>
                  <a:pt x="2737140" y="2103008"/>
                </a:lnTo>
                <a:lnTo>
                  <a:pt x="2748884" y="2109681"/>
                </a:lnTo>
                <a:lnTo>
                  <a:pt x="2761581" y="2116354"/>
                </a:lnTo>
                <a:lnTo>
                  <a:pt x="2773325" y="2121757"/>
                </a:lnTo>
                <a:lnTo>
                  <a:pt x="2773325" y="2007994"/>
                </a:lnTo>
                <a:lnTo>
                  <a:pt x="2792370" y="2016256"/>
                </a:lnTo>
                <a:lnTo>
                  <a:pt x="2812050" y="2024201"/>
                </a:lnTo>
                <a:lnTo>
                  <a:pt x="2832999" y="2031827"/>
                </a:lnTo>
                <a:lnTo>
                  <a:pt x="2854584" y="2038818"/>
                </a:lnTo>
                <a:lnTo>
                  <a:pt x="2854584" y="2151945"/>
                </a:lnTo>
                <a:lnTo>
                  <a:pt x="2873946" y="2157347"/>
                </a:lnTo>
                <a:lnTo>
                  <a:pt x="2893626" y="2162749"/>
                </a:lnTo>
                <a:lnTo>
                  <a:pt x="2914258" y="2167516"/>
                </a:lnTo>
                <a:lnTo>
                  <a:pt x="2935524" y="2172282"/>
                </a:lnTo>
                <a:lnTo>
                  <a:pt x="2935524" y="2060744"/>
                </a:lnTo>
                <a:lnTo>
                  <a:pt x="2955204" y="2064558"/>
                </a:lnTo>
                <a:lnTo>
                  <a:pt x="2974884" y="2068371"/>
                </a:lnTo>
                <a:lnTo>
                  <a:pt x="2995198" y="2071549"/>
                </a:lnTo>
                <a:lnTo>
                  <a:pt x="3016148" y="2075362"/>
                </a:lnTo>
                <a:lnTo>
                  <a:pt x="3016148" y="2186900"/>
                </a:lnTo>
                <a:lnTo>
                  <a:pt x="3035827" y="2189442"/>
                </a:lnTo>
                <a:lnTo>
                  <a:pt x="3056142" y="2191666"/>
                </a:lnTo>
                <a:lnTo>
                  <a:pt x="3076456" y="2194208"/>
                </a:lnTo>
                <a:lnTo>
                  <a:pt x="3097406" y="2196115"/>
                </a:lnTo>
                <a:lnTo>
                  <a:pt x="3097406" y="2084577"/>
                </a:lnTo>
                <a:lnTo>
                  <a:pt x="3117085" y="2086166"/>
                </a:lnTo>
                <a:lnTo>
                  <a:pt x="3137400" y="2087437"/>
                </a:lnTo>
                <a:lnTo>
                  <a:pt x="3157715" y="2088708"/>
                </a:lnTo>
                <a:lnTo>
                  <a:pt x="3178346" y="2089344"/>
                </a:lnTo>
                <a:lnTo>
                  <a:pt x="3178346" y="2200246"/>
                </a:lnTo>
                <a:lnTo>
                  <a:pt x="3201835" y="2201199"/>
                </a:lnTo>
                <a:lnTo>
                  <a:pt x="3225959" y="2201199"/>
                </a:lnTo>
                <a:lnTo>
                  <a:pt x="3258970" y="2200882"/>
                </a:lnTo>
                <a:lnTo>
                  <a:pt x="3258970" y="2089344"/>
                </a:lnTo>
                <a:lnTo>
                  <a:pt x="3291029" y="2088708"/>
                </a:lnTo>
                <a:lnTo>
                  <a:pt x="3322135" y="2087119"/>
                </a:lnTo>
                <a:lnTo>
                  <a:pt x="3352925" y="2084577"/>
                </a:lnTo>
                <a:lnTo>
                  <a:pt x="3383396" y="2082035"/>
                </a:lnTo>
                <a:lnTo>
                  <a:pt x="3412916" y="2078540"/>
                </a:lnTo>
                <a:lnTo>
                  <a:pt x="3441801" y="2074091"/>
                </a:lnTo>
                <a:lnTo>
                  <a:pt x="3470051" y="2069642"/>
                </a:lnTo>
                <a:lnTo>
                  <a:pt x="3497348" y="2064558"/>
                </a:lnTo>
                <a:lnTo>
                  <a:pt x="3524011" y="2058520"/>
                </a:lnTo>
                <a:lnTo>
                  <a:pt x="3549722" y="2052482"/>
                </a:lnTo>
                <a:lnTo>
                  <a:pt x="3574480" y="2046127"/>
                </a:lnTo>
                <a:lnTo>
                  <a:pt x="3598604" y="2038500"/>
                </a:lnTo>
                <a:lnTo>
                  <a:pt x="3621457" y="2030874"/>
                </a:lnTo>
                <a:lnTo>
                  <a:pt x="3643042" y="2023247"/>
                </a:lnTo>
                <a:lnTo>
                  <a:pt x="3663991" y="2014350"/>
                </a:lnTo>
                <a:lnTo>
                  <a:pt x="3683671" y="2005770"/>
                </a:lnTo>
                <a:lnTo>
                  <a:pt x="3683671" y="2119532"/>
                </a:lnTo>
                <a:lnTo>
                  <a:pt x="3692558" y="2115083"/>
                </a:lnTo>
                <a:lnTo>
                  <a:pt x="3701128" y="2110635"/>
                </a:lnTo>
                <a:lnTo>
                  <a:pt x="3709381" y="2105550"/>
                </a:lnTo>
                <a:lnTo>
                  <a:pt x="3717634" y="2100466"/>
                </a:lnTo>
                <a:lnTo>
                  <a:pt x="3725252" y="2095064"/>
                </a:lnTo>
                <a:lnTo>
                  <a:pt x="3732235" y="2089979"/>
                </a:lnTo>
                <a:lnTo>
                  <a:pt x="3738901" y="2084577"/>
                </a:lnTo>
                <a:lnTo>
                  <a:pt x="3744614" y="2079493"/>
                </a:lnTo>
                <a:lnTo>
                  <a:pt x="3744614" y="1970179"/>
                </a:lnTo>
                <a:lnTo>
                  <a:pt x="3752867" y="1964142"/>
                </a:lnTo>
                <a:lnTo>
                  <a:pt x="3760802" y="1958104"/>
                </a:lnTo>
                <a:lnTo>
                  <a:pt x="3767786" y="1951749"/>
                </a:lnTo>
                <a:lnTo>
                  <a:pt x="3774769" y="1945393"/>
                </a:lnTo>
                <a:lnTo>
                  <a:pt x="3781117" y="1939038"/>
                </a:lnTo>
                <a:lnTo>
                  <a:pt x="3786830" y="1932365"/>
                </a:lnTo>
                <a:lnTo>
                  <a:pt x="3792226" y="1925691"/>
                </a:lnTo>
                <a:lnTo>
                  <a:pt x="3796988" y="1919018"/>
                </a:lnTo>
                <a:lnTo>
                  <a:pt x="3801432" y="1912027"/>
                </a:lnTo>
                <a:lnTo>
                  <a:pt x="3805240" y="1905354"/>
                </a:lnTo>
                <a:lnTo>
                  <a:pt x="3808415" y="1898363"/>
                </a:lnTo>
                <a:lnTo>
                  <a:pt x="3811271" y="1891372"/>
                </a:lnTo>
                <a:lnTo>
                  <a:pt x="3813176" y="1884063"/>
                </a:lnTo>
                <a:lnTo>
                  <a:pt x="3814763" y="1877072"/>
                </a:lnTo>
                <a:lnTo>
                  <a:pt x="3816033" y="1869446"/>
                </a:lnTo>
                <a:lnTo>
                  <a:pt x="3816350" y="1862455"/>
                </a:lnTo>
                <a:lnTo>
                  <a:pt x="3816350" y="2010536"/>
                </a:lnTo>
                <a:lnTo>
                  <a:pt x="3816033" y="2010854"/>
                </a:lnTo>
                <a:lnTo>
                  <a:pt x="3815398" y="2019434"/>
                </a:lnTo>
                <a:lnTo>
                  <a:pt x="3814763" y="2025154"/>
                </a:lnTo>
                <a:lnTo>
                  <a:pt x="3813493" y="2030556"/>
                </a:lnTo>
                <a:lnTo>
                  <a:pt x="3811906" y="2036276"/>
                </a:lnTo>
                <a:lnTo>
                  <a:pt x="3810319" y="2041678"/>
                </a:lnTo>
                <a:lnTo>
                  <a:pt x="3808097" y="2046762"/>
                </a:lnTo>
                <a:lnTo>
                  <a:pt x="3805558" y="2052482"/>
                </a:lnTo>
                <a:lnTo>
                  <a:pt x="3803019" y="2057567"/>
                </a:lnTo>
                <a:lnTo>
                  <a:pt x="3799844" y="2062969"/>
                </a:lnTo>
                <a:lnTo>
                  <a:pt x="3796036" y="2068053"/>
                </a:lnTo>
                <a:lnTo>
                  <a:pt x="3792226" y="2073137"/>
                </a:lnTo>
                <a:lnTo>
                  <a:pt x="3788418" y="2078540"/>
                </a:lnTo>
                <a:lnTo>
                  <a:pt x="3783974" y="2083624"/>
                </a:lnTo>
                <a:lnTo>
                  <a:pt x="3779212" y="2088391"/>
                </a:lnTo>
                <a:lnTo>
                  <a:pt x="3774134" y="2093475"/>
                </a:lnTo>
                <a:lnTo>
                  <a:pt x="3768420" y="2098241"/>
                </a:lnTo>
                <a:lnTo>
                  <a:pt x="3763024" y="2103326"/>
                </a:lnTo>
                <a:lnTo>
                  <a:pt x="3750963" y="2112859"/>
                </a:lnTo>
                <a:lnTo>
                  <a:pt x="3737314" y="2121757"/>
                </a:lnTo>
                <a:lnTo>
                  <a:pt x="3722713" y="2130972"/>
                </a:lnTo>
                <a:lnTo>
                  <a:pt x="3707477" y="2139552"/>
                </a:lnTo>
                <a:lnTo>
                  <a:pt x="3690971" y="2147814"/>
                </a:lnTo>
                <a:lnTo>
                  <a:pt x="3673513" y="2156076"/>
                </a:lnTo>
                <a:lnTo>
                  <a:pt x="3655103" y="2163702"/>
                </a:lnTo>
                <a:lnTo>
                  <a:pt x="3635424" y="2171011"/>
                </a:lnTo>
                <a:lnTo>
                  <a:pt x="3615109" y="2178320"/>
                </a:lnTo>
                <a:lnTo>
                  <a:pt x="3593842" y="2184993"/>
                </a:lnTo>
                <a:lnTo>
                  <a:pt x="3571941" y="2191349"/>
                </a:lnTo>
                <a:lnTo>
                  <a:pt x="3549087" y="2197068"/>
                </a:lnTo>
                <a:lnTo>
                  <a:pt x="3525281" y="2202788"/>
                </a:lnTo>
                <a:lnTo>
                  <a:pt x="3501157" y="2207873"/>
                </a:lnTo>
                <a:lnTo>
                  <a:pt x="3476082" y="2212639"/>
                </a:lnTo>
                <a:lnTo>
                  <a:pt x="3450371" y="2217088"/>
                </a:lnTo>
                <a:lnTo>
                  <a:pt x="3424343" y="2220584"/>
                </a:lnTo>
                <a:lnTo>
                  <a:pt x="3397680" y="2224079"/>
                </a:lnTo>
                <a:lnTo>
                  <a:pt x="3370065" y="2226939"/>
                </a:lnTo>
                <a:lnTo>
                  <a:pt x="3341815" y="2229163"/>
                </a:lnTo>
                <a:lnTo>
                  <a:pt x="3313565" y="2231070"/>
                </a:lnTo>
                <a:lnTo>
                  <a:pt x="3284680" y="2232341"/>
                </a:lnTo>
                <a:lnTo>
                  <a:pt x="3255478" y="2233294"/>
                </a:lnTo>
                <a:lnTo>
                  <a:pt x="3225959" y="2233612"/>
                </a:lnTo>
                <a:lnTo>
                  <a:pt x="3195487" y="2233294"/>
                </a:lnTo>
                <a:lnTo>
                  <a:pt x="3165650" y="2232341"/>
                </a:lnTo>
                <a:lnTo>
                  <a:pt x="3136130" y="2231070"/>
                </a:lnTo>
                <a:lnTo>
                  <a:pt x="3106928" y="2229163"/>
                </a:lnTo>
                <a:lnTo>
                  <a:pt x="3078678" y="2226303"/>
                </a:lnTo>
                <a:lnTo>
                  <a:pt x="3050428" y="2223761"/>
                </a:lnTo>
                <a:lnTo>
                  <a:pt x="3022813" y="2220266"/>
                </a:lnTo>
                <a:lnTo>
                  <a:pt x="2996150" y="2216135"/>
                </a:lnTo>
                <a:lnTo>
                  <a:pt x="2970122" y="2211368"/>
                </a:lnTo>
                <a:lnTo>
                  <a:pt x="2944729" y="2206602"/>
                </a:lnTo>
                <a:lnTo>
                  <a:pt x="2919971" y="2201199"/>
                </a:lnTo>
                <a:lnTo>
                  <a:pt x="2895847" y="2195797"/>
                </a:lnTo>
                <a:lnTo>
                  <a:pt x="2872994" y="2189442"/>
                </a:lnTo>
                <a:lnTo>
                  <a:pt x="2850775" y="2182769"/>
                </a:lnTo>
                <a:lnTo>
                  <a:pt x="2829190" y="2175460"/>
                </a:lnTo>
                <a:lnTo>
                  <a:pt x="2808876" y="2168469"/>
                </a:lnTo>
                <a:lnTo>
                  <a:pt x="2789196" y="2160525"/>
                </a:lnTo>
                <a:lnTo>
                  <a:pt x="2770469" y="2152580"/>
                </a:lnTo>
                <a:lnTo>
                  <a:pt x="2753328" y="2144001"/>
                </a:lnTo>
                <a:lnTo>
                  <a:pt x="2736823" y="2135103"/>
                </a:lnTo>
                <a:lnTo>
                  <a:pt x="2721269" y="2126205"/>
                </a:lnTo>
                <a:lnTo>
                  <a:pt x="2706986" y="2116990"/>
                </a:lnTo>
                <a:lnTo>
                  <a:pt x="2693972" y="2107139"/>
                </a:lnTo>
                <a:lnTo>
                  <a:pt x="2688258" y="2102372"/>
                </a:lnTo>
                <a:lnTo>
                  <a:pt x="2682227" y="2097288"/>
                </a:lnTo>
                <a:lnTo>
                  <a:pt x="2676831" y="2092522"/>
                </a:lnTo>
                <a:lnTo>
                  <a:pt x="2671753" y="2087437"/>
                </a:lnTo>
                <a:lnTo>
                  <a:pt x="2666991" y="2082353"/>
                </a:lnTo>
                <a:lnTo>
                  <a:pt x="2662548" y="2076951"/>
                </a:lnTo>
                <a:lnTo>
                  <a:pt x="2658104" y="2071549"/>
                </a:lnTo>
                <a:lnTo>
                  <a:pt x="2654612" y="2066464"/>
                </a:lnTo>
                <a:lnTo>
                  <a:pt x="2651121" y="2061062"/>
                </a:lnTo>
                <a:lnTo>
                  <a:pt x="2647947" y="2055342"/>
                </a:lnTo>
                <a:lnTo>
                  <a:pt x="2645090" y="2050258"/>
                </a:lnTo>
                <a:lnTo>
                  <a:pt x="2642868" y="2044856"/>
                </a:lnTo>
                <a:lnTo>
                  <a:pt x="2640329" y="2039454"/>
                </a:lnTo>
                <a:lnTo>
                  <a:pt x="2638742" y="2033416"/>
                </a:lnTo>
                <a:lnTo>
                  <a:pt x="2637789" y="2027696"/>
                </a:lnTo>
                <a:lnTo>
                  <a:pt x="2636520" y="2022294"/>
                </a:lnTo>
                <a:lnTo>
                  <a:pt x="2636202" y="2016256"/>
                </a:lnTo>
                <a:lnTo>
                  <a:pt x="2635885" y="2010854"/>
                </a:lnTo>
                <a:lnTo>
                  <a:pt x="2635250" y="2010854"/>
                </a:lnTo>
                <a:lnTo>
                  <a:pt x="2635250" y="1862137"/>
                </a:lnTo>
                <a:close/>
                <a:moveTo>
                  <a:pt x="3815353" y="1849331"/>
                </a:moveTo>
                <a:lnTo>
                  <a:pt x="3816061" y="1854393"/>
                </a:lnTo>
                <a:lnTo>
                  <a:pt x="3816350" y="1860279"/>
                </a:lnTo>
                <a:lnTo>
                  <a:pt x="3816061" y="1862137"/>
                </a:lnTo>
                <a:lnTo>
                  <a:pt x="3816061" y="1859040"/>
                </a:lnTo>
                <a:lnTo>
                  <a:pt x="3815773" y="1853154"/>
                </a:lnTo>
                <a:lnTo>
                  <a:pt x="3815353" y="1849331"/>
                </a:lnTo>
                <a:close/>
                <a:moveTo>
                  <a:pt x="2636143" y="1848861"/>
                </a:moveTo>
                <a:lnTo>
                  <a:pt x="2635885" y="1853247"/>
                </a:lnTo>
                <a:lnTo>
                  <a:pt x="2635250" y="1859280"/>
                </a:lnTo>
                <a:lnTo>
                  <a:pt x="2635250" y="1854517"/>
                </a:lnTo>
                <a:lnTo>
                  <a:pt x="2636143" y="1848861"/>
                </a:lnTo>
                <a:close/>
                <a:moveTo>
                  <a:pt x="3814618" y="1842622"/>
                </a:moveTo>
                <a:lnTo>
                  <a:pt x="3815195" y="1847888"/>
                </a:lnTo>
                <a:lnTo>
                  <a:pt x="3815353" y="1849331"/>
                </a:lnTo>
                <a:lnTo>
                  <a:pt x="3815195" y="1848198"/>
                </a:lnTo>
                <a:lnTo>
                  <a:pt x="3814618" y="1842622"/>
                </a:lnTo>
                <a:close/>
                <a:moveTo>
                  <a:pt x="2638425" y="1836737"/>
                </a:moveTo>
                <a:lnTo>
                  <a:pt x="2636838" y="1842770"/>
                </a:lnTo>
                <a:lnTo>
                  <a:pt x="2636202" y="1848485"/>
                </a:lnTo>
                <a:lnTo>
                  <a:pt x="2636143" y="1848861"/>
                </a:lnTo>
                <a:lnTo>
                  <a:pt x="2636202" y="1847850"/>
                </a:lnTo>
                <a:lnTo>
                  <a:pt x="2636838" y="1842452"/>
                </a:lnTo>
                <a:lnTo>
                  <a:pt x="2638425" y="1836737"/>
                </a:lnTo>
                <a:close/>
                <a:moveTo>
                  <a:pt x="3187700" y="1751012"/>
                </a:moveTo>
                <a:lnTo>
                  <a:pt x="3187700" y="1827212"/>
                </a:lnTo>
                <a:lnTo>
                  <a:pt x="3172031" y="1824063"/>
                </a:lnTo>
                <a:lnTo>
                  <a:pt x="3153163" y="1820285"/>
                </a:lnTo>
                <a:lnTo>
                  <a:pt x="3144209" y="1818396"/>
                </a:lnTo>
                <a:lnTo>
                  <a:pt x="3136535" y="1816191"/>
                </a:lnTo>
                <a:lnTo>
                  <a:pt x="3129179" y="1813987"/>
                </a:lnTo>
                <a:lnTo>
                  <a:pt x="3122144" y="1811153"/>
                </a:lnTo>
                <a:lnTo>
                  <a:pt x="3115749" y="1808005"/>
                </a:lnTo>
                <a:lnTo>
                  <a:pt x="3109673" y="1804541"/>
                </a:lnTo>
                <a:lnTo>
                  <a:pt x="3106475" y="1801707"/>
                </a:lnTo>
                <a:lnTo>
                  <a:pt x="3103917" y="1799503"/>
                </a:lnTo>
                <a:lnTo>
                  <a:pt x="3101998" y="1796669"/>
                </a:lnTo>
                <a:lnTo>
                  <a:pt x="3100399" y="1793835"/>
                </a:lnTo>
                <a:lnTo>
                  <a:pt x="3099120" y="1791001"/>
                </a:lnTo>
                <a:lnTo>
                  <a:pt x="3098800" y="1788167"/>
                </a:lnTo>
                <a:lnTo>
                  <a:pt x="3098800" y="1785334"/>
                </a:lnTo>
                <a:lnTo>
                  <a:pt x="3099120" y="1782500"/>
                </a:lnTo>
                <a:lnTo>
                  <a:pt x="3099759" y="1779351"/>
                </a:lnTo>
                <a:lnTo>
                  <a:pt x="3101358" y="1777147"/>
                </a:lnTo>
                <a:lnTo>
                  <a:pt x="3103597" y="1774313"/>
                </a:lnTo>
                <a:lnTo>
                  <a:pt x="3105835" y="1771794"/>
                </a:lnTo>
                <a:lnTo>
                  <a:pt x="3108713" y="1769275"/>
                </a:lnTo>
                <a:lnTo>
                  <a:pt x="3112231" y="1767386"/>
                </a:lnTo>
                <a:lnTo>
                  <a:pt x="3116068" y="1765182"/>
                </a:lnTo>
                <a:lnTo>
                  <a:pt x="3120545" y="1763607"/>
                </a:lnTo>
                <a:lnTo>
                  <a:pt x="3127581" y="1760773"/>
                </a:lnTo>
                <a:lnTo>
                  <a:pt x="3135255" y="1758884"/>
                </a:lnTo>
                <a:lnTo>
                  <a:pt x="3143250" y="1756680"/>
                </a:lnTo>
                <a:lnTo>
                  <a:pt x="3151564" y="1755106"/>
                </a:lnTo>
                <a:lnTo>
                  <a:pt x="3160199" y="1753531"/>
                </a:lnTo>
                <a:lnTo>
                  <a:pt x="3169472" y="1752587"/>
                </a:lnTo>
                <a:lnTo>
                  <a:pt x="3178426" y="1751642"/>
                </a:lnTo>
                <a:lnTo>
                  <a:pt x="3187700" y="1751012"/>
                </a:lnTo>
                <a:close/>
                <a:moveTo>
                  <a:pt x="3203106" y="1692876"/>
                </a:moveTo>
                <a:lnTo>
                  <a:pt x="3200250" y="1693193"/>
                </a:lnTo>
                <a:lnTo>
                  <a:pt x="3197710" y="1693827"/>
                </a:lnTo>
                <a:lnTo>
                  <a:pt x="3194854" y="1694144"/>
                </a:lnTo>
                <a:lnTo>
                  <a:pt x="3192949" y="1694778"/>
                </a:lnTo>
                <a:lnTo>
                  <a:pt x="3191045" y="1696045"/>
                </a:lnTo>
                <a:lnTo>
                  <a:pt x="3189458" y="1697313"/>
                </a:lnTo>
                <a:lnTo>
                  <a:pt x="3188506" y="1698581"/>
                </a:lnTo>
                <a:lnTo>
                  <a:pt x="3188188" y="1699532"/>
                </a:lnTo>
                <a:lnTo>
                  <a:pt x="3188188" y="1720450"/>
                </a:lnTo>
                <a:lnTo>
                  <a:pt x="3171684" y="1721718"/>
                </a:lnTo>
                <a:lnTo>
                  <a:pt x="3155179" y="1723620"/>
                </a:lnTo>
                <a:lnTo>
                  <a:pt x="3139309" y="1726155"/>
                </a:lnTo>
                <a:lnTo>
                  <a:pt x="3123756" y="1728691"/>
                </a:lnTo>
                <a:lnTo>
                  <a:pt x="3108838" y="1731860"/>
                </a:lnTo>
                <a:lnTo>
                  <a:pt x="3095190" y="1735347"/>
                </a:lnTo>
                <a:lnTo>
                  <a:pt x="3081542" y="1739784"/>
                </a:lnTo>
                <a:lnTo>
                  <a:pt x="3069480" y="1744538"/>
                </a:lnTo>
                <a:lnTo>
                  <a:pt x="3061228" y="1748342"/>
                </a:lnTo>
                <a:lnTo>
                  <a:pt x="3053293" y="1752462"/>
                </a:lnTo>
                <a:lnTo>
                  <a:pt x="3046310" y="1756582"/>
                </a:lnTo>
                <a:lnTo>
                  <a:pt x="3040280" y="1761019"/>
                </a:lnTo>
                <a:lnTo>
                  <a:pt x="3034884" y="1765774"/>
                </a:lnTo>
                <a:lnTo>
                  <a:pt x="3030440" y="1770528"/>
                </a:lnTo>
                <a:lnTo>
                  <a:pt x="3026949" y="1775282"/>
                </a:lnTo>
                <a:lnTo>
                  <a:pt x="3024092" y="1780353"/>
                </a:lnTo>
                <a:lnTo>
                  <a:pt x="3022505" y="1785107"/>
                </a:lnTo>
                <a:lnTo>
                  <a:pt x="3021235" y="1790179"/>
                </a:lnTo>
                <a:lnTo>
                  <a:pt x="3021235" y="1794933"/>
                </a:lnTo>
                <a:lnTo>
                  <a:pt x="3022505" y="1800004"/>
                </a:lnTo>
                <a:lnTo>
                  <a:pt x="3024092" y="1805075"/>
                </a:lnTo>
                <a:lnTo>
                  <a:pt x="3026949" y="1809829"/>
                </a:lnTo>
                <a:lnTo>
                  <a:pt x="3030758" y="1814583"/>
                </a:lnTo>
                <a:lnTo>
                  <a:pt x="3035519" y="1819338"/>
                </a:lnTo>
                <a:lnTo>
                  <a:pt x="3040597" y="1823775"/>
                </a:lnTo>
                <a:lnTo>
                  <a:pt x="3046310" y="1827578"/>
                </a:lnTo>
                <a:lnTo>
                  <a:pt x="3052976" y="1831065"/>
                </a:lnTo>
                <a:lnTo>
                  <a:pt x="3059958" y="1835185"/>
                </a:lnTo>
                <a:lnTo>
                  <a:pt x="3067893" y="1838354"/>
                </a:lnTo>
                <a:lnTo>
                  <a:pt x="3076146" y="1841524"/>
                </a:lnTo>
                <a:lnTo>
                  <a:pt x="3084716" y="1844059"/>
                </a:lnTo>
                <a:lnTo>
                  <a:pt x="3094555" y="1846595"/>
                </a:lnTo>
                <a:lnTo>
                  <a:pt x="3130104" y="1853885"/>
                </a:lnTo>
                <a:lnTo>
                  <a:pt x="3188188" y="1865929"/>
                </a:lnTo>
                <a:lnTo>
                  <a:pt x="3188188" y="1956259"/>
                </a:lnTo>
                <a:lnTo>
                  <a:pt x="3173588" y="1954357"/>
                </a:lnTo>
                <a:lnTo>
                  <a:pt x="3159305" y="1952455"/>
                </a:lnTo>
                <a:lnTo>
                  <a:pt x="3152005" y="1951187"/>
                </a:lnTo>
                <a:lnTo>
                  <a:pt x="3144070" y="1949603"/>
                </a:lnTo>
                <a:lnTo>
                  <a:pt x="3127565" y="1945799"/>
                </a:lnTo>
                <a:lnTo>
                  <a:pt x="3111695" y="1941362"/>
                </a:lnTo>
                <a:lnTo>
                  <a:pt x="3098681" y="1936608"/>
                </a:lnTo>
                <a:lnTo>
                  <a:pt x="3095190" y="1935657"/>
                </a:lnTo>
                <a:lnTo>
                  <a:pt x="3091699" y="1934072"/>
                </a:lnTo>
                <a:lnTo>
                  <a:pt x="3088842" y="1932805"/>
                </a:lnTo>
                <a:lnTo>
                  <a:pt x="3088524" y="1932488"/>
                </a:lnTo>
                <a:lnTo>
                  <a:pt x="3084398" y="1929952"/>
                </a:lnTo>
                <a:lnTo>
                  <a:pt x="3082176" y="1928684"/>
                </a:lnTo>
                <a:lnTo>
                  <a:pt x="3079637" y="1927733"/>
                </a:lnTo>
                <a:lnTo>
                  <a:pt x="3077415" y="1926783"/>
                </a:lnTo>
                <a:lnTo>
                  <a:pt x="3074559" y="1926149"/>
                </a:lnTo>
                <a:lnTo>
                  <a:pt x="3068211" y="1925198"/>
                </a:lnTo>
                <a:lnTo>
                  <a:pt x="3061863" y="1924881"/>
                </a:lnTo>
                <a:lnTo>
                  <a:pt x="3055197" y="1925515"/>
                </a:lnTo>
                <a:lnTo>
                  <a:pt x="3048532" y="1926466"/>
                </a:lnTo>
                <a:lnTo>
                  <a:pt x="3042184" y="1928050"/>
                </a:lnTo>
                <a:lnTo>
                  <a:pt x="3035836" y="1929952"/>
                </a:lnTo>
                <a:lnTo>
                  <a:pt x="3030123" y="1932488"/>
                </a:lnTo>
                <a:lnTo>
                  <a:pt x="3025044" y="1934706"/>
                </a:lnTo>
                <a:lnTo>
                  <a:pt x="3020918" y="1937559"/>
                </a:lnTo>
                <a:lnTo>
                  <a:pt x="3017427" y="1940728"/>
                </a:lnTo>
                <a:lnTo>
                  <a:pt x="3016157" y="1941679"/>
                </a:lnTo>
                <a:lnTo>
                  <a:pt x="3015522" y="1943264"/>
                </a:lnTo>
                <a:lnTo>
                  <a:pt x="3015205" y="1944849"/>
                </a:lnTo>
                <a:lnTo>
                  <a:pt x="3015205" y="1946116"/>
                </a:lnTo>
                <a:lnTo>
                  <a:pt x="3015205" y="1947701"/>
                </a:lnTo>
                <a:lnTo>
                  <a:pt x="3015840" y="1948969"/>
                </a:lnTo>
                <a:lnTo>
                  <a:pt x="3017109" y="1950554"/>
                </a:lnTo>
                <a:lnTo>
                  <a:pt x="3018696" y="1951504"/>
                </a:lnTo>
                <a:lnTo>
                  <a:pt x="3025044" y="1955625"/>
                </a:lnTo>
                <a:lnTo>
                  <a:pt x="3032027" y="1959428"/>
                </a:lnTo>
                <a:lnTo>
                  <a:pt x="3039962" y="1962915"/>
                </a:lnTo>
                <a:lnTo>
                  <a:pt x="3048532" y="1966084"/>
                </a:lnTo>
                <a:lnTo>
                  <a:pt x="3057737" y="1969253"/>
                </a:lnTo>
                <a:lnTo>
                  <a:pt x="3067576" y="1972106"/>
                </a:lnTo>
                <a:lnTo>
                  <a:pt x="3077733" y="1974959"/>
                </a:lnTo>
                <a:lnTo>
                  <a:pt x="3088842" y="1977177"/>
                </a:lnTo>
                <a:lnTo>
                  <a:pt x="3100268" y="1979713"/>
                </a:lnTo>
                <a:lnTo>
                  <a:pt x="3111695" y="1981614"/>
                </a:lnTo>
                <a:lnTo>
                  <a:pt x="3123756" y="1983516"/>
                </a:lnTo>
                <a:lnTo>
                  <a:pt x="3136452" y="1985101"/>
                </a:lnTo>
                <a:lnTo>
                  <a:pt x="3149148" y="1986369"/>
                </a:lnTo>
                <a:lnTo>
                  <a:pt x="3162162" y="1987636"/>
                </a:lnTo>
                <a:lnTo>
                  <a:pt x="3188188" y="1989538"/>
                </a:lnTo>
                <a:lnTo>
                  <a:pt x="3188188" y="2009823"/>
                </a:lnTo>
                <a:lnTo>
                  <a:pt x="3188506" y="2011407"/>
                </a:lnTo>
                <a:lnTo>
                  <a:pt x="3189458" y="2012675"/>
                </a:lnTo>
                <a:lnTo>
                  <a:pt x="3191045" y="2013626"/>
                </a:lnTo>
                <a:lnTo>
                  <a:pt x="3192949" y="2014577"/>
                </a:lnTo>
                <a:lnTo>
                  <a:pt x="3194854" y="2015528"/>
                </a:lnTo>
                <a:lnTo>
                  <a:pt x="3197710" y="2015845"/>
                </a:lnTo>
                <a:lnTo>
                  <a:pt x="3200250" y="2016162"/>
                </a:lnTo>
                <a:lnTo>
                  <a:pt x="3203106" y="2016479"/>
                </a:lnTo>
                <a:lnTo>
                  <a:pt x="3254843" y="2016479"/>
                </a:lnTo>
                <a:lnTo>
                  <a:pt x="3258017" y="2016162"/>
                </a:lnTo>
                <a:lnTo>
                  <a:pt x="3260556" y="2015845"/>
                </a:lnTo>
                <a:lnTo>
                  <a:pt x="3263413" y="2015528"/>
                </a:lnTo>
                <a:lnTo>
                  <a:pt x="3265317" y="2014577"/>
                </a:lnTo>
                <a:lnTo>
                  <a:pt x="3267539" y="2013626"/>
                </a:lnTo>
                <a:lnTo>
                  <a:pt x="3269126" y="2012675"/>
                </a:lnTo>
                <a:lnTo>
                  <a:pt x="3269761" y="2011407"/>
                </a:lnTo>
                <a:lnTo>
                  <a:pt x="3270078" y="2009823"/>
                </a:lnTo>
                <a:lnTo>
                  <a:pt x="3270078" y="1988587"/>
                </a:lnTo>
                <a:lnTo>
                  <a:pt x="3286265" y="1987636"/>
                </a:lnTo>
                <a:lnTo>
                  <a:pt x="3302136" y="1986369"/>
                </a:lnTo>
                <a:lnTo>
                  <a:pt x="3317371" y="1984467"/>
                </a:lnTo>
                <a:lnTo>
                  <a:pt x="3331971" y="1981931"/>
                </a:lnTo>
                <a:lnTo>
                  <a:pt x="3345937" y="1979079"/>
                </a:lnTo>
                <a:lnTo>
                  <a:pt x="3358950" y="1976543"/>
                </a:lnTo>
                <a:lnTo>
                  <a:pt x="3370694" y="1973057"/>
                </a:lnTo>
                <a:lnTo>
                  <a:pt x="3381486" y="1968937"/>
                </a:lnTo>
                <a:lnTo>
                  <a:pt x="3390056" y="1965450"/>
                </a:lnTo>
                <a:lnTo>
                  <a:pt x="3398308" y="1961964"/>
                </a:lnTo>
                <a:lnTo>
                  <a:pt x="3405291" y="1957843"/>
                </a:lnTo>
                <a:lnTo>
                  <a:pt x="3411956" y="1953723"/>
                </a:lnTo>
                <a:lnTo>
                  <a:pt x="3417670" y="1949286"/>
                </a:lnTo>
                <a:lnTo>
                  <a:pt x="3422748" y="1944849"/>
                </a:lnTo>
                <a:lnTo>
                  <a:pt x="3427192" y="1940094"/>
                </a:lnTo>
                <a:lnTo>
                  <a:pt x="3430683" y="1935657"/>
                </a:lnTo>
                <a:lnTo>
                  <a:pt x="3433540" y="1930903"/>
                </a:lnTo>
                <a:lnTo>
                  <a:pt x="3435444" y="1926149"/>
                </a:lnTo>
                <a:lnTo>
                  <a:pt x="3436396" y="1921078"/>
                </a:lnTo>
                <a:lnTo>
                  <a:pt x="3437031" y="1916323"/>
                </a:lnTo>
                <a:lnTo>
                  <a:pt x="3436079" y="1910935"/>
                </a:lnTo>
                <a:lnTo>
                  <a:pt x="3434492" y="1905864"/>
                </a:lnTo>
                <a:lnTo>
                  <a:pt x="3432270" y="1901110"/>
                </a:lnTo>
                <a:lnTo>
                  <a:pt x="3429096" y="1896039"/>
                </a:lnTo>
                <a:lnTo>
                  <a:pt x="3426557" y="1893820"/>
                </a:lnTo>
                <a:lnTo>
                  <a:pt x="3424335" y="1890968"/>
                </a:lnTo>
                <a:lnTo>
                  <a:pt x="3418304" y="1886530"/>
                </a:lnTo>
                <a:lnTo>
                  <a:pt x="3411639" y="1882093"/>
                </a:lnTo>
                <a:lnTo>
                  <a:pt x="3404339" y="1877973"/>
                </a:lnTo>
                <a:lnTo>
                  <a:pt x="3395451" y="1874169"/>
                </a:lnTo>
                <a:lnTo>
                  <a:pt x="3385929" y="1870683"/>
                </a:lnTo>
                <a:lnTo>
                  <a:pt x="3375772" y="1866880"/>
                </a:lnTo>
                <a:lnTo>
                  <a:pt x="3365298" y="1863710"/>
                </a:lnTo>
                <a:lnTo>
                  <a:pt x="3354189" y="1860541"/>
                </a:lnTo>
                <a:lnTo>
                  <a:pt x="3342763" y="1858005"/>
                </a:lnTo>
                <a:lnTo>
                  <a:pt x="3318640" y="1852300"/>
                </a:lnTo>
                <a:lnTo>
                  <a:pt x="3294200" y="1847546"/>
                </a:lnTo>
                <a:lnTo>
                  <a:pt x="3270078" y="1843426"/>
                </a:lnTo>
                <a:lnTo>
                  <a:pt x="3270078" y="1752779"/>
                </a:lnTo>
                <a:lnTo>
                  <a:pt x="3291026" y="1755631"/>
                </a:lnTo>
                <a:lnTo>
                  <a:pt x="3298961" y="1756582"/>
                </a:lnTo>
                <a:lnTo>
                  <a:pt x="3306896" y="1758801"/>
                </a:lnTo>
                <a:lnTo>
                  <a:pt x="3323719" y="1762921"/>
                </a:lnTo>
                <a:lnTo>
                  <a:pt x="3339589" y="1767992"/>
                </a:lnTo>
                <a:lnTo>
                  <a:pt x="3352920" y="1772746"/>
                </a:lnTo>
                <a:lnTo>
                  <a:pt x="3360537" y="1775599"/>
                </a:lnTo>
                <a:lnTo>
                  <a:pt x="3363076" y="1777184"/>
                </a:lnTo>
                <a:lnTo>
                  <a:pt x="3367203" y="1779402"/>
                </a:lnTo>
                <a:lnTo>
                  <a:pt x="3369424" y="1780670"/>
                </a:lnTo>
                <a:lnTo>
                  <a:pt x="3371964" y="1781938"/>
                </a:lnTo>
                <a:lnTo>
                  <a:pt x="3374186" y="1783206"/>
                </a:lnTo>
                <a:lnTo>
                  <a:pt x="3377042" y="1783523"/>
                </a:lnTo>
                <a:lnTo>
                  <a:pt x="3383390" y="1784157"/>
                </a:lnTo>
                <a:lnTo>
                  <a:pt x="3389738" y="1784790"/>
                </a:lnTo>
                <a:lnTo>
                  <a:pt x="3396404" y="1784157"/>
                </a:lnTo>
                <a:lnTo>
                  <a:pt x="3403069" y="1783206"/>
                </a:lnTo>
                <a:lnTo>
                  <a:pt x="3409417" y="1781621"/>
                </a:lnTo>
                <a:lnTo>
                  <a:pt x="3415765" y="1779402"/>
                </a:lnTo>
                <a:lnTo>
                  <a:pt x="3421478" y="1777184"/>
                </a:lnTo>
                <a:lnTo>
                  <a:pt x="3426557" y="1774965"/>
                </a:lnTo>
                <a:lnTo>
                  <a:pt x="3430683" y="1772113"/>
                </a:lnTo>
                <a:lnTo>
                  <a:pt x="3434174" y="1769260"/>
                </a:lnTo>
                <a:lnTo>
                  <a:pt x="3435127" y="1767675"/>
                </a:lnTo>
                <a:lnTo>
                  <a:pt x="3436079" y="1766091"/>
                </a:lnTo>
                <a:lnTo>
                  <a:pt x="3436396" y="1765140"/>
                </a:lnTo>
                <a:lnTo>
                  <a:pt x="3436396" y="1763555"/>
                </a:lnTo>
                <a:lnTo>
                  <a:pt x="3436079" y="1761970"/>
                </a:lnTo>
                <a:lnTo>
                  <a:pt x="3435761" y="1760702"/>
                </a:lnTo>
                <a:lnTo>
                  <a:pt x="3434492" y="1759118"/>
                </a:lnTo>
                <a:lnTo>
                  <a:pt x="3432905" y="1757850"/>
                </a:lnTo>
                <a:lnTo>
                  <a:pt x="3428144" y="1754997"/>
                </a:lnTo>
                <a:lnTo>
                  <a:pt x="3423065" y="1752145"/>
                </a:lnTo>
                <a:lnTo>
                  <a:pt x="3417352" y="1749292"/>
                </a:lnTo>
                <a:lnTo>
                  <a:pt x="3410369" y="1746440"/>
                </a:lnTo>
                <a:lnTo>
                  <a:pt x="3403386" y="1743587"/>
                </a:lnTo>
                <a:lnTo>
                  <a:pt x="3396404" y="1741369"/>
                </a:lnTo>
                <a:lnTo>
                  <a:pt x="3380534" y="1736614"/>
                </a:lnTo>
                <a:lnTo>
                  <a:pt x="3363711" y="1732177"/>
                </a:lnTo>
                <a:lnTo>
                  <a:pt x="3346572" y="1728374"/>
                </a:lnTo>
                <a:lnTo>
                  <a:pt x="3329749" y="1725204"/>
                </a:lnTo>
                <a:lnTo>
                  <a:pt x="3313562" y="1723303"/>
                </a:lnTo>
                <a:lnTo>
                  <a:pt x="3292296" y="1720767"/>
                </a:lnTo>
                <a:lnTo>
                  <a:pt x="3270078" y="1719182"/>
                </a:lnTo>
                <a:lnTo>
                  <a:pt x="3270078" y="1699532"/>
                </a:lnTo>
                <a:lnTo>
                  <a:pt x="3269761" y="1698581"/>
                </a:lnTo>
                <a:lnTo>
                  <a:pt x="3269126" y="1697313"/>
                </a:lnTo>
                <a:lnTo>
                  <a:pt x="3267539" y="1696045"/>
                </a:lnTo>
                <a:lnTo>
                  <a:pt x="3265317" y="1694778"/>
                </a:lnTo>
                <a:lnTo>
                  <a:pt x="3263413" y="1694144"/>
                </a:lnTo>
                <a:lnTo>
                  <a:pt x="3260556" y="1693827"/>
                </a:lnTo>
                <a:lnTo>
                  <a:pt x="3258017" y="1693193"/>
                </a:lnTo>
                <a:lnTo>
                  <a:pt x="3254843" y="1692876"/>
                </a:lnTo>
                <a:lnTo>
                  <a:pt x="3203106" y="1692876"/>
                </a:lnTo>
                <a:close/>
                <a:moveTo>
                  <a:pt x="3225959" y="1673225"/>
                </a:moveTo>
                <a:lnTo>
                  <a:pt x="3251986" y="1673542"/>
                </a:lnTo>
                <a:lnTo>
                  <a:pt x="3278013" y="1674493"/>
                </a:lnTo>
                <a:lnTo>
                  <a:pt x="3303722" y="1675444"/>
                </a:lnTo>
                <a:lnTo>
                  <a:pt x="3328480" y="1677028"/>
                </a:lnTo>
                <a:lnTo>
                  <a:pt x="3353237" y="1679247"/>
                </a:lnTo>
                <a:lnTo>
                  <a:pt x="3377360" y="1681466"/>
                </a:lnTo>
                <a:lnTo>
                  <a:pt x="3401165" y="1684318"/>
                </a:lnTo>
                <a:lnTo>
                  <a:pt x="3424335" y="1687805"/>
                </a:lnTo>
                <a:lnTo>
                  <a:pt x="3446870" y="1691291"/>
                </a:lnTo>
                <a:lnTo>
                  <a:pt x="3468771" y="1695411"/>
                </a:lnTo>
                <a:lnTo>
                  <a:pt x="3490037" y="1699532"/>
                </a:lnTo>
                <a:lnTo>
                  <a:pt x="3510668" y="1704286"/>
                </a:lnTo>
                <a:lnTo>
                  <a:pt x="3530664" y="1709357"/>
                </a:lnTo>
                <a:lnTo>
                  <a:pt x="3550026" y="1715062"/>
                </a:lnTo>
                <a:lnTo>
                  <a:pt x="3568752" y="1720450"/>
                </a:lnTo>
                <a:lnTo>
                  <a:pt x="3586527" y="1726789"/>
                </a:lnTo>
                <a:lnTo>
                  <a:pt x="3603349" y="1733128"/>
                </a:lnTo>
                <a:lnTo>
                  <a:pt x="3619219" y="1739467"/>
                </a:lnTo>
                <a:lnTo>
                  <a:pt x="3634454" y="1746440"/>
                </a:lnTo>
                <a:lnTo>
                  <a:pt x="3648738" y="1753413"/>
                </a:lnTo>
                <a:lnTo>
                  <a:pt x="3661751" y="1760702"/>
                </a:lnTo>
                <a:lnTo>
                  <a:pt x="3673812" y="1768626"/>
                </a:lnTo>
                <a:lnTo>
                  <a:pt x="3685239" y="1776550"/>
                </a:lnTo>
                <a:lnTo>
                  <a:pt x="3695713" y="1784157"/>
                </a:lnTo>
                <a:lnTo>
                  <a:pt x="3704600" y="1792397"/>
                </a:lnTo>
                <a:lnTo>
                  <a:pt x="3708726" y="1796834"/>
                </a:lnTo>
                <a:lnTo>
                  <a:pt x="3712535" y="1800955"/>
                </a:lnTo>
                <a:lnTo>
                  <a:pt x="3716027" y="1805075"/>
                </a:lnTo>
                <a:lnTo>
                  <a:pt x="3719518" y="1809512"/>
                </a:lnTo>
                <a:lnTo>
                  <a:pt x="3722375" y="1813950"/>
                </a:lnTo>
                <a:lnTo>
                  <a:pt x="3725231" y="1818704"/>
                </a:lnTo>
                <a:lnTo>
                  <a:pt x="3727453" y="1822824"/>
                </a:lnTo>
                <a:lnTo>
                  <a:pt x="3729357" y="1827261"/>
                </a:lnTo>
                <a:lnTo>
                  <a:pt x="3731579" y="1832015"/>
                </a:lnTo>
                <a:lnTo>
                  <a:pt x="3733166" y="1836136"/>
                </a:lnTo>
                <a:lnTo>
                  <a:pt x="3733801" y="1840890"/>
                </a:lnTo>
                <a:lnTo>
                  <a:pt x="3735071" y="1845644"/>
                </a:lnTo>
                <a:lnTo>
                  <a:pt x="3735388" y="1850081"/>
                </a:lnTo>
                <a:lnTo>
                  <a:pt x="3735388" y="1854836"/>
                </a:lnTo>
                <a:lnTo>
                  <a:pt x="3735388" y="1859590"/>
                </a:lnTo>
                <a:lnTo>
                  <a:pt x="3735071" y="1864344"/>
                </a:lnTo>
                <a:lnTo>
                  <a:pt x="3733801" y="1869098"/>
                </a:lnTo>
                <a:lnTo>
                  <a:pt x="3733166" y="1873219"/>
                </a:lnTo>
                <a:lnTo>
                  <a:pt x="3731579" y="1877973"/>
                </a:lnTo>
                <a:lnTo>
                  <a:pt x="3729357" y="1882727"/>
                </a:lnTo>
                <a:lnTo>
                  <a:pt x="3727453" y="1887164"/>
                </a:lnTo>
                <a:lnTo>
                  <a:pt x="3725231" y="1891285"/>
                </a:lnTo>
                <a:lnTo>
                  <a:pt x="3722375" y="1895722"/>
                </a:lnTo>
                <a:lnTo>
                  <a:pt x="3719518" y="1900476"/>
                </a:lnTo>
                <a:lnTo>
                  <a:pt x="3716027" y="1904913"/>
                </a:lnTo>
                <a:lnTo>
                  <a:pt x="3712535" y="1908717"/>
                </a:lnTo>
                <a:lnTo>
                  <a:pt x="3708726" y="1913154"/>
                </a:lnTo>
                <a:lnTo>
                  <a:pt x="3704600" y="1917274"/>
                </a:lnTo>
                <a:lnTo>
                  <a:pt x="3695713" y="1925515"/>
                </a:lnTo>
                <a:lnTo>
                  <a:pt x="3685239" y="1933438"/>
                </a:lnTo>
                <a:lnTo>
                  <a:pt x="3673812" y="1941362"/>
                </a:lnTo>
                <a:lnTo>
                  <a:pt x="3661751" y="1948969"/>
                </a:lnTo>
                <a:lnTo>
                  <a:pt x="3648738" y="1956259"/>
                </a:lnTo>
                <a:lnTo>
                  <a:pt x="3634454" y="1963548"/>
                </a:lnTo>
                <a:lnTo>
                  <a:pt x="3619219" y="1970521"/>
                </a:lnTo>
                <a:lnTo>
                  <a:pt x="3603349" y="1976860"/>
                </a:lnTo>
                <a:lnTo>
                  <a:pt x="3586527" y="1983199"/>
                </a:lnTo>
                <a:lnTo>
                  <a:pt x="3568752" y="1989538"/>
                </a:lnTo>
                <a:lnTo>
                  <a:pt x="3550026" y="1994926"/>
                </a:lnTo>
                <a:lnTo>
                  <a:pt x="3530664" y="2000631"/>
                </a:lnTo>
                <a:lnTo>
                  <a:pt x="3510668" y="2005702"/>
                </a:lnTo>
                <a:lnTo>
                  <a:pt x="3490037" y="2010457"/>
                </a:lnTo>
                <a:lnTo>
                  <a:pt x="3468771" y="2014577"/>
                </a:lnTo>
                <a:lnTo>
                  <a:pt x="3446870" y="2018697"/>
                </a:lnTo>
                <a:lnTo>
                  <a:pt x="3424335" y="2022184"/>
                </a:lnTo>
                <a:lnTo>
                  <a:pt x="3401165" y="2025670"/>
                </a:lnTo>
                <a:lnTo>
                  <a:pt x="3377360" y="2028523"/>
                </a:lnTo>
                <a:lnTo>
                  <a:pt x="3353237" y="2030741"/>
                </a:lnTo>
                <a:lnTo>
                  <a:pt x="3328480" y="2032643"/>
                </a:lnTo>
                <a:lnTo>
                  <a:pt x="3303722" y="2034228"/>
                </a:lnTo>
                <a:lnTo>
                  <a:pt x="3278013" y="2035495"/>
                </a:lnTo>
                <a:lnTo>
                  <a:pt x="3251986" y="2036446"/>
                </a:lnTo>
                <a:lnTo>
                  <a:pt x="3225959" y="2036763"/>
                </a:lnTo>
                <a:lnTo>
                  <a:pt x="3199615" y="2036446"/>
                </a:lnTo>
                <a:lnTo>
                  <a:pt x="3173905" y="2035495"/>
                </a:lnTo>
                <a:lnTo>
                  <a:pt x="3148196" y="2034228"/>
                </a:lnTo>
                <a:lnTo>
                  <a:pt x="3123121" y="2032643"/>
                </a:lnTo>
                <a:lnTo>
                  <a:pt x="3098681" y="2030741"/>
                </a:lnTo>
                <a:lnTo>
                  <a:pt x="3074241" y="2028523"/>
                </a:lnTo>
                <a:lnTo>
                  <a:pt x="3050436" y="2025670"/>
                </a:lnTo>
                <a:lnTo>
                  <a:pt x="3027584" y="2022184"/>
                </a:lnTo>
                <a:lnTo>
                  <a:pt x="3004731" y="2018697"/>
                </a:lnTo>
                <a:lnTo>
                  <a:pt x="2983147" y="2014577"/>
                </a:lnTo>
                <a:lnTo>
                  <a:pt x="2961564" y="2010457"/>
                </a:lnTo>
                <a:lnTo>
                  <a:pt x="2940933" y="2005702"/>
                </a:lnTo>
                <a:lnTo>
                  <a:pt x="2920937" y="2000631"/>
                </a:lnTo>
                <a:lnTo>
                  <a:pt x="2901575" y="1994926"/>
                </a:lnTo>
                <a:lnTo>
                  <a:pt x="2883483" y="1989538"/>
                </a:lnTo>
                <a:lnTo>
                  <a:pt x="2865709" y="1983199"/>
                </a:lnTo>
                <a:lnTo>
                  <a:pt x="2848569" y="1976860"/>
                </a:lnTo>
                <a:lnTo>
                  <a:pt x="2832382" y="1970521"/>
                </a:lnTo>
                <a:lnTo>
                  <a:pt x="2817464" y="1963548"/>
                </a:lnTo>
                <a:lnTo>
                  <a:pt x="2803181" y="1956259"/>
                </a:lnTo>
                <a:lnTo>
                  <a:pt x="2789850" y="1948969"/>
                </a:lnTo>
                <a:lnTo>
                  <a:pt x="2777789" y="1941362"/>
                </a:lnTo>
                <a:lnTo>
                  <a:pt x="2766362" y="1933438"/>
                </a:lnTo>
                <a:lnTo>
                  <a:pt x="2755888" y="1925515"/>
                </a:lnTo>
                <a:lnTo>
                  <a:pt x="2747001" y="1917274"/>
                </a:lnTo>
                <a:lnTo>
                  <a:pt x="2742875" y="1913154"/>
                </a:lnTo>
                <a:lnTo>
                  <a:pt x="2739066" y="1908717"/>
                </a:lnTo>
                <a:lnTo>
                  <a:pt x="2735574" y="1904913"/>
                </a:lnTo>
                <a:lnTo>
                  <a:pt x="2732400" y="1900476"/>
                </a:lnTo>
                <a:lnTo>
                  <a:pt x="2729226" y="1895722"/>
                </a:lnTo>
                <a:lnTo>
                  <a:pt x="2726370" y="1891285"/>
                </a:lnTo>
                <a:lnTo>
                  <a:pt x="2724148" y="1887164"/>
                </a:lnTo>
                <a:lnTo>
                  <a:pt x="2722244" y="1882727"/>
                </a:lnTo>
                <a:lnTo>
                  <a:pt x="2720022" y="1877973"/>
                </a:lnTo>
                <a:lnTo>
                  <a:pt x="2718435" y="1873219"/>
                </a:lnTo>
                <a:lnTo>
                  <a:pt x="2717800" y="1869098"/>
                </a:lnTo>
                <a:lnTo>
                  <a:pt x="2716530" y="1864344"/>
                </a:lnTo>
                <a:lnTo>
                  <a:pt x="2716213" y="1859590"/>
                </a:lnTo>
                <a:lnTo>
                  <a:pt x="2716213" y="1854836"/>
                </a:lnTo>
                <a:lnTo>
                  <a:pt x="2716213" y="1850081"/>
                </a:lnTo>
                <a:lnTo>
                  <a:pt x="2716530" y="1845644"/>
                </a:lnTo>
                <a:lnTo>
                  <a:pt x="2717800" y="1840890"/>
                </a:lnTo>
                <a:lnTo>
                  <a:pt x="2718435" y="1836136"/>
                </a:lnTo>
                <a:lnTo>
                  <a:pt x="2720022" y="1832015"/>
                </a:lnTo>
                <a:lnTo>
                  <a:pt x="2722244" y="1827261"/>
                </a:lnTo>
                <a:lnTo>
                  <a:pt x="2724148" y="1822824"/>
                </a:lnTo>
                <a:lnTo>
                  <a:pt x="2726370" y="1818704"/>
                </a:lnTo>
                <a:lnTo>
                  <a:pt x="2729226" y="1813950"/>
                </a:lnTo>
                <a:lnTo>
                  <a:pt x="2732400" y="1809512"/>
                </a:lnTo>
                <a:lnTo>
                  <a:pt x="2735574" y="1805075"/>
                </a:lnTo>
                <a:lnTo>
                  <a:pt x="2739066" y="1800955"/>
                </a:lnTo>
                <a:lnTo>
                  <a:pt x="2742875" y="1796834"/>
                </a:lnTo>
                <a:lnTo>
                  <a:pt x="2747001" y="1792397"/>
                </a:lnTo>
                <a:lnTo>
                  <a:pt x="2755888" y="1784157"/>
                </a:lnTo>
                <a:lnTo>
                  <a:pt x="2766362" y="1776550"/>
                </a:lnTo>
                <a:lnTo>
                  <a:pt x="2777789" y="1768626"/>
                </a:lnTo>
                <a:lnTo>
                  <a:pt x="2789850" y="1760702"/>
                </a:lnTo>
                <a:lnTo>
                  <a:pt x="2803181" y="1753413"/>
                </a:lnTo>
                <a:lnTo>
                  <a:pt x="2817464" y="1746440"/>
                </a:lnTo>
                <a:lnTo>
                  <a:pt x="2832382" y="1739467"/>
                </a:lnTo>
                <a:lnTo>
                  <a:pt x="2848569" y="1733128"/>
                </a:lnTo>
                <a:lnTo>
                  <a:pt x="2865709" y="1726789"/>
                </a:lnTo>
                <a:lnTo>
                  <a:pt x="2883483" y="1720450"/>
                </a:lnTo>
                <a:lnTo>
                  <a:pt x="2901575" y="1715062"/>
                </a:lnTo>
                <a:lnTo>
                  <a:pt x="2920937" y="1709357"/>
                </a:lnTo>
                <a:lnTo>
                  <a:pt x="2940933" y="1704286"/>
                </a:lnTo>
                <a:lnTo>
                  <a:pt x="2961564" y="1699532"/>
                </a:lnTo>
                <a:lnTo>
                  <a:pt x="2983147" y="1695411"/>
                </a:lnTo>
                <a:lnTo>
                  <a:pt x="3004731" y="1691291"/>
                </a:lnTo>
                <a:lnTo>
                  <a:pt x="3027584" y="1687805"/>
                </a:lnTo>
                <a:lnTo>
                  <a:pt x="3050436" y="1684318"/>
                </a:lnTo>
                <a:lnTo>
                  <a:pt x="3074241" y="1681466"/>
                </a:lnTo>
                <a:lnTo>
                  <a:pt x="3098681" y="1679247"/>
                </a:lnTo>
                <a:lnTo>
                  <a:pt x="3123121" y="1677028"/>
                </a:lnTo>
                <a:lnTo>
                  <a:pt x="3148196" y="1675444"/>
                </a:lnTo>
                <a:lnTo>
                  <a:pt x="3173905" y="1674493"/>
                </a:lnTo>
                <a:lnTo>
                  <a:pt x="3199615" y="1673542"/>
                </a:lnTo>
                <a:lnTo>
                  <a:pt x="3225959" y="1673225"/>
                </a:lnTo>
                <a:close/>
                <a:moveTo>
                  <a:pt x="3454389" y="0"/>
                </a:moveTo>
                <a:lnTo>
                  <a:pt x="3461374" y="0"/>
                </a:lnTo>
                <a:lnTo>
                  <a:pt x="3468995" y="635"/>
                </a:lnTo>
                <a:lnTo>
                  <a:pt x="3475981" y="1587"/>
                </a:lnTo>
                <a:lnTo>
                  <a:pt x="3482966" y="3174"/>
                </a:lnTo>
                <a:lnTo>
                  <a:pt x="3490270" y="5079"/>
                </a:lnTo>
                <a:lnTo>
                  <a:pt x="3497255" y="7300"/>
                </a:lnTo>
                <a:lnTo>
                  <a:pt x="3503923" y="9839"/>
                </a:lnTo>
                <a:lnTo>
                  <a:pt x="3510591" y="13013"/>
                </a:lnTo>
                <a:lnTo>
                  <a:pt x="3517259" y="16505"/>
                </a:lnTo>
                <a:lnTo>
                  <a:pt x="3523610" y="20314"/>
                </a:lnTo>
                <a:lnTo>
                  <a:pt x="3529643" y="24757"/>
                </a:lnTo>
                <a:lnTo>
                  <a:pt x="3535676" y="29518"/>
                </a:lnTo>
                <a:lnTo>
                  <a:pt x="3541074" y="34596"/>
                </a:lnTo>
                <a:lnTo>
                  <a:pt x="3546472" y="39992"/>
                </a:lnTo>
                <a:lnTo>
                  <a:pt x="3551235" y="45705"/>
                </a:lnTo>
                <a:lnTo>
                  <a:pt x="3555998" y="51418"/>
                </a:lnTo>
                <a:lnTo>
                  <a:pt x="3560443" y="57766"/>
                </a:lnTo>
                <a:lnTo>
                  <a:pt x="3564254" y="64113"/>
                </a:lnTo>
                <a:lnTo>
                  <a:pt x="3567746" y="70779"/>
                </a:lnTo>
                <a:lnTo>
                  <a:pt x="3570922" y="77444"/>
                </a:lnTo>
                <a:lnTo>
                  <a:pt x="3573462" y="84109"/>
                </a:lnTo>
                <a:lnTo>
                  <a:pt x="3575684" y="91410"/>
                </a:lnTo>
                <a:lnTo>
                  <a:pt x="3577590" y="98709"/>
                </a:lnTo>
                <a:lnTo>
                  <a:pt x="3579177" y="106009"/>
                </a:lnTo>
                <a:lnTo>
                  <a:pt x="3580448" y="113309"/>
                </a:lnTo>
                <a:lnTo>
                  <a:pt x="3580765" y="120927"/>
                </a:lnTo>
                <a:lnTo>
                  <a:pt x="3581400" y="128544"/>
                </a:lnTo>
                <a:lnTo>
                  <a:pt x="3580765" y="136162"/>
                </a:lnTo>
                <a:lnTo>
                  <a:pt x="3530913" y="1012801"/>
                </a:lnTo>
                <a:lnTo>
                  <a:pt x="3529960" y="1019149"/>
                </a:lnTo>
                <a:lnTo>
                  <a:pt x="3529326" y="1025814"/>
                </a:lnTo>
                <a:lnTo>
                  <a:pt x="3528055" y="1032162"/>
                </a:lnTo>
                <a:lnTo>
                  <a:pt x="3526785" y="1038510"/>
                </a:lnTo>
                <a:lnTo>
                  <a:pt x="3524880" y="1044541"/>
                </a:lnTo>
                <a:lnTo>
                  <a:pt x="3522975" y="1050254"/>
                </a:lnTo>
                <a:lnTo>
                  <a:pt x="3520434" y="1056284"/>
                </a:lnTo>
                <a:lnTo>
                  <a:pt x="3518212" y="1062315"/>
                </a:lnTo>
                <a:lnTo>
                  <a:pt x="3515354" y="1067710"/>
                </a:lnTo>
                <a:lnTo>
                  <a:pt x="3512179" y="1072789"/>
                </a:lnTo>
                <a:lnTo>
                  <a:pt x="3508686" y="1077867"/>
                </a:lnTo>
                <a:lnTo>
                  <a:pt x="3505193" y="1083263"/>
                </a:lnTo>
                <a:lnTo>
                  <a:pt x="3501700" y="1087706"/>
                </a:lnTo>
                <a:lnTo>
                  <a:pt x="3497572" y="1092467"/>
                </a:lnTo>
                <a:lnTo>
                  <a:pt x="3493445" y="1096910"/>
                </a:lnTo>
                <a:lnTo>
                  <a:pt x="3488999" y="1101354"/>
                </a:lnTo>
                <a:lnTo>
                  <a:pt x="3484554" y="1105163"/>
                </a:lnTo>
                <a:lnTo>
                  <a:pt x="3479791" y="1108654"/>
                </a:lnTo>
                <a:lnTo>
                  <a:pt x="3474710" y="1112463"/>
                </a:lnTo>
                <a:lnTo>
                  <a:pt x="3469630" y="1115319"/>
                </a:lnTo>
                <a:lnTo>
                  <a:pt x="3464550" y="1118493"/>
                </a:lnTo>
                <a:lnTo>
                  <a:pt x="3459152" y="1121350"/>
                </a:lnTo>
                <a:lnTo>
                  <a:pt x="3453436" y="1123889"/>
                </a:lnTo>
                <a:lnTo>
                  <a:pt x="3448038" y="1126111"/>
                </a:lnTo>
                <a:lnTo>
                  <a:pt x="3442005" y="1128015"/>
                </a:lnTo>
                <a:lnTo>
                  <a:pt x="3435972" y="1129602"/>
                </a:lnTo>
                <a:lnTo>
                  <a:pt x="3430256" y="1130871"/>
                </a:lnTo>
                <a:lnTo>
                  <a:pt x="3423906" y="1132141"/>
                </a:lnTo>
                <a:lnTo>
                  <a:pt x="3417873" y="1132776"/>
                </a:lnTo>
                <a:lnTo>
                  <a:pt x="3411522" y="1133093"/>
                </a:lnTo>
                <a:lnTo>
                  <a:pt x="3405490" y="1133093"/>
                </a:lnTo>
                <a:lnTo>
                  <a:pt x="3398504" y="1132776"/>
                </a:lnTo>
                <a:lnTo>
                  <a:pt x="3392471" y="1132458"/>
                </a:lnTo>
                <a:lnTo>
                  <a:pt x="3386120" y="1131189"/>
                </a:lnTo>
                <a:lnTo>
                  <a:pt x="3379770" y="1129919"/>
                </a:lnTo>
                <a:lnTo>
                  <a:pt x="3373736" y="1128332"/>
                </a:lnTo>
                <a:lnTo>
                  <a:pt x="3368021" y="1126745"/>
                </a:lnTo>
                <a:lnTo>
                  <a:pt x="3361988" y="1124524"/>
                </a:lnTo>
                <a:lnTo>
                  <a:pt x="3356590" y="1122302"/>
                </a:lnTo>
                <a:lnTo>
                  <a:pt x="3350874" y="1119763"/>
                </a:lnTo>
                <a:lnTo>
                  <a:pt x="3345476" y="1116589"/>
                </a:lnTo>
                <a:lnTo>
                  <a:pt x="3340396" y="1113415"/>
                </a:lnTo>
                <a:lnTo>
                  <a:pt x="3334998" y="1109924"/>
                </a:lnTo>
                <a:lnTo>
                  <a:pt x="3330553" y="1106432"/>
                </a:lnTo>
                <a:lnTo>
                  <a:pt x="3325790" y="1102306"/>
                </a:lnTo>
                <a:lnTo>
                  <a:pt x="3321344" y="1098497"/>
                </a:lnTo>
                <a:lnTo>
                  <a:pt x="3316899" y="1094054"/>
                </a:lnTo>
                <a:lnTo>
                  <a:pt x="3312771" y="1089293"/>
                </a:lnTo>
                <a:lnTo>
                  <a:pt x="3308961" y="1084849"/>
                </a:lnTo>
                <a:lnTo>
                  <a:pt x="3305150" y="1080089"/>
                </a:lnTo>
                <a:lnTo>
                  <a:pt x="3301975" y="1074693"/>
                </a:lnTo>
                <a:lnTo>
                  <a:pt x="3298482" y="1069615"/>
                </a:lnTo>
                <a:lnTo>
                  <a:pt x="3295625" y="1064219"/>
                </a:lnTo>
                <a:lnTo>
                  <a:pt x="3293084" y="1058823"/>
                </a:lnTo>
                <a:lnTo>
                  <a:pt x="3290544" y="1053110"/>
                </a:lnTo>
                <a:lnTo>
                  <a:pt x="3288639" y="1047397"/>
                </a:lnTo>
                <a:lnTo>
                  <a:pt x="3286734" y="1041367"/>
                </a:lnTo>
                <a:lnTo>
                  <a:pt x="3285146" y="1035019"/>
                </a:lnTo>
                <a:lnTo>
                  <a:pt x="3283558" y="1028988"/>
                </a:lnTo>
                <a:lnTo>
                  <a:pt x="3282606" y="1022640"/>
                </a:lnTo>
                <a:lnTo>
                  <a:pt x="3281971" y="1015975"/>
                </a:lnTo>
                <a:lnTo>
                  <a:pt x="3281654" y="1009627"/>
                </a:lnTo>
                <a:lnTo>
                  <a:pt x="3281018" y="1003597"/>
                </a:lnTo>
                <a:lnTo>
                  <a:pt x="3281654" y="996614"/>
                </a:lnTo>
                <a:lnTo>
                  <a:pt x="3306103" y="573529"/>
                </a:lnTo>
                <a:lnTo>
                  <a:pt x="3299118" y="568768"/>
                </a:lnTo>
                <a:lnTo>
                  <a:pt x="2057582" y="2162081"/>
                </a:lnTo>
                <a:lnTo>
                  <a:pt x="2052502" y="2168112"/>
                </a:lnTo>
                <a:lnTo>
                  <a:pt x="2047422" y="2173825"/>
                </a:lnTo>
                <a:lnTo>
                  <a:pt x="2042024" y="2178903"/>
                </a:lnTo>
                <a:lnTo>
                  <a:pt x="2036626" y="2183981"/>
                </a:lnTo>
                <a:lnTo>
                  <a:pt x="2030592" y="2188742"/>
                </a:lnTo>
                <a:lnTo>
                  <a:pt x="2024877" y="2193186"/>
                </a:lnTo>
                <a:lnTo>
                  <a:pt x="2018844" y="2197629"/>
                </a:lnTo>
                <a:lnTo>
                  <a:pt x="2012493" y="2201121"/>
                </a:lnTo>
                <a:lnTo>
                  <a:pt x="2006143" y="2204612"/>
                </a:lnTo>
                <a:lnTo>
                  <a:pt x="1999475" y="2207786"/>
                </a:lnTo>
                <a:lnTo>
                  <a:pt x="1992807" y="2210642"/>
                </a:lnTo>
                <a:lnTo>
                  <a:pt x="1986139" y="2213182"/>
                </a:lnTo>
                <a:lnTo>
                  <a:pt x="1979470" y="2215403"/>
                </a:lnTo>
                <a:lnTo>
                  <a:pt x="1972485" y="2217308"/>
                </a:lnTo>
                <a:lnTo>
                  <a:pt x="1965499" y="2218577"/>
                </a:lnTo>
                <a:lnTo>
                  <a:pt x="1958514" y="2219529"/>
                </a:lnTo>
                <a:lnTo>
                  <a:pt x="1951528" y="2220482"/>
                </a:lnTo>
                <a:lnTo>
                  <a:pt x="1944225" y="2221116"/>
                </a:lnTo>
                <a:lnTo>
                  <a:pt x="1937239" y="2221116"/>
                </a:lnTo>
                <a:lnTo>
                  <a:pt x="1929619" y="2221116"/>
                </a:lnTo>
                <a:lnTo>
                  <a:pt x="1922633" y="2220482"/>
                </a:lnTo>
                <a:lnTo>
                  <a:pt x="1915647" y="2219529"/>
                </a:lnTo>
                <a:lnTo>
                  <a:pt x="1908344" y="2218577"/>
                </a:lnTo>
                <a:lnTo>
                  <a:pt x="1901358" y="2216990"/>
                </a:lnTo>
                <a:lnTo>
                  <a:pt x="1894690" y="2214769"/>
                </a:lnTo>
                <a:lnTo>
                  <a:pt x="1887387" y="2212547"/>
                </a:lnTo>
                <a:lnTo>
                  <a:pt x="1880402" y="2210008"/>
                </a:lnTo>
                <a:lnTo>
                  <a:pt x="1873734" y="2207151"/>
                </a:lnTo>
                <a:lnTo>
                  <a:pt x="1867066" y="2203977"/>
                </a:lnTo>
                <a:lnTo>
                  <a:pt x="1860715" y="2199851"/>
                </a:lnTo>
                <a:lnTo>
                  <a:pt x="1854047" y="2196042"/>
                </a:lnTo>
                <a:lnTo>
                  <a:pt x="1847696" y="2191599"/>
                </a:lnTo>
                <a:lnTo>
                  <a:pt x="1229469" y="1731062"/>
                </a:lnTo>
                <a:lnTo>
                  <a:pt x="271487" y="2768937"/>
                </a:lnTo>
                <a:lnTo>
                  <a:pt x="266406" y="2774967"/>
                </a:lnTo>
                <a:lnTo>
                  <a:pt x="260691" y="2780680"/>
                </a:lnTo>
                <a:lnTo>
                  <a:pt x="254975" y="2785759"/>
                </a:lnTo>
                <a:lnTo>
                  <a:pt x="248942" y="2791154"/>
                </a:lnTo>
                <a:lnTo>
                  <a:pt x="242592" y="2795915"/>
                </a:lnTo>
                <a:lnTo>
                  <a:pt x="236241" y="2800041"/>
                </a:lnTo>
                <a:lnTo>
                  <a:pt x="230208" y="2804167"/>
                </a:lnTo>
                <a:lnTo>
                  <a:pt x="223223" y="2807659"/>
                </a:lnTo>
                <a:lnTo>
                  <a:pt x="216554" y="2810833"/>
                </a:lnTo>
                <a:lnTo>
                  <a:pt x="209886" y="2814007"/>
                </a:lnTo>
                <a:lnTo>
                  <a:pt x="202901" y="2816228"/>
                </a:lnTo>
                <a:lnTo>
                  <a:pt x="195915" y="2818767"/>
                </a:lnTo>
                <a:lnTo>
                  <a:pt x="188612" y="2820354"/>
                </a:lnTo>
                <a:lnTo>
                  <a:pt x="181309" y="2821941"/>
                </a:lnTo>
                <a:lnTo>
                  <a:pt x="174006" y="2822894"/>
                </a:lnTo>
                <a:lnTo>
                  <a:pt x="166703" y="2823846"/>
                </a:lnTo>
                <a:lnTo>
                  <a:pt x="159082" y="2824163"/>
                </a:lnTo>
                <a:lnTo>
                  <a:pt x="152096" y="2824163"/>
                </a:lnTo>
                <a:lnTo>
                  <a:pt x="144476" y="2823846"/>
                </a:lnTo>
                <a:lnTo>
                  <a:pt x="136855" y="2823528"/>
                </a:lnTo>
                <a:lnTo>
                  <a:pt x="129552" y="2822259"/>
                </a:lnTo>
                <a:lnTo>
                  <a:pt x="122249" y="2820672"/>
                </a:lnTo>
                <a:lnTo>
                  <a:pt x="114945" y="2819085"/>
                </a:lnTo>
                <a:lnTo>
                  <a:pt x="107642" y="2816546"/>
                </a:lnTo>
                <a:lnTo>
                  <a:pt x="100657" y="2814324"/>
                </a:lnTo>
                <a:lnTo>
                  <a:pt x="93671" y="2811467"/>
                </a:lnTo>
                <a:lnTo>
                  <a:pt x="87003" y="2807976"/>
                </a:lnTo>
                <a:lnTo>
                  <a:pt x="80335" y="2804485"/>
                </a:lnTo>
                <a:lnTo>
                  <a:pt x="73349" y="2800359"/>
                </a:lnTo>
                <a:lnTo>
                  <a:pt x="66681" y="2796233"/>
                </a:lnTo>
                <a:lnTo>
                  <a:pt x="60331" y="2791472"/>
                </a:lnTo>
                <a:lnTo>
                  <a:pt x="54298" y="2785759"/>
                </a:lnTo>
                <a:lnTo>
                  <a:pt x="48265" y="2780680"/>
                </a:lnTo>
                <a:lnTo>
                  <a:pt x="42867" y="2774967"/>
                </a:lnTo>
                <a:lnTo>
                  <a:pt x="37469" y="2768937"/>
                </a:lnTo>
                <a:lnTo>
                  <a:pt x="32388" y="2762906"/>
                </a:lnTo>
                <a:lnTo>
                  <a:pt x="28260" y="2756876"/>
                </a:lnTo>
                <a:lnTo>
                  <a:pt x="23815" y="2749893"/>
                </a:lnTo>
                <a:lnTo>
                  <a:pt x="19687" y="2743228"/>
                </a:lnTo>
                <a:lnTo>
                  <a:pt x="16194" y="2736563"/>
                </a:lnTo>
                <a:lnTo>
                  <a:pt x="13019" y="2729580"/>
                </a:lnTo>
                <a:lnTo>
                  <a:pt x="10479" y="2722280"/>
                </a:lnTo>
                <a:lnTo>
                  <a:pt x="7938" y="2715297"/>
                </a:lnTo>
                <a:lnTo>
                  <a:pt x="5716" y="2708315"/>
                </a:lnTo>
                <a:lnTo>
                  <a:pt x="3811" y="2700697"/>
                </a:lnTo>
                <a:lnTo>
                  <a:pt x="2540" y="2693080"/>
                </a:lnTo>
                <a:lnTo>
                  <a:pt x="1270" y="2685780"/>
                </a:lnTo>
                <a:lnTo>
                  <a:pt x="635" y="2678162"/>
                </a:lnTo>
                <a:lnTo>
                  <a:pt x="0" y="2670228"/>
                </a:lnTo>
                <a:lnTo>
                  <a:pt x="0" y="2662927"/>
                </a:lnTo>
                <a:lnTo>
                  <a:pt x="0" y="2655310"/>
                </a:lnTo>
                <a:lnTo>
                  <a:pt x="953" y="2648010"/>
                </a:lnTo>
                <a:lnTo>
                  <a:pt x="1588" y="2640075"/>
                </a:lnTo>
                <a:lnTo>
                  <a:pt x="3176" y="2632458"/>
                </a:lnTo>
                <a:lnTo>
                  <a:pt x="4763" y="2625158"/>
                </a:lnTo>
                <a:lnTo>
                  <a:pt x="6668" y="2617858"/>
                </a:lnTo>
                <a:lnTo>
                  <a:pt x="9526" y="2610558"/>
                </a:lnTo>
                <a:lnTo>
                  <a:pt x="12384" y="2603258"/>
                </a:lnTo>
                <a:lnTo>
                  <a:pt x="15559" y="2596275"/>
                </a:lnTo>
                <a:lnTo>
                  <a:pt x="19052" y="2588975"/>
                </a:lnTo>
                <a:lnTo>
                  <a:pt x="22545" y="2582310"/>
                </a:lnTo>
                <a:lnTo>
                  <a:pt x="26990" y="2575644"/>
                </a:lnTo>
                <a:lnTo>
                  <a:pt x="31753" y="2569297"/>
                </a:lnTo>
                <a:lnTo>
                  <a:pt x="36516" y="2562631"/>
                </a:lnTo>
                <a:lnTo>
                  <a:pt x="1086264" y="1414621"/>
                </a:lnTo>
                <a:lnTo>
                  <a:pt x="1091027" y="1408908"/>
                </a:lnTo>
                <a:lnTo>
                  <a:pt x="1096742" y="1403829"/>
                </a:lnTo>
                <a:lnTo>
                  <a:pt x="1101823" y="1398751"/>
                </a:lnTo>
                <a:lnTo>
                  <a:pt x="1107221" y="1393990"/>
                </a:lnTo>
                <a:lnTo>
                  <a:pt x="1113254" y="1389229"/>
                </a:lnTo>
                <a:lnTo>
                  <a:pt x="1119287" y="1385103"/>
                </a:lnTo>
                <a:lnTo>
                  <a:pt x="1125002" y="1381295"/>
                </a:lnTo>
                <a:lnTo>
                  <a:pt x="1131353" y="1377803"/>
                </a:lnTo>
                <a:lnTo>
                  <a:pt x="1137703" y="1374629"/>
                </a:lnTo>
                <a:lnTo>
                  <a:pt x="1144054" y="1371455"/>
                </a:lnTo>
                <a:lnTo>
                  <a:pt x="1150722" y="1368599"/>
                </a:lnTo>
                <a:lnTo>
                  <a:pt x="1157390" y="1366694"/>
                </a:lnTo>
                <a:lnTo>
                  <a:pt x="1164058" y="1364790"/>
                </a:lnTo>
                <a:lnTo>
                  <a:pt x="1170726" y="1362568"/>
                </a:lnTo>
                <a:lnTo>
                  <a:pt x="1177394" y="1361616"/>
                </a:lnTo>
                <a:lnTo>
                  <a:pt x="1184698" y="1360347"/>
                </a:lnTo>
                <a:lnTo>
                  <a:pt x="1191683" y="1360029"/>
                </a:lnTo>
                <a:lnTo>
                  <a:pt x="1198351" y="1359712"/>
                </a:lnTo>
                <a:lnTo>
                  <a:pt x="1205654" y="1359077"/>
                </a:lnTo>
                <a:lnTo>
                  <a:pt x="1212640" y="1359712"/>
                </a:lnTo>
                <a:lnTo>
                  <a:pt x="1219626" y="1360347"/>
                </a:lnTo>
                <a:lnTo>
                  <a:pt x="1226294" y="1361299"/>
                </a:lnTo>
                <a:lnTo>
                  <a:pt x="1233597" y="1362251"/>
                </a:lnTo>
                <a:lnTo>
                  <a:pt x="1240582" y="1363838"/>
                </a:lnTo>
                <a:lnTo>
                  <a:pt x="1247251" y="1365742"/>
                </a:lnTo>
                <a:lnTo>
                  <a:pt x="1253919" y="1368281"/>
                </a:lnTo>
                <a:lnTo>
                  <a:pt x="1260904" y="1371138"/>
                </a:lnTo>
                <a:lnTo>
                  <a:pt x="1267572" y="1373677"/>
                </a:lnTo>
                <a:lnTo>
                  <a:pt x="1274240" y="1376851"/>
                </a:lnTo>
                <a:lnTo>
                  <a:pt x="1280591" y="1380977"/>
                </a:lnTo>
                <a:lnTo>
                  <a:pt x="1286942" y="1384786"/>
                </a:lnTo>
                <a:lnTo>
                  <a:pt x="1292975" y="1389229"/>
                </a:lnTo>
                <a:lnTo>
                  <a:pt x="1907709" y="1846910"/>
                </a:lnTo>
                <a:lnTo>
                  <a:pt x="3043507" y="389124"/>
                </a:lnTo>
                <a:lnTo>
                  <a:pt x="3023186" y="374841"/>
                </a:lnTo>
                <a:lnTo>
                  <a:pt x="2660568" y="470377"/>
                </a:lnTo>
                <a:lnTo>
                  <a:pt x="2654853" y="471646"/>
                </a:lnTo>
                <a:lnTo>
                  <a:pt x="2648502" y="472598"/>
                </a:lnTo>
                <a:lnTo>
                  <a:pt x="2642152" y="473551"/>
                </a:lnTo>
                <a:lnTo>
                  <a:pt x="2635801" y="473868"/>
                </a:lnTo>
                <a:lnTo>
                  <a:pt x="2629450" y="474185"/>
                </a:lnTo>
                <a:lnTo>
                  <a:pt x="2623418" y="473868"/>
                </a:lnTo>
                <a:lnTo>
                  <a:pt x="2617384" y="473551"/>
                </a:lnTo>
                <a:lnTo>
                  <a:pt x="2611352" y="472598"/>
                </a:lnTo>
                <a:lnTo>
                  <a:pt x="2605318" y="471964"/>
                </a:lnTo>
                <a:lnTo>
                  <a:pt x="2599603" y="470377"/>
                </a:lnTo>
                <a:lnTo>
                  <a:pt x="2593570" y="468790"/>
                </a:lnTo>
                <a:lnTo>
                  <a:pt x="2587537" y="466885"/>
                </a:lnTo>
                <a:lnTo>
                  <a:pt x="2582139" y="464346"/>
                </a:lnTo>
                <a:lnTo>
                  <a:pt x="2576741" y="462124"/>
                </a:lnTo>
                <a:lnTo>
                  <a:pt x="2571660" y="459268"/>
                </a:lnTo>
                <a:lnTo>
                  <a:pt x="2565945" y="456094"/>
                </a:lnTo>
                <a:lnTo>
                  <a:pt x="2560864" y="452920"/>
                </a:lnTo>
                <a:lnTo>
                  <a:pt x="2556102" y="449429"/>
                </a:lnTo>
                <a:lnTo>
                  <a:pt x="2551339" y="445937"/>
                </a:lnTo>
                <a:lnTo>
                  <a:pt x="2546576" y="441811"/>
                </a:lnTo>
                <a:lnTo>
                  <a:pt x="2542448" y="437685"/>
                </a:lnTo>
                <a:lnTo>
                  <a:pt x="2538002" y="433242"/>
                </a:lnTo>
                <a:lnTo>
                  <a:pt x="2533875" y="428481"/>
                </a:lnTo>
                <a:lnTo>
                  <a:pt x="2530064" y="423402"/>
                </a:lnTo>
                <a:lnTo>
                  <a:pt x="2526572" y="418324"/>
                </a:lnTo>
                <a:lnTo>
                  <a:pt x="2523396" y="413246"/>
                </a:lnTo>
                <a:lnTo>
                  <a:pt x="2520221" y="407533"/>
                </a:lnTo>
                <a:lnTo>
                  <a:pt x="2517363" y="402137"/>
                </a:lnTo>
                <a:lnTo>
                  <a:pt x="2514823" y="396107"/>
                </a:lnTo>
                <a:lnTo>
                  <a:pt x="2512283" y="390394"/>
                </a:lnTo>
                <a:lnTo>
                  <a:pt x="2510378" y="384046"/>
                </a:lnTo>
                <a:lnTo>
                  <a:pt x="2508472" y="377698"/>
                </a:lnTo>
                <a:lnTo>
                  <a:pt x="2507202" y="371350"/>
                </a:lnTo>
                <a:lnTo>
                  <a:pt x="2505932" y="364685"/>
                </a:lnTo>
                <a:lnTo>
                  <a:pt x="2505297" y="358337"/>
                </a:lnTo>
                <a:lnTo>
                  <a:pt x="2504980" y="351989"/>
                </a:lnTo>
                <a:lnTo>
                  <a:pt x="2504344" y="345641"/>
                </a:lnTo>
                <a:lnTo>
                  <a:pt x="2504344" y="339293"/>
                </a:lnTo>
                <a:lnTo>
                  <a:pt x="2505297" y="332946"/>
                </a:lnTo>
                <a:lnTo>
                  <a:pt x="2505615" y="326915"/>
                </a:lnTo>
                <a:lnTo>
                  <a:pt x="2506885" y="320567"/>
                </a:lnTo>
                <a:lnTo>
                  <a:pt x="2508155" y="314537"/>
                </a:lnTo>
                <a:lnTo>
                  <a:pt x="2509425" y="308506"/>
                </a:lnTo>
                <a:lnTo>
                  <a:pt x="2511648" y="302793"/>
                </a:lnTo>
                <a:lnTo>
                  <a:pt x="2513870" y="296763"/>
                </a:lnTo>
                <a:lnTo>
                  <a:pt x="2516410" y="291367"/>
                </a:lnTo>
                <a:lnTo>
                  <a:pt x="2518633" y="285654"/>
                </a:lnTo>
                <a:lnTo>
                  <a:pt x="2521808" y="280576"/>
                </a:lnTo>
                <a:lnTo>
                  <a:pt x="2524984" y="275180"/>
                </a:lnTo>
                <a:lnTo>
                  <a:pt x="2528159" y="270102"/>
                </a:lnTo>
                <a:lnTo>
                  <a:pt x="2531970" y="265341"/>
                </a:lnTo>
                <a:lnTo>
                  <a:pt x="2535462" y="260580"/>
                </a:lnTo>
                <a:lnTo>
                  <a:pt x="2539908" y="256136"/>
                </a:lnTo>
                <a:lnTo>
                  <a:pt x="2544353" y="251693"/>
                </a:lnTo>
                <a:lnTo>
                  <a:pt x="2548481" y="247567"/>
                </a:lnTo>
                <a:lnTo>
                  <a:pt x="2553244" y="243441"/>
                </a:lnTo>
                <a:lnTo>
                  <a:pt x="2558642" y="239949"/>
                </a:lnTo>
                <a:lnTo>
                  <a:pt x="2563722" y="236458"/>
                </a:lnTo>
                <a:lnTo>
                  <a:pt x="2568803" y="233284"/>
                </a:lnTo>
                <a:lnTo>
                  <a:pt x="2574201" y="230428"/>
                </a:lnTo>
                <a:lnTo>
                  <a:pt x="2579916" y="227889"/>
                </a:lnTo>
                <a:lnTo>
                  <a:pt x="2585632" y="225349"/>
                </a:lnTo>
                <a:lnTo>
                  <a:pt x="2591982" y="223445"/>
                </a:lnTo>
                <a:lnTo>
                  <a:pt x="2598015" y="221541"/>
                </a:lnTo>
                <a:lnTo>
                  <a:pt x="3425176" y="4126"/>
                </a:lnTo>
                <a:lnTo>
                  <a:pt x="3432162" y="2222"/>
                </a:lnTo>
                <a:lnTo>
                  <a:pt x="3439782" y="952"/>
                </a:lnTo>
                <a:lnTo>
                  <a:pt x="3446768" y="318"/>
                </a:lnTo>
                <a:lnTo>
                  <a:pt x="3454389"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61" name="矩形 60"/>
          <p:cNvSpPr/>
          <p:nvPr/>
        </p:nvSpPr>
        <p:spPr>
          <a:xfrm flipH="1">
            <a:off x="-3" y="6525344"/>
            <a:ext cx="12195177" cy="360511"/>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10067547" y="6493142"/>
            <a:ext cx="1070600" cy="392242"/>
          </a:xfrm>
          <a:prstGeom prst="rect">
            <a:avLst/>
          </a:prstGeom>
          <a:solidFill>
            <a:srgbClr val="25B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Rectangle 4"/>
          <p:cNvSpPr txBox="1">
            <a:spLocks noChangeArrowheads="1"/>
          </p:cNvSpPr>
          <p:nvPr/>
        </p:nvSpPr>
        <p:spPr bwMode="auto">
          <a:xfrm>
            <a:off x="9986019" y="6493142"/>
            <a:ext cx="1152128" cy="392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dirty="0">
                <a:latin typeface="方正兰亭超细黑简体" panose="02000000000000000000" pitchFamily="2" charset="-122"/>
                <a:ea typeface="方正兰亭超细黑简体" panose="02000000000000000000" pitchFamily="2" charset="-122"/>
              </a:rPr>
              <a:t>３５</a:t>
            </a:r>
            <a:endParaRPr lang="zh-CN" dirty="0">
              <a:latin typeface="方正兰亭超细黑简体" panose="02000000000000000000" pitchFamily="2" charset="-122"/>
              <a:ea typeface="方正兰亭超细黑简体" panose="02000000000000000000" pitchFamily="2" charset="-122"/>
            </a:endParaRPr>
          </a:p>
        </p:txBody>
      </p:sp>
      <p:sp>
        <p:nvSpPr>
          <p:cNvPr id="66" name="矩形 65"/>
          <p:cNvSpPr/>
          <p:nvPr/>
        </p:nvSpPr>
        <p:spPr>
          <a:xfrm>
            <a:off x="1489075" y="3436645"/>
            <a:ext cx="2159566" cy="928459"/>
          </a:xfrm>
          <a:prstGeom prst="rect">
            <a:avLst/>
          </a:prstGeom>
        </p:spPr>
        <p:txBody>
          <a:bodyPr wrap="none">
            <a:spAutoFit/>
          </a:bodyPr>
          <a:lstStyle/>
          <a:p>
            <a:pPr algn="ctr">
              <a:spcBef>
                <a:spcPct val="0"/>
              </a:spcBef>
              <a:buFont typeface="Arial" panose="020B0604020202020204" pitchFamily="34" charset="0"/>
              <a:buNone/>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点击输入标题</a:t>
            </a:r>
          </a:p>
          <a:p>
            <a:pPr algn="ctr">
              <a:spcBef>
                <a:spcPts val="500"/>
              </a:spcBef>
              <a:spcAft>
                <a:spcPts val="0"/>
              </a:spcAft>
              <a:defRPr/>
            </a:pPr>
            <a:r>
              <a:rPr lang="zh-CN" altLang="en-US"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rPr>
              <a:t>在此输入详细文字介绍，</a:t>
            </a:r>
            <a:endParaRPr lang="en-US" altLang="zh-CN"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endParaRPr>
          </a:p>
          <a:p>
            <a:pPr algn="ctr">
              <a:spcBef>
                <a:spcPts val="500"/>
              </a:spcBef>
              <a:spcAft>
                <a:spcPts val="0"/>
              </a:spcAft>
              <a:defRPr/>
            </a:pPr>
            <a:r>
              <a:rPr lang="zh-CN" altLang="en-US"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rPr>
              <a:t>和详细信息。</a:t>
            </a:r>
          </a:p>
        </p:txBody>
      </p:sp>
      <p:sp>
        <p:nvSpPr>
          <p:cNvPr id="67" name="矩形 66"/>
          <p:cNvSpPr/>
          <p:nvPr/>
        </p:nvSpPr>
        <p:spPr>
          <a:xfrm>
            <a:off x="3938021" y="3429000"/>
            <a:ext cx="2159566" cy="928459"/>
          </a:xfrm>
          <a:prstGeom prst="rect">
            <a:avLst/>
          </a:prstGeom>
        </p:spPr>
        <p:txBody>
          <a:bodyPr wrap="none">
            <a:spAutoFit/>
          </a:bodyPr>
          <a:lstStyle/>
          <a:p>
            <a:pPr algn="ctr">
              <a:spcBef>
                <a:spcPct val="0"/>
              </a:spcBef>
              <a:buFont typeface="Arial" panose="020B0604020202020204" pitchFamily="34" charset="0"/>
              <a:buNone/>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点击输入标题</a:t>
            </a:r>
          </a:p>
          <a:p>
            <a:pPr algn="ctr">
              <a:spcBef>
                <a:spcPts val="500"/>
              </a:spcBef>
              <a:spcAft>
                <a:spcPts val="0"/>
              </a:spcAft>
              <a:defRPr/>
            </a:pPr>
            <a:r>
              <a:rPr lang="zh-CN" altLang="en-US"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rPr>
              <a:t>在此输入详细文字介绍，</a:t>
            </a:r>
            <a:endParaRPr lang="en-US" altLang="zh-CN"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endParaRPr>
          </a:p>
          <a:p>
            <a:pPr algn="ctr">
              <a:spcBef>
                <a:spcPts val="500"/>
              </a:spcBef>
              <a:spcAft>
                <a:spcPts val="0"/>
              </a:spcAft>
              <a:defRPr/>
            </a:pPr>
            <a:r>
              <a:rPr lang="zh-CN" altLang="en-US"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rPr>
              <a:t>和详细信息。</a:t>
            </a:r>
          </a:p>
        </p:txBody>
      </p:sp>
      <p:sp>
        <p:nvSpPr>
          <p:cNvPr id="68" name="矩形 67"/>
          <p:cNvSpPr/>
          <p:nvPr/>
        </p:nvSpPr>
        <p:spPr>
          <a:xfrm>
            <a:off x="6314285" y="3429000"/>
            <a:ext cx="2159566" cy="928459"/>
          </a:xfrm>
          <a:prstGeom prst="rect">
            <a:avLst/>
          </a:prstGeom>
        </p:spPr>
        <p:txBody>
          <a:bodyPr wrap="none">
            <a:spAutoFit/>
          </a:bodyPr>
          <a:lstStyle/>
          <a:p>
            <a:pPr algn="ctr">
              <a:spcBef>
                <a:spcPct val="0"/>
              </a:spcBef>
              <a:buFont typeface="Arial" panose="020B0604020202020204" pitchFamily="34" charset="0"/>
              <a:buNone/>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点击输入标题</a:t>
            </a:r>
          </a:p>
          <a:p>
            <a:pPr algn="ctr">
              <a:spcBef>
                <a:spcPts val="500"/>
              </a:spcBef>
              <a:spcAft>
                <a:spcPts val="0"/>
              </a:spcAft>
              <a:defRPr/>
            </a:pPr>
            <a:r>
              <a:rPr lang="zh-CN" altLang="en-US"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rPr>
              <a:t>在此输入详细文字介绍，</a:t>
            </a:r>
            <a:endParaRPr lang="en-US" altLang="zh-CN"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endParaRPr>
          </a:p>
          <a:p>
            <a:pPr algn="ctr">
              <a:spcBef>
                <a:spcPts val="500"/>
              </a:spcBef>
              <a:spcAft>
                <a:spcPts val="0"/>
              </a:spcAft>
              <a:defRPr/>
            </a:pPr>
            <a:r>
              <a:rPr lang="zh-CN" altLang="en-US"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rPr>
              <a:t>和详细信息。</a:t>
            </a:r>
          </a:p>
        </p:txBody>
      </p:sp>
      <p:sp>
        <p:nvSpPr>
          <p:cNvPr id="69" name="矩形 68"/>
          <p:cNvSpPr/>
          <p:nvPr/>
        </p:nvSpPr>
        <p:spPr>
          <a:xfrm>
            <a:off x="8690549" y="3429000"/>
            <a:ext cx="2159566" cy="928459"/>
          </a:xfrm>
          <a:prstGeom prst="rect">
            <a:avLst/>
          </a:prstGeom>
        </p:spPr>
        <p:txBody>
          <a:bodyPr wrap="none">
            <a:spAutoFit/>
          </a:bodyPr>
          <a:lstStyle/>
          <a:p>
            <a:pPr algn="ctr">
              <a:spcBef>
                <a:spcPct val="0"/>
              </a:spcBef>
              <a:buFont typeface="Arial" panose="020B0604020202020204" pitchFamily="34" charset="0"/>
              <a:buNone/>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点击输入标题</a:t>
            </a:r>
          </a:p>
          <a:p>
            <a:pPr algn="ctr">
              <a:spcBef>
                <a:spcPts val="500"/>
              </a:spcBef>
              <a:spcAft>
                <a:spcPts val="0"/>
              </a:spcAft>
              <a:defRPr/>
            </a:pPr>
            <a:r>
              <a:rPr lang="zh-CN" altLang="en-US"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rPr>
              <a:t>在此输入详细文字介绍，</a:t>
            </a:r>
            <a:endParaRPr lang="en-US" altLang="zh-CN"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endParaRPr>
          </a:p>
          <a:p>
            <a:pPr algn="ctr">
              <a:spcBef>
                <a:spcPts val="500"/>
              </a:spcBef>
              <a:spcAft>
                <a:spcPts val="0"/>
              </a:spcAft>
              <a:defRPr/>
            </a:pPr>
            <a:r>
              <a:rPr lang="zh-CN" altLang="en-US"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rPr>
              <a:t>和详细信息。</a:t>
            </a:r>
          </a:p>
        </p:txBody>
      </p:sp>
      <p:sp>
        <p:nvSpPr>
          <p:cNvPr id="70" name="Freeform 12"/>
          <p:cNvSpPr/>
          <p:nvPr/>
        </p:nvSpPr>
        <p:spPr bwMode="auto">
          <a:xfrm>
            <a:off x="1608509" y="4502621"/>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3CCCC7"/>
          </a:solidFill>
          <a:ln>
            <a:noFill/>
          </a:ln>
        </p:spPr>
        <p:txBody>
          <a:bodyPr/>
          <a:lstStyle/>
          <a:p>
            <a:endParaRPr lang="zh-CN" altLang="en-US">
              <a:solidFill>
                <a:schemeClr val="tx1">
                  <a:lumMod val="50000"/>
                  <a:lumOff val="50000"/>
                </a:schemeClr>
              </a:solidFill>
            </a:endParaRPr>
          </a:p>
        </p:txBody>
      </p:sp>
      <p:sp>
        <p:nvSpPr>
          <p:cNvPr id="71" name="Freeform 12"/>
          <p:cNvSpPr/>
          <p:nvPr/>
        </p:nvSpPr>
        <p:spPr bwMode="auto">
          <a:xfrm flipH="1" flipV="1">
            <a:off x="10202043" y="5419055"/>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3CCCC7"/>
          </a:solidFill>
          <a:ln>
            <a:noFill/>
          </a:ln>
        </p:spPr>
        <p:txBody>
          <a:bodyPr/>
          <a:lstStyle/>
          <a:p>
            <a:endParaRPr lang="zh-CN" altLang="en-US">
              <a:solidFill>
                <a:schemeClr val="tx1">
                  <a:lumMod val="50000"/>
                  <a:lumOff val="50000"/>
                </a:schemeClr>
              </a:solidFill>
            </a:endParaRPr>
          </a:p>
        </p:txBody>
      </p:sp>
      <p:sp>
        <p:nvSpPr>
          <p:cNvPr id="72" name="TextBox 71"/>
          <p:cNvSpPr txBox="1"/>
          <p:nvPr/>
        </p:nvSpPr>
        <p:spPr>
          <a:xfrm>
            <a:off x="1968549" y="4816822"/>
            <a:ext cx="8545239" cy="905248"/>
          </a:xfrm>
          <a:prstGeom prst="rect">
            <a:avLst/>
          </a:prstGeom>
          <a:noFill/>
        </p:spPr>
        <p:txBody>
          <a:bodyPr wrap="square" rtlCol="0">
            <a:spAutoFit/>
          </a:bodyPr>
          <a:lstStyle/>
          <a:p>
            <a:pPr>
              <a:lnSpc>
                <a:spcPct val="130000"/>
              </a:lnSpc>
              <a:spcBef>
                <a:spcPct val="0"/>
              </a:spcBef>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在此录入上述图表的综合描述说明，在此录入上述图表的上述图表的综合描述说明入。在此录入上述图表的综合描述说明，在此录入上述图表的上述图表的综合描述说明入。在此录入上述图表的综合描述说明，在此录入上述图表的上述图表的综合描述说明入。</a:t>
            </a:r>
          </a:p>
        </p:txBody>
      </p:sp>
      <p:sp>
        <p:nvSpPr>
          <p:cNvPr id="73" name="TextBox 72"/>
          <p:cNvSpPr txBox="1"/>
          <p:nvPr/>
        </p:nvSpPr>
        <p:spPr>
          <a:xfrm>
            <a:off x="13514411" y="7029400"/>
            <a:ext cx="877163" cy="369332"/>
          </a:xfrm>
          <a:prstGeom prst="rect">
            <a:avLst/>
          </a:prstGeom>
          <a:noFill/>
        </p:spPr>
        <p:txBody>
          <a:bodyPr wrap="none" rtlCol="0">
            <a:spAutoFit/>
          </a:bodyPr>
          <a:lstStyle/>
          <a:p>
            <a:r>
              <a:rPr lang="zh-CN" altLang="en-US" dirty="0"/>
              <a:t>延时符</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1000" fill="hold"/>
                                        <p:tgtEl>
                                          <p:spTgt spid="20"/>
                                        </p:tgtEl>
                                        <p:attrNameLst>
                                          <p:attrName>ppt_w</p:attrName>
                                        </p:attrNameLst>
                                      </p:cBhvr>
                                      <p:tavLst>
                                        <p:tav tm="0">
                                          <p:val>
                                            <p:fltVal val="0"/>
                                          </p:val>
                                        </p:tav>
                                        <p:tav tm="100000">
                                          <p:val>
                                            <p:strVal val="#ppt_w"/>
                                          </p:val>
                                        </p:tav>
                                      </p:tavLst>
                                    </p:anim>
                                    <p:anim calcmode="lin" valueType="num">
                                      <p:cBhvr>
                                        <p:cTn id="8" dur="1000" fill="hold"/>
                                        <p:tgtEl>
                                          <p:spTgt spid="20"/>
                                        </p:tgtEl>
                                        <p:attrNameLst>
                                          <p:attrName>ppt_h</p:attrName>
                                        </p:attrNameLst>
                                      </p:cBhvr>
                                      <p:tavLst>
                                        <p:tav tm="0">
                                          <p:val>
                                            <p:fltVal val="0"/>
                                          </p:val>
                                        </p:tav>
                                        <p:tav tm="100000">
                                          <p:val>
                                            <p:strVal val="#ppt_h"/>
                                          </p:val>
                                        </p:tav>
                                      </p:tavLst>
                                    </p:anim>
                                    <p:anim calcmode="lin" valueType="num">
                                      <p:cBhvr>
                                        <p:cTn id="9" dur="1000" fill="hold"/>
                                        <p:tgtEl>
                                          <p:spTgt spid="20"/>
                                        </p:tgtEl>
                                        <p:attrNameLst>
                                          <p:attrName>style.rotation</p:attrName>
                                        </p:attrNameLst>
                                      </p:cBhvr>
                                      <p:tavLst>
                                        <p:tav tm="0">
                                          <p:val>
                                            <p:fltVal val="90"/>
                                          </p:val>
                                        </p:tav>
                                        <p:tav tm="100000">
                                          <p:val>
                                            <p:fltVal val="0"/>
                                          </p:val>
                                        </p:tav>
                                      </p:tavLst>
                                    </p:anim>
                                    <p:animEffect transition="in" filter="fade">
                                      <p:cBhvr>
                                        <p:cTn id="10" dur="1000"/>
                                        <p:tgtEl>
                                          <p:spTgt spid="20"/>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1000" fill="hold"/>
                                        <p:tgtEl>
                                          <p:spTgt spid="21"/>
                                        </p:tgtEl>
                                        <p:attrNameLst>
                                          <p:attrName>ppt_w</p:attrName>
                                        </p:attrNameLst>
                                      </p:cBhvr>
                                      <p:tavLst>
                                        <p:tav tm="0">
                                          <p:val>
                                            <p:fltVal val="0"/>
                                          </p:val>
                                        </p:tav>
                                        <p:tav tm="100000">
                                          <p:val>
                                            <p:strVal val="#ppt_w"/>
                                          </p:val>
                                        </p:tav>
                                      </p:tavLst>
                                    </p:anim>
                                    <p:anim calcmode="lin" valueType="num">
                                      <p:cBhvr>
                                        <p:cTn id="14" dur="1000" fill="hold"/>
                                        <p:tgtEl>
                                          <p:spTgt spid="21"/>
                                        </p:tgtEl>
                                        <p:attrNameLst>
                                          <p:attrName>ppt_h</p:attrName>
                                        </p:attrNameLst>
                                      </p:cBhvr>
                                      <p:tavLst>
                                        <p:tav tm="0">
                                          <p:val>
                                            <p:fltVal val="0"/>
                                          </p:val>
                                        </p:tav>
                                        <p:tav tm="100000">
                                          <p:val>
                                            <p:strVal val="#ppt_h"/>
                                          </p:val>
                                        </p:tav>
                                      </p:tavLst>
                                    </p:anim>
                                    <p:anim calcmode="lin" valueType="num">
                                      <p:cBhvr>
                                        <p:cTn id="15" dur="1000" fill="hold"/>
                                        <p:tgtEl>
                                          <p:spTgt spid="21"/>
                                        </p:tgtEl>
                                        <p:attrNameLst>
                                          <p:attrName>style.rotation</p:attrName>
                                        </p:attrNameLst>
                                      </p:cBhvr>
                                      <p:tavLst>
                                        <p:tav tm="0">
                                          <p:val>
                                            <p:fltVal val="90"/>
                                          </p:val>
                                        </p:tav>
                                        <p:tav tm="100000">
                                          <p:val>
                                            <p:fltVal val="0"/>
                                          </p:val>
                                        </p:tav>
                                      </p:tavLst>
                                    </p:anim>
                                    <p:animEffect transition="in" filter="fade">
                                      <p:cBhvr>
                                        <p:cTn id="16" dur="1000"/>
                                        <p:tgtEl>
                                          <p:spTgt spid="21"/>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p:cTn id="19" dur="1000" fill="hold"/>
                                        <p:tgtEl>
                                          <p:spTgt spid="22"/>
                                        </p:tgtEl>
                                        <p:attrNameLst>
                                          <p:attrName>ppt_w</p:attrName>
                                        </p:attrNameLst>
                                      </p:cBhvr>
                                      <p:tavLst>
                                        <p:tav tm="0">
                                          <p:val>
                                            <p:fltVal val="0"/>
                                          </p:val>
                                        </p:tav>
                                        <p:tav tm="100000">
                                          <p:val>
                                            <p:strVal val="#ppt_w"/>
                                          </p:val>
                                        </p:tav>
                                      </p:tavLst>
                                    </p:anim>
                                    <p:anim calcmode="lin" valueType="num">
                                      <p:cBhvr>
                                        <p:cTn id="20" dur="1000" fill="hold"/>
                                        <p:tgtEl>
                                          <p:spTgt spid="22"/>
                                        </p:tgtEl>
                                        <p:attrNameLst>
                                          <p:attrName>ppt_h</p:attrName>
                                        </p:attrNameLst>
                                      </p:cBhvr>
                                      <p:tavLst>
                                        <p:tav tm="0">
                                          <p:val>
                                            <p:fltVal val="0"/>
                                          </p:val>
                                        </p:tav>
                                        <p:tav tm="100000">
                                          <p:val>
                                            <p:strVal val="#ppt_h"/>
                                          </p:val>
                                        </p:tav>
                                      </p:tavLst>
                                    </p:anim>
                                    <p:anim calcmode="lin" valueType="num">
                                      <p:cBhvr>
                                        <p:cTn id="21" dur="1000" fill="hold"/>
                                        <p:tgtEl>
                                          <p:spTgt spid="22"/>
                                        </p:tgtEl>
                                        <p:attrNameLst>
                                          <p:attrName>style.rotation</p:attrName>
                                        </p:attrNameLst>
                                      </p:cBhvr>
                                      <p:tavLst>
                                        <p:tav tm="0">
                                          <p:val>
                                            <p:fltVal val="90"/>
                                          </p:val>
                                        </p:tav>
                                        <p:tav tm="100000">
                                          <p:val>
                                            <p:fltVal val="0"/>
                                          </p:val>
                                        </p:tav>
                                      </p:tavLst>
                                    </p:anim>
                                    <p:animEffect transition="in" filter="fade">
                                      <p:cBhvr>
                                        <p:cTn id="22" dur="1000"/>
                                        <p:tgtEl>
                                          <p:spTgt spid="22"/>
                                        </p:tgtEl>
                                      </p:cBhvr>
                                    </p:animEffect>
                                  </p:childTnLst>
                                </p:cTn>
                              </p:par>
                              <p:par>
                                <p:cTn id="23" presetID="31" presetClass="entr" presetSubtype="0" fill="hold" grpId="0" nodeType="withEffect">
                                  <p:stCondLst>
                                    <p:cond delay="500"/>
                                  </p:stCondLst>
                                  <p:childTnLst>
                                    <p:set>
                                      <p:cBhvr>
                                        <p:cTn id="24" dur="1" fill="hold">
                                          <p:stCondLst>
                                            <p:cond delay="0"/>
                                          </p:stCondLst>
                                        </p:cTn>
                                        <p:tgtEl>
                                          <p:spTgt spid="23"/>
                                        </p:tgtEl>
                                        <p:attrNameLst>
                                          <p:attrName>style.visibility</p:attrName>
                                        </p:attrNameLst>
                                      </p:cBhvr>
                                      <p:to>
                                        <p:strVal val="visible"/>
                                      </p:to>
                                    </p:set>
                                    <p:anim calcmode="lin" valueType="num">
                                      <p:cBhvr>
                                        <p:cTn id="25" dur="1000" fill="hold"/>
                                        <p:tgtEl>
                                          <p:spTgt spid="23"/>
                                        </p:tgtEl>
                                        <p:attrNameLst>
                                          <p:attrName>ppt_w</p:attrName>
                                        </p:attrNameLst>
                                      </p:cBhvr>
                                      <p:tavLst>
                                        <p:tav tm="0">
                                          <p:val>
                                            <p:fltVal val="0"/>
                                          </p:val>
                                        </p:tav>
                                        <p:tav tm="100000">
                                          <p:val>
                                            <p:strVal val="#ppt_w"/>
                                          </p:val>
                                        </p:tav>
                                      </p:tavLst>
                                    </p:anim>
                                    <p:anim calcmode="lin" valueType="num">
                                      <p:cBhvr>
                                        <p:cTn id="26" dur="1000" fill="hold"/>
                                        <p:tgtEl>
                                          <p:spTgt spid="23"/>
                                        </p:tgtEl>
                                        <p:attrNameLst>
                                          <p:attrName>ppt_h</p:attrName>
                                        </p:attrNameLst>
                                      </p:cBhvr>
                                      <p:tavLst>
                                        <p:tav tm="0">
                                          <p:val>
                                            <p:fltVal val="0"/>
                                          </p:val>
                                        </p:tav>
                                        <p:tav tm="100000">
                                          <p:val>
                                            <p:strVal val="#ppt_h"/>
                                          </p:val>
                                        </p:tav>
                                      </p:tavLst>
                                    </p:anim>
                                    <p:anim calcmode="lin" valueType="num">
                                      <p:cBhvr>
                                        <p:cTn id="27" dur="1000" fill="hold"/>
                                        <p:tgtEl>
                                          <p:spTgt spid="23"/>
                                        </p:tgtEl>
                                        <p:attrNameLst>
                                          <p:attrName>style.rotation</p:attrName>
                                        </p:attrNameLst>
                                      </p:cBhvr>
                                      <p:tavLst>
                                        <p:tav tm="0">
                                          <p:val>
                                            <p:fltVal val="90"/>
                                          </p:val>
                                        </p:tav>
                                        <p:tav tm="100000">
                                          <p:val>
                                            <p:fltVal val="0"/>
                                          </p:val>
                                        </p:tav>
                                      </p:tavLst>
                                    </p:anim>
                                    <p:animEffect transition="in" filter="fade">
                                      <p:cBhvr>
                                        <p:cTn id="28" dur="1000"/>
                                        <p:tgtEl>
                                          <p:spTgt spid="23"/>
                                        </p:tgtEl>
                                      </p:cBhvr>
                                    </p:animEffect>
                                  </p:childTnLst>
                                </p:cTn>
                              </p:par>
                              <p:par>
                                <p:cTn id="29" presetID="31" presetClass="entr" presetSubtype="0" fill="hold" grpId="0" nodeType="withEffect">
                                  <p:stCondLst>
                                    <p:cond delay="500"/>
                                  </p:stCondLst>
                                  <p:childTnLst>
                                    <p:set>
                                      <p:cBhvr>
                                        <p:cTn id="30" dur="1" fill="hold">
                                          <p:stCondLst>
                                            <p:cond delay="0"/>
                                          </p:stCondLst>
                                        </p:cTn>
                                        <p:tgtEl>
                                          <p:spTgt spid="24"/>
                                        </p:tgtEl>
                                        <p:attrNameLst>
                                          <p:attrName>style.visibility</p:attrName>
                                        </p:attrNameLst>
                                      </p:cBhvr>
                                      <p:to>
                                        <p:strVal val="visible"/>
                                      </p:to>
                                    </p:set>
                                    <p:anim calcmode="lin" valueType="num">
                                      <p:cBhvr>
                                        <p:cTn id="31" dur="1000" fill="hold"/>
                                        <p:tgtEl>
                                          <p:spTgt spid="24"/>
                                        </p:tgtEl>
                                        <p:attrNameLst>
                                          <p:attrName>ppt_w</p:attrName>
                                        </p:attrNameLst>
                                      </p:cBhvr>
                                      <p:tavLst>
                                        <p:tav tm="0">
                                          <p:val>
                                            <p:fltVal val="0"/>
                                          </p:val>
                                        </p:tav>
                                        <p:tav tm="100000">
                                          <p:val>
                                            <p:strVal val="#ppt_w"/>
                                          </p:val>
                                        </p:tav>
                                      </p:tavLst>
                                    </p:anim>
                                    <p:anim calcmode="lin" valueType="num">
                                      <p:cBhvr>
                                        <p:cTn id="32" dur="1000" fill="hold"/>
                                        <p:tgtEl>
                                          <p:spTgt spid="24"/>
                                        </p:tgtEl>
                                        <p:attrNameLst>
                                          <p:attrName>ppt_h</p:attrName>
                                        </p:attrNameLst>
                                      </p:cBhvr>
                                      <p:tavLst>
                                        <p:tav tm="0">
                                          <p:val>
                                            <p:fltVal val="0"/>
                                          </p:val>
                                        </p:tav>
                                        <p:tav tm="100000">
                                          <p:val>
                                            <p:strVal val="#ppt_h"/>
                                          </p:val>
                                        </p:tav>
                                      </p:tavLst>
                                    </p:anim>
                                    <p:anim calcmode="lin" valueType="num">
                                      <p:cBhvr>
                                        <p:cTn id="33" dur="1000" fill="hold"/>
                                        <p:tgtEl>
                                          <p:spTgt spid="24"/>
                                        </p:tgtEl>
                                        <p:attrNameLst>
                                          <p:attrName>style.rotation</p:attrName>
                                        </p:attrNameLst>
                                      </p:cBhvr>
                                      <p:tavLst>
                                        <p:tav tm="0">
                                          <p:val>
                                            <p:fltVal val="90"/>
                                          </p:val>
                                        </p:tav>
                                        <p:tav tm="100000">
                                          <p:val>
                                            <p:fltVal val="0"/>
                                          </p:val>
                                        </p:tav>
                                      </p:tavLst>
                                    </p:anim>
                                    <p:animEffect transition="in" filter="fade">
                                      <p:cBhvr>
                                        <p:cTn id="34" dur="1000"/>
                                        <p:tgtEl>
                                          <p:spTgt spid="24"/>
                                        </p:tgtEl>
                                      </p:cBhvr>
                                    </p:animEffect>
                                  </p:childTnLst>
                                </p:cTn>
                              </p:par>
                              <p:par>
                                <p:cTn id="35" presetID="31" presetClass="entr" presetSubtype="0" fill="hold" grpId="0" nodeType="withEffect">
                                  <p:stCondLst>
                                    <p:cond delay="500"/>
                                  </p:stCondLst>
                                  <p:childTnLst>
                                    <p:set>
                                      <p:cBhvr>
                                        <p:cTn id="36" dur="1" fill="hold">
                                          <p:stCondLst>
                                            <p:cond delay="0"/>
                                          </p:stCondLst>
                                        </p:cTn>
                                        <p:tgtEl>
                                          <p:spTgt spid="25"/>
                                        </p:tgtEl>
                                        <p:attrNameLst>
                                          <p:attrName>style.visibility</p:attrName>
                                        </p:attrNameLst>
                                      </p:cBhvr>
                                      <p:to>
                                        <p:strVal val="visible"/>
                                      </p:to>
                                    </p:set>
                                    <p:anim calcmode="lin" valueType="num">
                                      <p:cBhvr>
                                        <p:cTn id="37" dur="1000" fill="hold"/>
                                        <p:tgtEl>
                                          <p:spTgt spid="25"/>
                                        </p:tgtEl>
                                        <p:attrNameLst>
                                          <p:attrName>ppt_w</p:attrName>
                                        </p:attrNameLst>
                                      </p:cBhvr>
                                      <p:tavLst>
                                        <p:tav tm="0">
                                          <p:val>
                                            <p:fltVal val="0"/>
                                          </p:val>
                                        </p:tav>
                                        <p:tav tm="100000">
                                          <p:val>
                                            <p:strVal val="#ppt_w"/>
                                          </p:val>
                                        </p:tav>
                                      </p:tavLst>
                                    </p:anim>
                                    <p:anim calcmode="lin" valueType="num">
                                      <p:cBhvr>
                                        <p:cTn id="38" dur="1000" fill="hold"/>
                                        <p:tgtEl>
                                          <p:spTgt spid="25"/>
                                        </p:tgtEl>
                                        <p:attrNameLst>
                                          <p:attrName>ppt_h</p:attrName>
                                        </p:attrNameLst>
                                      </p:cBhvr>
                                      <p:tavLst>
                                        <p:tav tm="0">
                                          <p:val>
                                            <p:fltVal val="0"/>
                                          </p:val>
                                        </p:tav>
                                        <p:tav tm="100000">
                                          <p:val>
                                            <p:strVal val="#ppt_h"/>
                                          </p:val>
                                        </p:tav>
                                      </p:tavLst>
                                    </p:anim>
                                    <p:anim calcmode="lin" valueType="num">
                                      <p:cBhvr>
                                        <p:cTn id="39" dur="1000" fill="hold"/>
                                        <p:tgtEl>
                                          <p:spTgt spid="25"/>
                                        </p:tgtEl>
                                        <p:attrNameLst>
                                          <p:attrName>style.rotation</p:attrName>
                                        </p:attrNameLst>
                                      </p:cBhvr>
                                      <p:tavLst>
                                        <p:tav tm="0">
                                          <p:val>
                                            <p:fltVal val="90"/>
                                          </p:val>
                                        </p:tav>
                                        <p:tav tm="100000">
                                          <p:val>
                                            <p:fltVal val="0"/>
                                          </p:val>
                                        </p:tav>
                                      </p:tavLst>
                                    </p:anim>
                                    <p:animEffect transition="in" filter="fade">
                                      <p:cBhvr>
                                        <p:cTn id="40" dur="1000"/>
                                        <p:tgtEl>
                                          <p:spTgt spid="25"/>
                                        </p:tgtEl>
                                      </p:cBhvr>
                                    </p:animEffect>
                                  </p:childTnLst>
                                </p:cTn>
                              </p:par>
                              <p:par>
                                <p:cTn id="41" presetID="31" presetClass="entr" presetSubtype="0" fill="hold" grpId="0" nodeType="withEffect">
                                  <p:stCondLst>
                                    <p:cond delay="1000"/>
                                  </p:stCondLst>
                                  <p:childTnLst>
                                    <p:set>
                                      <p:cBhvr>
                                        <p:cTn id="42" dur="1" fill="hold">
                                          <p:stCondLst>
                                            <p:cond delay="0"/>
                                          </p:stCondLst>
                                        </p:cTn>
                                        <p:tgtEl>
                                          <p:spTgt spid="30"/>
                                        </p:tgtEl>
                                        <p:attrNameLst>
                                          <p:attrName>style.visibility</p:attrName>
                                        </p:attrNameLst>
                                      </p:cBhvr>
                                      <p:to>
                                        <p:strVal val="visible"/>
                                      </p:to>
                                    </p:set>
                                    <p:anim calcmode="lin" valueType="num">
                                      <p:cBhvr>
                                        <p:cTn id="43" dur="1000" fill="hold"/>
                                        <p:tgtEl>
                                          <p:spTgt spid="30"/>
                                        </p:tgtEl>
                                        <p:attrNameLst>
                                          <p:attrName>ppt_w</p:attrName>
                                        </p:attrNameLst>
                                      </p:cBhvr>
                                      <p:tavLst>
                                        <p:tav tm="0">
                                          <p:val>
                                            <p:fltVal val="0"/>
                                          </p:val>
                                        </p:tav>
                                        <p:tav tm="100000">
                                          <p:val>
                                            <p:strVal val="#ppt_w"/>
                                          </p:val>
                                        </p:tav>
                                      </p:tavLst>
                                    </p:anim>
                                    <p:anim calcmode="lin" valueType="num">
                                      <p:cBhvr>
                                        <p:cTn id="44" dur="1000" fill="hold"/>
                                        <p:tgtEl>
                                          <p:spTgt spid="30"/>
                                        </p:tgtEl>
                                        <p:attrNameLst>
                                          <p:attrName>ppt_h</p:attrName>
                                        </p:attrNameLst>
                                      </p:cBhvr>
                                      <p:tavLst>
                                        <p:tav tm="0">
                                          <p:val>
                                            <p:fltVal val="0"/>
                                          </p:val>
                                        </p:tav>
                                        <p:tav tm="100000">
                                          <p:val>
                                            <p:strVal val="#ppt_h"/>
                                          </p:val>
                                        </p:tav>
                                      </p:tavLst>
                                    </p:anim>
                                    <p:anim calcmode="lin" valueType="num">
                                      <p:cBhvr>
                                        <p:cTn id="45" dur="1000" fill="hold"/>
                                        <p:tgtEl>
                                          <p:spTgt spid="30"/>
                                        </p:tgtEl>
                                        <p:attrNameLst>
                                          <p:attrName>style.rotation</p:attrName>
                                        </p:attrNameLst>
                                      </p:cBhvr>
                                      <p:tavLst>
                                        <p:tav tm="0">
                                          <p:val>
                                            <p:fltVal val="90"/>
                                          </p:val>
                                        </p:tav>
                                        <p:tav tm="100000">
                                          <p:val>
                                            <p:fltVal val="0"/>
                                          </p:val>
                                        </p:tav>
                                      </p:tavLst>
                                    </p:anim>
                                    <p:animEffect transition="in" filter="fade">
                                      <p:cBhvr>
                                        <p:cTn id="46" dur="1000"/>
                                        <p:tgtEl>
                                          <p:spTgt spid="30"/>
                                        </p:tgtEl>
                                      </p:cBhvr>
                                    </p:animEffect>
                                  </p:childTnLst>
                                </p:cTn>
                              </p:par>
                              <p:par>
                                <p:cTn id="47" presetID="31" presetClass="entr" presetSubtype="0" fill="hold" grpId="0" nodeType="withEffect">
                                  <p:stCondLst>
                                    <p:cond delay="1000"/>
                                  </p:stCondLst>
                                  <p:childTnLst>
                                    <p:set>
                                      <p:cBhvr>
                                        <p:cTn id="48" dur="1" fill="hold">
                                          <p:stCondLst>
                                            <p:cond delay="0"/>
                                          </p:stCondLst>
                                        </p:cTn>
                                        <p:tgtEl>
                                          <p:spTgt spid="31"/>
                                        </p:tgtEl>
                                        <p:attrNameLst>
                                          <p:attrName>style.visibility</p:attrName>
                                        </p:attrNameLst>
                                      </p:cBhvr>
                                      <p:to>
                                        <p:strVal val="visible"/>
                                      </p:to>
                                    </p:set>
                                    <p:anim calcmode="lin" valueType="num">
                                      <p:cBhvr>
                                        <p:cTn id="49" dur="1000" fill="hold"/>
                                        <p:tgtEl>
                                          <p:spTgt spid="31"/>
                                        </p:tgtEl>
                                        <p:attrNameLst>
                                          <p:attrName>ppt_w</p:attrName>
                                        </p:attrNameLst>
                                      </p:cBhvr>
                                      <p:tavLst>
                                        <p:tav tm="0">
                                          <p:val>
                                            <p:fltVal val="0"/>
                                          </p:val>
                                        </p:tav>
                                        <p:tav tm="100000">
                                          <p:val>
                                            <p:strVal val="#ppt_w"/>
                                          </p:val>
                                        </p:tav>
                                      </p:tavLst>
                                    </p:anim>
                                    <p:anim calcmode="lin" valueType="num">
                                      <p:cBhvr>
                                        <p:cTn id="50" dur="1000" fill="hold"/>
                                        <p:tgtEl>
                                          <p:spTgt spid="31"/>
                                        </p:tgtEl>
                                        <p:attrNameLst>
                                          <p:attrName>ppt_h</p:attrName>
                                        </p:attrNameLst>
                                      </p:cBhvr>
                                      <p:tavLst>
                                        <p:tav tm="0">
                                          <p:val>
                                            <p:fltVal val="0"/>
                                          </p:val>
                                        </p:tav>
                                        <p:tav tm="100000">
                                          <p:val>
                                            <p:strVal val="#ppt_h"/>
                                          </p:val>
                                        </p:tav>
                                      </p:tavLst>
                                    </p:anim>
                                    <p:anim calcmode="lin" valueType="num">
                                      <p:cBhvr>
                                        <p:cTn id="51" dur="1000" fill="hold"/>
                                        <p:tgtEl>
                                          <p:spTgt spid="31"/>
                                        </p:tgtEl>
                                        <p:attrNameLst>
                                          <p:attrName>style.rotation</p:attrName>
                                        </p:attrNameLst>
                                      </p:cBhvr>
                                      <p:tavLst>
                                        <p:tav tm="0">
                                          <p:val>
                                            <p:fltVal val="90"/>
                                          </p:val>
                                        </p:tav>
                                        <p:tav tm="100000">
                                          <p:val>
                                            <p:fltVal val="0"/>
                                          </p:val>
                                        </p:tav>
                                      </p:tavLst>
                                    </p:anim>
                                    <p:animEffect transition="in" filter="fade">
                                      <p:cBhvr>
                                        <p:cTn id="52" dur="1000"/>
                                        <p:tgtEl>
                                          <p:spTgt spid="31"/>
                                        </p:tgtEl>
                                      </p:cBhvr>
                                    </p:animEffect>
                                  </p:childTnLst>
                                </p:cTn>
                              </p:par>
                              <p:par>
                                <p:cTn id="53" presetID="31" presetClass="entr" presetSubtype="0" fill="hold" grpId="0" nodeType="withEffect">
                                  <p:stCondLst>
                                    <p:cond delay="1000"/>
                                  </p:stCondLst>
                                  <p:childTnLst>
                                    <p:set>
                                      <p:cBhvr>
                                        <p:cTn id="54" dur="1" fill="hold">
                                          <p:stCondLst>
                                            <p:cond delay="0"/>
                                          </p:stCondLst>
                                        </p:cTn>
                                        <p:tgtEl>
                                          <p:spTgt spid="32"/>
                                        </p:tgtEl>
                                        <p:attrNameLst>
                                          <p:attrName>style.visibility</p:attrName>
                                        </p:attrNameLst>
                                      </p:cBhvr>
                                      <p:to>
                                        <p:strVal val="visible"/>
                                      </p:to>
                                    </p:set>
                                    <p:anim calcmode="lin" valueType="num">
                                      <p:cBhvr>
                                        <p:cTn id="55" dur="1000" fill="hold"/>
                                        <p:tgtEl>
                                          <p:spTgt spid="32"/>
                                        </p:tgtEl>
                                        <p:attrNameLst>
                                          <p:attrName>ppt_w</p:attrName>
                                        </p:attrNameLst>
                                      </p:cBhvr>
                                      <p:tavLst>
                                        <p:tav tm="0">
                                          <p:val>
                                            <p:fltVal val="0"/>
                                          </p:val>
                                        </p:tav>
                                        <p:tav tm="100000">
                                          <p:val>
                                            <p:strVal val="#ppt_w"/>
                                          </p:val>
                                        </p:tav>
                                      </p:tavLst>
                                    </p:anim>
                                    <p:anim calcmode="lin" valueType="num">
                                      <p:cBhvr>
                                        <p:cTn id="56" dur="1000" fill="hold"/>
                                        <p:tgtEl>
                                          <p:spTgt spid="32"/>
                                        </p:tgtEl>
                                        <p:attrNameLst>
                                          <p:attrName>ppt_h</p:attrName>
                                        </p:attrNameLst>
                                      </p:cBhvr>
                                      <p:tavLst>
                                        <p:tav tm="0">
                                          <p:val>
                                            <p:fltVal val="0"/>
                                          </p:val>
                                        </p:tav>
                                        <p:tav tm="100000">
                                          <p:val>
                                            <p:strVal val="#ppt_h"/>
                                          </p:val>
                                        </p:tav>
                                      </p:tavLst>
                                    </p:anim>
                                    <p:anim calcmode="lin" valueType="num">
                                      <p:cBhvr>
                                        <p:cTn id="57" dur="1000" fill="hold"/>
                                        <p:tgtEl>
                                          <p:spTgt spid="32"/>
                                        </p:tgtEl>
                                        <p:attrNameLst>
                                          <p:attrName>style.rotation</p:attrName>
                                        </p:attrNameLst>
                                      </p:cBhvr>
                                      <p:tavLst>
                                        <p:tav tm="0">
                                          <p:val>
                                            <p:fltVal val="90"/>
                                          </p:val>
                                        </p:tav>
                                        <p:tav tm="100000">
                                          <p:val>
                                            <p:fltVal val="0"/>
                                          </p:val>
                                        </p:tav>
                                      </p:tavLst>
                                    </p:anim>
                                    <p:animEffect transition="in" filter="fade">
                                      <p:cBhvr>
                                        <p:cTn id="58" dur="1000"/>
                                        <p:tgtEl>
                                          <p:spTgt spid="32"/>
                                        </p:tgtEl>
                                      </p:cBhvr>
                                    </p:animEffect>
                                  </p:childTnLst>
                                </p:cTn>
                              </p:par>
                              <p:par>
                                <p:cTn id="59" presetID="31" presetClass="entr" presetSubtype="0" fill="hold" grpId="0" nodeType="withEffect">
                                  <p:stCondLst>
                                    <p:cond delay="1500"/>
                                  </p:stCondLst>
                                  <p:childTnLst>
                                    <p:set>
                                      <p:cBhvr>
                                        <p:cTn id="60" dur="1" fill="hold">
                                          <p:stCondLst>
                                            <p:cond delay="0"/>
                                          </p:stCondLst>
                                        </p:cTn>
                                        <p:tgtEl>
                                          <p:spTgt spid="33"/>
                                        </p:tgtEl>
                                        <p:attrNameLst>
                                          <p:attrName>style.visibility</p:attrName>
                                        </p:attrNameLst>
                                      </p:cBhvr>
                                      <p:to>
                                        <p:strVal val="visible"/>
                                      </p:to>
                                    </p:set>
                                    <p:anim calcmode="lin" valueType="num">
                                      <p:cBhvr>
                                        <p:cTn id="61" dur="1000" fill="hold"/>
                                        <p:tgtEl>
                                          <p:spTgt spid="33"/>
                                        </p:tgtEl>
                                        <p:attrNameLst>
                                          <p:attrName>ppt_w</p:attrName>
                                        </p:attrNameLst>
                                      </p:cBhvr>
                                      <p:tavLst>
                                        <p:tav tm="0">
                                          <p:val>
                                            <p:fltVal val="0"/>
                                          </p:val>
                                        </p:tav>
                                        <p:tav tm="100000">
                                          <p:val>
                                            <p:strVal val="#ppt_w"/>
                                          </p:val>
                                        </p:tav>
                                      </p:tavLst>
                                    </p:anim>
                                    <p:anim calcmode="lin" valueType="num">
                                      <p:cBhvr>
                                        <p:cTn id="62" dur="1000" fill="hold"/>
                                        <p:tgtEl>
                                          <p:spTgt spid="33"/>
                                        </p:tgtEl>
                                        <p:attrNameLst>
                                          <p:attrName>ppt_h</p:attrName>
                                        </p:attrNameLst>
                                      </p:cBhvr>
                                      <p:tavLst>
                                        <p:tav tm="0">
                                          <p:val>
                                            <p:fltVal val="0"/>
                                          </p:val>
                                        </p:tav>
                                        <p:tav tm="100000">
                                          <p:val>
                                            <p:strVal val="#ppt_h"/>
                                          </p:val>
                                        </p:tav>
                                      </p:tavLst>
                                    </p:anim>
                                    <p:anim calcmode="lin" valueType="num">
                                      <p:cBhvr>
                                        <p:cTn id="63" dur="1000" fill="hold"/>
                                        <p:tgtEl>
                                          <p:spTgt spid="33"/>
                                        </p:tgtEl>
                                        <p:attrNameLst>
                                          <p:attrName>style.rotation</p:attrName>
                                        </p:attrNameLst>
                                      </p:cBhvr>
                                      <p:tavLst>
                                        <p:tav tm="0">
                                          <p:val>
                                            <p:fltVal val="90"/>
                                          </p:val>
                                        </p:tav>
                                        <p:tav tm="100000">
                                          <p:val>
                                            <p:fltVal val="0"/>
                                          </p:val>
                                        </p:tav>
                                      </p:tavLst>
                                    </p:anim>
                                    <p:animEffect transition="in" filter="fade">
                                      <p:cBhvr>
                                        <p:cTn id="64" dur="1000"/>
                                        <p:tgtEl>
                                          <p:spTgt spid="33"/>
                                        </p:tgtEl>
                                      </p:cBhvr>
                                    </p:animEffect>
                                  </p:childTnLst>
                                </p:cTn>
                              </p:par>
                              <p:par>
                                <p:cTn id="65" presetID="31" presetClass="entr" presetSubtype="0" fill="hold" grpId="0" nodeType="withEffect">
                                  <p:stCondLst>
                                    <p:cond delay="1500"/>
                                  </p:stCondLst>
                                  <p:childTnLst>
                                    <p:set>
                                      <p:cBhvr>
                                        <p:cTn id="66" dur="1" fill="hold">
                                          <p:stCondLst>
                                            <p:cond delay="0"/>
                                          </p:stCondLst>
                                        </p:cTn>
                                        <p:tgtEl>
                                          <p:spTgt spid="38"/>
                                        </p:tgtEl>
                                        <p:attrNameLst>
                                          <p:attrName>style.visibility</p:attrName>
                                        </p:attrNameLst>
                                      </p:cBhvr>
                                      <p:to>
                                        <p:strVal val="visible"/>
                                      </p:to>
                                    </p:set>
                                    <p:anim calcmode="lin" valueType="num">
                                      <p:cBhvr>
                                        <p:cTn id="67" dur="1000" fill="hold"/>
                                        <p:tgtEl>
                                          <p:spTgt spid="38"/>
                                        </p:tgtEl>
                                        <p:attrNameLst>
                                          <p:attrName>ppt_w</p:attrName>
                                        </p:attrNameLst>
                                      </p:cBhvr>
                                      <p:tavLst>
                                        <p:tav tm="0">
                                          <p:val>
                                            <p:fltVal val="0"/>
                                          </p:val>
                                        </p:tav>
                                        <p:tav tm="100000">
                                          <p:val>
                                            <p:strVal val="#ppt_w"/>
                                          </p:val>
                                        </p:tav>
                                      </p:tavLst>
                                    </p:anim>
                                    <p:anim calcmode="lin" valueType="num">
                                      <p:cBhvr>
                                        <p:cTn id="68" dur="1000" fill="hold"/>
                                        <p:tgtEl>
                                          <p:spTgt spid="38"/>
                                        </p:tgtEl>
                                        <p:attrNameLst>
                                          <p:attrName>ppt_h</p:attrName>
                                        </p:attrNameLst>
                                      </p:cBhvr>
                                      <p:tavLst>
                                        <p:tav tm="0">
                                          <p:val>
                                            <p:fltVal val="0"/>
                                          </p:val>
                                        </p:tav>
                                        <p:tav tm="100000">
                                          <p:val>
                                            <p:strVal val="#ppt_h"/>
                                          </p:val>
                                        </p:tav>
                                      </p:tavLst>
                                    </p:anim>
                                    <p:anim calcmode="lin" valueType="num">
                                      <p:cBhvr>
                                        <p:cTn id="69" dur="1000" fill="hold"/>
                                        <p:tgtEl>
                                          <p:spTgt spid="38"/>
                                        </p:tgtEl>
                                        <p:attrNameLst>
                                          <p:attrName>style.rotation</p:attrName>
                                        </p:attrNameLst>
                                      </p:cBhvr>
                                      <p:tavLst>
                                        <p:tav tm="0">
                                          <p:val>
                                            <p:fltVal val="90"/>
                                          </p:val>
                                        </p:tav>
                                        <p:tav tm="100000">
                                          <p:val>
                                            <p:fltVal val="0"/>
                                          </p:val>
                                        </p:tav>
                                      </p:tavLst>
                                    </p:anim>
                                    <p:animEffect transition="in" filter="fade">
                                      <p:cBhvr>
                                        <p:cTn id="70" dur="1000"/>
                                        <p:tgtEl>
                                          <p:spTgt spid="38"/>
                                        </p:tgtEl>
                                      </p:cBhvr>
                                    </p:animEffect>
                                  </p:childTnLst>
                                </p:cTn>
                              </p:par>
                              <p:par>
                                <p:cTn id="71" presetID="31" presetClass="entr" presetSubtype="0" fill="hold" grpId="0" nodeType="withEffect">
                                  <p:stCondLst>
                                    <p:cond delay="1500"/>
                                  </p:stCondLst>
                                  <p:childTnLst>
                                    <p:set>
                                      <p:cBhvr>
                                        <p:cTn id="72" dur="1" fill="hold">
                                          <p:stCondLst>
                                            <p:cond delay="0"/>
                                          </p:stCondLst>
                                        </p:cTn>
                                        <p:tgtEl>
                                          <p:spTgt spid="41"/>
                                        </p:tgtEl>
                                        <p:attrNameLst>
                                          <p:attrName>style.visibility</p:attrName>
                                        </p:attrNameLst>
                                      </p:cBhvr>
                                      <p:to>
                                        <p:strVal val="visible"/>
                                      </p:to>
                                    </p:set>
                                    <p:anim calcmode="lin" valueType="num">
                                      <p:cBhvr>
                                        <p:cTn id="73" dur="1000" fill="hold"/>
                                        <p:tgtEl>
                                          <p:spTgt spid="41"/>
                                        </p:tgtEl>
                                        <p:attrNameLst>
                                          <p:attrName>ppt_w</p:attrName>
                                        </p:attrNameLst>
                                      </p:cBhvr>
                                      <p:tavLst>
                                        <p:tav tm="0">
                                          <p:val>
                                            <p:fltVal val="0"/>
                                          </p:val>
                                        </p:tav>
                                        <p:tav tm="100000">
                                          <p:val>
                                            <p:strVal val="#ppt_w"/>
                                          </p:val>
                                        </p:tav>
                                      </p:tavLst>
                                    </p:anim>
                                    <p:anim calcmode="lin" valueType="num">
                                      <p:cBhvr>
                                        <p:cTn id="74" dur="1000" fill="hold"/>
                                        <p:tgtEl>
                                          <p:spTgt spid="41"/>
                                        </p:tgtEl>
                                        <p:attrNameLst>
                                          <p:attrName>ppt_h</p:attrName>
                                        </p:attrNameLst>
                                      </p:cBhvr>
                                      <p:tavLst>
                                        <p:tav tm="0">
                                          <p:val>
                                            <p:fltVal val="0"/>
                                          </p:val>
                                        </p:tav>
                                        <p:tav tm="100000">
                                          <p:val>
                                            <p:strVal val="#ppt_h"/>
                                          </p:val>
                                        </p:tav>
                                      </p:tavLst>
                                    </p:anim>
                                    <p:anim calcmode="lin" valueType="num">
                                      <p:cBhvr>
                                        <p:cTn id="75" dur="1000" fill="hold"/>
                                        <p:tgtEl>
                                          <p:spTgt spid="41"/>
                                        </p:tgtEl>
                                        <p:attrNameLst>
                                          <p:attrName>style.rotation</p:attrName>
                                        </p:attrNameLst>
                                      </p:cBhvr>
                                      <p:tavLst>
                                        <p:tav tm="0">
                                          <p:val>
                                            <p:fltVal val="90"/>
                                          </p:val>
                                        </p:tav>
                                        <p:tav tm="100000">
                                          <p:val>
                                            <p:fltVal val="0"/>
                                          </p:val>
                                        </p:tav>
                                      </p:tavLst>
                                    </p:anim>
                                    <p:animEffect transition="in" filter="fade">
                                      <p:cBhvr>
                                        <p:cTn id="76" dur="1000"/>
                                        <p:tgtEl>
                                          <p:spTgt spid="41"/>
                                        </p:tgtEl>
                                      </p:cBhvr>
                                    </p:animEffect>
                                  </p:childTnLst>
                                </p:cTn>
                              </p:par>
                            </p:childTnLst>
                          </p:cTn>
                        </p:par>
                        <p:par>
                          <p:cTn id="77" fill="hold">
                            <p:stCondLst>
                              <p:cond delay="1000"/>
                            </p:stCondLst>
                            <p:childTnLst>
                              <p:par>
                                <p:cTn id="78" presetID="22" presetClass="entr" presetSubtype="1" fill="hold" grpId="0" nodeType="afterEffect">
                                  <p:stCondLst>
                                    <p:cond delay="0"/>
                                  </p:stCondLst>
                                  <p:childTnLst>
                                    <p:set>
                                      <p:cBhvr>
                                        <p:cTn id="79" dur="1" fill="hold">
                                          <p:stCondLst>
                                            <p:cond delay="0"/>
                                          </p:stCondLst>
                                        </p:cTn>
                                        <p:tgtEl>
                                          <p:spTgt spid="66"/>
                                        </p:tgtEl>
                                        <p:attrNameLst>
                                          <p:attrName>style.visibility</p:attrName>
                                        </p:attrNameLst>
                                      </p:cBhvr>
                                      <p:to>
                                        <p:strVal val="visible"/>
                                      </p:to>
                                    </p:set>
                                    <p:animEffect transition="in" filter="wipe(up)">
                                      <p:cBhvr>
                                        <p:cTn id="80" dur="500"/>
                                        <p:tgtEl>
                                          <p:spTgt spid="66"/>
                                        </p:tgtEl>
                                      </p:cBhvr>
                                    </p:animEffect>
                                  </p:childTnLst>
                                </p:cTn>
                              </p:par>
                            </p:childTnLst>
                          </p:cTn>
                        </p:par>
                        <p:par>
                          <p:cTn id="81" fill="hold">
                            <p:stCondLst>
                              <p:cond delay="1500"/>
                            </p:stCondLst>
                            <p:childTnLst>
                              <p:par>
                                <p:cTn id="82" presetID="22" presetClass="entr" presetSubtype="1" fill="hold" grpId="0" nodeType="afterEffect">
                                  <p:stCondLst>
                                    <p:cond delay="0"/>
                                  </p:stCondLst>
                                  <p:childTnLst>
                                    <p:set>
                                      <p:cBhvr>
                                        <p:cTn id="83" dur="1" fill="hold">
                                          <p:stCondLst>
                                            <p:cond delay="0"/>
                                          </p:stCondLst>
                                        </p:cTn>
                                        <p:tgtEl>
                                          <p:spTgt spid="67"/>
                                        </p:tgtEl>
                                        <p:attrNameLst>
                                          <p:attrName>style.visibility</p:attrName>
                                        </p:attrNameLst>
                                      </p:cBhvr>
                                      <p:to>
                                        <p:strVal val="visible"/>
                                      </p:to>
                                    </p:set>
                                    <p:animEffect transition="in" filter="wipe(up)">
                                      <p:cBhvr>
                                        <p:cTn id="84" dur="500"/>
                                        <p:tgtEl>
                                          <p:spTgt spid="67"/>
                                        </p:tgtEl>
                                      </p:cBhvr>
                                    </p:animEffect>
                                  </p:childTnLst>
                                </p:cTn>
                              </p:par>
                            </p:childTnLst>
                          </p:cTn>
                        </p:par>
                        <p:par>
                          <p:cTn id="85" fill="hold">
                            <p:stCondLst>
                              <p:cond delay="2000"/>
                            </p:stCondLst>
                            <p:childTnLst>
                              <p:par>
                                <p:cTn id="86" presetID="22" presetClass="entr" presetSubtype="1" fill="hold" grpId="0" nodeType="afterEffect">
                                  <p:stCondLst>
                                    <p:cond delay="0"/>
                                  </p:stCondLst>
                                  <p:childTnLst>
                                    <p:set>
                                      <p:cBhvr>
                                        <p:cTn id="87" dur="1" fill="hold">
                                          <p:stCondLst>
                                            <p:cond delay="0"/>
                                          </p:stCondLst>
                                        </p:cTn>
                                        <p:tgtEl>
                                          <p:spTgt spid="68"/>
                                        </p:tgtEl>
                                        <p:attrNameLst>
                                          <p:attrName>style.visibility</p:attrName>
                                        </p:attrNameLst>
                                      </p:cBhvr>
                                      <p:to>
                                        <p:strVal val="visible"/>
                                      </p:to>
                                    </p:set>
                                    <p:animEffect transition="in" filter="wipe(up)">
                                      <p:cBhvr>
                                        <p:cTn id="88" dur="500"/>
                                        <p:tgtEl>
                                          <p:spTgt spid="68"/>
                                        </p:tgtEl>
                                      </p:cBhvr>
                                    </p:animEffect>
                                  </p:childTnLst>
                                </p:cTn>
                              </p:par>
                            </p:childTnLst>
                          </p:cTn>
                        </p:par>
                        <p:par>
                          <p:cTn id="89" fill="hold">
                            <p:stCondLst>
                              <p:cond delay="2500"/>
                            </p:stCondLst>
                            <p:childTnLst>
                              <p:par>
                                <p:cTn id="90" presetID="22" presetClass="entr" presetSubtype="1" fill="hold" grpId="0" nodeType="afterEffect">
                                  <p:stCondLst>
                                    <p:cond delay="0"/>
                                  </p:stCondLst>
                                  <p:childTnLst>
                                    <p:set>
                                      <p:cBhvr>
                                        <p:cTn id="91" dur="1" fill="hold">
                                          <p:stCondLst>
                                            <p:cond delay="0"/>
                                          </p:stCondLst>
                                        </p:cTn>
                                        <p:tgtEl>
                                          <p:spTgt spid="69"/>
                                        </p:tgtEl>
                                        <p:attrNameLst>
                                          <p:attrName>style.visibility</p:attrName>
                                        </p:attrNameLst>
                                      </p:cBhvr>
                                      <p:to>
                                        <p:strVal val="visible"/>
                                      </p:to>
                                    </p:set>
                                    <p:animEffect transition="in" filter="wipe(up)">
                                      <p:cBhvr>
                                        <p:cTn id="92" dur="500"/>
                                        <p:tgtEl>
                                          <p:spTgt spid="69"/>
                                        </p:tgtEl>
                                      </p:cBhvr>
                                    </p:animEffect>
                                  </p:childTnLst>
                                </p:cTn>
                              </p:par>
                            </p:childTnLst>
                          </p:cTn>
                        </p:par>
                        <p:par>
                          <p:cTn id="93" fill="hold">
                            <p:stCondLst>
                              <p:cond delay="3000"/>
                            </p:stCondLst>
                            <p:childTnLst>
                              <p:par>
                                <p:cTn id="94" presetID="1" presetClass="entr" presetSubtype="0" fill="hold" grpId="0" nodeType="afterEffect">
                                  <p:stCondLst>
                                    <p:cond delay="0"/>
                                  </p:stCondLst>
                                  <p:childTnLst>
                                    <p:set>
                                      <p:cBhvr>
                                        <p:cTn id="95" dur="1" fill="hold">
                                          <p:stCondLst>
                                            <p:cond delay="0"/>
                                          </p:stCondLst>
                                        </p:cTn>
                                        <p:tgtEl>
                                          <p:spTgt spid="70"/>
                                        </p:tgtEl>
                                        <p:attrNameLst>
                                          <p:attrName>style.visibility</p:attrName>
                                        </p:attrNameLst>
                                      </p:cBhvr>
                                      <p:to>
                                        <p:strVal val="visible"/>
                                      </p:to>
                                    </p:set>
                                  </p:childTnLst>
                                </p:cTn>
                              </p:par>
                              <p:par>
                                <p:cTn id="96" presetID="35" presetClass="path" presetSubtype="0" accel="50000" decel="50000" fill="hold" grpId="1" nodeType="withEffect">
                                  <p:stCondLst>
                                    <p:cond delay="0"/>
                                  </p:stCondLst>
                                  <p:childTnLst>
                                    <p:animMotion origin="layout" path="M -3.56836E-6 -3.7037E-7 L 0.36686 0.15278 " pathEditMode="relative" rAng="0" ptsTypes="AA">
                                      <p:cBhvr>
                                        <p:cTn id="97" dur="500" spd="-99900" fill="hold"/>
                                        <p:tgtEl>
                                          <p:spTgt spid="70"/>
                                        </p:tgtEl>
                                        <p:attrNameLst>
                                          <p:attrName>ppt_x</p:attrName>
                                          <p:attrName>ppt_y</p:attrName>
                                        </p:attrNameLst>
                                      </p:cBhvr>
                                      <p:rCtr x="18343" y="7639"/>
                                    </p:animMotion>
                                  </p:childTnLst>
                                </p:cTn>
                              </p:par>
                              <p:par>
                                <p:cTn id="98" presetID="1" presetClass="entr" presetSubtype="0" fill="hold" grpId="0" nodeType="withEffect">
                                  <p:stCondLst>
                                    <p:cond delay="0"/>
                                  </p:stCondLst>
                                  <p:childTnLst>
                                    <p:set>
                                      <p:cBhvr>
                                        <p:cTn id="99" dur="1" fill="hold">
                                          <p:stCondLst>
                                            <p:cond delay="0"/>
                                          </p:stCondLst>
                                        </p:cTn>
                                        <p:tgtEl>
                                          <p:spTgt spid="71"/>
                                        </p:tgtEl>
                                        <p:attrNameLst>
                                          <p:attrName>style.visibility</p:attrName>
                                        </p:attrNameLst>
                                      </p:cBhvr>
                                      <p:to>
                                        <p:strVal val="visible"/>
                                      </p:to>
                                    </p:set>
                                  </p:childTnLst>
                                </p:cTn>
                              </p:par>
                              <p:par>
                                <p:cTn id="100" presetID="35" presetClass="path" presetSubtype="0" accel="50000" decel="50000" fill="hold" grpId="1" nodeType="withEffect">
                                  <p:stCondLst>
                                    <p:cond delay="0"/>
                                  </p:stCondLst>
                                  <p:childTnLst>
                                    <p:animMotion origin="layout" path="M 7.85742E-7 -3.33333E-6 L -0.39495 -0.11018 " pathEditMode="relative" rAng="0" ptsTypes="AA">
                                      <p:cBhvr>
                                        <p:cTn id="101" dur="500" spd="-99900" fill="hold"/>
                                        <p:tgtEl>
                                          <p:spTgt spid="71"/>
                                        </p:tgtEl>
                                        <p:attrNameLst>
                                          <p:attrName>ppt_x</p:attrName>
                                          <p:attrName>ppt_y</p:attrName>
                                        </p:attrNameLst>
                                      </p:cBhvr>
                                      <p:rCtr x="-19748" y="-5509"/>
                                    </p:animMotion>
                                  </p:childTnLst>
                                </p:cTn>
                              </p:par>
                            </p:childTnLst>
                          </p:cTn>
                        </p:par>
                        <p:par>
                          <p:cTn id="102" fill="hold">
                            <p:stCondLst>
                              <p:cond delay="3000"/>
                            </p:stCondLst>
                            <p:childTnLst>
                              <p:par>
                                <p:cTn id="103" presetID="18" presetClass="entr" presetSubtype="3" fill="hold" grpId="0" nodeType="afterEffect">
                                  <p:stCondLst>
                                    <p:cond delay="0"/>
                                  </p:stCondLst>
                                  <p:childTnLst>
                                    <p:set>
                                      <p:cBhvr>
                                        <p:cTn id="104" dur="1" fill="hold">
                                          <p:stCondLst>
                                            <p:cond delay="0"/>
                                          </p:stCondLst>
                                        </p:cTn>
                                        <p:tgtEl>
                                          <p:spTgt spid="72"/>
                                        </p:tgtEl>
                                        <p:attrNameLst>
                                          <p:attrName>style.visibility</p:attrName>
                                        </p:attrNameLst>
                                      </p:cBhvr>
                                      <p:to>
                                        <p:strVal val="visible"/>
                                      </p:to>
                                    </p:set>
                                    <p:animEffect transition="in" filter="strips(upRight)">
                                      <p:cBhvr>
                                        <p:cTn id="105" dur="500"/>
                                        <p:tgtEl>
                                          <p:spTgt spid="72"/>
                                        </p:tgtEl>
                                      </p:cBhvr>
                                    </p:animEffect>
                                  </p:childTnLst>
                                </p:cTn>
                              </p:par>
                            </p:childTnLst>
                          </p:cTn>
                        </p:par>
                        <p:par>
                          <p:cTn id="106" fill="hold">
                            <p:stCondLst>
                              <p:cond delay="3500"/>
                            </p:stCondLst>
                            <p:childTnLst>
                              <p:par>
                                <p:cTn id="107" presetID="10" presetClass="entr" presetSubtype="0" fill="hold" grpId="0" nodeType="afterEffect">
                                  <p:stCondLst>
                                    <p:cond delay="0"/>
                                  </p:stCondLst>
                                  <p:childTnLst>
                                    <p:set>
                                      <p:cBhvr>
                                        <p:cTn id="108" dur="1" fill="hold">
                                          <p:stCondLst>
                                            <p:cond delay="0"/>
                                          </p:stCondLst>
                                        </p:cTn>
                                        <p:tgtEl>
                                          <p:spTgt spid="73"/>
                                        </p:tgtEl>
                                        <p:attrNameLst>
                                          <p:attrName>style.visibility</p:attrName>
                                        </p:attrNameLst>
                                      </p:cBhvr>
                                      <p:to>
                                        <p:strVal val="visible"/>
                                      </p:to>
                                    </p:set>
                                    <p:animEffect transition="in" filter="fade">
                                      <p:cBhvr>
                                        <p:cTn id="109" dur="125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30" grpId="0" animBg="1"/>
      <p:bldP spid="31" grpId="0" animBg="1"/>
      <p:bldP spid="32" grpId="0" animBg="1"/>
      <p:bldP spid="33" grpId="0" animBg="1"/>
      <p:bldP spid="38" grpId="0" animBg="1"/>
      <p:bldP spid="41" grpId="0" animBg="1"/>
      <p:bldP spid="66" grpId="0"/>
      <p:bldP spid="67" grpId="0"/>
      <p:bldP spid="68" grpId="0"/>
      <p:bldP spid="69" grpId="0"/>
      <p:bldP spid="70" grpId="0" animBg="1"/>
      <p:bldP spid="70" grpId="1" animBg="1"/>
      <p:bldP spid="71" grpId="0" animBg="1"/>
      <p:bldP spid="71" grpId="1" animBg="1"/>
      <p:bldP spid="72" grpId="0"/>
      <p:bldP spid="7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 name="图表 81"/>
          <p:cNvGraphicFramePr/>
          <p:nvPr/>
        </p:nvGraphicFramePr>
        <p:xfrm>
          <a:off x="5305499" y="908720"/>
          <a:ext cx="5760640" cy="3752898"/>
        </p:xfrm>
        <a:graphic>
          <a:graphicData uri="http://schemas.openxmlformats.org/drawingml/2006/chart">
            <c:chart xmlns:c="http://schemas.openxmlformats.org/drawingml/2006/chart" xmlns:r="http://schemas.openxmlformats.org/officeDocument/2006/relationships" r:id="rId3"/>
          </a:graphicData>
        </a:graphic>
      </p:graphicFrame>
      <p:sp>
        <p:nvSpPr>
          <p:cNvPr id="83" name="标题 11"/>
          <p:cNvSpPr txBox="1"/>
          <p:nvPr/>
        </p:nvSpPr>
        <p:spPr>
          <a:xfrm>
            <a:off x="1993131" y="1267943"/>
            <a:ext cx="720080" cy="5715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000" dirty="0">
                <a:solidFill>
                  <a:srgbClr val="3CCCC7"/>
                </a:solidFill>
                <a:latin typeface="方正兰亭黑简体" panose="02000000000000000000" pitchFamily="2" charset="-122"/>
                <a:ea typeface="方正兰亭黑简体" panose="02000000000000000000" pitchFamily="2" charset="-122"/>
              </a:rPr>
              <a:t>64%</a:t>
            </a:r>
            <a:endParaRPr lang="zh-CN" altLang="en-US" sz="2000" dirty="0">
              <a:solidFill>
                <a:srgbClr val="3CCCC7"/>
              </a:solidFill>
              <a:latin typeface="方正兰亭黑简体" panose="02000000000000000000" pitchFamily="2" charset="-122"/>
              <a:ea typeface="方正兰亭黑简体" panose="02000000000000000000" pitchFamily="2" charset="-122"/>
            </a:endParaRPr>
          </a:p>
        </p:txBody>
      </p:sp>
      <p:sp>
        <p:nvSpPr>
          <p:cNvPr id="84" name="标题 11"/>
          <p:cNvSpPr txBox="1"/>
          <p:nvPr/>
        </p:nvSpPr>
        <p:spPr>
          <a:xfrm>
            <a:off x="2546693" y="1339951"/>
            <a:ext cx="2686798" cy="79665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请在此处输入详细的文字介绍信息和简介，表达图表的含义。</a:t>
            </a:r>
          </a:p>
        </p:txBody>
      </p:sp>
      <p:sp>
        <p:nvSpPr>
          <p:cNvPr id="85" name="标题 11"/>
          <p:cNvSpPr txBox="1"/>
          <p:nvPr/>
        </p:nvSpPr>
        <p:spPr>
          <a:xfrm>
            <a:off x="2546693" y="984475"/>
            <a:ext cx="1728192" cy="283468"/>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b="1" dirty="0">
                <a:solidFill>
                  <a:srgbClr val="3CCCC7"/>
                </a:solidFill>
                <a:latin typeface="微软雅黑" panose="020B0503020204020204" pitchFamily="34" charset="-122"/>
                <a:ea typeface="微软雅黑" panose="020B0503020204020204" pitchFamily="34" charset="-122"/>
              </a:rPr>
              <a:t>输入文字标题</a:t>
            </a:r>
          </a:p>
        </p:txBody>
      </p:sp>
      <p:sp>
        <p:nvSpPr>
          <p:cNvPr id="86" name="标题 11"/>
          <p:cNvSpPr txBox="1"/>
          <p:nvPr/>
        </p:nvSpPr>
        <p:spPr>
          <a:xfrm>
            <a:off x="1993131" y="2568211"/>
            <a:ext cx="720080" cy="5715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000" dirty="0">
                <a:solidFill>
                  <a:srgbClr val="3CCCC7"/>
                </a:solidFill>
                <a:latin typeface="方正兰亭黑简体" panose="02000000000000000000" pitchFamily="2" charset="-122"/>
                <a:ea typeface="方正兰亭黑简体" panose="02000000000000000000" pitchFamily="2" charset="-122"/>
              </a:rPr>
              <a:t>25%</a:t>
            </a:r>
            <a:endParaRPr lang="zh-CN" altLang="en-US" sz="2000" dirty="0">
              <a:solidFill>
                <a:srgbClr val="3CCCC7"/>
              </a:solidFill>
              <a:latin typeface="方正兰亭黑简体" panose="02000000000000000000" pitchFamily="2" charset="-122"/>
              <a:ea typeface="方正兰亭黑简体" panose="02000000000000000000" pitchFamily="2" charset="-122"/>
            </a:endParaRPr>
          </a:p>
        </p:txBody>
      </p:sp>
      <p:sp>
        <p:nvSpPr>
          <p:cNvPr id="87" name="标题 11"/>
          <p:cNvSpPr txBox="1"/>
          <p:nvPr/>
        </p:nvSpPr>
        <p:spPr>
          <a:xfrm>
            <a:off x="2546693" y="2640219"/>
            <a:ext cx="2686798" cy="79665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请在此处输入详细的文字介绍信息和简介，表达图表的含义。</a:t>
            </a:r>
          </a:p>
        </p:txBody>
      </p:sp>
      <p:sp>
        <p:nvSpPr>
          <p:cNvPr id="88" name="标题 11"/>
          <p:cNvSpPr txBox="1"/>
          <p:nvPr/>
        </p:nvSpPr>
        <p:spPr>
          <a:xfrm>
            <a:off x="2546693" y="2284743"/>
            <a:ext cx="1728192" cy="283468"/>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b="1" dirty="0">
                <a:solidFill>
                  <a:srgbClr val="3CCCC7"/>
                </a:solidFill>
                <a:latin typeface="微软雅黑" panose="020B0503020204020204" pitchFamily="34" charset="-122"/>
                <a:ea typeface="微软雅黑" panose="020B0503020204020204" pitchFamily="34" charset="-122"/>
              </a:rPr>
              <a:t>输入文字标题</a:t>
            </a:r>
          </a:p>
        </p:txBody>
      </p:sp>
      <p:sp>
        <p:nvSpPr>
          <p:cNvPr id="89" name="标题 11"/>
          <p:cNvSpPr txBox="1"/>
          <p:nvPr/>
        </p:nvSpPr>
        <p:spPr>
          <a:xfrm>
            <a:off x="1993131" y="3784476"/>
            <a:ext cx="720080" cy="5715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000" dirty="0">
                <a:solidFill>
                  <a:srgbClr val="3CCCC7"/>
                </a:solidFill>
                <a:latin typeface="方正兰亭黑简体" panose="02000000000000000000" pitchFamily="2" charset="-122"/>
                <a:ea typeface="方正兰亭黑简体" panose="02000000000000000000" pitchFamily="2" charset="-122"/>
              </a:rPr>
              <a:t>11%</a:t>
            </a:r>
            <a:endParaRPr lang="zh-CN" altLang="en-US" sz="2000" dirty="0">
              <a:solidFill>
                <a:srgbClr val="3CCCC7"/>
              </a:solidFill>
              <a:latin typeface="方正兰亭黑简体" panose="02000000000000000000" pitchFamily="2" charset="-122"/>
              <a:ea typeface="方正兰亭黑简体" panose="02000000000000000000" pitchFamily="2" charset="-122"/>
            </a:endParaRPr>
          </a:p>
        </p:txBody>
      </p:sp>
      <p:sp>
        <p:nvSpPr>
          <p:cNvPr id="90" name="标题 11"/>
          <p:cNvSpPr txBox="1"/>
          <p:nvPr/>
        </p:nvSpPr>
        <p:spPr>
          <a:xfrm>
            <a:off x="2546693" y="3856484"/>
            <a:ext cx="2686798" cy="79665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请在此处输入详细的文字介绍信息和简介，表达图表的含义。</a:t>
            </a:r>
          </a:p>
        </p:txBody>
      </p:sp>
      <p:sp>
        <p:nvSpPr>
          <p:cNvPr id="91" name="标题 11"/>
          <p:cNvSpPr txBox="1"/>
          <p:nvPr/>
        </p:nvSpPr>
        <p:spPr>
          <a:xfrm>
            <a:off x="2546693" y="3501008"/>
            <a:ext cx="1728192" cy="283468"/>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b="1" dirty="0">
                <a:solidFill>
                  <a:srgbClr val="3CCCC7"/>
                </a:solidFill>
                <a:latin typeface="微软雅黑" panose="020B0503020204020204" pitchFamily="34" charset="-122"/>
                <a:ea typeface="微软雅黑" panose="020B0503020204020204" pitchFamily="34" charset="-122"/>
              </a:rPr>
              <a:t>输入文字标题</a:t>
            </a:r>
          </a:p>
        </p:txBody>
      </p:sp>
      <p:sp>
        <p:nvSpPr>
          <p:cNvPr id="92" name="TextBox 91"/>
          <p:cNvSpPr txBox="1"/>
          <p:nvPr/>
        </p:nvSpPr>
        <p:spPr>
          <a:xfrm>
            <a:off x="1957127" y="5230941"/>
            <a:ext cx="8172908" cy="646331"/>
          </a:xfrm>
          <a:prstGeom prst="rect">
            <a:avLst/>
          </a:prstGeom>
          <a:noFill/>
        </p:spPr>
        <p:txBody>
          <a:bodyPr wrap="square" lIns="0" tIns="0" rIns="0" bIns="0" rtlCol="0">
            <a:spAutoFit/>
          </a:bodyPr>
          <a:lstStyle/>
          <a:p>
            <a:pPr algn="just"/>
            <a:r>
              <a:rPr lang="zh-CN" altLang="en-US" sz="1400" dirty="0">
                <a:solidFill>
                  <a:schemeClr val="tx1">
                    <a:lumMod val="50000"/>
                    <a:lumOff val="50000"/>
                  </a:schemeClr>
                </a:solidFill>
                <a:latin typeface="Impact MT Std" pitchFamily="34" charset="0"/>
                <a:ea typeface="微软雅黑" panose="020B0503020204020204" pitchFamily="34" charset="-122"/>
              </a:rPr>
              <a:t>点击输入简要文字解说，解说文字尽量概括精炼，不用多余的文字修饰，简洁精准的 解说所提炼的核心概念。点击输入简要文字解说，解说文字尽量概括精炼，不用多余的文字修饰，简洁精准的 解说所提炼的核心概念。</a:t>
            </a:r>
          </a:p>
        </p:txBody>
      </p:sp>
      <p:sp>
        <p:nvSpPr>
          <p:cNvPr id="93" name="TextBox 92"/>
          <p:cNvSpPr txBox="1"/>
          <p:nvPr/>
        </p:nvSpPr>
        <p:spPr>
          <a:xfrm>
            <a:off x="5046356" y="4795991"/>
            <a:ext cx="2059343" cy="276999"/>
          </a:xfrm>
          <a:prstGeom prst="rect">
            <a:avLst/>
          </a:prstGeom>
          <a:noFill/>
        </p:spPr>
        <p:txBody>
          <a:bodyPr wrap="square" lIns="0" tIns="0" rIns="0" bIns="0" rtlCol="0">
            <a:spAutoFit/>
          </a:bodyPr>
          <a:lstStyle/>
          <a:p>
            <a:r>
              <a:rPr lang="zh-CN" altLang="en-US" b="1" dirty="0">
                <a:solidFill>
                  <a:srgbClr val="3CCCC7"/>
                </a:solidFill>
                <a:latin typeface="Impact MT Std" pitchFamily="34" charset="0"/>
                <a:ea typeface="微软雅黑" panose="020B0503020204020204" pitchFamily="34" charset="-122"/>
              </a:rPr>
              <a:t>点击输入标题文本</a:t>
            </a:r>
          </a:p>
        </p:txBody>
      </p:sp>
      <p:sp>
        <p:nvSpPr>
          <p:cNvPr id="30" name="文本框 9"/>
          <p:cNvSpPr txBox="1"/>
          <p:nvPr/>
        </p:nvSpPr>
        <p:spPr>
          <a:xfrm>
            <a:off x="985019" y="188640"/>
            <a:ext cx="1872208" cy="346249"/>
          </a:xfrm>
          <a:prstGeom prst="rect">
            <a:avLst/>
          </a:prstGeom>
          <a:noFill/>
        </p:spPr>
        <p:txBody>
          <a:bodyPr wrap="square" lIns="68580" tIns="34290" rIns="68580" bIns="34290" rtlCol="0">
            <a:spAutoFit/>
          </a:bodyPr>
          <a:lstStyle/>
          <a:p>
            <a:pPr marL="0" lvl="1"/>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资金缺口</a:t>
            </a:r>
          </a:p>
        </p:txBody>
      </p:sp>
      <p:sp>
        <p:nvSpPr>
          <p:cNvPr id="31" name="六边形 30"/>
          <p:cNvSpPr/>
          <p:nvPr/>
        </p:nvSpPr>
        <p:spPr>
          <a:xfrm>
            <a:off x="241896" y="125398"/>
            <a:ext cx="481345" cy="414953"/>
          </a:xfrm>
          <a:prstGeom prst="hexagon">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9412843" y="188639"/>
            <a:ext cx="933216"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8" name="矩形 37"/>
          <p:cNvSpPr/>
          <p:nvPr/>
        </p:nvSpPr>
        <p:spPr>
          <a:xfrm>
            <a:off x="10347503" y="187549"/>
            <a:ext cx="1582732"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41" name="六边形 40"/>
          <p:cNvSpPr/>
          <p:nvPr/>
        </p:nvSpPr>
        <p:spPr>
          <a:xfrm>
            <a:off x="669464" y="404664"/>
            <a:ext cx="171539" cy="147879"/>
          </a:xfrm>
          <a:prstGeom prst="hexagon">
            <a:avLst/>
          </a:prstGeom>
          <a:gradFill>
            <a:gsLst>
              <a:gs pos="0">
                <a:srgbClr val="92D050"/>
              </a:gs>
              <a:gs pos="52000">
                <a:srgbClr val="3CCCC7"/>
              </a:gs>
              <a:gs pos="100000">
                <a:srgbClr val="25BFF1"/>
              </a:gs>
            </a:gsLst>
            <a:lin ang="150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9"/>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第五章</a:t>
            </a:r>
          </a:p>
        </p:txBody>
      </p:sp>
      <p:sp>
        <p:nvSpPr>
          <p:cNvPr id="48" name="文本框 9"/>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财务与融资</a:t>
            </a:r>
          </a:p>
        </p:txBody>
      </p:sp>
      <p:sp>
        <p:nvSpPr>
          <p:cNvPr id="49" name="KSO_Shape"/>
          <p:cNvSpPr/>
          <p:nvPr/>
        </p:nvSpPr>
        <p:spPr bwMode="auto">
          <a:xfrm>
            <a:off x="347668" y="212079"/>
            <a:ext cx="251656" cy="241590"/>
          </a:xfrm>
          <a:custGeom>
            <a:avLst/>
            <a:gdLst>
              <a:gd name="T0" fmla="*/ 1618108 w 3816350"/>
              <a:gd name="T1" fmla="*/ 3491708 h 3665538"/>
              <a:gd name="T2" fmla="*/ 3711914 w 3816350"/>
              <a:gd name="T3" fmla="*/ 3515947 h 3665538"/>
              <a:gd name="T4" fmla="*/ 1938033 w 3816350"/>
              <a:gd name="T5" fmla="*/ 3320852 h 3665538"/>
              <a:gd name="T6" fmla="*/ 2466975 w 3816350"/>
              <a:gd name="T7" fmla="*/ 3464378 h 3665538"/>
              <a:gd name="T8" fmla="*/ 1420823 w 3816350"/>
              <a:gd name="T9" fmla="*/ 3514907 h 3665538"/>
              <a:gd name="T10" fmla="*/ 1072366 w 3816350"/>
              <a:gd name="T11" fmla="*/ 3448171 h 3665538"/>
              <a:gd name="T12" fmla="*/ 350995 w 3816350"/>
              <a:gd name="T13" fmla="*/ 3613421 h 3665538"/>
              <a:gd name="T14" fmla="*/ 2826009 w 3816350"/>
              <a:gd name="T15" fmla="*/ 3416327 h 3665538"/>
              <a:gd name="T16" fmla="*/ 3710327 w 3816350"/>
              <a:gd name="T17" fmla="*/ 3553504 h 3665538"/>
              <a:gd name="T18" fmla="*/ 1625482 w 3816350"/>
              <a:gd name="T19" fmla="*/ 3379536 h 3665538"/>
              <a:gd name="T20" fmla="*/ 2426374 w 3816350"/>
              <a:gd name="T21" fmla="*/ 3213000 h 3665538"/>
              <a:gd name="T22" fmla="*/ 771525 w 3816350"/>
              <a:gd name="T23" fmla="*/ 3205163 h 3665538"/>
              <a:gd name="T24" fmla="*/ 1067953 w 3816350"/>
              <a:gd name="T25" fmla="*/ 3277053 h 3665538"/>
              <a:gd name="T26" fmla="*/ 784892 w 3816350"/>
              <a:gd name="T27" fmla="*/ 3451540 h 3665538"/>
              <a:gd name="T28" fmla="*/ 2490788 w 3816350"/>
              <a:gd name="T29" fmla="*/ 3116568 h 3665538"/>
              <a:gd name="T30" fmla="*/ 1449375 w 3816350"/>
              <a:gd name="T31" fmla="*/ 3307847 h 3665538"/>
              <a:gd name="T32" fmla="*/ 2434307 w 3816350"/>
              <a:gd name="T33" fmla="*/ 3163198 h 3665538"/>
              <a:gd name="T34" fmla="*/ 3783974 w 3816350"/>
              <a:gd name="T35" fmla="*/ 3278823 h 3665538"/>
              <a:gd name="T36" fmla="*/ 2635250 w 3816350"/>
              <a:gd name="T37" fmla="*/ 3206432 h 3665538"/>
              <a:gd name="T38" fmla="*/ 3815080 w 3816350"/>
              <a:gd name="T39" fmla="*/ 3040062 h 3665538"/>
              <a:gd name="T40" fmla="*/ 2866956 w 3816350"/>
              <a:gd name="T41" fmla="*/ 3006725 h 3665538"/>
              <a:gd name="T42" fmla="*/ 657993 w 3816350"/>
              <a:gd name="T43" fmla="*/ 3196983 h 3665538"/>
              <a:gd name="T44" fmla="*/ 872062 w 3816350"/>
              <a:gd name="T45" fmla="*/ 3214746 h 3665538"/>
              <a:gd name="T46" fmla="*/ 825374 w 3816350"/>
              <a:gd name="T47" fmla="*/ 2994614 h 3665538"/>
              <a:gd name="T48" fmla="*/ 1190307 w 3816350"/>
              <a:gd name="T49" fmla="*/ 3120223 h 3665538"/>
              <a:gd name="T50" fmla="*/ 273368 w 3816350"/>
              <a:gd name="T51" fmla="*/ 3120223 h 3665538"/>
              <a:gd name="T52" fmla="*/ 1472924 w 3816350"/>
              <a:gd name="T53" fmla="*/ 2958852 h 3665538"/>
              <a:gd name="T54" fmla="*/ 2445690 w 3816350"/>
              <a:gd name="T55" fmla="*/ 3096148 h 3665538"/>
              <a:gd name="T56" fmla="*/ 1403350 w 3816350"/>
              <a:gd name="T57" fmla="*/ 2909186 h 3665538"/>
              <a:gd name="T58" fmla="*/ 3767144 w 3816350"/>
              <a:gd name="T59" fmla="*/ 2880042 h 3665538"/>
              <a:gd name="T60" fmla="*/ 2660954 w 3816350"/>
              <a:gd name="T61" fmla="*/ 3062923 h 3665538"/>
              <a:gd name="T62" fmla="*/ 2077078 w 3816350"/>
              <a:gd name="T63" fmla="*/ 2755988 h 3665538"/>
              <a:gd name="T64" fmla="*/ 2064323 w 3816350"/>
              <a:gd name="T65" fmla="*/ 3023556 h 3665538"/>
              <a:gd name="T66" fmla="*/ 1553136 w 3816350"/>
              <a:gd name="T67" fmla="*/ 2926811 h 3665538"/>
              <a:gd name="T68" fmla="*/ 2489519 w 3816350"/>
              <a:gd name="T69" fmla="*/ 2707310 h 3665538"/>
              <a:gd name="T70" fmla="*/ 1846579 w 3816350"/>
              <a:gd name="T71" fmla="*/ 2621224 h 3665538"/>
              <a:gd name="T72" fmla="*/ 3411957 w 3816350"/>
              <a:gd name="T73" fmla="*/ 2738921 h 3665538"/>
              <a:gd name="T74" fmla="*/ 3080259 w 3816350"/>
              <a:gd name="T75" fmla="*/ 2936880 h 3665538"/>
              <a:gd name="T76" fmla="*/ 1829436 w 3816350"/>
              <a:gd name="T77" fmla="*/ 2582778 h 3665538"/>
              <a:gd name="T78" fmla="*/ 1856740 w 3816350"/>
              <a:gd name="T79" fmla="*/ 2801747 h 3665538"/>
              <a:gd name="T80" fmla="*/ 2088516 w 3816350"/>
              <a:gd name="T81" fmla="*/ 2619751 h 3665538"/>
              <a:gd name="T82" fmla="*/ 2403793 w 3816350"/>
              <a:gd name="T83" fmla="*/ 2645568 h 3665538"/>
              <a:gd name="T84" fmla="*/ 1545273 w 3816350"/>
              <a:gd name="T85" fmla="*/ 2758080 h 3665538"/>
              <a:gd name="T86" fmla="*/ 2737140 w 3816350"/>
              <a:gd name="T87" fmla="*/ 2576196 h 3665538"/>
              <a:gd name="T88" fmla="*/ 3655103 w 3816350"/>
              <a:gd name="T89" fmla="*/ 2636838 h 3665538"/>
              <a:gd name="T90" fmla="*/ 2771738 w 3816350"/>
              <a:gd name="T91" fmla="*/ 2448243 h 3665538"/>
              <a:gd name="T92" fmla="*/ 2989478 w 3816350"/>
              <a:gd name="T93" fmla="*/ 2307907 h 3665538"/>
              <a:gd name="T94" fmla="*/ 2867591 w 3816350"/>
              <a:gd name="T95" fmla="*/ 2234247 h 3665538"/>
              <a:gd name="T96" fmla="*/ 3696043 w 3816350"/>
              <a:gd name="T97" fmla="*/ 2367598 h 3665538"/>
              <a:gd name="T98" fmla="*/ 3314856 w 3816350"/>
              <a:gd name="T99" fmla="*/ 1892183 h 3665538"/>
              <a:gd name="T100" fmla="*/ 2974884 w 3816350"/>
              <a:gd name="T101" fmla="*/ 2068371 h 3665538"/>
              <a:gd name="T102" fmla="*/ 3799844 w 3816350"/>
              <a:gd name="T103" fmla="*/ 2062969 h 3665538"/>
              <a:gd name="T104" fmla="*/ 2637789 w 3816350"/>
              <a:gd name="T105" fmla="*/ 2027696 h 3665538"/>
              <a:gd name="T106" fmla="*/ 3189458 w 3816350"/>
              <a:gd name="T107" fmla="*/ 1697313 h 3665538"/>
              <a:gd name="T108" fmla="*/ 3015840 w 3816350"/>
              <a:gd name="T109" fmla="*/ 1948969 h 3665538"/>
              <a:gd name="T110" fmla="*/ 3354189 w 3816350"/>
              <a:gd name="T111" fmla="*/ 1860541 h 3665538"/>
              <a:gd name="T112" fmla="*/ 3468771 w 3816350"/>
              <a:gd name="T113" fmla="*/ 1695411 h 3665538"/>
              <a:gd name="T114" fmla="*/ 3173905 w 3816350"/>
              <a:gd name="T115" fmla="*/ 2035495 h 3665538"/>
              <a:gd name="T116" fmla="*/ 3074241 w 3816350"/>
              <a:gd name="T117" fmla="*/ 1681466 h 3665538"/>
              <a:gd name="T118" fmla="*/ 3386120 w 3816350"/>
              <a:gd name="T119" fmla="*/ 1131189 h 3665538"/>
              <a:gd name="T120" fmla="*/ 254975 w 3816350"/>
              <a:gd name="T121" fmla="*/ 2785759 h 3665538"/>
              <a:gd name="T122" fmla="*/ 1131353 w 3816350"/>
              <a:gd name="T123" fmla="*/ 1377803 h 3665538"/>
              <a:gd name="T124" fmla="*/ 2508155 w 3816350"/>
              <a:gd name="T125" fmla="*/ 314537 h 3665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16350" h="3665538">
                <a:moveTo>
                  <a:pt x="1892592" y="3532067"/>
                </a:moveTo>
                <a:lnTo>
                  <a:pt x="1892592" y="3635348"/>
                </a:lnTo>
                <a:lnTo>
                  <a:pt x="1913877" y="3636302"/>
                </a:lnTo>
                <a:lnTo>
                  <a:pt x="1935480" y="3636302"/>
                </a:lnTo>
                <a:lnTo>
                  <a:pt x="1965343" y="3635666"/>
                </a:lnTo>
                <a:lnTo>
                  <a:pt x="1965343" y="3532385"/>
                </a:lnTo>
                <a:lnTo>
                  <a:pt x="1935480" y="3532703"/>
                </a:lnTo>
                <a:lnTo>
                  <a:pt x="1913877" y="3532703"/>
                </a:lnTo>
                <a:lnTo>
                  <a:pt x="1892592" y="3532067"/>
                </a:lnTo>
                <a:close/>
                <a:moveTo>
                  <a:pt x="665284" y="3532067"/>
                </a:moveTo>
                <a:lnTo>
                  <a:pt x="665284" y="3635348"/>
                </a:lnTo>
                <a:lnTo>
                  <a:pt x="686575" y="3636302"/>
                </a:lnTo>
                <a:lnTo>
                  <a:pt x="708185" y="3636302"/>
                </a:lnTo>
                <a:lnTo>
                  <a:pt x="738374" y="3635666"/>
                </a:lnTo>
                <a:lnTo>
                  <a:pt x="738374" y="3532385"/>
                </a:lnTo>
                <a:lnTo>
                  <a:pt x="708185" y="3532703"/>
                </a:lnTo>
                <a:lnTo>
                  <a:pt x="686575" y="3532703"/>
                </a:lnTo>
                <a:lnTo>
                  <a:pt x="665284" y="3532067"/>
                </a:lnTo>
                <a:close/>
                <a:moveTo>
                  <a:pt x="1746773" y="3519356"/>
                </a:moveTo>
                <a:lnTo>
                  <a:pt x="1746773" y="3623272"/>
                </a:lnTo>
                <a:lnTo>
                  <a:pt x="1764563" y="3625497"/>
                </a:lnTo>
                <a:lnTo>
                  <a:pt x="1782671" y="3628039"/>
                </a:lnTo>
                <a:lnTo>
                  <a:pt x="1800780" y="3629628"/>
                </a:lnTo>
                <a:lnTo>
                  <a:pt x="1819841" y="3631535"/>
                </a:lnTo>
                <a:lnTo>
                  <a:pt x="1819841" y="3527618"/>
                </a:lnTo>
                <a:lnTo>
                  <a:pt x="1800780" y="3526029"/>
                </a:lnTo>
                <a:lnTo>
                  <a:pt x="1782671" y="3524123"/>
                </a:lnTo>
                <a:lnTo>
                  <a:pt x="1764563" y="3521580"/>
                </a:lnTo>
                <a:lnTo>
                  <a:pt x="1746773" y="3519356"/>
                </a:lnTo>
                <a:close/>
                <a:moveTo>
                  <a:pt x="519421" y="3519356"/>
                </a:moveTo>
                <a:lnTo>
                  <a:pt x="519421" y="3623272"/>
                </a:lnTo>
                <a:lnTo>
                  <a:pt x="537217" y="3625497"/>
                </a:lnTo>
                <a:lnTo>
                  <a:pt x="555330" y="3628039"/>
                </a:lnTo>
                <a:lnTo>
                  <a:pt x="573762" y="3629946"/>
                </a:lnTo>
                <a:lnTo>
                  <a:pt x="592511" y="3631535"/>
                </a:lnTo>
                <a:lnTo>
                  <a:pt x="592511" y="3527618"/>
                </a:lnTo>
                <a:lnTo>
                  <a:pt x="573762" y="3526029"/>
                </a:lnTo>
                <a:lnTo>
                  <a:pt x="555330" y="3524123"/>
                </a:lnTo>
                <a:lnTo>
                  <a:pt x="537217" y="3521580"/>
                </a:lnTo>
                <a:lnTo>
                  <a:pt x="519421" y="3519356"/>
                </a:lnTo>
                <a:close/>
                <a:moveTo>
                  <a:pt x="3151360" y="3517220"/>
                </a:moveTo>
                <a:lnTo>
                  <a:pt x="3151360" y="3632118"/>
                </a:lnTo>
                <a:lnTo>
                  <a:pt x="3174848" y="3632755"/>
                </a:lnTo>
                <a:lnTo>
                  <a:pt x="3198972" y="3633073"/>
                </a:lnTo>
                <a:lnTo>
                  <a:pt x="3231983" y="3632755"/>
                </a:lnTo>
                <a:lnTo>
                  <a:pt x="3231983" y="3517539"/>
                </a:lnTo>
                <a:lnTo>
                  <a:pt x="3198972" y="3517857"/>
                </a:lnTo>
                <a:lnTo>
                  <a:pt x="3174848" y="3517539"/>
                </a:lnTo>
                <a:lnTo>
                  <a:pt x="3151360" y="3517220"/>
                </a:lnTo>
                <a:close/>
                <a:moveTo>
                  <a:pt x="2989478" y="3502580"/>
                </a:moveTo>
                <a:lnTo>
                  <a:pt x="2989478" y="3618432"/>
                </a:lnTo>
                <a:lnTo>
                  <a:pt x="3009158" y="3620979"/>
                </a:lnTo>
                <a:lnTo>
                  <a:pt x="3029472" y="3623525"/>
                </a:lnTo>
                <a:lnTo>
                  <a:pt x="3049469" y="3625753"/>
                </a:lnTo>
                <a:lnTo>
                  <a:pt x="3070419" y="3627344"/>
                </a:lnTo>
                <a:lnTo>
                  <a:pt x="3070419" y="3512446"/>
                </a:lnTo>
                <a:lnTo>
                  <a:pt x="3049469" y="3510537"/>
                </a:lnTo>
                <a:lnTo>
                  <a:pt x="3029472" y="3507990"/>
                </a:lnTo>
                <a:lnTo>
                  <a:pt x="3009158" y="3505763"/>
                </a:lnTo>
                <a:lnTo>
                  <a:pt x="2989478" y="3502580"/>
                </a:lnTo>
                <a:close/>
                <a:moveTo>
                  <a:pt x="1600953" y="3486306"/>
                </a:moveTo>
                <a:lnTo>
                  <a:pt x="1600953" y="3591494"/>
                </a:lnTo>
                <a:lnTo>
                  <a:pt x="1618744" y="3596578"/>
                </a:lnTo>
                <a:lnTo>
                  <a:pt x="1636217" y="3601345"/>
                </a:lnTo>
                <a:lnTo>
                  <a:pt x="1654960" y="3606112"/>
                </a:lnTo>
                <a:lnTo>
                  <a:pt x="1673704" y="3610243"/>
                </a:lnTo>
                <a:lnTo>
                  <a:pt x="1673704" y="3506009"/>
                </a:lnTo>
                <a:lnTo>
                  <a:pt x="1654960" y="3501242"/>
                </a:lnTo>
                <a:lnTo>
                  <a:pt x="1636217" y="3496475"/>
                </a:lnTo>
                <a:lnTo>
                  <a:pt x="1618108" y="3491708"/>
                </a:lnTo>
                <a:lnTo>
                  <a:pt x="1600953" y="3486306"/>
                </a:lnTo>
                <a:close/>
                <a:moveTo>
                  <a:pt x="373875" y="3486306"/>
                </a:moveTo>
                <a:lnTo>
                  <a:pt x="373875" y="3591494"/>
                </a:lnTo>
                <a:lnTo>
                  <a:pt x="391353" y="3596578"/>
                </a:lnTo>
                <a:lnTo>
                  <a:pt x="409149" y="3601345"/>
                </a:lnTo>
                <a:lnTo>
                  <a:pt x="427581" y="3606112"/>
                </a:lnTo>
                <a:lnTo>
                  <a:pt x="446648" y="3610243"/>
                </a:lnTo>
                <a:lnTo>
                  <a:pt x="446648" y="3506009"/>
                </a:lnTo>
                <a:lnTo>
                  <a:pt x="427581" y="3501242"/>
                </a:lnTo>
                <a:lnTo>
                  <a:pt x="409149" y="3496475"/>
                </a:lnTo>
                <a:lnTo>
                  <a:pt x="390718" y="3491708"/>
                </a:lnTo>
                <a:lnTo>
                  <a:pt x="373875" y="3486306"/>
                </a:lnTo>
                <a:close/>
                <a:moveTo>
                  <a:pt x="2827597" y="3465978"/>
                </a:moveTo>
                <a:lnTo>
                  <a:pt x="2827597" y="3583104"/>
                </a:lnTo>
                <a:lnTo>
                  <a:pt x="2846959" y="3589151"/>
                </a:lnTo>
                <a:lnTo>
                  <a:pt x="2866956" y="3594243"/>
                </a:lnTo>
                <a:lnTo>
                  <a:pt x="2887588" y="3599336"/>
                </a:lnTo>
                <a:lnTo>
                  <a:pt x="2908220" y="3604110"/>
                </a:lnTo>
                <a:lnTo>
                  <a:pt x="2908220" y="3487939"/>
                </a:lnTo>
                <a:lnTo>
                  <a:pt x="2887588" y="3482847"/>
                </a:lnTo>
                <a:lnTo>
                  <a:pt x="2866956" y="3477436"/>
                </a:lnTo>
                <a:lnTo>
                  <a:pt x="2846959" y="3472025"/>
                </a:lnTo>
                <a:lnTo>
                  <a:pt x="2827597" y="3465978"/>
                </a:lnTo>
                <a:close/>
                <a:moveTo>
                  <a:pt x="2402802" y="3447218"/>
                </a:moveTo>
                <a:lnTo>
                  <a:pt x="2397719" y="3450714"/>
                </a:lnTo>
                <a:lnTo>
                  <a:pt x="2391365" y="3453891"/>
                </a:lnTo>
                <a:lnTo>
                  <a:pt x="2383740" y="3457387"/>
                </a:lnTo>
                <a:lnTo>
                  <a:pt x="2376433" y="3460565"/>
                </a:lnTo>
                <a:lnTo>
                  <a:pt x="2347841" y="3472005"/>
                </a:lnTo>
                <a:lnTo>
                  <a:pt x="2347841" y="3562893"/>
                </a:lnTo>
                <a:lnTo>
                  <a:pt x="2355784" y="3558761"/>
                </a:lnTo>
                <a:lnTo>
                  <a:pt x="2363408" y="3554630"/>
                </a:lnTo>
                <a:lnTo>
                  <a:pt x="2371033" y="3550181"/>
                </a:lnTo>
                <a:lnTo>
                  <a:pt x="2378340" y="3545414"/>
                </a:lnTo>
                <a:lnTo>
                  <a:pt x="2385329" y="3540648"/>
                </a:lnTo>
                <a:lnTo>
                  <a:pt x="2391683" y="3535881"/>
                </a:lnTo>
                <a:lnTo>
                  <a:pt x="2397719" y="3531114"/>
                </a:lnTo>
                <a:lnTo>
                  <a:pt x="2402802" y="3526983"/>
                </a:lnTo>
                <a:lnTo>
                  <a:pt x="2402802" y="3447218"/>
                </a:lnTo>
                <a:close/>
                <a:moveTo>
                  <a:pt x="1175646" y="3447218"/>
                </a:moveTo>
                <a:lnTo>
                  <a:pt x="1170561" y="3450714"/>
                </a:lnTo>
                <a:lnTo>
                  <a:pt x="1164205" y="3453891"/>
                </a:lnTo>
                <a:lnTo>
                  <a:pt x="1156578" y="3457387"/>
                </a:lnTo>
                <a:lnTo>
                  <a:pt x="1149269" y="3460565"/>
                </a:lnTo>
                <a:lnTo>
                  <a:pt x="1120669" y="3472005"/>
                </a:lnTo>
                <a:lnTo>
                  <a:pt x="1120669" y="3562893"/>
                </a:lnTo>
                <a:lnTo>
                  <a:pt x="1128613" y="3558761"/>
                </a:lnTo>
                <a:lnTo>
                  <a:pt x="1136240" y="3554630"/>
                </a:lnTo>
                <a:lnTo>
                  <a:pt x="1144185" y="3550181"/>
                </a:lnTo>
                <a:lnTo>
                  <a:pt x="1151176" y="3545414"/>
                </a:lnTo>
                <a:lnTo>
                  <a:pt x="1158167" y="3540648"/>
                </a:lnTo>
                <a:lnTo>
                  <a:pt x="1164523" y="3535881"/>
                </a:lnTo>
                <a:lnTo>
                  <a:pt x="1170561" y="3531114"/>
                </a:lnTo>
                <a:lnTo>
                  <a:pt x="1175646" y="3526347"/>
                </a:lnTo>
                <a:lnTo>
                  <a:pt x="1175646" y="3447218"/>
                </a:lnTo>
                <a:close/>
                <a:moveTo>
                  <a:pt x="3717945" y="3422692"/>
                </a:moveTo>
                <a:lnTo>
                  <a:pt x="3711914" y="3426193"/>
                </a:lnTo>
                <a:lnTo>
                  <a:pt x="3704931" y="3430013"/>
                </a:lnTo>
                <a:lnTo>
                  <a:pt x="3696678" y="3433832"/>
                </a:lnTo>
                <a:lnTo>
                  <a:pt x="3688425" y="3437651"/>
                </a:lnTo>
                <a:lnTo>
                  <a:pt x="3671285" y="3444335"/>
                </a:lnTo>
                <a:lnTo>
                  <a:pt x="3656684" y="3450064"/>
                </a:lnTo>
                <a:lnTo>
                  <a:pt x="3656684" y="3551276"/>
                </a:lnTo>
                <a:lnTo>
                  <a:pt x="3665254" y="3546820"/>
                </a:lnTo>
                <a:lnTo>
                  <a:pt x="3674142" y="3542046"/>
                </a:lnTo>
                <a:lnTo>
                  <a:pt x="3682394" y="3537272"/>
                </a:lnTo>
                <a:lnTo>
                  <a:pt x="3690647" y="3532179"/>
                </a:lnTo>
                <a:lnTo>
                  <a:pt x="3698582" y="3526769"/>
                </a:lnTo>
                <a:lnTo>
                  <a:pt x="3705566" y="3521358"/>
                </a:lnTo>
                <a:lnTo>
                  <a:pt x="3711914" y="3515947"/>
                </a:lnTo>
                <a:lnTo>
                  <a:pt x="3717945" y="3510855"/>
                </a:lnTo>
                <a:lnTo>
                  <a:pt x="3717945" y="3422692"/>
                </a:lnTo>
                <a:close/>
                <a:moveTo>
                  <a:pt x="1455133" y="3410672"/>
                </a:moveTo>
                <a:lnTo>
                  <a:pt x="1455133" y="3516813"/>
                </a:lnTo>
                <a:lnTo>
                  <a:pt x="1457675" y="3519674"/>
                </a:lnTo>
                <a:lnTo>
                  <a:pt x="1460216" y="3522534"/>
                </a:lnTo>
                <a:lnTo>
                  <a:pt x="1466888" y="3528572"/>
                </a:lnTo>
                <a:lnTo>
                  <a:pt x="1475466" y="3534610"/>
                </a:lnTo>
                <a:lnTo>
                  <a:pt x="1484679" y="3540965"/>
                </a:lnTo>
                <a:lnTo>
                  <a:pt x="1495162" y="3547639"/>
                </a:lnTo>
                <a:lnTo>
                  <a:pt x="1505964" y="3553677"/>
                </a:lnTo>
                <a:lnTo>
                  <a:pt x="1517083" y="3559715"/>
                </a:lnTo>
                <a:lnTo>
                  <a:pt x="1528202" y="3564799"/>
                </a:lnTo>
                <a:lnTo>
                  <a:pt x="1528202" y="3457387"/>
                </a:lnTo>
                <a:lnTo>
                  <a:pt x="1517083" y="3452302"/>
                </a:lnTo>
                <a:lnTo>
                  <a:pt x="1506917" y="3446582"/>
                </a:lnTo>
                <a:lnTo>
                  <a:pt x="1497068" y="3441180"/>
                </a:lnTo>
                <a:lnTo>
                  <a:pt x="1487538" y="3435142"/>
                </a:lnTo>
                <a:lnTo>
                  <a:pt x="1478960" y="3429422"/>
                </a:lnTo>
                <a:lnTo>
                  <a:pt x="1470700" y="3423384"/>
                </a:lnTo>
                <a:lnTo>
                  <a:pt x="1462758" y="3417028"/>
                </a:lnTo>
                <a:lnTo>
                  <a:pt x="1455133" y="3410672"/>
                </a:lnTo>
                <a:close/>
                <a:moveTo>
                  <a:pt x="227694" y="3410672"/>
                </a:moveTo>
                <a:lnTo>
                  <a:pt x="227694" y="3516813"/>
                </a:lnTo>
                <a:lnTo>
                  <a:pt x="230237" y="3519674"/>
                </a:lnTo>
                <a:lnTo>
                  <a:pt x="233097" y="3522534"/>
                </a:lnTo>
                <a:lnTo>
                  <a:pt x="239770" y="3528572"/>
                </a:lnTo>
                <a:lnTo>
                  <a:pt x="248033" y="3534610"/>
                </a:lnTo>
                <a:lnTo>
                  <a:pt x="257566" y="3540965"/>
                </a:lnTo>
                <a:lnTo>
                  <a:pt x="267735" y="3547639"/>
                </a:lnTo>
                <a:lnTo>
                  <a:pt x="278858" y="3553677"/>
                </a:lnTo>
                <a:lnTo>
                  <a:pt x="289662" y="3559715"/>
                </a:lnTo>
                <a:lnTo>
                  <a:pt x="300785" y="3564799"/>
                </a:lnTo>
                <a:lnTo>
                  <a:pt x="300785" y="3457387"/>
                </a:lnTo>
                <a:lnTo>
                  <a:pt x="289662" y="3452302"/>
                </a:lnTo>
                <a:lnTo>
                  <a:pt x="279493" y="3446582"/>
                </a:lnTo>
                <a:lnTo>
                  <a:pt x="269642" y="3441180"/>
                </a:lnTo>
                <a:lnTo>
                  <a:pt x="260108" y="3435142"/>
                </a:lnTo>
                <a:lnTo>
                  <a:pt x="251528" y="3429422"/>
                </a:lnTo>
                <a:lnTo>
                  <a:pt x="243266" y="3423384"/>
                </a:lnTo>
                <a:lnTo>
                  <a:pt x="235321" y="3417028"/>
                </a:lnTo>
                <a:lnTo>
                  <a:pt x="227694" y="3410672"/>
                </a:lnTo>
                <a:close/>
                <a:moveTo>
                  <a:pt x="2665715" y="3381953"/>
                </a:moveTo>
                <a:lnTo>
                  <a:pt x="2665715" y="3500670"/>
                </a:lnTo>
                <a:lnTo>
                  <a:pt x="2668254" y="3503216"/>
                </a:lnTo>
                <a:lnTo>
                  <a:pt x="2671429" y="3506399"/>
                </a:lnTo>
                <a:lnTo>
                  <a:pt x="2678729" y="3512765"/>
                </a:lnTo>
                <a:lnTo>
                  <a:pt x="2687934" y="3519767"/>
                </a:lnTo>
                <a:lnTo>
                  <a:pt x="2698726" y="3527087"/>
                </a:lnTo>
                <a:lnTo>
                  <a:pt x="2710153" y="3534089"/>
                </a:lnTo>
                <a:lnTo>
                  <a:pt x="2722215" y="3541409"/>
                </a:lnTo>
                <a:lnTo>
                  <a:pt x="2734594" y="3547457"/>
                </a:lnTo>
                <a:lnTo>
                  <a:pt x="2746656" y="3553504"/>
                </a:lnTo>
                <a:lnTo>
                  <a:pt x="2746656" y="3434150"/>
                </a:lnTo>
                <a:lnTo>
                  <a:pt x="2734594" y="3428103"/>
                </a:lnTo>
                <a:lnTo>
                  <a:pt x="2723167" y="3422374"/>
                </a:lnTo>
                <a:lnTo>
                  <a:pt x="2712058" y="3416009"/>
                </a:lnTo>
                <a:lnTo>
                  <a:pt x="2701583" y="3409325"/>
                </a:lnTo>
                <a:lnTo>
                  <a:pt x="2691743" y="3402959"/>
                </a:lnTo>
                <a:lnTo>
                  <a:pt x="2682538" y="3396276"/>
                </a:lnTo>
                <a:lnTo>
                  <a:pt x="2673650" y="3388955"/>
                </a:lnTo>
                <a:lnTo>
                  <a:pt x="2665715" y="3381953"/>
                </a:lnTo>
                <a:close/>
                <a:moveTo>
                  <a:pt x="1916773" y="3320218"/>
                </a:moveTo>
                <a:lnTo>
                  <a:pt x="1916773" y="3423312"/>
                </a:lnTo>
                <a:lnTo>
                  <a:pt x="1938033" y="3423629"/>
                </a:lnTo>
                <a:lnTo>
                  <a:pt x="1959928" y="3424263"/>
                </a:lnTo>
                <a:lnTo>
                  <a:pt x="1989755" y="3423629"/>
                </a:lnTo>
                <a:lnTo>
                  <a:pt x="1989755" y="3320535"/>
                </a:lnTo>
                <a:lnTo>
                  <a:pt x="1959293" y="3320852"/>
                </a:lnTo>
                <a:lnTo>
                  <a:pt x="1938033" y="3320852"/>
                </a:lnTo>
                <a:lnTo>
                  <a:pt x="1916773" y="3320218"/>
                </a:lnTo>
                <a:close/>
                <a:moveTo>
                  <a:pt x="1404938" y="3314700"/>
                </a:moveTo>
                <a:lnTo>
                  <a:pt x="1408115" y="3320420"/>
                </a:lnTo>
                <a:lnTo>
                  <a:pt x="1411928" y="3325505"/>
                </a:lnTo>
                <a:lnTo>
                  <a:pt x="1415740" y="3330590"/>
                </a:lnTo>
                <a:lnTo>
                  <a:pt x="1419552" y="3335992"/>
                </a:lnTo>
                <a:lnTo>
                  <a:pt x="1424000" y="3340759"/>
                </a:lnTo>
                <a:lnTo>
                  <a:pt x="1428447" y="3346161"/>
                </a:lnTo>
                <a:lnTo>
                  <a:pt x="1438296" y="3356013"/>
                </a:lnTo>
                <a:lnTo>
                  <a:pt x="1448780" y="3365229"/>
                </a:lnTo>
                <a:lnTo>
                  <a:pt x="1460852" y="3374444"/>
                </a:lnTo>
                <a:lnTo>
                  <a:pt x="1472924" y="3383025"/>
                </a:lnTo>
                <a:lnTo>
                  <a:pt x="1486267" y="3391287"/>
                </a:lnTo>
                <a:lnTo>
                  <a:pt x="1500563" y="3399550"/>
                </a:lnTo>
                <a:lnTo>
                  <a:pt x="1515494" y="3407494"/>
                </a:lnTo>
                <a:lnTo>
                  <a:pt x="1531061" y="3415121"/>
                </a:lnTo>
                <a:lnTo>
                  <a:pt x="1547263" y="3422113"/>
                </a:lnTo>
                <a:lnTo>
                  <a:pt x="1564101" y="3428786"/>
                </a:lnTo>
                <a:lnTo>
                  <a:pt x="1581574" y="3435142"/>
                </a:lnTo>
                <a:lnTo>
                  <a:pt x="1599682" y="3441498"/>
                </a:lnTo>
                <a:lnTo>
                  <a:pt x="1618108" y="3447218"/>
                </a:lnTo>
                <a:lnTo>
                  <a:pt x="1637170" y="3452620"/>
                </a:lnTo>
                <a:lnTo>
                  <a:pt x="1656866" y="3457705"/>
                </a:lnTo>
                <a:lnTo>
                  <a:pt x="1676881" y="3462472"/>
                </a:lnTo>
                <a:lnTo>
                  <a:pt x="1697213" y="3466921"/>
                </a:lnTo>
                <a:lnTo>
                  <a:pt x="1718180" y="3471052"/>
                </a:lnTo>
                <a:lnTo>
                  <a:pt x="1738830" y="3474865"/>
                </a:lnTo>
                <a:lnTo>
                  <a:pt x="1760116" y="3478361"/>
                </a:lnTo>
                <a:lnTo>
                  <a:pt x="1782036" y="3480903"/>
                </a:lnTo>
                <a:lnTo>
                  <a:pt x="1803639" y="3483763"/>
                </a:lnTo>
                <a:lnTo>
                  <a:pt x="1825877" y="3486306"/>
                </a:lnTo>
                <a:lnTo>
                  <a:pt x="1847798" y="3488213"/>
                </a:lnTo>
                <a:lnTo>
                  <a:pt x="1870036" y="3489801"/>
                </a:lnTo>
                <a:lnTo>
                  <a:pt x="1891957" y="3490755"/>
                </a:lnTo>
                <a:lnTo>
                  <a:pt x="1914513" y="3492026"/>
                </a:lnTo>
                <a:lnTo>
                  <a:pt x="1936751" y="3492344"/>
                </a:lnTo>
                <a:lnTo>
                  <a:pt x="1959307" y="3492979"/>
                </a:lnTo>
                <a:lnTo>
                  <a:pt x="1978051" y="3492344"/>
                </a:lnTo>
                <a:lnTo>
                  <a:pt x="1996794" y="3492026"/>
                </a:lnTo>
                <a:lnTo>
                  <a:pt x="2015538" y="3491708"/>
                </a:lnTo>
                <a:lnTo>
                  <a:pt x="2034599" y="3490437"/>
                </a:lnTo>
                <a:lnTo>
                  <a:pt x="2053025" y="3489801"/>
                </a:lnTo>
                <a:lnTo>
                  <a:pt x="2071769" y="3488213"/>
                </a:lnTo>
                <a:lnTo>
                  <a:pt x="2090513" y="3486624"/>
                </a:lnTo>
                <a:lnTo>
                  <a:pt x="2108621" y="3484717"/>
                </a:lnTo>
                <a:lnTo>
                  <a:pt x="2127365" y="3482492"/>
                </a:lnTo>
                <a:lnTo>
                  <a:pt x="2145473" y="3480268"/>
                </a:lnTo>
                <a:lnTo>
                  <a:pt x="2163581" y="3477408"/>
                </a:lnTo>
                <a:lnTo>
                  <a:pt x="2181372" y="3474865"/>
                </a:lnTo>
                <a:lnTo>
                  <a:pt x="2199163" y="3471688"/>
                </a:lnTo>
                <a:lnTo>
                  <a:pt x="2216318" y="3468510"/>
                </a:lnTo>
                <a:lnTo>
                  <a:pt x="2233473" y="3464696"/>
                </a:lnTo>
                <a:lnTo>
                  <a:pt x="2250311" y="3460883"/>
                </a:lnTo>
                <a:lnTo>
                  <a:pt x="2266830" y="3457069"/>
                </a:lnTo>
                <a:lnTo>
                  <a:pt x="2283668" y="3452620"/>
                </a:lnTo>
                <a:lnTo>
                  <a:pt x="2299235" y="3448171"/>
                </a:lnTo>
                <a:lnTo>
                  <a:pt x="2315119" y="3443404"/>
                </a:lnTo>
                <a:lnTo>
                  <a:pt x="2330051" y="3438320"/>
                </a:lnTo>
                <a:lnTo>
                  <a:pt x="2344982" y="3432917"/>
                </a:lnTo>
                <a:lnTo>
                  <a:pt x="2359278" y="3427833"/>
                </a:lnTo>
                <a:lnTo>
                  <a:pt x="2373574" y="3421795"/>
                </a:lnTo>
                <a:lnTo>
                  <a:pt x="2386917" y="3415757"/>
                </a:lnTo>
                <a:lnTo>
                  <a:pt x="2399942" y="3409719"/>
                </a:lnTo>
                <a:lnTo>
                  <a:pt x="2412650" y="3403363"/>
                </a:lnTo>
                <a:lnTo>
                  <a:pt x="2424722" y="3396690"/>
                </a:lnTo>
                <a:lnTo>
                  <a:pt x="2436159" y="3389380"/>
                </a:lnTo>
                <a:lnTo>
                  <a:pt x="2446961" y="3382389"/>
                </a:lnTo>
                <a:lnTo>
                  <a:pt x="2457444" y="3375080"/>
                </a:lnTo>
                <a:lnTo>
                  <a:pt x="2466975" y="3367453"/>
                </a:lnTo>
                <a:lnTo>
                  <a:pt x="2466975" y="3464378"/>
                </a:lnTo>
                <a:lnTo>
                  <a:pt x="2466657" y="3464696"/>
                </a:lnTo>
                <a:lnTo>
                  <a:pt x="2466340" y="3472641"/>
                </a:lnTo>
                <a:lnTo>
                  <a:pt x="2466022" y="3477408"/>
                </a:lnTo>
                <a:lnTo>
                  <a:pt x="2464751" y="3482492"/>
                </a:lnTo>
                <a:lnTo>
                  <a:pt x="2463480" y="3487895"/>
                </a:lnTo>
                <a:lnTo>
                  <a:pt x="2461892" y="3492344"/>
                </a:lnTo>
                <a:lnTo>
                  <a:pt x="2459986" y="3497111"/>
                </a:lnTo>
                <a:lnTo>
                  <a:pt x="2457444" y="3501877"/>
                </a:lnTo>
                <a:lnTo>
                  <a:pt x="2455220" y="3506962"/>
                </a:lnTo>
                <a:lnTo>
                  <a:pt x="2452361" y="3511729"/>
                </a:lnTo>
                <a:lnTo>
                  <a:pt x="2449184" y="3516178"/>
                </a:lnTo>
                <a:lnTo>
                  <a:pt x="2445690" y="3520945"/>
                </a:lnTo>
                <a:lnTo>
                  <a:pt x="2441878" y="3525712"/>
                </a:lnTo>
                <a:lnTo>
                  <a:pt x="2437748" y="3529843"/>
                </a:lnTo>
                <a:lnTo>
                  <a:pt x="2429170" y="3539059"/>
                </a:lnTo>
                <a:lnTo>
                  <a:pt x="2419322" y="3547639"/>
                </a:lnTo>
                <a:lnTo>
                  <a:pt x="2408202" y="3556537"/>
                </a:lnTo>
                <a:lnTo>
                  <a:pt x="2396130" y="3564799"/>
                </a:lnTo>
                <a:lnTo>
                  <a:pt x="2383423" y="3572744"/>
                </a:lnTo>
                <a:lnTo>
                  <a:pt x="2369127" y="3580689"/>
                </a:lnTo>
                <a:lnTo>
                  <a:pt x="2354195" y="3587998"/>
                </a:lnTo>
                <a:lnTo>
                  <a:pt x="2338311" y="3595625"/>
                </a:lnTo>
                <a:lnTo>
                  <a:pt x="2321791" y="3602298"/>
                </a:lnTo>
                <a:lnTo>
                  <a:pt x="2304636" y="3608972"/>
                </a:lnTo>
                <a:lnTo>
                  <a:pt x="2285892" y="3615328"/>
                </a:lnTo>
                <a:lnTo>
                  <a:pt x="2266830" y="3621683"/>
                </a:lnTo>
                <a:lnTo>
                  <a:pt x="2247134" y="3627086"/>
                </a:lnTo>
                <a:lnTo>
                  <a:pt x="2226802" y="3632806"/>
                </a:lnTo>
                <a:lnTo>
                  <a:pt x="2205516" y="3637255"/>
                </a:lnTo>
                <a:lnTo>
                  <a:pt x="2183278" y="3642022"/>
                </a:lnTo>
                <a:lnTo>
                  <a:pt x="2160722" y="3646471"/>
                </a:lnTo>
                <a:lnTo>
                  <a:pt x="2137848" y="3649967"/>
                </a:lnTo>
                <a:lnTo>
                  <a:pt x="2114340" y="3653462"/>
                </a:lnTo>
                <a:lnTo>
                  <a:pt x="2089877" y="3656640"/>
                </a:lnTo>
                <a:lnTo>
                  <a:pt x="2065415" y="3659182"/>
                </a:lnTo>
                <a:lnTo>
                  <a:pt x="2040000" y="3661407"/>
                </a:lnTo>
                <a:lnTo>
                  <a:pt x="2014267" y="3662996"/>
                </a:lnTo>
                <a:lnTo>
                  <a:pt x="1988217" y="3664267"/>
                </a:lnTo>
                <a:lnTo>
                  <a:pt x="1962166" y="3664903"/>
                </a:lnTo>
                <a:lnTo>
                  <a:pt x="1935480" y="3665538"/>
                </a:lnTo>
                <a:lnTo>
                  <a:pt x="1908159" y="3664903"/>
                </a:lnTo>
                <a:lnTo>
                  <a:pt x="1881155" y="3664267"/>
                </a:lnTo>
                <a:lnTo>
                  <a:pt x="1854469" y="3662996"/>
                </a:lnTo>
                <a:lnTo>
                  <a:pt x="1828419" y="3661089"/>
                </a:lnTo>
                <a:lnTo>
                  <a:pt x="1803004" y="3659182"/>
                </a:lnTo>
                <a:lnTo>
                  <a:pt x="1777588" y="3656322"/>
                </a:lnTo>
                <a:lnTo>
                  <a:pt x="1752809" y="3653145"/>
                </a:lnTo>
                <a:lnTo>
                  <a:pt x="1728664" y="3649649"/>
                </a:lnTo>
                <a:lnTo>
                  <a:pt x="1705155" y="3645835"/>
                </a:lnTo>
                <a:lnTo>
                  <a:pt x="1682282" y="3641069"/>
                </a:lnTo>
                <a:lnTo>
                  <a:pt x="1660043" y="3636302"/>
                </a:lnTo>
                <a:lnTo>
                  <a:pt x="1638440" y="3631217"/>
                </a:lnTo>
                <a:lnTo>
                  <a:pt x="1617791" y="3625497"/>
                </a:lnTo>
                <a:lnTo>
                  <a:pt x="1597776" y="3619777"/>
                </a:lnTo>
                <a:lnTo>
                  <a:pt x="1578397" y="3613421"/>
                </a:lnTo>
                <a:lnTo>
                  <a:pt x="1559653" y="3606747"/>
                </a:lnTo>
                <a:lnTo>
                  <a:pt x="1542498" y="3599438"/>
                </a:lnTo>
                <a:lnTo>
                  <a:pt x="1525343" y="3592447"/>
                </a:lnTo>
                <a:lnTo>
                  <a:pt x="1509776" y="3584820"/>
                </a:lnTo>
                <a:lnTo>
                  <a:pt x="1495162" y="3576875"/>
                </a:lnTo>
                <a:lnTo>
                  <a:pt x="1481184" y="3568613"/>
                </a:lnTo>
                <a:lnTo>
                  <a:pt x="1468159" y="3560350"/>
                </a:lnTo>
                <a:lnTo>
                  <a:pt x="1456404" y="3551770"/>
                </a:lnTo>
                <a:lnTo>
                  <a:pt x="1445603" y="3542554"/>
                </a:lnTo>
                <a:lnTo>
                  <a:pt x="1440837" y="3538423"/>
                </a:lnTo>
                <a:lnTo>
                  <a:pt x="1436390" y="3533656"/>
                </a:lnTo>
                <a:lnTo>
                  <a:pt x="1431942" y="3529207"/>
                </a:lnTo>
                <a:lnTo>
                  <a:pt x="1428130" y="3524440"/>
                </a:lnTo>
                <a:lnTo>
                  <a:pt x="1424318" y="3519674"/>
                </a:lnTo>
                <a:lnTo>
                  <a:pt x="1420823" y="3514907"/>
                </a:lnTo>
                <a:lnTo>
                  <a:pt x="1417646" y="3510140"/>
                </a:lnTo>
                <a:lnTo>
                  <a:pt x="1415105" y="3505055"/>
                </a:lnTo>
                <a:lnTo>
                  <a:pt x="1412563" y="3500288"/>
                </a:lnTo>
                <a:lnTo>
                  <a:pt x="1410339" y="3495204"/>
                </a:lnTo>
                <a:lnTo>
                  <a:pt x="1408115" y="3490437"/>
                </a:lnTo>
                <a:lnTo>
                  <a:pt x="1407162" y="3485352"/>
                </a:lnTo>
                <a:lnTo>
                  <a:pt x="1405892" y="3480268"/>
                </a:lnTo>
                <a:lnTo>
                  <a:pt x="1404621" y="3475183"/>
                </a:lnTo>
                <a:lnTo>
                  <a:pt x="1404303" y="3470099"/>
                </a:lnTo>
                <a:lnTo>
                  <a:pt x="1404303" y="3464696"/>
                </a:lnTo>
                <a:lnTo>
                  <a:pt x="1403350" y="3464696"/>
                </a:lnTo>
                <a:lnTo>
                  <a:pt x="1403350" y="3333132"/>
                </a:lnTo>
                <a:lnTo>
                  <a:pt x="1403350" y="3329318"/>
                </a:lnTo>
                <a:lnTo>
                  <a:pt x="1403985" y="3322327"/>
                </a:lnTo>
                <a:lnTo>
                  <a:pt x="1404938" y="3314700"/>
                </a:lnTo>
                <a:close/>
                <a:moveTo>
                  <a:pt x="177802" y="3314700"/>
                </a:moveTo>
                <a:lnTo>
                  <a:pt x="180980" y="3320420"/>
                </a:lnTo>
                <a:lnTo>
                  <a:pt x="184476" y="3325505"/>
                </a:lnTo>
                <a:lnTo>
                  <a:pt x="188289" y="3330590"/>
                </a:lnTo>
                <a:lnTo>
                  <a:pt x="192420" y="3335992"/>
                </a:lnTo>
                <a:lnTo>
                  <a:pt x="196551" y="3340759"/>
                </a:lnTo>
                <a:lnTo>
                  <a:pt x="201000" y="3346161"/>
                </a:lnTo>
                <a:lnTo>
                  <a:pt x="210852" y="3356013"/>
                </a:lnTo>
                <a:lnTo>
                  <a:pt x="221656" y="3365229"/>
                </a:lnTo>
                <a:lnTo>
                  <a:pt x="233414" y="3374444"/>
                </a:lnTo>
                <a:lnTo>
                  <a:pt x="245490" y="3383025"/>
                </a:lnTo>
                <a:lnTo>
                  <a:pt x="259155" y="3391287"/>
                </a:lnTo>
                <a:lnTo>
                  <a:pt x="273138" y="3399550"/>
                </a:lnTo>
                <a:lnTo>
                  <a:pt x="288073" y="3407494"/>
                </a:lnTo>
                <a:lnTo>
                  <a:pt x="303645" y="3415121"/>
                </a:lnTo>
                <a:lnTo>
                  <a:pt x="319852" y="3422113"/>
                </a:lnTo>
                <a:lnTo>
                  <a:pt x="336694" y="3428786"/>
                </a:lnTo>
                <a:lnTo>
                  <a:pt x="354173" y="3435142"/>
                </a:lnTo>
                <a:lnTo>
                  <a:pt x="372286" y="3441498"/>
                </a:lnTo>
                <a:lnTo>
                  <a:pt x="390718" y="3447218"/>
                </a:lnTo>
                <a:lnTo>
                  <a:pt x="409785" y="3452620"/>
                </a:lnTo>
                <a:lnTo>
                  <a:pt x="429488" y="3457705"/>
                </a:lnTo>
                <a:lnTo>
                  <a:pt x="449826" y="3462472"/>
                </a:lnTo>
                <a:lnTo>
                  <a:pt x="469846" y="3466921"/>
                </a:lnTo>
                <a:lnTo>
                  <a:pt x="490820" y="3471052"/>
                </a:lnTo>
                <a:lnTo>
                  <a:pt x="511794" y="3474865"/>
                </a:lnTo>
                <a:lnTo>
                  <a:pt x="533085" y="3478361"/>
                </a:lnTo>
                <a:lnTo>
                  <a:pt x="554695" y="3480903"/>
                </a:lnTo>
                <a:lnTo>
                  <a:pt x="576304" y="3483763"/>
                </a:lnTo>
                <a:lnTo>
                  <a:pt x="598549" y="3486306"/>
                </a:lnTo>
                <a:lnTo>
                  <a:pt x="620476" y="3488213"/>
                </a:lnTo>
                <a:lnTo>
                  <a:pt x="642721" y="3489801"/>
                </a:lnTo>
                <a:lnTo>
                  <a:pt x="664966" y="3490755"/>
                </a:lnTo>
                <a:lnTo>
                  <a:pt x="687211" y="3492026"/>
                </a:lnTo>
                <a:lnTo>
                  <a:pt x="709456" y="3492344"/>
                </a:lnTo>
                <a:lnTo>
                  <a:pt x="732018" y="3492344"/>
                </a:lnTo>
                <a:lnTo>
                  <a:pt x="750768" y="3492344"/>
                </a:lnTo>
                <a:lnTo>
                  <a:pt x="769517" y="3492026"/>
                </a:lnTo>
                <a:lnTo>
                  <a:pt x="788266" y="3491708"/>
                </a:lnTo>
                <a:lnTo>
                  <a:pt x="807333" y="3490437"/>
                </a:lnTo>
                <a:lnTo>
                  <a:pt x="825765" y="3489801"/>
                </a:lnTo>
                <a:lnTo>
                  <a:pt x="844832" y="3488213"/>
                </a:lnTo>
                <a:lnTo>
                  <a:pt x="863263" y="3486624"/>
                </a:lnTo>
                <a:lnTo>
                  <a:pt x="881695" y="3484717"/>
                </a:lnTo>
                <a:lnTo>
                  <a:pt x="900126" y="3482492"/>
                </a:lnTo>
                <a:lnTo>
                  <a:pt x="918240" y="3480268"/>
                </a:lnTo>
                <a:lnTo>
                  <a:pt x="936354" y="3477408"/>
                </a:lnTo>
                <a:lnTo>
                  <a:pt x="954150" y="3474865"/>
                </a:lnTo>
                <a:lnTo>
                  <a:pt x="971946" y="3471688"/>
                </a:lnTo>
                <a:lnTo>
                  <a:pt x="989424" y="3468510"/>
                </a:lnTo>
                <a:lnTo>
                  <a:pt x="1006266" y="3464696"/>
                </a:lnTo>
                <a:lnTo>
                  <a:pt x="1023109" y="3460883"/>
                </a:lnTo>
                <a:lnTo>
                  <a:pt x="1039952" y="3457069"/>
                </a:lnTo>
                <a:lnTo>
                  <a:pt x="1056476" y="3452620"/>
                </a:lnTo>
                <a:lnTo>
                  <a:pt x="1072366" y="3448171"/>
                </a:lnTo>
                <a:lnTo>
                  <a:pt x="1087937" y="3443087"/>
                </a:lnTo>
                <a:lnTo>
                  <a:pt x="1102873" y="3438320"/>
                </a:lnTo>
                <a:lnTo>
                  <a:pt x="1118126" y="3432917"/>
                </a:lnTo>
                <a:lnTo>
                  <a:pt x="1132109" y="3427833"/>
                </a:lnTo>
                <a:lnTo>
                  <a:pt x="1146409" y="3421795"/>
                </a:lnTo>
                <a:lnTo>
                  <a:pt x="1159756" y="3415757"/>
                </a:lnTo>
                <a:lnTo>
                  <a:pt x="1172785" y="3409719"/>
                </a:lnTo>
                <a:lnTo>
                  <a:pt x="1185497" y="3403363"/>
                </a:lnTo>
                <a:lnTo>
                  <a:pt x="1197890" y="3396690"/>
                </a:lnTo>
                <a:lnTo>
                  <a:pt x="1209331" y="3389380"/>
                </a:lnTo>
                <a:lnTo>
                  <a:pt x="1219818" y="3382389"/>
                </a:lnTo>
                <a:lnTo>
                  <a:pt x="1230622" y="3375080"/>
                </a:lnTo>
                <a:lnTo>
                  <a:pt x="1239838" y="3367453"/>
                </a:lnTo>
                <a:lnTo>
                  <a:pt x="1239838" y="3464378"/>
                </a:lnTo>
                <a:lnTo>
                  <a:pt x="1239838" y="3464696"/>
                </a:lnTo>
                <a:lnTo>
                  <a:pt x="1239520" y="3468827"/>
                </a:lnTo>
                <a:lnTo>
                  <a:pt x="1239202" y="3472641"/>
                </a:lnTo>
                <a:lnTo>
                  <a:pt x="1238885" y="3477408"/>
                </a:lnTo>
                <a:lnTo>
                  <a:pt x="1237614" y="3482492"/>
                </a:lnTo>
                <a:lnTo>
                  <a:pt x="1236342" y="3487895"/>
                </a:lnTo>
                <a:lnTo>
                  <a:pt x="1234754" y="3492344"/>
                </a:lnTo>
                <a:lnTo>
                  <a:pt x="1232847" y="3497111"/>
                </a:lnTo>
                <a:lnTo>
                  <a:pt x="1230622" y="3501877"/>
                </a:lnTo>
                <a:lnTo>
                  <a:pt x="1228080" y="3506962"/>
                </a:lnTo>
                <a:lnTo>
                  <a:pt x="1225538" y="3511729"/>
                </a:lnTo>
                <a:lnTo>
                  <a:pt x="1222360" y="3516178"/>
                </a:lnTo>
                <a:lnTo>
                  <a:pt x="1218546" y="3520945"/>
                </a:lnTo>
                <a:lnTo>
                  <a:pt x="1214733" y="3525712"/>
                </a:lnTo>
                <a:lnTo>
                  <a:pt x="1210920" y="3529843"/>
                </a:lnTo>
                <a:lnTo>
                  <a:pt x="1202022" y="3539059"/>
                </a:lnTo>
                <a:lnTo>
                  <a:pt x="1192170" y="3547639"/>
                </a:lnTo>
                <a:lnTo>
                  <a:pt x="1181048" y="3556537"/>
                </a:lnTo>
                <a:lnTo>
                  <a:pt x="1169290" y="3564799"/>
                </a:lnTo>
                <a:lnTo>
                  <a:pt x="1156261" y="3572744"/>
                </a:lnTo>
                <a:lnTo>
                  <a:pt x="1141960" y="3580689"/>
                </a:lnTo>
                <a:lnTo>
                  <a:pt x="1127024" y="3587998"/>
                </a:lnTo>
                <a:lnTo>
                  <a:pt x="1111453" y="3595625"/>
                </a:lnTo>
                <a:lnTo>
                  <a:pt x="1094610" y="3602298"/>
                </a:lnTo>
                <a:lnTo>
                  <a:pt x="1077450" y="3608972"/>
                </a:lnTo>
                <a:lnTo>
                  <a:pt x="1058701" y="3615328"/>
                </a:lnTo>
                <a:lnTo>
                  <a:pt x="1039952" y="3621683"/>
                </a:lnTo>
                <a:lnTo>
                  <a:pt x="1020249" y="3627086"/>
                </a:lnTo>
                <a:lnTo>
                  <a:pt x="999593" y="3632806"/>
                </a:lnTo>
                <a:lnTo>
                  <a:pt x="978301" y="3637255"/>
                </a:lnTo>
                <a:lnTo>
                  <a:pt x="956056" y="3642022"/>
                </a:lnTo>
                <a:lnTo>
                  <a:pt x="933494" y="3646471"/>
                </a:lnTo>
                <a:lnTo>
                  <a:pt x="910613" y="3649967"/>
                </a:lnTo>
                <a:lnTo>
                  <a:pt x="887097" y="3653462"/>
                </a:lnTo>
                <a:lnTo>
                  <a:pt x="862946" y="3656640"/>
                </a:lnTo>
                <a:lnTo>
                  <a:pt x="838158" y="3659182"/>
                </a:lnTo>
                <a:lnTo>
                  <a:pt x="812736" y="3661407"/>
                </a:lnTo>
                <a:lnTo>
                  <a:pt x="787313" y="3662996"/>
                </a:lnTo>
                <a:lnTo>
                  <a:pt x="761572" y="3664267"/>
                </a:lnTo>
                <a:lnTo>
                  <a:pt x="735196" y="3664903"/>
                </a:lnTo>
                <a:lnTo>
                  <a:pt x="708185" y="3665538"/>
                </a:lnTo>
                <a:lnTo>
                  <a:pt x="680855" y="3664903"/>
                </a:lnTo>
                <a:lnTo>
                  <a:pt x="654161" y="3664267"/>
                </a:lnTo>
                <a:lnTo>
                  <a:pt x="627467" y="3662996"/>
                </a:lnTo>
                <a:lnTo>
                  <a:pt x="601409" y="3661089"/>
                </a:lnTo>
                <a:lnTo>
                  <a:pt x="575668" y="3659182"/>
                </a:lnTo>
                <a:lnTo>
                  <a:pt x="550246" y="3656322"/>
                </a:lnTo>
                <a:lnTo>
                  <a:pt x="525458" y="3653145"/>
                </a:lnTo>
                <a:lnTo>
                  <a:pt x="501307" y="3649649"/>
                </a:lnTo>
                <a:lnTo>
                  <a:pt x="478109" y="3645835"/>
                </a:lnTo>
                <a:lnTo>
                  <a:pt x="455228" y="3641069"/>
                </a:lnTo>
                <a:lnTo>
                  <a:pt x="432665" y="3636302"/>
                </a:lnTo>
                <a:lnTo>
                  <a:pt x="411374" y="3631217"/>
                </a:lnTo>
                <a:lnTo>
                  <a:pt x="390400" y="3625497"/>
                </a:lnTo>
                <a:lnTo>
                  <a:pt x="370380" y="3619777"/>
                </a:lnTo>
                <a:lnTo>
                  <a:pt x="350995" y="3613421"/>
                </a:lnTo>
                <a:lnTo>
                  <a:pt x="332563" y="3606747"/>
                </a:lnTo>
                <a:lnTo>
                  <a:pt x="315085" y="3599438"/>
                </a:lnTo>
                <a:lnTo>
                  <a:pt x="297925" y="3592447"/>
                </a:lnTo>
                <a:lnTo>
                  <a:pt x="282353" y="3584820"/>
                </a:lnTo>
                <a:lnTo>
                  <a:pt x="267735" y="3576875"/>
                </a:lnTo>
                <a:lnTo>
                  <a:pt x="253753" y="3568613"/>
                </a:lnTo>
                <a:lnTo>
                  <a:pt x="240724" y="3560350"/>
                </a:lnTo>
                <a:lnTo>
                  <a:pt x="229283" y="3551770"/>
                </a:lnTo>
                <a:lnTo>
                  <a:pt x="218796" y="3542872"/>
                </a:lnTo>
                <a:lnTo>
                  <a:pt x="213712" y="3538423"/>
                </a:lnTo>
                <a:lnTo>
                  <a:pt x="208945" y="3533656"/>
                </a:lnTo>
                <a:lnTo>
                  <a:pt x="204814" y="3529207"/>
                </a:lnTo>
                <a:lnTo>
                  <a:pt x="200683" y="3524440"/>
                </a:lnTo>
                <a:lnTo>
                  <a:pt x="196869" y="3519674"/>
                </a:lnTo>
                <a:lnTo>
                  <a:pt x="193374" y="3514907"/>
                </a:lnTo>
                <a:lnTo>
                  <a:pt x="190196" y="3510140"/>
                </a:lnTo>
                <a:lnTo>
                  <a:pt x="187653" y="3505055"/>
                </a:lnTo>
                <a:lnTo>
                  <a:pt x="185111" y="3500288"/>
                </a:lnTo>
                <a:lnTo>
                  <a:pt x="182887" y="3495204"/>
                </a:lnTo>
                <a:lnTo>
                  <a:pt x="181298" y="3490437"/>
                </a:lnTo>
                <a:lnTo>
                  <a:pt x="179709" y="3485352"/>
                </a:lnTo>
                <a:lnTo>
                  <a:pt x="178438" y="3480268"/>
                </a:lnTo>
                <a:lnTo>
                  <a:pt x="177802" y="3475183"/>
                </a:lnTo>
                <a:lnTo>
                  <a:pt x="176849" y="3470099"/>
                </a:lnTo>
                <a:lnTo>
                  <a:pt x="176849" y="3464696"/>
                </a:lnTo>
                <a:lnTo>
                  <a:pt x="176531" y="3464696"/>
                </a:lnTo>
                <a:lnTo>
                  <a:pt x="176531" y="3333132"/>
                </a:lnTo>
                <a:lnTo>
                  <a:pt x="176213" y="3329318"/>
                </a:lnTo>
                <a:lnTo>
                  <a:pt x="176531" y="3322327"/>
                </a:lnTo>
                <a:lnTo>
                  <a:pt x="177802" y="3314700"/>
                </a:lnTo>
                <a:close/>
                <a:moveTo>
                  <a:pt x="1771445" y="3307529"/>
                </a:moveTo>
                <a:lnTo>
                  <a:pt x="1771445" y="3411258"/>
                </a:lnTo>
                <a:lnTo>
                  <a:pt x="1789215" y="3413478"/>
                </a:lnTo>
                <a:lnTo>
                  <a:pt x="1807301" y="3415698"/>
                </a:lnTo>
                <a:lnTo>
                  <a:pt x="1825388" y="3417285"/>
                </a:lnTo>
                <a:lnTo>
                  <a:pt x="1843792" y="3419505"/>
                </a:lnTo>
                <a:lnTo>
                  <a:pt x="1843792" y="3315777"/>
                </a:lnTo>
                <a:lnTo>
                  <a:pt x="1825388" y="3314191"/>
                </a:lnTo>
                <a:lnTo>
                  <a:pt x="1807301" y="3312287"/>
                </a:lnTo>
                <a:lnTo>
                  <a:pt x="1789215" y="3309750"/>
                </a:lnTo>
                <a:lnTo>
                  <a:pt x="1771445" y="3307529"/>
                </a:lnTo>
                <a:close/>
                <a:moveTo>
                  <a:pt x="3178346" y="3281045"/>
                </a:moveTo>
                <a:lnTo>
                  <a:pt x="3178346" y="3395980"/>
                </a:lnTo>
                <a:lnTo>
                  <a:pt x="3201835" y="3396298"/>
                </a:lnTo>
                <a:lnTo>
                  <a:pt x="3225959" y="3396615"/>
                </a:lnTo>
                <a:lnTo>
                  <a:pt x="3258970" y="3396298"/>
                </a:lnTo>
                <a:lnTo>
                  <a:pt x="3258970" y="3281363"/>
                </a:lnTo>
                <a:lnTo>
                  <a:pt x="3225641" y="3281680"/>
                </a:lnTo>
                <a:lnTo>
                  <a:pt x="3201835" y="3281363"/>
                </a:lnTo>
                <a:lnTo>
                  <a:pt x="3178346" y="3281045"/>
                </a:lnTo>
                <a:close/>
                <a:moveTo>
                  <a:pt x="2609850" y="3275012"/>
                </a:moveTo>
                <a:lnTo>
                  <a:pt x="2613342" y="3281059"/>
                </a:lnTo>
                <a:lnTo>
                  <a:pt x="2617468" y="3287107"/>
                </a:lnTo>
                <a:lnTo>
                  <a:pt x="2621594" y="3292836"/>
                </a:lnTo>
                <a:lnTo>
                  <a:pt x="2626038" y="3298883"/>
                </a:lnTo>
                <a:lnTo>
                  <a:pt x="2631117" y="3304294"/>
                </a:lnTo>
                <a:lnTo>
                  <a:pt x="2635878" y="3310023"/>
                </a:lnTo>
                <a:lnTo>
                  <a:pt x="2641274" y="3315433"/>
                </a:lnTo>
                <a:lnTo>
                  <a:pt x="2646988" y="3320844"/>
                </a:lnTo>
                <a:lnTo>
                  <a:pt x="2658732" y="3331347"/>
                </a:lnTo>
                <a:lnTo>
                  <a:pt x="2671746" y="3341532"/>
                </a:lnTo>
                <a:lnTo>
                  <a:pt x="2685712" y="3351080"/>
                </a:lnTo>
                <a:lnTo>
                  <a:pt x="2700631" y="3360629"/>
                </a:lnTo>
                <a:lnTo>
                  <a:pt x="2715867" y="3369540"/>
                </a:lnTo>
                <a:lnTo>
                  <a:pt x="2732372" y="3378452"/>
                </a:lnTo>
                <a:lnTo>
                  <a:pt x="2749830" y="3386727"/>
                </a:lnTo>
                <a:lnTo>
                  <a:pt x="2767923" y="3394684"/>
                </a:lnTo>
                <a:lnTo>
                  <a:pt x="2786650" y="3402004"/>
                </a:lnTo>
                <a:lnTo>
                  <a:pt x="2805695" y="3409325"/>
                </a:lnTo>
                <a:lnTo>
                  <a:pt x="2826009" y="3416327"/>
                </a:lnTo>
                <a:lnTo>
                  <a:pt x="2846959" y="3422692"/>
                </a:lnTo>
                <a:lnTo>
                  <a:pt x="2867591" y="3428421"/>
                </a:lnTo>
                <a:lnTo>
                  <a:pt x="2889492" y="3434469"/>
                </a:lnTo>
                <a:lnTo>
                  <a:pt x="2912029" y="3439561"/>
                </a:lnTo>
                <a:lnTo>
                  <a:pt x="2934248" y="3444654"/>
                </a:lnTo>
                <a:lnTo>
                  <a:pt x="2957102" y="3449109"/>
                </a:lnTo>
                <a:lnTo>
                  <a:pt x="2980908" y="3453565"/>
                </a:lnTo>
                <a:lnTo>
                  <a:pt x="3004396" y="3457066"/>
                </a:lnTo>
                <a:lnTo>
                  <a:pt x="3028203" y="3460567"/>
                </a:lnTo>
                <a:lnTo>
                  <a:pt x="3052644" y="3463432"/>
                </a:lnTo>
                <a:lnTo>
                  <a:pt x="3077084" y="3465978"/>
                </a:lnTo>
                <a:lnTo>
                  <a:pt x="3101525" y="3468206"/>
                </a:lnTo>
                <a:lnTo>
                  <a:pt x="3125966" y="3470116"/>
                </a:lnTo>
                <a:lnTo>
                  <a:pt x="3150725" y="3471389"/>
                </a:lnTo>
                <a:lnTo>
                  <a:pt x="3175800" y="3472344"/>
                </a:lnTo>
                <a:lnTo>
                  <a:pt x="3200559" y="3472980"/>
                </a:lnTo>
                <a:lnTo>
                  <a:pt x="3225317" y="3473298"/>
                </a:lnTo>
                <a:lnTo>
                  <a:pt x="3246266" y="3473298"/>
                </a:lnTo>
                <a:lnTo>
                  <a:pt x="3267216" y="3472344"/>
                </a:lnTo>
                <a:lnTo>
                  <a:pt x="3288165" y="3472025"/>
                </a:lnTo>
                <a:lnTo>
                  <a:pt x="3308797" y="3470752"/>
                </a:lnTo>
                <a:lnTo>
                  <a:pt x="3329429" y="3469797"/>
                </a:lnTo>
                <a:lnTo>
                  <a:pt x="3350378" y="3468206"/>
                </a:lnTo>
                <a:lnTo>
                  <a:pt x="3371010" y="3466615"/>
                </a:lnTo>
                <a:lnTo>
                  <a:pt x="3391325" y="3464068"/>
                </a:lnTo>
                <a:lnTo>
                  <a:pt x="3411957" y="3462159"/>
                </a:lnTo>
                <a:lnTo>
                  <a:pt x="3431954" y="3459294"/>
                </a:lnTo>
                <a:lnTo>
                  <a:pt x="3451951" y="3456748"/>
                </a:lnTo>
                <a:lnTo>
                  <a:pt x="3471948" y="3453565"/>
                </a:lnTo>
                <a:lnTo>
                  <a:pt x="3491628" y="3450064"/>
                </a:lnTo>
                <a:lnTo>
                  <a:pt x="3510990" y="3446245"/>
                </a:lnTo>
                <a:lnTo>
                  <a:pt x="3530035" y="3442107"/>
                </a:lnTo>
                <a:lnTo>
                  <a:pt x="3548763" y="3437970"/>
                </a:lnTo>
                <a:lnTo>
                  <a:pt x="3567173" y="3433196"/>
                </a:lnTo>
                <a:lnTo>
                  <a:pt x="3585265" y="3428421"/>
                </a:lnTo>
                <a:lnTo>
                  <a:pt x="3603041" y="3423329"/>
                </a:lnTo>
                <a:lnTo>
                  <a:pt x="3620498" y="3418237"/>
                </a:lnTo>
                <a:lnTo>
                  <a:pt x="3637004" y="3412826"/>
                </a:lnTo>
                <a:lnTo>
                  <a:pt x="3653510" y="3406779"/>
                </a:lnTo>
                <a:lnTo>
                  <a:pt x="3669698" y="3400731"/>
                </a:lnTo>
                <a:lnTo>
                  <a:pt x="3685251" y="3394048"/>
                </a:lnTo>
                <a:lnTo>
                  <a:pt x="3700170" y="3387682"/>
                </a:lnTo>
                <a:lnTo>
                  <a:pt x="3714770" y="3380680"/>
                </a:lnTo>
                <a:lnTo>
                  <a:pt x="3728419" y="3373678"/>
                </a:lnTo>
                <a:lnTo>
                  <a:pt x="3741751" y="3366039"/>
                </a:lnTo>
                <a:lnTo>
                  <a:pt x="3754765" y="3358719"/>
                </a:lnTo>
                <a:lnTo>
                  <a:pt x="3767144" y="3350762"/>
                </a:lnTo>
                <a:lnTo>
                  <a:pt x="3778571" y="3342487"/>
                </a:lnTo>
                <a:lnTo>
                  <a:pt x="3789363" y="3333575"/>
                </a:lnTo>
                <a:lnTo>
                  <a:pt x="3789363" y="3441471"/>
                </a:lnTo>
                <a:lnTo>
                  <a:pt x="3788728" y="3442107"/>
                </a:lnTo>
                <a:lnTo>
                  <a:pt x="3788411" y="3451019"/>
                </a:lnTo>
                <a:lnTo>
                  <a:pt x="3787776" y="3456748"/>
                </a:lnTo>
                <a:lnTo>
                  <a:pt x="3786506" y="3462159"/>
                </a:lnTo>
                <a:lnTo>
                  <a:pt x="3785237" y="3467569"/>
                </a:lnTo>
                <a:lnTo>
                  <a:pt x="3783332" y="3472980"/>
                </a:lnTo>
                <a:lnTo>
                  <a:pt x="3781428" y="3478391"/>
                </a:lnTo>
                <a:lnTo>
                  <a:pt x="3778571" y="3483801"/>
                </a:lnTo>
                <a:lnTo>
                  <a:pt x="3775714" y="3489212"/>
                </a:lnTo>
                <a:lnTo>
                  <a:pt x="3772540" y="3494305"/>
                </a:lnTo>
                <a:lnTo>
                  <a:pt x="3769048" y="3499715"/>
                </a:lnTo>
                <a:lnTo>
                  <a:pt x="3765557" y="3504808"/>
                </a:lnTo>
                <a:lnTo>
                  <a:pt x="3761113" y="3509900"/>
                </a:lnTo>
                <a:lnTo>
                  <a:pt x="3756987" y="3514674"/>
                </a:lnTo>
                <a:lnTo>
                  <a:pt x="3752226" y="3519767"/>
                </a:lnTo>
                <a:lnTo>
                  <a:pt x="3747147" y="3525177"/>
                </a:lnTo>
                <a:lnTo>
                  <a:pt x="3741433" y="3529633"/>
                </a:lnTo>
                <a:lnTo>
                  <a:pt x="3736037" y="3534407"/>
                </a:lnTo>
                <a:lnTo>
                  <a:pt x="3723658" y="3543956"/>
                </a:lnTo>
                <a:lnTo>
                  <a:pt x="3710327" y="3553504"/>
                </a:lnTo>
                <a:lnTo>
                  <a:pt x="3696043" y="3562097"/>
                </a:lnTo>
                <a:lnTo>
                  <a:pt x="3680490" y="3571009"/>
                </a:lnTo>
                <a:lnTo>
                  <a:pt x="3663667" y="3579603"/>
                </a:lnTo>
                <a:lnTo>
                  <a:pt x="3646526" y="3587560"/>
                </a:lnTo>
                <a:lnTo>
                  <a:pt x="3627799" y="3595516"/>
                </a:lnTo>
                <a:lnTo>
                  <a:pt x="3608754" y="3602837"/>
                </a:lnTo>
                <a:lnTo>
                  <a:pt x="3588122" y="3609521"/>
                </a:lnTo>
                <a:lnTo>
                  <a:pt x="3566855" y="3616523"/>
                </a:lnTo>
                <a:lnTo>
                  <a:pt x="3544636" y="3622570"/>
                </a:lnTo>
                <a:lnTo>
                  <a:pt x="3522417" y="3628935"/>
                </a:lnTo>
                <a:lnTo>
                  <a:pt x="3498611" y="3634664"/>
                </a:lnTo>
                <a:lnTo>
                  <a:pt x="3474170" y="3639757"/>
                </a:lnTo>
                <a:lnTo>
                  <a:pt x="3449412" y="3644213"/>
                </a:lnTo>
                <a:lnTo>
                  <a:pt x="3423701" y="3648350"/>
                </a:lnTo>
                <a:lnTo>
                  <a:pt x="3397356" y="3652488"/>
                </a:lnTo>
                <a:lnTo>
                  <a:pt x="3370376" y="3655671"/>
                </a:lnTo>
                <a:lnTo>
                  <a:pt x="3343395" y="3658853"/>
                </a:lnTo>
                <a:lnTo>
                  <a:pt x="3315146" y="3661081"/>
                </a:lnTo>
                <a:lnTo>
                  <a:pt x="3286896" y="3662673"/>
                </a:lnTo>
                <a:lnTo>
                  <a:pt x="3258011" y="3664264"/>
                </a:lnTo>
                <a:lnTo>
                  <a:pt x="3228491" y="3664901"/>
                </a:lnTo>
                <a:lnTo>
                  <a:pt x="3198972" y="3665537"/>
                </a:lnTo>
                <a:lnTo>
                  <a:pt x="3168500" y="3664901"/>
                </a:lnTo>
                <a:lnTo>
                  <a:pt x="3138663" y="3664264"/>
                </a:lnTo>
                <a:lnTo>
                  <a:pt x="3109143" y="3662673"/>
                </a:lnTo>
                <a:lnTo>
                  <a:pt x="3080259" y="3660763"/>
                </a:lnTo>
                <a:lnTo>
                  <a:pt x="3051374" y="3658217"/>
                </a:lnTo>
                <a:lnTo>
                  <a:pt x="3023441" y="3655034"/>
                </a:lnTo>
                <a:lnTo>
                  <a:pt x="2996144" y="3651533"/>
                </a:lnTo>
                <a:lnTo>
                  <a:pt x="2969481" y="3647714"/>
                </a:lnTo>
                <a:lnTo>
                  <a:pt x="2943453" y="3643258"/>
                </a:lnTo>
                <a:lnTo>
                  <a:pt x="2917742" y="3638165"/>
                </a:lnTo>
                <a:lnTo>
                  <a:pt x="2892984" y="3633073"/>
                </a:lnTo>
                <a:lnTo>
                  <a:pt x="2869178" y="3627026"/>
                </a:lnTo>
                <a:lnTo>
                  <a:pt x="2846007" y="3620660"/>
                </a:lnTo>
                <a:lnTo>
                  <a:pt x="2823470" y="3614295"/>
                </a:lnTo>
                <a:lnTo>
                  <a:pt x="2802203" y="3607293"/>
                </a:lnTo>
                <a:lnTo>
                  <a:pt x="2781889" y="3599654"/>
                </a:lnTo>
                <a:lnTo>
                  <a:pt x="2762527" y="3592334"/>
                </a:lnTo>
                <a:lnTo>
                  <a:pt x="2743799" y="3584059"/>
                </a:lnTo>
                <a:lnTo>
                  <a:pt x="2726024" y="3575783"/>
                </a:lnTo>
                <a:lnTo>
                  <a:pt x="2709518" y="3566872"/>
                </a:lnTo>
                <a:lnTo>
                  <a:pt x="2694600" y="3557960"/>
                </a:lnTo>
                <a:lnTo>
                  <a:pt x="2679999" y="3548412"/>
                </a:lnTo>
                <a:lnTo>
                  <a:pt x="2666985" y="3538863"/>
                </a:lnTo>
                <a:lnTo>
                  <a:pt x="2660954" y="3533771"/>
                </a:lnTo>
                <a:lnTo>
                  <a:pt x="2655240" y="3528997"/>
                </a:lnTo>
                <a:lnTo>
                  <a:pt x="2650162" y="3523904"/>
                </a:lnTo>
                <a:lnTo>
                  <a:pt x="2645083" y="3518812"/>
                </a:lnTo>
                <a:lnTo>
                  <a:pt x="2639687" y="3513719"/>
                </a:lnTo>
                <a:lnTo>
                  <a:pt x="2635561" y="3508309"/>
                </a:lnTo>
                <a:lnTo>
                  <a:pt x="2631434" y="3503216"/>
                </a:lnTo>
                <a:lnTo>
                  <a:pt x="2627625" y="3497806"/>
                </a:lnTo>
                <a:lnTo>
                  <a:pt x="2624134" y="3492713"/>
                </a:lnTo>
                <a:lnTo>
                  <a:pt x="2620960" y="3486984"/>
                </a:lnTo>
                <a:lnTo>
                  <a:pt x="2618103" y="3481574"/>
                </a:lnTo>
                <a:lnTo>
                  <a:pt x="2615881" y="3476163"/>
                </a:lnTo>
                <a:lnTo>
                  <a:pt x="2613659" y="3470434"/>
                </a:lnTo>
                <a:lnTo>
                  <a:pt x="2612072" y="3465023"/>
                </a:lnTo>
                <a:lnTo>
                  <a:pt x="2610485" y="3459294"/>
                </a:lnTo>
                <a:lnTo>
                  <a:pt x="2609850" y="3453565"/>
                </a:lnTo>
                <a:lnTo>
                  <a:pt x="2609215" y="3447836"/>
                </a:lnTo>
                <a:lnTo>
                  <a:pt x="2609215" y="3442107"/>
                </a:lnTo>
                <a:lnTo>
                  <a:pt x="2608580" y="3442426"/>
                </a:lnTo>
                <a:lnTo>
                  <a:pt x="2608580" y="3295700"/>
                </a:lnTo>
                <a:lnTo>
                  <a:pt x="2608263" y="3291881"/>
                </a:lnTo>
                <a:lnTo>
                  <a:pt x="2608580" y="3283287"/>
                </a:lnTo>
                <a:lnTo>
                  <a:pt x="2609850" y="3275012"/>
                </a:lnTo>
                <a:close/>
                <a:moveTo>
                  <a:pt x="1625482" y="3274222"/>
                </a:moveTo>
                <a:lnTo>
                  <a:pt x="1625482" y="3379536"/>
                </a:lnTo>
                <a:lnTo>
                  <a:pt x="1642935" y="3384612"/>
                </a:lnTo>
                <a:lnTo>
                  <a:pt x="1661021" y="3389370"/>
                </a:lnTo>
                <a:lnTo>
                  <a:pt x="1679425" y="3394128"/>
                </a:lnTo>
                <a:lnTo>
                  <a:pt x="1698464" y="3398252"/>
                </a:lnTo>
                <a:lnTo>
                  <a:pt x="1698464" y="3294206"/>
                </a:lnTo>
                <a:lnTo>
                  <a:pt x="1679425" y="3289448"/>
                </a:lnTo>
                <a:lnTo>
                  <a:pt x="1661021" y="3284690"/>
                </a:lnTo>
                <a:lnTo>
                  <a:pt x="1642935" y="3279932"/>
                </a:lnTo>
                <a:lnTo>
                  <a:pt x="1625482" y="3274222"/>
                </a:lnTo>
                <a:close/>
                <a:moveTo>
                  <a:pt x="3016148" y="3266758"/>
                </a:moveTo>
                <a:lnTo>
                  <a:pt x="3016148" y="3382010"/>
                </a:lnTo>
                <a:lnTo>
                  <a:pt x="3035827" y="3384868"/>
                </a:lnTo>
                <a:lnTo>
                  <a:pt x="3056142" y="3387090"/>
                </a:lnTo>
                <a:lnTo>
                  <a:pt x="3076456" y="3389630"/>
                </a:lnTo>
                <a:lnTo>
                  <a:pt x="3097406" y="3391535"/>
                </a:lnTo>
                <a:lnTo>
                  <a:pt x="3097406" y="3276283"/>
                </a:lnTo>
                <a:lnTo>
                  <a:pt x="3076456" y="3274378"/>
                </a:lnTo>
                <a:lnTo>
                  <a:pt x="3056142" y="3271838"/>
                </a:lnTo>
                <a:lnTo>
                  <a:pt x="3035827" y="3269615"/>
                </a:lnTo>
                <a:lnTo>
                  <a:pt x="3016148" y="3266758"/>
                </a:lnTo>
                <a:close/>
                <a:moveTo>
                  <a:pt x="2854584" y="3230245"/>
                </a:moveTo>
                <a:lnTo>
                  <a:pt x="2854584" y="3347403"/>
                </a:lnTo>
                <a:lnTo>
                  <a:pt x="2873946" y="3352800"/>
                </a:lnTo>
                <a:lnTo>
                  <a:pt x="2893626" y="3357880"/>
                </a:lnTo>
                <a:lnTo>
                  <a:pt x="2914258" y="3362960"/>
                </a:lnTo>
                <a:lnTo>
                  <a:pt x="2935524" y="3367723"/>
                </a:lnTo>
                <a:lnTo>
                  <a:pt x="2935524" y="3251835"/>
                </a:lnTo>
                <a:lnTo>
                  <a:pt x="2914258" y="3246755"/>
                </a:lnTo>
                <a:lnTo>
                  <a:pt x="2893626" y="3241675"/>
                </a:lnTo>
                <a:lnTo>
                  <a:pt x="2873946" y="3235960"/>
                </a:lnTo>
                <a:lnTo>
                  <a:pt x="2854584" y="3230245"/>
                </a:lnTo>
                <a:close/>
                <a:moveTo>
                  <a:pt x="1480154" y="3217441"/>
                </a:moveTo>
                <a:lnTo>
                  <a:pt x="1480154" y="3305626"/>
                </a:lnTo>
                <a:lnTo>
                  <a:pt x="1482375" y="3307847"/>
                </a:lnTo>
                <a:lnTo>
                  <a:pt x="1484914" y="3310701"/>
                </a:lnTo>
                <a:lnTo>
                  <a:pt x="1491895" y="3316411"/>
                </a:lnTo>
                <a:lnTo>
                  <a:pt x="1500145" y="3322755"/>
                </a:lnTo>
                <a:lnTo>
                  <a:pt x="1509664" y="3329100"/>
                </a:lnTo>
                <a:lnTo>
                  <a:pt x="1519818" y="3335444"/>
                </a:lnTo>
                <a:lnTo>
                  <a:pt x="1530924" y="3341788"/>
                </a:lnTo>
                <a:lnTo>
                  <a:pt x="1542030" y="3347498"/>
                </a:lnTo>
                <a:lnTo>
                  <a:pt x="1553136" y="3352891"/>
                </a:lnTo>
                <a:lnTo>
                  <a:pt x="1553136" y="3255189"/>
                </a:lnTo>
                <a:lnTo>
                  <a:pt x="1539174" y="3249797"/>
                </a:lnTo>
                <a:lnTo>
                  <a:pt x="1527116" y="3244721"/>
                </a:lnTo>
                <a:lnTo>
                  <a:pt x="1516010" y="3239646"/>
                </a:lnTo>
                <a:lnTo>
                  <a:pt x="1506174" y="3234888"/>
                </a:lnTo>
                <a:lnTo>
                  <a:pt x="1497924" y="3230130"/>
                </a:lnTo>
                <a:lnTo>
                  <a:pt x="1490626" y="3226006"/>
                </a:lnTo>
                <a:lnTo>
                  <a:pt x="1484914" y="3221565"/>
                </a:lnTo>
                <a:lnTo>
                  <a:pt x="1480154" y="3217441"/>
                </a:lnTo>
                <a:close/>
                <a:moveTo>
                  <a:pt x="2426374" y="3213000"/>
                </a:moveTo>
                <a:lnTo>
                  <a:pt x="2420662" y="3217124"/>
                </a:lnTo>
                <a:lnTo>
                  <a:pt x="2413999" y="3221565"/>
                </a:lnTo>
                <a:lnTo>
                  <a:pt x="2406701" y="3226323"/>
                </a:lnTo>
                <a:lnTo>
                  <a:pt x="2399720" y="3230130"/>
                </a:lnTo>
                <a:lnTo>
                  <a:pt x="2392739" y="3234253"/>
                </a:lnTo>
                <a:lnTo>
                  <a:pt x="2385124" y="3237743"/>
                </a:lnTo>
                <a:lnTo>
                  <a:pt x="2378460" y="3240915"/>
                </a:lnTo>
                <a:lnTo>
                  <a:pt x="2371797" y="3243135"/>
                </a:lnTo>
                <a:lnTo>
                  <a:pt x="2371797" y="3350353"/>
                </a:lnTo>
                <a:lnTo>
                  <a:pt x="2379729" y="3346864"/>
                </a:lnTo>
                <a:lnTo>
                  <a:pt x="2387028" y="3342423"/>
                </a:lnTo>
                <a:lnTo>
                  <a:pt x="2394643" y="3338299"/>
                </a:lnTo>
                <a:lnTo>
                  <a:pt x="2401941" y="3333541"/>
                </a:lnTo>
                <a:lnTo>
                  <a:pt x="2409239" y="3328782"/>
                </a:lnTo>
                <a:lnTo>
                  <a:pt x="2415585" y="3324024"/>
                </a:lnTo>
                <a:lnTo>
                  <a:pt x="2421297" y="3319266"/>
                </a:lnTo>
                <a:lnTo>
                  <a:pt x="2426374" y="3314508"/>
                </a:lnTo>
                <a:lnTo>
                  <a:pt x="2426374" y="3213000"/>
                </a:lnTo>
                <a:close/>
                <a:moveTo>
                  <a:pt x="2692385" y="3167062"/>
                </a:moveTo>
                <a:lnTo>
                  <a:pt x="2692385" y="3264535"/>
                </a:lnTo>
                <a:lnTo>
                  <a:pt x="2695241" y="3267393"/>
                </a:lnTo>
                <a:lnTo>
                  <a:pt x="2698098" y="3270250"/>
                </a:lnTo>
                <a:lnTo>
                  <a:pt x="2705399" y="3276600"/>
                </a:lnTo>
                <a:lnTo>
                  <a:pt x="2714921" y="3283903"/>
                </a:lnTo>
                <a:lnTo>
                  <a:pt x="2725078" y="3290888"/>
                </a:lnTo>
                <a:lnTo>
                  <a:pt x="2737140" y="3297873"/>
                </a:lnTo>
                <a:lnTo>
                  <a:pt x="2748884" y="3305175"/>
                </a:lnTo>
                <a:lnTo>
                  <a:pt x="2761581" y="3311525"/>
                </a:lnTo>
                <a:lnTo>
                  <a:pt x="2773325" y="3317240"/>
                </a:lnTo>
                <a:lnTo>
                  <a:pt x="2773325" y="3208337"/>
                </a:lnTo>
                <a:lnTo>
                  <a:pt x="2758407" y="3202940"/>
                </a:lnTo>
                <a:lnTo>
                  <a:pt x="2744441" y="3196907"/>
                </a:lnTo>
                <a:lnTo>
                  <a:pt x="2732379" y="3191510"/>
                </a:lnTo>
                <a:lnTo>
                  <a:pt x="2721269" y="3186430"/>
                </a:lnTo>
                <a:lnTo>
                  <a:pt x="2712064" y="3180715"/>
                </a:lnTo>
                <a:lnTo>
                  <a:pt x="2704446" y="3176270"/>
                </a:lnTo>
                <a:lnTo>
                  <a:pt x="2697781" y="3171507"/>
                </a:lnTo>
                <a:lnTo>
                  <a:pt x="2692385" y="3167062"/>
                </a:lnTo>
                <a:close/>
                <a:moveTo>
                  <a:pt x="3744614" y="3161665"/>
                </a:moveTo>
                <a:lnTo>
                  <a:pt x="3737949" y="3166745"/>
                </a:lnTo>
                <a:lnTo>
                  <a:pt x="3730648" y="3171507"/>
                </a:lnTo>
                <a:lnTo>
                  <a:pt x="3722713" y="3176587"/>
                </a:lnTo>
                <a:lnTo>
                  <a:pt x="3715095" y="3180715"/>
                </a:lnTo>
                <a:lnTo>
                  <a:pt x="3706524" y="3185160"/>
                </a:lnTo>
                <a:lnTo>
                  <a:pt x="3698907" y="3189287"/>
                </a:lnTo>
                <a:lnTo>
                  <a:pt x="3691289" y="3192780"/>
                </a:lnTo>
                <a:lnTo>
                  <a:pt x="3683671" y="3195320"/>
                </a:lnTo>
                <a:lnTo>
                  <a:pt x="3683671" y="3315018"/>
                </a:lnTo>
                <a:lnTo>
                  <a:pt x="3692558" y="3310573"/>
                </a:lnTo>
                <a:lnTo>
                  <a:pt x="3701128" y="3305810"/>
                </a:lnTo>
                <a:lnTo>
                  <a:pt x="3709381" y="3301048"/>
                </a:lnTo>
                <a:lnTo>
                  <a:pt x="3717634" y="3295968"/>
                </a:lnTo>
                <a:lnTo>
                  <a:pt x="3725252" y="3290570"/>
                </a:lnTo>
                <a:lnTo>
                  <a:pt x="3732235" y="3285490"/>
                </a:lnTo>
                <a:lnTo>
                  <a:pt x="3738901" y="3279775"/>
                </a:lnTo>
                <a:lnTo>
                  <a:pt x="3744614" y="3275013"/>
                </a:lnTo>
                <a:lnTo>
                  <a:pt x="3744614" y="3161665"/>
                </a:lnTo>
                <a:close/>
                <a:moveTo>
                  <a:pt x="771525" y="3136900"/>
                </a:moveTo>
                <a:lnTo>
                  <a:pt x="805634" y="3143476"/>
                </a:lnTo>
                <a:lnTo>
                  <a:pt x="812009" y="3145042"/>
                </a:lnTo>
                <a:lnTo>
                  <a:pt x="818066" y="3146921"/>
                </a:lnTo>
                <a:lnTo>
                  <a:pt x="823167" y="3148486"/>
                </a:lnTo>
                <a:lnTo>
                  <a:pt x="827311" y="3150365"/>
                </a:lnTo>
                <a:lnTo>
                  <a:pt x="831455" y="3152557"/>
                </a:lnTo>
                <a:lnTo>
                  <a:pt x="835280" y="3155062"/>
                </a:lnTo>
                <a:lnTo>
                  <a:pt x="842612" y="3160072"/>
                </a:lnTo>
                <a:lnTo>
                  <a:pt x="845162" y="3162890"/>
                </a:lnTo>
                <a:lnTo>
                  <a:pt x="847075" y="3165082"/>
                </a:lnTo>
                <a:lnTo>
                  <a:pt x="848669" y="3167587"/>
                </a:lnTo>
                <a:lnTo>
                  <a:pt x="849944" y="3170092"/>
                </a:lnTo>
                <a:lnTo>
                  <a:pt x="850900" y="3172597"/>
                </a:lnTo>
                <a:lnTo>
                  <a:pt x="850900" y="3175416"/>
                </a:lnTo>
                <a:lnTo>
                  <a:pt x="850262" y="3177608"/>
                </a:lnTo>
                <a:lnTo>
                  <a:pt x="849625" y="3180426"/>
                </a:lnTo>
                <a:lnTo>
                  <a:pt x="848031" y="3182618"/>
                </a:lnTo>
                <a:lnTo>
                  <a:pt x="846437" y="3185123"/>
                </a:lnTo>
                <a:lnTo>
                  <a:pt x="844206" y="3187315"/>
                </a:lnTo>
                <a:lnTo>
                  <a:pt x="841656" y="3189820"/>
                </a:lnTo>
                <a:lnTo>
                  <a:pt x="838468" y="3191699"/>
                </a:lnTo>
                <a:lnTo>
                  <a:pt x="834961" y="3193577"/>
                </a:lnTo>
                <a:lnTo>
                  <a:pt x="831136" y="3195143"/>
                </a:lnTo>
                <a:lnTo>
                  <a:pt x="826992" y="3197022"/>
                </a:lnTo>
                <a:lnTo>
                  <a:pt x="820935" y="3198587"/>
                </a:lnTo>
                <a:lnTo>
                  <a:pt x="815197" y="3200153"/>
                </a:lnTo>
                <a:lnTo>
                  <a:pt x="808503" y="3201719"/>
                </a:lnTo>
                <a:lnTo>
                  <a:pt x="801171" y="3202971"/>
                </a:lnTo>
                <a:lnTo>
                  <a:pt x="787145" y="3204537"/>
                </a:lnTo>
                <a:lnTo>
                  <a:pt x="771525" y="3205163"/>
                </a:lnTo>
                <a:lnTo>
                  <a:pt x="771525" y="3136900"/>
                </a:lnTo>
                <a:close/>
                <a:moveTo>
                  <a:pt x="200025" y="3117850"/>
                </a:moveTo>
                <a:lnTo>
                  <a:pt x="200343" y="3123582"/>
                </a:lnTo>
                <a:lnTo>
                  <a:pt x="201296" y="3129631"/>
                </a:lnTo>
                <a:lnTo>
                  <a:pt x="202567" y="3135044"/>
                </a:lnTo>
                <a:lnTo>
                  <a:pt x="204155" y="3141094"/>
                </a:lnTo>
                <a:lnTo>
                  <a:pt x="206061" y="3146507"/>
                </a:lnTo>
                <a:lnTo>
                  <a:pt x="208285" y="3152238"/>
                </a:lnTo>
                <a:lnTo>
                  <a:pt x="211144" y="3157651"/>
                </a:lnTo>
                <a:lnTo>
                  <a:pt x="214321" y="3163064"/>
                </a:lnTo>
                <a:lnTo>
                  <a:pt x="217816" y="3168795"/>
                </a:lnTo>
                <a:lnTo>
                  <a:pt x="221310" y="3173890"/>
                </a:lnTo>
                <a:lnTo>
                  <a:pt x="225758" y="3179303"/>
                </a:lnTo>
                <a:lnTo>
                  <a:pt x="230206" y="3184715"/>
                </a:lnTo>
                <a:lnTo>
                  <a:pt x="235289" y="3189810"/>
                </a:lnTo>
                <a:lnTo>
                  <a:pt x="240372" y="3194904"/>
                </a:lnTo>
                <a:lnTo>
                  <a:pt x="245773" y="3199999"/>
                </a:lnTo>
                <a:lnTo>
                  <a:pt x="251809" y="3205093"/>
                </a:lnTo>
                <a:lnTo>
                  <a:pt x="251809" y="3304436"/>
                </a:lnTo>
                <a:lnTo>
                  <a:pt x="254032" y="3306983"/>
                </a:lnTo>
                <a:lnTo>
                  <a:pt x="256574" y="3309531"/>
                </a:lnTo>
                <a:lnTo>
                  <a:pt x="263563" y="3315580"/>
                </a:lnTo>
                <a:lnTo>
                  <a:pt x="271823" y="3321948"/>
                </a:lnTo>
                <a:lnTo>
                  <a:pt x="281354" y="3328317"/>
                </a:lnTo>
                <a:lnTo>
                  <a:pt x="291520" y="3335003"/>
                </a:lnTo>
                <a:lnTo>
                  <a:pt x="302639" y="3340734"/>
                </a:lnTo>
                <a:lnTo>
                  <a:pt x="313758" y="3346784"/>
                </a:lnTo>
                <a:lnTo>
                  <a:pt x="324877" y="3351879"/>
                </a:lnTo>
                <a:lnTo>
                  <a:pt x="324877" y="3249352"/>
                </a:lnTo>
                <a:lnTo>
                  <a:pt x="341715" y="3256994"/>
                </a:lnTo>
                <a:lnTo>
                  <a:pt x="359505" y="3263999"/>
                </a:lnTo>
                <a:lnTo>
                  <a:pt x="377931" y="3270685"/>
                </a:lnTo>
                <a:lnTo>
                  <a:pt x="397311" y="3277053"/>
                </a:lnTo>
                <a:lnTo>
                  <a:pt x="397311" y="3378943"/>
                </a:lnTo>
                <a:lnTo>
                  <a:pt x="414783" y="3384038"/>
                </a:lnTo>
                <a:lnTo>
                  <a:pt x="432892" y="3388814"/>
                </a:lnTo>
                <a:lnTo>
                  <a:pt x="451318" y="3393590"/>
                </a:lnTo>
                <a:lnTo>
                  <a:pt x="470379" y="3397729"/>
                </a:lnTo>
                <a:lnTo>
                  <a:pt x="470379" y="3296476"/>
                </a:lnTo>
                <a:lnTo>
                  <a:pt x="488170" y="3300615"/>
                </a:lnTo>
                <a:lnTo>
                  <a:pt x="506278" y="3303799"/>
                </a:lnTo>
                <a:lnTo>
                  <a:pt x="524386" y="3306983"/>
                </a:lnTo>
                <a:lnTo>
                  <a:pt x="543448" y="3309849"/>
                </a:lnTo>
                <a:lnTo>
                  <a:pt x="543448" y="3410465"/>
                </a:lnTo>
                <a:lnTo>
                  <a:pt x="561238" y="3412694"/>
                </a:lnTo>
                <a:lnTo>
                  <a:pt x="579347" y="3415241"/>
                </a:lnTo>
                <a:lnTo>
                  <a:pt x="597455" y="3417152"/>
                </a:lnTo>
                <a:lnTo>
                  <a:pt x="615881" y="3418744"/>
                </a:lnTo>
                <a:lnTo>
                  <a:pt x="615881" y="3318446"/>
                </a:lnTo>
                <a:lnTo>
                  <a:pt x="634307" y="3320038"/>
                </a:lnTo>
                <a:lnTo>
                  <a:pt x="652415" y="3320993"/>
                </a:lnTo>
                <a:lnTo>
                  <a:pt x="670524" y="3321948"/>
                </a:lnTo>
                <a:lnTo>
                  <a:pt x="688950" y="3322585"/>
                </a:lnTo>
                <a:lnTo>
                  <a:pt x="688950" y="3422883"/>
                </a:lnTo>
                <a:lnTo>
                  <a:pt x="710235" y="3423520"/>
                </a:lnTo>
                <a:lnTo>
                  <a:pt x="732155" y="3423520"/>
                </a:lnTo>
                <a:lnTo>
                  <a:pt x="762018" y="3423201"/>
                </a:lnTo>
                <a:lnTo>
                  <a:pt x="762018" y="3322904"/>
                </a:lnTo>
                <a:lnTo>
                  <a:pt x="790928" y="3321948"/>
                </a:lnTo>
                <a:lnTo>
                  <a:pt x="818884" y="3320675"/>
                </a:lnTo>
                <a:lnTo>
                  <a:pt x="846524" y="3318446"/>
                </a:lnTo>
                <a:lnTo>
                  <a:pt x="873845" y="3315899"/>
                </a:lnTo>
                <a:lnTo>
                  <a:pt x="900531" y="3312715"/>
                </a:lnTo>
                <a:lnTo>
                  <a:pt x="926581" y="3309212"/>
                </a:lnTo>
                <a:lnTo>
                  <a:pt x="951996" y="3304755"/>
                </a:lnTo>
                <a:lnTo>
                  <a:pt x="976776" y="3299978"/>
                </a:lnTo>
                <a:lnTo>
                  <a:pt x="1000921" y="3294884"/>
                </a:lnTo>
                <a:lnTo>
                  <a:pt x="1023794" y="3289471"/>
                </a:lnTo>
                <a:lnTo>
                  <a:pt x="1046350" y="3283421"/>
                </a:lnTo>
                <a:lnTo>
                  <a:pt x="1067953" y="3277053"/>
                </a:lnTo>
                <a:lnTo>
                  <a:pt x="1088285" y="3270048"/>
                </a:lnTo>
                <a:lnTo>
                  <a:pt x="1108300" y="3263043"/>
                </a:lnTo>
                <a:lnTo>
                  <a:pt x="1126726" y="3255083"/>
                </a:lnTo>
                <a:lnTo>
                  <a:pt x="1144516" y="3247123"/>
                </a:lnTo>
                <a:lnTo>
                  <a:pt x="1144516" y="3349968"/>
                </a:lnTo>
                <a:lnTo>
                  <a:pt x="1152459" y="3346147"/>
                </a:lnTo>
                <a:lnTo>
                  <a:pt x="1159766" y="3342008"/>
                </a:lnTo>
                <a:lnTo>
                  <a:pt x="1167390" y="3337232"/>
                </a:lnTo>
                <a:lnTo>
                  <a:pt x="1175015" y="3332456"/>
                </a:lnTo>
                <a:lnTo>
                  <a:pt x="1182004" y="3327680"/>
                </a:lnTo>
                <a:lnTo>
                  <a:pt x="1188358" y="3322904"/>
                </a:lnTo>
                <a:lnTo>
                  <a:pt x="1194076" y="3318446"/>
                </a:lnTo>
                <a:lnTo>
                  <a:pt x="1199477" y="3313988"/>
                </a:lnTo>
                <a:lnTo>
                  <a:pt x="1199477" y="3215601"/>
                </a:lnTo>
                <a:lnTo>
                  <a:pt x="1206784" y="3209870"/>
                </a:lnTo>
                <a:lnTo>
                  <a:pt x="1213455" y="3204457"/>
                </a:lnTo>
                <a:lnTo>
                  <a:pt x="1220126" y="3198725"/>
                </a:lnTo>
                <a:lnTo>
                  <a:pt x="1226163" y="3192994"/>
                </a:lnTo>
                <a:lnTo>
                  <a:pt x="1232199" y="3186944"/>
                </a:lnTo>
                <a:lnTo>
                  <a:pt x="1237282" y="3181531"/>
                </a:lnTo>
                <a:lnTo>
                  <a:pt x="1242047" y="3175163"/>
                </a:lnTo>
                <a:lnTo>
                  <a:pt x="1246177" y="3169114"/>
                </a:lnTo>
                <a:lnTo>
                  <a:pt x="1250307" y="3162745"/>
                </a:lnTo>
                <a:lnTo>
                  <a:pt x="1253802" y="3157014"/>
                </a:lnTo>
                <a:lnTo>
                  <a:pt x="1256661" y="3150646"/>
                </a:lnTo>
                <a:lnTo>
                  <a:pt x="1258885" y="3144278"/>
                </a:lnTo>
                <a:lnTo>
                  <a:pt x="1260791" y="3137910"/>
                </a:lnTo>
                <a:lnTo>
                  <a:pt x="1262379" y="3131223"/>
                </a:lnTo>
                <a:lnTo>
                  <a:pt x="1263332" y="3124855"/>
                </a:lnTo>
                <a:lnTo>
                  <a:pt x="1263650" y="3118169"/>
                </a:lnTo>
                <a:lnTo>
                  <a:pt x="1263650" y="3251581"/>
                </a:lnTo>
                <a:lnTo>
                  <a:pt x="1263332" y="3251899"/>
                </a:lnTo>
                <a:lnTo>
                  <a:pt x="1263332" y="3255720"/>
                </a:lnTo>
                <a:lnTo>
                  <a:pt x="1263015" y="3259859"/>
                </a:lnTo>
                <a:lnTo>
                  <a:pt x="1262379" y="3264635"/>
                </a:lnTo>
                <a:lnTo>
                  <a:pt x="1261426" y="3269730"/>
                </a:lnTo>
                <a:lnTo>
                  <a:pt x="1260155" y="3274506"/>
                </a:lnTo>
                <a:lnTo>
                  <a:pt x="1258567" y="3279600"/>
                </a:lnTo>
                <a:lnTo>
                  <a:pt x="1256661" y="3284377"/>
                </a:lnTo>
                <a:lnTo>
                  <a:pt x="1254119" y="3289153"/>
                </a:lnTo>
                <a:lnTo>
                  <a:pt x="1251896" y="3294247"/>
                </a:lnTo>
                <a:lnTo>
                  <a:pt x="1248719" y="3299023"/>
                </a:lnTo>
                <a:lnTo>
                  <a:pt x="1245542" y="3303162"/>
                </a:lnTo>
                <a:lnTo>
                  <a:pt x="1242365" y="3307939"/>
                </a:lnTo>
                <a:lnTo>
                  <a:pt x="1238552" y="3312715"/>
                </a:lnTo>
                <a:lnTo>
                  <a:pt x="1234423" y="3317172"/>
                </a:lnTo>
                <a:lnTo>
                  <a:pt x="1225845" y="3326088"/>
                </a:lnTo>
                <a:lnTo>
                  <a:pt x="1215997" y="3335003"/>
                </a:lnTo>
                <a:lnTo>
                  <a:pt x="1204877" y="3343600"/>
                </a:lnTo>
                <a:lnTo>
                  <a:pt x="1192488" y="3351879"/>
                </a:lnTo>
                <a:lnTo>
                  <a:pt x="1179462" y="3360157"/>
                </a:lnTo>
                <a:lnTo>
                  <a:pt x="1165802" y="3367799"/>
                </a:lnTo>
                <a:lnTo>
                  <a:pt x="1150870" y="3375122"/>
                </a:lnTo>
                <a:lnTo>
                  <a:pt x="1134986" y="3382764"/>
                </a:lnTo>
                <a:lnTo>
                  <a:pt x="1118466" y="3389769"/>
                </a:lnTo>
                <a:lnTo>
                  <a:pt x="1100993" y="3396137"/>
                </a:lnTo>
                <a:lnTo>
                  <a:pt x="1082567" y="3402824"/>
                </a:lnTo>
                <a:lnTo>
                  <a:pt x="1063506" y="3408873"/>
                </a:lnTo>
                <a:lnTo>
                  <a:pt x="1043491" y="3414286"/>
                </a:lnTo>
                <a:lnTo>
                  <a:pt x="1022841" y="3420017"/>
                </a:lnTo>
                <a:lnTo>
                  <a:pt x="1001874" y="3424794"/>
                </a:lnTo>
                <a:lnTo>
                  <a:pt x="979953" y="3429570"/>
                </a:lnTo>
                <a:lnTo>
                  <a:pt x="957397" y="3433709"/>
                </a:lnTo>
                <a:lnTo>
                  <a:pt x="934524" y="3437848"/>
                </a:lnTo>
                <a:lnTo>
                  <a:pt x="910697" y="3441032"/>
                </a:lnTo>
                <a:lnTo>
                  <a:pt x="886235" y="3444216"/>
                </a:lnTo>
                <a:lnTo>
                  <a:pt x="861773" y="3446764"/>
                </a:lnTo>
                <a:lnTo>
                  <a:pt x="836675" y="3448992"/>
                </a:lnTo>
                <a:lnTo>
                  <a:pt x="810942" y="3450584"/>
                </a:lnTo>
                <a:lnTo>
                  <a:pt x="784892" y="3451540"/>
                </a:lnTo>
                <a:lnTo>
                  <a:pt x="758841" y="3452495"/>
                </a:lnTo>
                <a:lnTo>
                  <a:pt x="732155" y="3452813"/>
                </a:lnTo>
                <a:lnTo>
                  <a:pt x="704834" y="3452495"/>
                </a:lnTo>
                <a:lnTo>
                  <a:pt x="677513" y="3451540"/>
                </a:lnTo>
                <a:lnTo>
                  <a:pt x="651145" y="3450584"/>
                </a:lnTo>
                <a:lnTo>
                  <a:pt x="625094" y="3448356"/>
                </a:lnTo>
                <a:lnTo>
                  <a:pt x="599361" y="3446445"/>
                </a:lnTo>
                <a:lnTo>
                  <a:pt x="574264" y="3443579"/>
                </a:lnTo>
                <a:lnTo>
                  <a:pt x="549484" y="3440395"/>
                </a:lnTo>
                <a:lnTo>
                  <a:pt x="525339" y="3436893"/>
                </a:lnTo>
                <a:lnTo>
                  <a:pt x="501513" y="3433072"/>
                </a:lnTo>
                <a:lnTo>
                  <a:pt x="478639" y="3428296"/>
                </a:lnTo>
                <a:lnTo>
                  <a:pt x="456718" y="3423520"/>
                </a:lnTo>
                <a:lnTo>
                  <a:pt x="434798" y="3418425"/>
                </a:lnTo>
                <a:lnTo>
                  <a:pt x="413830" y="3412694"/>
                </a:lnTo>
                <a:lnTo>
                  <a:pt x="394134" y="3406963"/>
                </a:lnTo>
                <a:lnTo>
                  <a:pt x="374755" y="3400595"/>
                </a:lnTo>
                <a:lnTo>
                  <a:pt x="356329" y="3393908"/>
                </a:lnTo>
                <a:lnTo>
                  <a:pt x="338538" y="3386585"/>
                </a:lnTo>
                <a:lnTo>
                  <a:pt x="322018" y="3379580"/>
                </a:lnTo>
                <a:lnTo>
                  <a:pt x="306134" y="3372257"/>
                </a:lnTo>
                <a:lnTo>
                  <a:pt x="291520" y="3364296"/>
                </a:lnTo>
                <a:lnTo>
                  <a:pt x="277542" y="3356018"/>
                </a:lnTo>
                <a:lnTo>
                  <a:pt x="264834" y="3347421"/>
                </a:lnTo>
                <a:lnTo>
                  <a:pt x="253079" y="3338824"/>
                </a:lnTo>
                <a:lnTo>
                  <a:pt x="242278" y="3330227"/>
                </a:lnTo>
                <a:lnTo>
                  <a:pt x="237513" y="3325451"/>
                </a:lnTo>
                <a:lnTo>
                  <a:pt x="232747" y="3320675"/>
                </a:lnTo>
                <a:lnTo>
                  <a:pt x="228617" y="3316217"/>
                </a:lnTo>
                <a:lnTo>
                  <a:pt x="224487" y="3311441"/>
                </a:lnTo>
                <a:lnTo>
                  <a:pt x="220993" y="3306983"/>
                </a:lnTo>
                <a:lnTo>
                  <a:pt x="217498" y="3302207"/>
                </a:lnTo>
                <a:lnTo>
                  <a:pt x="214321" y="3297431"/>
                </a:lnTo>
                <a:lnTo>
                  <a:pt x="211462" y="3292337"/>
                </a:lnTo>
                <a:lnTo>
                  <a:pt x="208921" y="3287561"/>
                </a:lnTo>
                <a:lnTo>
                  <a:pt x="206697" y="3282148"/>
                </a:lnTo>
                <a:lnTo>
                  <a:pt x="204791" y="3277690"/>
                </a:lnTo>
                <a:lnTo>
                  <a:pt x="203202" y="3272277"/>
                </a:lnTo>
                <a:lnTo>
                  <a:pt x="201931" y="3267183"/>
                </a:lnTo>
                <a:lnTo>
                  <a:pt x="201296" y="3262088"/>
                </a:lnTo>
                <a:lnTo>
                  <a:pt x="200978" y="3256994"/>
                </a:lnTo>
                <a:lnTo>
                  <a:pt x="200343" y="3251899"/>
                </a:lnTo>
                <a:lnTo>
                  <a:pt x="200025" y="3251899"/>
                </a:lnTo>
                <a:lnTo>
                  <a:pt x="200025" y="3117850"/>
                </a:lnTo>
                <a:close/>
                <a:moveTo>
                  <a:pt x="1263332" y="3111818"/>
                </a:moveTo>
                <a:lnTo>
                  <a:pt x="1263650" y="3117533"/>
                </a:lnTo>
                <a:lnTo>
                  <a:pt x="1263332" y="3119438"/>
                </a:lnTo>
                <a:lnTo>
                  <a:pt x="1263332" y="3116263"/>
                </a:lnTo>
                <a:lnTo>
                  <a:pt x="1263332" y="3111818"/>
                </a:lnTo>
                <a:close/>
                <a:moveTo>
                  <a:pt x="1263253" y="3110548"/>
                </a:moveTo>
                <a:lnTo>
                  <a:pt x="1263332" y="3111183"/>
                </a:lnTo>
                <a:lnTo>
                  <a:pt x="1263332" y="3111818"/>
                </a:lnTo>
                <a:lnTo>
                  <a:pt x="1263253" y="3110548"/>
                </a:lnTo>
                <a:close/>
                <a:moveTo>
                  <a:pt x="1892592" y="3107220"/>
                </a:moveTo>
                <a:lnTo>
                  <a:pt x="1892592" y="3210034"/>
                </a:lnTo>
                <a:lnTo>
                  <a:pt x="1913877" y="3210983"/>
                </a:lnTo>
                <a:lnTo>
                  <a:pt x="1935480" y="3210983"/>
                </a:lnTo>
                <a:lnTo>
                  <a:pt x="1965343" y="3210667"/>
                </a:lnTo>
                <a:lnTo>
                  <a:pt x="1965343" y="3107537"/>
                </a:lnTo>
                <a:lnTo>
                  <a:pt x="1935480" y="3107853"/>
                </a:lnTo>
                <a:lnTo>
                  <a:pt x="1913877" y="3107853"/>
                </a:lnTo>
                <a:lnTo>
                  <a:pt x="1892592" y="3107220"/>
                </a:lnTo>
                <a:close/>
                <a:moveTo>
                  <a:pt x="200819" y="3107046"/>
                </a:moveTo>
                <a:lnTo>
                  <a:pt x="200378" y="3110133"/>
                </a:lnTo>
                <a:lnTo>
                  <a:pt x="200025" y="3115072"/>
                </a:lnTo>
                <a:lnTo>
                  <a:pt x="200025" y="3110751"/>
                </a:lnTo>
                <a:lnTo>
                  <a:pt x="200819" y="3107046"/>
                </a:lnTo>
                <a:close/>
                <a:moveTo>
                  <a:pt x="2489519" y="3103562"/>
                </a:moveTo>
                <a:lnTo>
                  <a:pt x="2490471" y="3109906"/>
                </a:lnTo>
                <a:lnTo>
                  <a:pt x="2490788" y="3116568"/>
                </a:lnTo>
                <a:lnTo>
                  <a:pt x="2490788" y="3252652"/>
                </a:lnTo>
                <a:lnTo>
                  <a:pt x="2490471" y="3252969"/>
                </a:lnTo>
                <a:lnTo>
                  <a:pt x="2489836" y="3260899"/>
                </a:lnTo>
                <a:lnTo>
                  <a:pt x="2489519" y="3265657"/>
                </a:lnTo>
                <a:lnTo>
                  <a:pt x="2488250" y="3270733"/>
                </a:lnTo>
                <a:lnTo>
                  <a:pt x="2487298" y="3275491"/>
                </a:lnTo>
                <a:lnTo>
                  <a:pt x="2485711" y="3280566"/>
                </a:lnTo>
                <a:lnTo>
                  <a:pt x="2483490" y="3285325"/>
                </a:lnTo>
                <a:lnTo>
                  <a:pt x="2481269" y="3290083"/>
                </a:lnTo>
                <a:lnTo>
                  <a:pt x="2479048" y="3294841"/>
                </a:lnTo>
                <a:lnTo>
                  <a:pt x="2475874" y="3299599"/>
                </a:lnTo>
                <a:lnTo>
                  <a:pt x="2472701" y="3304357"/>
                </a:lnTo>
                <a:lnTo>
                  <a:pt x="2469528" y="3309115"/>
                </a:lnTo>
                <a:lnTo>
                  <a:pt x="2465403" y="3313874"/>
                </a:lnTo>
                <a:lnTo>
                  <a:pt x="2461595" y="3317997"/>
                </a:lnTo>
                <a:lnTo>
                  <a:pt x="2453028" y="3327196"/>
                </a:lnTo>
                <a:lnTo>
                  <a:pt x="2443191" y="3335761"/>
                </a:lnTo>
                <a:lnTo>
                  <a:pt x="2432086" y="3344643"/>
                </a:lnTo>
                <a:lnTo>
                  <a:pt x="2419710" y="3352891"/>
                </a:lnTo>
                <a:lnTo>
                  <a:pt x="2406701" y="3360504"/>
                </a:lnTo>
                <a:lnTo>
                  <a:pt x="2393056" y="3368434"/>
                </a:lnTo>
                <a:lnTo>
                  <a:pt x="2378143" y="3376047"/>
                </a:lnTo>
                <a:lnTo>
                  <a:pt x="2362277" y="3383660"/>
                </a:lnTo>
                <a:lnTo>
                  <a:pt x="2345777" y="3390322"/>
                </a:lnTo>
                <a:lnTo>
                  <a:pt x="2328325" y="3396983"/>
                </a:lnTo>
                <a:lnTo>
                  <a:pt x="2309921" y="3403327"/>
                </a:lnTo>
                <a:lnTo>
                  <a:pt x="2290882" y="3409671"/>
                </a:lnTo>
                <a:lnTo>
                  <a:pt x="2270892" y="3415064"/>
                </a:lnTo>
                <a:lnTo>
                  <a:pt x="2250267" y="3420139"/>
                </a:lnTo>
                <a:lnTo>
                  <a:pt x="2229324" y="3425215"/>
                </a:lnTo>
                <a:lnTo>
                  <a:pt x="2207430" y="3429973"/>
                </a:lnTo>
                <a:lnTo>
                  <a:pt x="2184901" y="3434414"/>
                </a:lnTo>
                <a:lnTo>
                  <a:pt x="2162054" y="3437903"/>
                </a:lnTo>
                <a:lnTo>
                  <a:pt x="2138256" y="3441393"/>
                </a:lnTo>
                <a:lnTo>
                  <a:pt x="2113823" y="3444565"/>
                </a:lnTo>
                <a:lnTo>
                  <a:pt x="2089390" y="3447102"/>
                </a:lnTo>
                <a:lnTo>
                  <a:pt x="2064323" y="3449006"/>
                </a:lnTo>
                <a:lnTo>
                  <a:pt x="2038621" y="3450909"/>
                </a:lnTo>
                <a:lnTo>
                  <a:pt x="2012601" y="3452178"/>
                </a:lnTo>
                <a:lnTo>
                  <a:pt x="1986582" y="3452812"/>
                </a:lnTo>
                <a:lnTo>
                  <a:pt x="1959928" y="3452812"/>
                </a:lnTo>
                <a:lnTo>
                  <a:pt x="1932639" y="3452812"/>
                </a:lnTo>
                <a:lnTo>
                  <a:pt x="1905350" y="3452178"/>
                </a:lnTo>
                <a:lnTo>
                  <a:pt x="1879014" y="3450592"/>
                </a:lnTo>
                <a:lnTo>
                  <a:pt x="1852994" y="3449006"/>
                </a:lnTo>
                <a:lnTo>
                  <a:pt x="1827292" y="3446468"/>
                </a:lnTo>
                <a:lnTo>
                  <a:pt x="1802224" y="3443930"/>
                </a:lnTo>
                <a:lnTo>
                  <a:pt x="1777157" y="3441075"/>
                </a:lnTo>
                <a:lnTo>
                  <a:pt x="1753359" y="3437269"/>
                </a:lnTo>
                <a:lnTo>
                  <a:pt x="1729560" y="3433145"/>
                </a:lnTo>
                <a:lnTo>
                  <a:pt x="1706714" y="3428704"/>
                </a:lnTo>
                <a:lnTo>
                  <a:pt x="1684502" y="3424263"/>
                </a:lnTo>
                <a:lnTo>
                  <a:pt x="1662925" y="3418871"/>
                </a:lnTo>
                <a:lnTo>
                  <a:pt x="1641983" y="3413478"/>
                </a:lnTo>
                <a:lnTo>
                  <a:pt x="1622309" y="3407134"/>
                </a:lnTo>
                <a:lnTo>
                  <a:pt x="1602953" y="3400790"/>
                </a:lnTo>
                <a:lnTo>
                  <a:pt x="1584549" y="3394445"/>
                </a:lnTo>
                <a:lnTo>
                  <a:pt x="1566780" y="3387467"/>
                </a:lnTo>
                <a:lnTo>
                  <a:pt x="1550280" y="3380488"/>
                </a:lnTo>
                <a:lnTo>
                  <a:pt x="1534414" y="3372558"/>
                </a:lnTo>
                <a:lnTo>
                  <a:pt x="1519501" y="3364945"/>
                </a:lnTo>
                <a:lnTo>
                  <a:pt x="1505539" y="3356697"/>
                </a:lnTo>
                <a:lnTo>
                  <a:pt x="1493164" y="3348450"/>
                </a:lnTo>
                <a:lnTo>
                  <a:pt x="1481106" y="3339885"/>
                </a:lnTo>
                <a:lnTo>
                  <a:pt x="1470635" y="3330686"/>
                </a:lnTo>
                <a:lnTo>
                  <a:pt x="1465875" y="3326245"/>
                </a:lnTo>
                <a:lnTo>
                  <a:pt x="1461116" y="3321487"/>
                </a:lnTo>
                <a:lnTo>
                  <a:pt x="1456673" y="3317363"/>
                </a:lnTo>
                <a:lnTo>
                  <a:pt x="1452866" y="3312605"/>
                </a:lnTo>
                <a:lnTo>
                  <a:pt x="1449375" y="3307847"/>
                </a:lnTo>
                <a:lnTo>
                  <a:pt x="1445885" y="3303088"/>
                </a:lnTo>
                <a:lnTo>
                  <a:pt x="1442712" y="3298013"/>
                </a:lnTo>
                <a:lnTo>
                  <a:pt x="1439856" y="3293255"/>
                </a:lnTo>
                <a:lnTo>
                  <a:pt x="1437000" y="3288497"/>
                </a:lnTo>
                <a:lnTo>
                  <a:pt x="1435096" y="3283421"/>
                </a:lnTo>
                <a:lnTo>
                  <a:pt x="1433192" y="3278346"/>
                </a:lnTo>
                <a:lnTo>
                  <a:pt x="1431606" y="3273588"/>
                </a:lnTo>
                <a:lnTo>
                  <a:pt x="1430337" y="3268512"/>
                </a:lnTo>
                <a:lnTo>
                  <a:pt x="1429702" y="3263437"/>
                </a:lnTo>
                <a:lnTo>
                  <a:pt x="1429385" y="3258044"/>
                </a:lnTo>
                <a:lnTo>
                  <a:pt x="1428750" y="3252969"/>
                </a:lnTo>
                <a:lnTo>
                  <a:pt x="1428750" y="3155268"/>
                </a:lnTo>
                <a:lnTo>
                  <a:pt x="1438269" y="3162881"/>
                </a:lnTo>
                <a:lnTo>
                  <a:pt x="1449058" y="3170177"/>
                </a:lnTo>
                <a:lnTo>
                  <a:pt x="1459846" y="3177473"/>
                </a:lnTo>
                <a:lnTo>
                  <a:pt x="1471270" y="3184134"/>
                </a:lnTo>
                <a:lnTo>
                  <a:pt x="1483645" y="3190795"/>
                </a:lnTo>
                <a:lnTo>
                  <a:pt x="1496337" y="3197140"/>
                </a:lnTo>
                <a:lnTo>
                  <a:pt x="1509347" y="3203484"/>
                </a:lnTo>
                <a:lnTo>
                  <a:pt x="1522674" y="3209194"/>
                </a:lnTo>
                <a:lnTo>
                  <a:pt x="1536953" y="3215221"/>
                </a:lnTo>
                <a:lnTo>
                  <a:pt x="1550915" y="3220613"/>
                </a:lnTo>
                <a:lnTo>
                  <a:pt x="1566145" y="3226006"/>
                </a:lnTo>
                <a:lnTo>
                  <a:pt x="1581376" y="3231081"/>
                </a:lnTo>
                <a:lnTo>
                  <a:pt x="1597242" y="3235839"/>
                </a:lnTo>
                <a:lnTo>
                  <a:pt x="1612790" y="3240598"/>
                </a:lnTo>
                <a:lnTo>
                  <a:pt x="1628973" y="3244721"/>
                </a:lnTo>
                <a:lnTo>
                  <a:pt x="1646108" y="3248845"/>
                </a:lnTo>
                <a:lnTo>
                  <a:pt x="1662608" y="3252652"/>
                </a:lnTo>
                <a:lnTo>
                  <a:pt x="1680060" y="3256141"/>
                </a:lnTo>
                <a:lnTo>
                  <a:pt x="1697195" y="3259313"/>
                </a:lnTo>
                <a:lnTo>
                  <a:pt x="1714964" y="3262485"/>
                </a:lnTo>
                <a:lnTo>
                  <a:pt x="1732733" y="3265657"/>
                </a:lnTo>
                <a:lnTo>
                  <a:pt x="1750820" y="3268195"/>
                </a:lnTo>
                <a:lnTo>
                  <a:pt x="1768907" y="3270416"/>
                </a:lnTo>
                <a:lnTo>
                  <a:pt x="1786993" y="3272636"/>
                </a:lnTo>
                <a:lnTo>
                  <a:pt x="1805715" y="3274857"/>
                </a:lnTo>
                <a:lnTo>
                  <a:pt x="1824119" y="3276443"/>
                </a:lnTo>
                <a:lnTo>
                  <a:pt x="1842840" y="3277394"/>
                </a:lnTo>
                <a:lnTo>
                  <a:pt x="1861561" y="3278663"/>
                </a:lnTo>
                <a:lnTo>
                  <a:pt x="1880283" y="3279615"/>
                </a:lnTo>
                <a:lnTo>
                  <a:pt x="1898687" y="3280249"/>
                </a:lnTo>
                <a:lnTo>
                  <a:pt x="1917725" y="3280566"/>
                </a:lnTo>
                <a:lnTo>
                  <a:pt x="1936129" y="3280566"/>
                </a:lnTo>
                <a:lnTo>
                  <a:pt x="1958658" y="3280566"/>
                </a:lnTo>
                <a:lnTo>
                  <a:pt x="1981187" y="3280249"/>
                </a:lnTo>
                <a:lnTo>
                  <a:pt x="2003399" y="3278980"/>
                </a:lnTo>
                <a:lnTo>
                  <a:pt x="2025928" y="3278029"/>
                </a:lnTo>
                <a:lnTo>
                  <a:pt x="2048140" y="3276443"/>
                </a:lnTo>
                <a:lnTo>
                  <a:pt x="2070034" y="3274222"/>
                </a:lnTo>
                <a:lnTo>
                  <a:pt x="2092246" y="3272002"/>
                </a:lnTo>
                <a:lnTo>
                  <a:pt x="2114458" y="3269464"/>
                </a:lnTo>
                <a:lnTo>
                  <a:pt x="2135718" y="3266609"/>
                </a:lnTo>
                <a:lnTo>
                  <a:pt x="2157295" y="3263437"/>
                </a:lnTo>
                <a:lnTo>
                  <a:pt x="2178237" y="3259313"/>
                </a:lnTo>
                <a:lnTo>
                  <a:pt x="2198545" y="3255507"/>
                </a:lnTo>
                <a:lnTo>
                  <a:pt x="2219170" y="3251066"/>
                </a:lnTo>
                <a:lnTo>
                  <a:pt x="2239161" y="3246307"/>
                </a:lnTo>
                <a:lnTo>
                  <a:pt x="2258517" y="3241232"/>
                </a:lnTo>
                <a:lnTo>
                  <a:pt x="2277555" y="3235839"/>
                </a:lnTo>
                <a:lnTo>
                  <a:pt x="2295959" y="3230130"/>
                </a:lnTo>
                <a:lnTo>
                  <a:pt x="2314046" y="3223785"/>
                </a:lnTo>
                <a:lnTo>
                  <a:pt x="2331498" y="3217441"/>
                </a:lnTo>
                <a:lnTo>
                  <a:pt x="2348316" y="3210780"/>
                </a:lnTo>
                <a:lnTo>
                  <a:pt x="2364498" y="3203801"/>
                </a:lnTo>
                <a:lnTo>
                  <a:pt x="2380047" y="3196188"/>
                </a:lnTo>
                <a:lnTo>
                  <a:pt x="2394643" y="3188575"/>
                </a:lnTo>
                <a:lnTo>
                  <a:pt x="2408605" y="3180645"/>
                </a:lnTo>
                <a:lnTo>
                  <a:pt x="2422249" y="3171763"/>
                </a:lnTo>
                <a:lnTo>
                  <a:pt x="2434307" y="3163198"/>
                </a:lnTo>
                <a:lnTo>
                  <a:pt x="2445730" y="3153999"/>
                </a:lnTo>
                <a:lnTo>
                  <a:pt x="2456518" y="3144800"/>
                </a:lnTo>
                <a:lnTo>
                  <a:pt x="2466355" y="3134966"/>
                </a:lnTo>
                <a:lnTo>
                  <a:pt x="2471115" y="3129574"/>
                </a:lnTo>
                <a:lnTo>
                  <a:pt x="2474922" y="3124498"/>
                </a:lnTo>
                <a:lnTo>
                  <a:pt x="2479365" y="3119423"/>
                </a:lnTo>
                <a:lnTo>
                  <a:pt x="2482855" y="3114347"/>
                </a:lnTo>
                <a:lnTo>
                  <a:pt x="2486346" y="3108955"/>
                </a:lnTo>
                <a:lnTo>
                  <a:pt x="2489519" y="3103562"/>
                </a:lnTo>
                <a:close/>
                <a:moveTo>
                  <a:pt x="201789" y="3100564"/>
                </a:moveTo>
                <a:lnTo>
                  <a:pt x="201084" y="3105812"/>
                </a:lnTo>
                <a:lnTo>
                  <a:pt x="200819" y="3107046"/>
                </a:lnTo>
                <a:lnTo>
                  <a:pt x="201084" y="3105194"/>
                </a:lnTo>
                <a:lnTo>
                  <a:pt x="201789" y="3100564"/>
                </a:lnTo>
                <a:close/>
                <a:moveTo>
                  <a:pt x="1260475" y="3095625"/>
                </a:moveTo>
                <a:lnTo>
                  <a:pt x="1262062" y="3101340"/>
                </a:lnTo>
                <a:lnTo>
                  <a:pt x="1263015" y="3106738"/>
                </a:lnTo>
                <a:lnTo>
                  <a:pt x="1263253" y="3110548"/>
                </a:lnTo>
                <a:lnTo>
                  <a:pt x="1262698" y="3106103"/>
                </a:lnTo>
                <a:lnTo>
                  <a:pt x="1261745" y="3100705"/>
                </a:lnTo>
                <a:lnTo>
                  <a:pt x="1260475" y="3095625"/>
                </a:lnTo>
                <a:close/>
                <a:moveTo>
                  <a:pt x="1746773" y="3094566"/>
                </a:moveTo>
                <a:lnTo>
                  <a:pt x="1746773" y="3198013"/>
                </a:lnTo>
                <a:lnTo>
                  <a:pt x="1764563" y="3200227"/>
                </a:lnTo>
                <a:lnTo>
                  <a:pt x="1782671" y="3202758"/>
                </a:lnTo>
                <a:lnTo>
                  <a:pt x="1800780" y="3204656"/>
                </a:lnTo>
                <a:lnTo>
                  <a:pt x="1819841" y="3206238"/>
                </a:lnTo>
                <a:lnTo>
                  <a:pt x="1819841" y="3102791"/>
                </a:lnTo>
                <a:lnTo>
                  <a:pt x="1800780" y="3101210"/>
                </a:lnTo>
                <a:lnTo>
                  <a:pt x="1782671" y="3099312"/>
                </a:lnTo>
                <a:lnTo>
                  <a:pt x="1764563" y="3097097"/>
                </a:lnTo>
                <a:lnTo>
                  <a:pt x="1746773" y="3094566"/>
                </a:lnTo>
                <a:close/>
                <a:moveTo>
                  <a:pt x="1600953" y="3061666"/>
                </a:moveTo>
                <a:lnTo>
                  <a:pt x="1600953" y="3166378"/>
                </a:lnTo>
                <a:lnTo>
                  <a:pt x="1618744" y="3171756"/>
                </a:lnTo>
                <a:lnTo>
                  <a:pt x="1636217" y="3176501"/>
                </a:lnTo>
                <a:lnTo>
                  <a:pt x="1654960" y="3180930"/>
                </a:lnTo>
                <a:lnTo>
                  <a:pt x="1673704" y="3185042"/>
                </a:lnTo>
                <a:lnTo>
                  <a:pt x="1673704" y="3080963"/>
                </a:lnTo>
                <a:lnTo>
                  <a:pt x="1654960" y="3076534"/>
                </a:lnTo>
                <a:lnTo>
                  <a:pt x="1636217" y="3071789"/>
                </a:lnTo>
                <a:lnTo>
                  <a:pt x="1618108" y="3066728"/>
                </a:lnTo>
                <a:lnTo>
                  <a:pt x="1600953" y="3061666"/>
                </a:lnTo>
                <a:close/>
                <a:moveTo>
                  <a:pt x="3151360" y="3046095"/>
                </a:moveTo>
                <a:lnTo>
                  <a:pt x="3151360" y="3160713"/>
                </a:lnTo>
                <a:lnTo>
                  <a:pt x="3174848" y="3161665"/>
                </a:lnTo>
                <a:lnTo>
                  <a:pt x="3198972" y="3161665"/>
                </a:lnTo>
                <a:lnTo>
                  <a:pt x="3231983" y="3161348"/>
                </a:lnTo>
                <a:lnTo>
                  <a:pt x="3231983" y="3046413"/>
                </a:lnTo>
                <a:lnTo>
                  <a:pt x="3198972" y="3046730"/>
                </a:lnTo>
                <a:lnTo>
                  <a:pt x="3174848" y="3046413"/>
                </a:lnTo>
                <a:lnTo>
                  <a:pt x="3151360" y="3046095"/>
                </a:lnTo>
                <a:close/>
                <a:moveTo>
                  <a:pt x="3815080" y="3040062"/>
                </a:moveTo>
                <a:lnTo>
                  <a:pt x="3816033" y="3047365"/>
                </a:lnTo>
                <a:lnTo>
                  <a:pt x="3816350" y="3054985"/>
                </a:lnTo>
                <a:lnTo>
                  <a:pt x="3816350" y="3206115"/>
                </a:lnTo>
                <a:lnTo>
                  <a:pt x="3816033" y="3206432"/>
                </a:lnTo>
                <a:lnTo>
                  <a:pt x="3815398" y="3214687"/>
                </a:lnTo>
                <a:lnTo>
                  <a:pt x="3814763" y="3220720"/>
                </a:lnTo>
                <a:lnTo>
                  <a:pt x="3813493" y="3226117"/>
                </a:lnTo>
                <a:lnTo>
                  <a:pt x="3811906" y="3231197"/>
                </a:lnTo>
                <a:lnTo>
                  <a:pt x="3810319" y="3236912"/>
                </a:lnTo>
                <a:lnTo>
                  <a:pt x="3808097" y="3242310"/>
                </a:lnTo>
                <a:lnTo>
                  <a:pt x="3805558" y="3248025"/>
                </a:lnTo>
                <a:lnTo>
                  <a:pt x="3803019" y="3253105"/>
                </a:lnTo>
                <a:lnTo>
                  <a:pt x="3799844" y="3258185"/>
                </a:lnTo>
                <a:lnTo>
                  <a:pt x="3796036" y="3263583"/>
                </a:lnTo>
                <a:lnTo>
                  <a:pt x="3792226" y="3268663"/>
                </a:lnTo>
                <a:lnTo>
                  <a:pt x="3788418" y="3274060"/>
                </a:lnTo>
                <a:lnTo>
                  <a:pt x="3783974" y="3278823"/>
                </a:lnTo>
                <a:lnTo>
                  <a:pt x="3779212" y="3283903"/>
                </a:lnTo>
                <a:lnTo>
                  <a:pt x="3774134" y="3288983"/>
                </a:lnTo>
                <a:lnTo>
                  <a:pt x="3768420" y="3293745"/>
                </a:lnTo>
                <a:lnTo>
                  <a:pt x="3763024" y="3298508"/>
                </a:lnTo>
                <a:lnTo>
                  <a:pt x="3750963" y="3307715"/>
                </a:lnTo>
                <a:lnTo>
                  <a:pt x="3737314" y="3317240"/>
                </a:lnTo>
                <a:lnTo>
                  <a:pt x="3722713" y="3326448"/>
                </a:lnTo>
                <a:lnTo>
                  <a:pt x="3707477" y="3335020"/>
                </a:lnTo>
                <a:lnTo>
                  <a:pt x="3690971" y="3343275"/>
                </a:lnTo>
                <a:lnTo>
                  <a:pt x="3673513" y="3351213"/>
                </a:lnTo>
                <a:lnTo>
                  <a:pt x="3655103" y="3359150"/>
                </a:lnTo>
                <a:lnTo>
                  <a:pt x="3635424" y="3366770"/>
                </a:lnTo>
                <a:lnTo>
                  <a:pt x="3615109" y="3373755"/>
                </a:lnTo>
                <a:lnTo>
                  <a:pt x="3593842" y="3380423"/>
                </a:lnTo>
                <a:lnTo>
                  <a:pt x="3571941" y="3386773"/>
                </a:lnTo>
                <a:lnTo>
                  <a:pt x="3549087" y="3392805"/>
                </a:lnTo>
                <a:lnTo>
                  <a:pt x="3525281" y="3398203"/>
                </a:lnTo>
                <a:lnTo>
                  <a:pt x="3501157" y="3403283"/>
                </a:lnTo>
                <a:lnTo>
                  <a:pt x="3476082" y="3408045"/>
                </a:lnTo>
                <a:lnTo>
                  <a:pt x="3450371" y="3411855"/>
                </a:lnTo>
                <a:lnTo>
                  <a:pt x="3424343" y="3415983"/>
                </a:lnTo>
                <a:lnTo>
                  <a:pt x="3397680" y="3419475"/>
                </a:lnTo>
                <a:lnTo>
                  <a:pt x="3370065" y="3422333"/>
                </a:lnTo>
                <a:lnTo>
                  <a:pt x="3341815" y="3424555"/>
                </a:lnTo>
                <a:lnTo>
                  <a:pt x="3313565" y="3426460"/>
                </a:lnTo>
                <a:lnTo>
                  <a:pt x="3284680" y="3427730"/>
                </a:lnTo>
                <a:lnTo>
                  <a:pt x="3255478" y="3428683"/>
                </a:lnTo>
                <a:lnTo>
                  <a:pt x="3225959" y="3429000"/>
                </a:lnTo>
                <a:lnTo>
                  <a:pt x="3195487" y="3428683"/>
                </a:lnTo>
                <a:lnTo>
                  <a:pt x="3165650" y="3427730"/>
                </a:lnTo>
                <a:lnTo>
                  <a:pt x="3136130" y="3426143"/>
                </a:lnTo>
                <a:lnTo>
                  <a:pt x="3106928" y="3424238"/>
                </a:lnTo>
                <a:lnTo>
                  <a:pt x="3078678" y="3422015"/>
                </a:lnTo>
                <a:lnTo>
                  <a:pt x="3050428" y="3418840"/>
                </a:lnTo>
                <a:lnTo>
                  <a:pt x="3022813" y="3415030"/>
                </a:lnTo>
                <a:lnTo>
                  <a:pt x="2996150" y="3411220"/>
                </a:lnTo>
                <a:lnTo>
                  <a:pt x="2970122" y="3406775"/>
                </a:lnTo>
                <a:lnTo>
                  <a:pt x="2944729" y="3402013"/>
                </a:lnTo>
                <a:lnTo>
                  <a:pt x="2919971" y="3396615"/>
                </a:lnTo>
                <a:lnTo>
                  <a:pt x="2895847" y="3390583"/>
                </a:lnTo>
                <a:lnTo>
                  <a:pt x="2872994" y="3384868"/>
                </a:lnTo>
                <a:lnTo>
                  <a:pt x="2850775" y="3378200"/>
                </a:lnTo>
                <a:lnTo>
                  <a:pt x="2829190" y="3370898"/>
                </a:lnTo>
                <a:lnTo>
                  <a:pt x="2808876" y="3363595"/>
                </a:lnTo>
                <a:lnTo>
                  <a:pt x="2789196" y="3355975"/>
                </a:lnTo>
                <a:lnTo>
                  <a:pt x="2770469" y="3347720"/>
                </a:lnTo>
                <a:lnTo>
                  <a:pt x="2753328" y="3339465"/>
                </a:lnTo>
                <a:lnTo>
                  <a:pt x="2736823" y="3330893"/>
                </a:lnTo>
                <a:lnTo>
                  <a:pt x="2721269" y="3321685"/>
                </a:lnTo>
                <a:lnTo>
                  <a:pt x="2706986" y="3312160"/>
                </a:lnTo>
                <a:lnTo>
                  <a:pt x="2693972" y="3302635"/>
                </a:lnTo>
                <a:lnTo>
                  <a:pt x="2688258" y="3297873"/>
                </a:lnTo>
                <a:lnTo>
                  <a:pt x="2682227" y="3292793"/>
                </a:lnTo>
                <a:lnTo>
                  <a:pt x="2676831" y="3287713"/>
                </a:lnTo>
                <a:lnTo>
                  <a:pt x="2671753" y="3282950"/>
                </a:lnTo>
                <a:lnTo>
                  <a:pt x="2666991" y="3277870"/>
                </a:lnTo>
                <a:lnTo>
                  <a:pt x="2662548" y="3272473"/>
                </a:lnTo>
                <a:lnTo>
                  <a:pt x="2658104" y="3267393"/>
                </a:lnTo>
                <a:lnTo>
                  <a:pt x="2654612" y="3261995"/>
                </a:lnTo>
                <a:lnTo>
                  <a:pt x="2651121" y="3256598"/>
                </a:lnTo>
                <a:lnTo>
                  <a:pt x="2647947" y="3251200"/>
                </a:lnTo>
                <a:lnTo>
                  <a:pt x="2645090" y="3245485"/>
                </a:lnTo>
                <a:lnTo>
                  <a:pt x="2642868" y="3240405"/>
                </a:lnTo>
                <a:lnTo>
                  <a:pt x="2640329" y="3234372"/>
                </a:lnTo>
                <a:lnTo>
                  <a:pt x="2638742" y="3228975"/>
                </a:lnTo>
                <a:lnTo>
                  <a:pt x="2637789" y="3223577"/>
                </a:lnTo>
                <a:lnTo>
                  <a:pt x="2636520" y="3217862"/>
                </a:lnTo>
                <a:lnTo>
                  <a:pt x="2636202" y="3212147"/>
                </a:lnTo>
                <a:lnTo>
                  <a:pt x="2635885" y="3206432"/>
                </a:lnTo>
                <a:lnTo>
                  <a:pt x="2635250" y="3206432"/>
                </a:lnTo>
                <a:lnTo>
                  <a:pt x="2635250" y="3097530"/>
                </a:lnTo>
                <a:lnTo>
                  <a:pt x="2646360" y="3105785"/>
                </a:lnTo>
                <a:lnTo>
                  <a:pt x="2657786" y="3114040"/>
                </a:lnTo>
                <a:lnTo>
                  <a:pt x="2670166" y="3121977"/>
                </a:lnTo>
                <a:lnTo>
                  <a:pt x="2683180" y="3129597"/>
                </a:lnTo>
                <a:lnTo>
                  <a:pt x="2696511" y="3136900"/>
                </a:lnTo>
                <a:lnTo>
                  <a:pt x="2710160" y="3144202"/>
                </a:lnTo>
                <a:lnTo>
                  <a:pt x="2724761" y="3151187"/>
                </a:lnTo>
                <a:lnTo>
                  <a:pt x="2740314" y="3157855"/>
                </a:lnTo>
                <a:lnTo>
                  <a:pt x="2755550" y="3164205"/>
                </a:lnTo>
                <a:lnTo>
                  <a:pt x="2771738" y="3170237"/>
                </a:lnTo>
                <a:lnTo>
                  <a:pt x="2788244" y="3176270"/>
                </a:lnTo>
                <a:lnTo>
                  <a:pt x="2805384" y="3181985"/>
                </a:lnTo>
                <a:lnTo>
                  <a:pt x="2822525" y="3187065"/>
                </a:lnTo>
                <a:lnTo>
                  <a:pt x="2840300" y="3192145"/>
                </a:lnTo>
                <a:lnTo>
                  <a:pt x="2858393" y="3196907"/>
                </a:lnTo>
                <a:lnTo>
                  <a:pt x="2877120" y="3201670"/>
                </a:lnTo>
                <a:lnTo>
                  <a:pt x="2895530" y="3205797"/>
                </a:lnTo>
                <a:lnTo>
                  <a:pt x="2914892" y="3209925"/>
                </a:lnTo>
                <a:lnTo>
                  <a:pt x="2934255" y="3213735"/>
                </a:lnTo>
                <a:lnTo>
                  <a:pt x="2953617" y="3217227"/>
                </a:lnTo>
                <a:lnTo>
                  <a:pt x="2973614" y="3220402"/>
                </a:lnTo>
                <a:lnTo>
                  <a:pt x="2993294" y="3222942"/>
                </a:lnTo>
                <a:lnTo>
                  <a:pt x="3013926" y="3225800"/>
                </a:lnTo>
                <a:lnTo>
                  <a:pt x="3033923" y="3228340"/>
                </a:lnTo>
                <a:lnTo>
                  <a:pt x="3054555" y="3230245"/>
                </a:lnTo>
                <a:lnTo>
                  <a:pt x="3074869" y="3232150"/>
                </a:lnTo>
                <a:lnTo>
                  <a:pt x="3095819" y="3233737"/>
                </a:lnTo>
                <a:lnTo>
                  <a:pt x="3116451" y="3235007"/>
                </a:lnTo>
                <a:lnTo>
                  <a:pt x="3137400" y="3235960"/>
                </a:lnTo>
                <a:lnTo>
                  <a:pt x="3158032" y="3236595"/>
                </a:lnTo>
                <a:lnTo>
                  <a:pt x="3178981" y="3237230"/>
                </a:lnTo>
                <a:lnTo>
                  <a:pt x="3199613" y="3237230"/>
                </a:lnTo>
                <a:lnTo>
                  <a:pt x="3224372" y="3236912"/>
                </a:lnTo>
                <a:lnTo>
                  <a:pt x="3249765" y="3236595"/>
                </a:lnTo>
                <a:lnTo>
                  <a:pt x="3274523" y="3235325"/>
                </a:lnTo>
                <a:lnTo>
                  <a:pt x="3299282" y="3234055"/>
                </a:lnTo>
                <a:lnTo>
                  <a:pt x="3324040" y="3232150"/>
                </a:lnTo>
                <a:lnTo>
                  <a:pt x="3348481" y="3230245"/>
                </a:lnTo>
                <a:lnTo>
                  <a:pt x="3372922" y="3227387"/>
                </a:lnTo>
                <a:lnTo>
                  <a:pt x="3397680" y="3224530"/>
                </a:lnTo>
                <a:lnTo>
                  <a:pt x="3421486" y="3221355"/>
                </a:lnTo>
                <a:lnTo>
                  <a:pt x="3445292" y="3217545"/>
                </a:lnTo>
                <a:lnTo>
                  <a:pt x="3468464" y="3213735"/>
                </a:lnTo>
                <a:lnTo>
                  <a:pt x="3491635" y="3208972"/>
                </a:lnTo>
                <a:lnTo>
                  <a:pt x="3514171" y="3204210"/>
                </a:lnTo>
                <a:lnTo>
                  <a:pt x="3536390" y="3199130"/>
                </a:lnTo>
                <a:lnTo>
                  <a:pt x="3557974" y="3193097"/>
                </a:lnTo>
                <a:lnTo>
                  <a:pt x="3579241" y="3187065"/>
                </a:lnTo>
                <a:lnTo>
                  <a:pt x="3599873" y="3180715"/>
                </a:lnTo>
                <a:lnTo>
                  <a:pt x="3619870" y="3174047"/>
                </a:lnTo>
                <a:lnTo>
                  <a:pt x="3639233" y="3167062"/>
                </a:lnTo>
                <a:lnTo>
                  <a:pt x="3657643" y="3159442"/>
                </a:lnTo>
                <a:lnTo>
                  <a:pt x="3676053" y="3151505"/>
                </a:lnTo>
                <a:lnTo>
                  <a:pt x="3692876" y="3143250"/>
                </a:lnTo>
                <a:lnTo>
                  <a:pt x="3709381" y="3134677"/>
                </a:lnTo>
                <a:lnTo>
                  <a:pt x="3724935" y="3125470"/>
                </a:lnTo>
                <a:lnTo>
                  <a:pt x="3739853" y="3116262"/>
                </a:lnTo>
                <a:lnTo>
                  <a:pt x="3753502" y="3106420"/>
                </a:lnTo>
                <a:lnTo>
                  <a:pt x="3766198" y="3096577"/>
                </a:lnTo>
                <a:lnTo>
                  <a:pt x="3772547" y="3090862"/>
                </a:lnTo>
                <a:lnTo>
                  <a:pt x="3777943" y="3085782"/>
                </a:lnTo>
                <a:lnTo>
                  <a:pt x="3783656" y="3080385"/>
                </a:lnTo>
                <a:lnTo>
                  <a:pt x="3789052" y="3074670"/>
                </a:lnTo>
                <a:lnTo>
                  <a:pt x="3793814" y="3069272"/>
                </a:lnTo>
                <a:lnTo>
                  <a:pt x="3798575" y="3063557"/>
                </a:lnTo>
                <a:lnTo>
                  <a:pt x="3803336" y="3057842"/>
                </a:lnTo>
                <a:lnTo>
                  <a:pt x="3807145" y="3051810"/>
                </a:lnTo>
                <a:lnTo>
                  <a:pt x="3811271" y="3045777"/>
                </a:lnTo>
                <a:lnTo>
                  <a:pt x="3815080" y="3040062"/>
                </a:lnTo>
                <a:close/>
                <a:moveTo>
                  <a:pt x="2989478" y="3031808"/>
                </a:moveTo>
                <a:lnTo>
                  <a:pt x="2989478" y="3147378"/>
                </a:lnTo>
                <a:lnTo>
                  <a:pt x="3009158" y="3149918"/>
                </a:lnTo>
                <a:lnTo>
                  <a:pt x="3029472" y="3152140"/>
                </a:lnTo>
                <a:lnTo>
                  <a:pt x="3049469" y="3154363"/>
                </a:lnTo>
                <a:lnTo>
                  <a:pt x="3070419" y="3155950"/>
                </a:lnTo>
                <a:lnTo>
                  <a:pt x="3070419" y="3041333"/>
                </a:lnTo>
                <a:lnTo>
                  <a:pt x="3049469" y="3039428"/>
                </a:lnTo>
                <a:lnTo>
                  <a:pt x="3029472" y="3036888"/>
                </a:lnTo>
                <a:lnTo>
                  <a:pt x="3009158" y="3034665"/>
                </a:lnTo>
                <a:lnTo>
                  <a:pt x="2989478" y="3031808"/>
                </a:lnTo>
                <a:close/>
                <a:moveTo>
                  <a:pt x="2402802" y="3022755"/>
                </a:moveTo>
                <a:lnTo>
                  <a:pt x="2397719" y="3026235"/>
                </a:lnTo>
                <a:lnTo>
                  <a:pt x="2391365" y="3029398"/>
                </a:lnTo>
                <a:lnTo>
                  <a:pt x="2383740" y="3032878"/>
                </a:lnTo>
                <a:lnTo>
                  <a:pt x="2376433" y="3036042"/>
                </a:lnTo>
                <a:lnTo>
                  <a:pt x="2360867" y="3042369"/>
                </a:lnTo>
                <a:lnTo>
                  <a:pt x="2347841" y="3047114"/>
                </a:lnTo>
                <a:lnTo>
                  <a:pt x="2347841" y="3137274"/>
                </a:lnTo>
                <a:lnTo>
                  <a:pt x="2355784" y="3133794"/>
                </a:lnTo>
                <a:lnTo>
                  <a:pt x="2363408" y="3129681"/>
                </a:lnTo>
                <a:lnTo>
                  <a:pt x="2371033" y="3125252"/>
                </a:lnTo>
                <a:lnTo>
                  <a:pt x="2378340" y="3120507"/>
                </a:lnTo>
                <a:lnTo>
                  <a:pt x="2385329" y="3115762"/>
                </a:lnTo>
                <a:lnTo>
                  <a:pt x="2391683" y="3111017"/>
                </a:lnTo>
                <a:lnTo>
                  <a:pt x="2397719" y="3106271"/>
                </a:lnTo>
                <a:lnTo>
                  <a:pt x="2402802" y="3101526"/>
                </a:lnTo>
                <a:lnTo>
                  <a:pt x="2402802" y="3022755"/>
                </a:lnTo>
                <a:close/>
                <a:moveTo>
                  <a:pt x="698500" y="3017837"/>
                </a:moveTo>
                <a:lnTo>
                  <a:pt x="698500" y="3086100"/>
                </a:lnTo>
                <a:lnTo>
                  <a:pt x="684586" y="3083595"/>
                </a:lnTo>
                <a:lnTo>
                  <a:pt x="667825" y="3079838"/>
                </a:lnTo>
                <a:lnTo>
                  <a:pt x="659920" y="3077959"/>
                </a:lnTo>
                <a:lnTo>
                  <a:pt x="652962" y="3076393"/>
                </a:lnTo>
                <a:lnTo>
                  <a:pt x="646321" y="3074201"/>
                </a:lnTo>
                <a:lnTo>
                  <a:pt x="640313" y="3071696"/>
                </a:lnTo>
                <a:lnTo>
                  <a:pt x="634305" y="3069191"/>
                </a:lnTo>
                <a:lnTo>
                  <a:pt x="629245" y="3065433"/>
                </a:lnTo>
                <a:lnTo>
                  <a:pt x="626082" y="3063555"/>
                </a:lnTo>
                <a:lnTo>
                  <a:pt x="623869" y="3061363"/>
                </a:lnTo>
                <a:lnTo>
                  <a:pt x="622288" y="3058545"/>
                </a:lnTo>
                <a:lnTo>
                  <a:pt x="620706" y="3056353"/>
                </a:lnTo>
                <a:lnTo>
                  <a:pt x="619441" y="3053534"/>
                </a:lnTo>
                <a:lnTo>
                  <a:pt x="619125" y="3051029"/>
                </a:lnTo>
                <a:lnTo>
                  <a:pt x="619125" y="3048524"/>
                </a:lnTo>
                <a:lnTo>
                  <a:pt x="619441" y="3046019"/>
                </a:lnTo>
                <a:lnTo>
                  <a:pt x="620390" y="3043514"/>
                </a:lnTo>
                <a:lnTo>
                  <a:pt x="621971" y="3041009"/>
                </a:lnTo>
                <a:lnTo>
                  <a:pt x="623553" y="3038817"/>
                </a:lnTo>
                <a:lnTo>
                  <a:pt x="625766" y="3036312"/>
                </a:lnTo>
                <a:lnTo>
                  <a:pt x="628296" y="3034433"/>
                </a:lnTo>
                <a:lnTo>
                  <a:pt x="631142" y="3032555"/>
                </a:lnTo>
                <a:lnTo>
                  <a:pt x="634937" y="3030676"/>
                </a:lnTo>
                <a:lnTo>
                  <a:pt x="638732" y="3029110"/>
                </a:lnTo>
                <a:lnTo>
                  <a:pt x="645057" y="3026605"/>
                </a:lnTo>
                <a:lnTo>
                  <a:pt x="651697" y="3024726"/>
                </a:lnTo>
                <a:lnTo>
                  <a:pt x="658655" y="3023161"/>
                </a:lnTo>
                <a:lnTo>
                  <a:pt x="666244" y="3021595"/>
                </a:lnTo>
                <a:lnTo>
                  <a:pt x="674150" y="3020342"/>
                </a:lnTo>
                <a:lnTo>
                  <a:pt x="682056" y="3019403"/>
                </a:lnTo>
                <a:lnTo>
                  <a:pt x="698500" y="3017837"/>
                </a:lnTo>
                <a:close/>
                <a:moveTo>
                  <a:pt x="2827597" y="2994977"/>
                </a:moveTo>
                <a:lnTo>
                  <a:pt x="2827597" y="3112135"/>
                </a:lnTo>
                <a:lnTo>
                  <a:pt x="2846959" y="3117850"/>
                </a:lnTo>
                <a:lnTo>
                  <a:pt x="2866956" y="3123248"/>
                </a:lnTo>
                <a:lnTo>
                  <a:pt x="2887588" y="3128010"/>
                </a:lnTo>
                <a:lnTo>
                  <a:pt x="2908220" y="3132773"/>
                </a:lnTo>
                <a:lnTo>
                  <a:pt x="2908220" y="3016885"/>
                </a:lnTo>
                <a:lnTo>
                  <a:pt x="2887588" y="3011805"/>
                </a:lnTo>
                <a:lnTo>
                  <a:pt x="2866956" y="3006725"/>
                </a:lnTo>
                <a:lnTo>
                  <a:pt x="2846959" y="3001010"/>
                </a:lnTo>
                <a:lnTo>
                  <a:pt x="2827597" y="2994977"/>
                </a:lnTo>
                <a:close/>
                <a:moveTo>
                  <a:pt x="1455133" y="2986375"/>
                </a:moveTo>
                <a:lnTo>
                  <a:pt x="1455133" y="3092352"/>
                </a:lnTo>
                <a:lnTo>
                  <a:pt x="1457675" y="3094883"/>
                </a:lnTo>
                <a:lnTo>
                  <a:pt x="1460216" y="3097730"/>
                </a:lnTo>
                <a:lnTo>
                  <a:pt x="1466888" y="3103741"/>
                </a:lnTo>
                <a:lnTo>
                  <a:pt x="1475466" y="3110068"/>
                </a:lnTo>
                <a:lnTo>
                  <a:pt x="1484679" y="3116078"/>
                </a:lnTo>
                <a:lnTo>
                  <a:pt x="1495162" y="3122405"/>
                </a:lnTo>
                <a:lnTo>
                  <a:pt x="1505964" y="3128732"/>
                </a:lnTo>
                <a:lnTo>
                  <a:pt x="1517083" y="3134743"/>
                </a:lnTo>
                <a:lnTo>
                  <a:pt x="1528202" y="3139804"/>
                </a:lnTo>
                <a:lnTo>
                  <a:pt x="1528202" y="3033195"/>
                </a:lnTo>
                <a:lnTo>
                  <a:pt x="1517083" y="3027817"/>
                </a:lnTo>
                <a:lnTo>
                  <a:pt x="1506917" y="3022122"/>
                </a:lnTo>
                <a:lnTo>
                  <a:pt x="1497068" y="3016428"/>
                </a:lnTo>
                <a:lnTo>
                  <a:pt x="1487538" y="3010734"/>
                </a:lnTo>
                <a:lnTo>
                  <a:pt x="1478960" y="3005039"/>
                </a:lnTo>
                <a:lnTo>
                  <a:pt x="1470700" y="2998712"/>
                </a:lnTo>
                <a:lnTo>
                  <a:pt x="1462758" y="2992702"/>
                </a:lnTo>
                <a:lnTo>
                  <a:pt x="1455133" y="2986375"/>
                </a:lnTo>
                <a:close/>
                <a:moveTo>
                  <a:pt x="711352" y="2965750"/>
                </a:moveTo>
                <a:lnTo>
                  <a:pt x="709129" y="2966067"/>
                </a:lnTo>
                <a:lnTo>
                  <a:pt x="706270" y="2966384"/>
                </a:lnTo>
                <a:lnTo>
                  <a:pt x="704047" y="2966702"/>
                </a:lnTo>
                <a:lnTo>
                  <a:pt x="701824" y="2967653"/>
                </a:lnTo>
                <a:lnTo>
                  <a:pt x="700236" y="2968288"/>
                </a:lnTo>
                <a:lnTo>
                  <a:pt x="699283" y="2969556"/>
                </a:lnTo>
                <a:lnTo>
                  <a:pt x="698330" y="2970191"/>
                </a:lnTo>
                <a:lnTo>
                  <a:pt x="698012" y="2971459"/>
                </a:lnTo>
                <a:lnTo>
                  <a:pt x="698012" y="2990491"/>
                </a:lnTo>
                <a:lnTo>
                  <a:pt x="683085" y="2991760"/>
                </a:lnTo>
                <a:lnTo>
                  <a:pt x="667839" y="2993346"/>
                </a:lnTo>
                <a:lnTo>
                  <a:pt x="653865" y="2995249"/>
                </a:lnTo>
                <a:lnTo>
                  <a:pt x="639890" y="2997786"/>
                </a:lnTo>
                <a:lnTo>
                  <a:pt x="626550" y="3000641"/>
                </a:lnTo>
                <a:lnTo>
                  <a:pt x="613846" y="3004130"/>
                </a:lnTo>
                <a:lnTo>
                  <a:pt x="602094" y="3007619"/>
                </a:lnTo>
                <a:lnTo>
                  <a:pt x="590978" y="3012060"/>
                </a:lnTo>
                <a:lnTo>
                  <a:pt x="583673" y="3015549"/>
                </a:lnTo>
                <a:lnTo>
                  <a:pt x="576368" y="3019355"/>
                </a:lnTo>
                <a:lnTo>
                  <a:pt x="570015" y="3023162"/>
                </a:lnTo>
                <a:lnTo>
                  <a:pt x="564616" y="3026968"/>
                </a:lnTo>
                <a:lnTo>
                  <a:pt x="559852" y="3031092"/>
                </a:lnTo>
                <a:lnTo>
                  <a:pt x="556041" y="3035215"/>
                </a:lnTo>
                <a:lnTo>
                  <a:pt x="552865" y="3039656"/>
                </a:lnTo>
                <a:lnTo>
                  <a:pt x="550324" y="3044096"/>
                </a:lnTo>
                <a:lnTo>
                  <a:pt x="548736" y="3048854"/>
                </a:lnTo>
                <a:lnTo>
                  <a:pt x="547783" y="3052978"/>
                </a:lnTo>
                <a:lnTo>
                  <a:pt x="547783" y="3057736"/>
                </a:lnTo>
                <a:lnTo>
                  <a:pt x="548736" y="3062176"/>
                </a:lnTo>
                <a:lnTo>
                  <a:pt x="550324" y="3066617"/>
                </a:lnTo>
                <a:lnTo>
                  <a:pt x="552865" y="3070741"/>
                </a:lnTo>
                <a:lnTo>
                  <a:pt x="556358" y="3075181"/>
                </a:lnTo>
                <a:lnTo>
                  <a:pt x="560805" y="3079622"/>
                </a:lnTo>
                <a:lnTo>
                  <a:pt x="564934" y="3083111"/>
                </a:lnTo>
                <a:lnTo>
                  <a:pt x="570015" y="3086917"/>
                </a:lnTo>
                <a:lnTo>
                  <a:pt x="576050" y="3090089"/>
                </a:lnTo>
                <a:lnTo>
                  <a:pt x="582720" y="3093578"/>
                </a:lnTo>
                <a:lnTo>
                  <a:pt x="589390" y="3096433"/>
                </a:lnTo>
                <a:lnTo>
                  <a:pt x="597012" y="3099288"/>
                </a:lnTo>
                <a:lnTo>
                  <a:pt x="605270" y="3101825"/>
                </a:lnTo>
                <a:lnTo>
                  <a:pt x="613528" y="3104046"/>
                </a:lnTo>
                <a:lnTo>
                  <a:pt x="645607" y="3110707"/>
                </a:lnTo>
                <a:lnTo>
                  <a:pt x="698012" y="3121808"/>
                </a:lnTo>
                <a:lnTo>
                  <a:pt x="698012" y="3203010"/>
                </a:lnTo>
                <a:lnTo>
                  <a:pt x="684673" y="3201424"/>
                </a:lnTo>
                <a:lnTo>
                  <a:pt x="672286" y="3199203"/>
                </a:lnTo>
                <a:lnTo>
                  <a:pt x="657993" y="3196983"/>
                </a:lnTo>
                <a:lnTo>
                  <a:pt x="643066" y="3193494"/>
                </a:lnTo>
                <a:lnTo>
                  <a:pt x="629409" y="3189370"/>
                </a:lnTo>
                <a:lnTo>
                  <a:pt x="617022" y="3185247"/>
                </a:lnTo>
                <a:lnTo>
                  <a:pt x="613846" y="3183978"/>
                </a:lnTo>
                <a:lnTo>
                  <a:pt x="610670" y="3182709"/>
                </a:lnTo>
                <a:lnTo>
                  <a:pt x="608129" y="3181441"/>
                </a:lnTo>
                <a:lnTo>
                  <a:pt x="608446" y="3181441"/>
                </a:lnTo>
                <a:lnTo>
                  <a:pt x="608129" y="3181123"/>
                </a:lnTo>
                <a:lnTo>
                  <a:pt x="604317" y="3179220"/>
                </a:lnTo>
                <a:lnTo>
                  <a:pt x="602412" y="3177951"/>
                </a:lnTo>
                <a:lnTo>
                  <a:pt x="600506" y="3177000"/>
                </a:lnTo>
                <a:lnTo>
                  <a:pt x="595424" y="3175731"/>
                </a:lnTo>
                <a:lnTo>
                  <a:pt x="590343" y="3174780"/>
                </a:lnTo>
                <a:lnTo>
                  <a:pt x="584308" y="3174780"/>
                </a:lnTo>
                <a:lnTo>
                  <a:pt x="578273" y="3175414"/>
                </a:lnTo>
                <a:lnTo>
                  <a:pt x="572556" y="3176048"/>
                </a:lnTo>
                <a:lnTo>
                  <a:pt x="566522" y="3177634"/>
                </a:lnTo>
                <a:lnTo>
                  <a:pt x="560805" y="3179220"/>
                </a:lnTo>
                <a:lnTo>
                  <a:pt x="555405" y="3181123"/>
                </a:lnTo>
                <a:lnTo>
                  <a:pt x="551277" y="3183661"/>
                </a:lnTo>
                <a:lnTo>
                  <a:pt x="547148" y="3185881"/>
                </a:lnTo>
                <a:lnTo>
                  <a:pt x="544607" y="3188736"/>
                </a:lnTo>
                <a:lnTo>
                  <a:pt x="543336" y="3190005"/>
                </a:lnTo>
                <a:lnTo>
                  <a:pt x="542383" y="3190956"/>
                </a:lnTo>
                <a:lnTo>
                  <a:pt x="542066" y="3192542"/>
                </a:lnTo>
                <a:lnTo>
                  <a:pt x="542066" y="3193811"/>
                </a:lnTo>
                <a:lnTo>
                  <a:pt x="542066" y="3195080"/>
                </a:lnTo>
                <a:lnTo>
                  <a:pt x="543019" y="3196031"/>
                </a:lnTo>
                <a:lnTo>
                  <a:pt x="543654" y="3197300"/>
                </a:lnTo>
                <a:lnTo>
                  <a:pt x="545242" y="3198569"/>
                </a:lnTo>
                <a:lnTo>
                  <a:pt x="550959" y="3202058"/>
                </a:lnTo>
                <a:lnTo>
                  <a:pt x="557629" y="3205547"/>
                </a:lnTo>
                <a:lnTo>
                  <a:pt x="564299" y="3208719"/>
                </a:lnTo>
                <a:lnTo>
                  <a:pt x="572239" y="3211891"/>
                </a:lnTo>
                <a:lnTo>
                  <a:pt x="580497" y="3214746"/>
                </a:lnTo>
                <a:lnTo>
                  <a:pt x="589072" y="3216966"/>
                </a:lnTo>
                <a:lnTo>
                  <a:pt x="598600" y="3219821"/>
                </a:lnTo>
                <a:lnTo>
                  <a:pt x="608446" y="3221724"/>
                </a:lnTo>
                <a:lnTo>
                  <a:pt x="618610" y="3223627"/>
                </a:lnTo>
                <a:lnTo>
                  <a:pt x="629409" y="3225847"/>
                </a:lnTo>
                <a:lnTo>
                  <a:pt x="651324" y="3229019"/>
                </a:lnTo>
                <a:lnTo>
                  <a:pt x="674192" y="3230923"/>
                </a:lnTo>
                <a:lnTo>
                  <a:pt x="698012" y="3232509"/>
                </a:lnTo>
                <a:lnTo>
                  <a:pt x="698012" y="3251223"/>
                </a:lnTo>
                <a:lnTo>
                  <a:pt x="698330" y="3252492"/>
                </a:lnTo>
                <a:lnTo>
                  <a:pt x="699283" y="3253443"/>
                </a:lnTo>
                <a:lnTo>
                  <a:pt x="700236" y="3254395"/>
                </a:lnTo>
                <a:lnTo>
                  <a:pt x="701824" y="3255346"/>
                </a:lnTo>
                <a:lnTo>
                  <a:pt x="704047" y="3255981"/>
                </a:lnTo>
                <a:lnTo>
                  <a:pt x="706270" y="3256298"/>
                </a:lnTo>
                <a:lnTo>
                  <a:pt x="709129" y="3256932"/>
                </a:lnTo>
                <a:lnTo>
                  <a:pt x="711352" y="3257249"/>
                </a:lnTo>
                <a:lnTo>
                  <a:pt x="758358" y="3257249"/>
                </a:lnTo>
                <a:lnTo>
                  <a:pt x="760581" y="3256932"/>
                </a:lnTo>
                <a:lnTo>
                  <a:pt x="763440" y="3256298"/>
                </a:lnTo>
                <a:lnTo>
                  <a:pt x="765345" y="3255981"/>
                </a:lnTo>
                <a:lnTo>
                  <a:pt x="767886" y="3255346"/>
                </a:lnTo>
                <a:lnTo>
                  <a:pt x="769474" y="3254395"/>
                </a:lnTo>
                <a:lnTo>
                  <a:pt x="770427" y="3253443"/>
                </a:lnTo>
                <a:lnTo>
                  <a:pt x="771380" y="3252492"/>
                </a:lnTo>
                <a:lnTo>
                  <a:pt x="771698" y="3251223"/>
                </a:lnTo>
                <a:lnTo>
                  <a:pt x="771698" y="3231874"/>
                </a:lnTo>
                <a:lnTo>
                  <a:pt x="786308" y="3230923"/>
                </a:lnTo>
                <a:lnTo>
                  <a:pt x="800600" y="3229654"/>
                </a:lnTo>
                <a:lnTo>
                  <a:pt x="814257" y="3228068"/>
                </a:lnTo>
                <a:lnTo>
                  <a:pt x="827279" y="3226165"/>
                </a:lnTo>
                <a:lnTo>
                  <a:pt x="839984" y="3223627"/>
                </a:lnTo>
                <a:lnTo>
                  <a:pt x="851418" y="3221090"/>
                </a:lnTo>
                <a:lnTo>
                  <a:pt x="862534" y="3217918"/>
                </a:lnTo>
                <a:lnTo>
                  <a:pt x="872062" y="3214746"/>
                </a:lnTo>
                <a:lnTo>
                  <a:pt x="880002" y="3211257"/>
                </a:lnTo>
                <a:lnTo>
                  <a:pt x="886990" y="3208085"/>
                </a:lnTo>
                <a:lnTo>
                  <a:pt x="893660" y="3204278"/>
                </a:lnTo>
                <a:lnTo>
                  <a:pt x="899694" y="3200472"/>
                </a:lnTo>
                <a:lnTo>
                  <a:pt x="904776" y="3196666"/>
                </a:lnTo>
                <a:lnTo>
                  <a:pt x="909540" y="3192542"/>
                </a:lnTo>
                <a:lnTo>
                  <a:pt x="913352" y="3188419"/>
                </a:lnTo>
                <a:lnTo>
                  <a:pt x="916528" y="3184295"/>
                </a:lnTo>
                <a:lnTo>
                  <a:pt x="919069" y="3179855"/>
                </a:lnTo>
                <a:lnTo>
                  <a:pt x="920657" y="3175414"/>
                </a:lnTo>
                <a:lnTo>
                  <a:pt x="921609" y="3170973"/>
                </a:lnTo>
                <a:lnTo>
                  <a:pt x="921927" y="3166533"/>
                </a:lnTo>
                <a:lnTo>
                  <a:pt x="921292" y="3161775"/>
                </a:lnTo>
                <a:lnTo>
                  <a:pt x="920021" y="3157651"/>
                </a:lnTo>
                <a:lnTo>
                  <a:pt x="917798" y="3153210"/>
                </a:lnTo>
                <a:lnTo>
                  <a:pt x="914622" y="3148453"/>
                </a:lnTo>
                <a:lnTo>
                  <a:pt x="912716" y="3146549"/>
                </a:lnTo>
                <a:lnTo>
                  <a:pt x="910493" y="3144012"/>
                </a:lnTo>
                <a:lnTo>
                  <a:pt x="905411" y="3139888"/>
                </a:lnTo>
                <a:lnTo>
                  <a:pt x="899059" y="3135765"/>
                </a:lnTo>
                <a:lnTo>
                  <a:pt x="892389" y="3132276"/>
                </a:lnTo>
                <a:lnTo>
                  <a:pt x="884449" y="3128787"/>
                </a:lnTo>
                <a:lnTo>
                  <a:pt x="876191" y="3125615"/>
                </a:lnTo>
                <a:lnTo>
                  <a:pt x="867298" y="3122443"/>
                </a:lnTo>
                <a:lnTo>
                  <a:pt x="857452" y="3119588"/>
                </a:lnTo>
                <a:lnTo>
                  <a:pt x="847606" y="3117051"/>
                </a:lnTo>
                <a:lnTo>
                  <a:pt x="836808" y="3114196"/>
                </a:lnTo>
                <a:lnTo>
                  <a:pt x="815528" y="3109438"/>
                </a:lnTo>
                <a:lnTo>
                  <a:pt x="793613" y="3104997"/>
                </a:lnTo>
                <a:lnTo>
                  <a:pt x="771698" y="3101191"/>
                </a:lnTo>
                <a:lnTo>
                  <a:pt x="771698" y="3019673"/>
                </a:lnTo>
                <a:lnTo>
                  <a:pt x="790754" y="3021893"/>
                </a:lnTo>
                <a:lnTo>
                  <a:pt x="797742" y="3023162"/>
                </a:lnTo>
                <a:lnTo>
                  <a:pt x="805047" y="3024748"/>
                </a:lnTo>
                <a:lnTo>
                  <a:pt x="819974" y="3028554"/>
                </a:lnTo>
                <a:lnTo>
                  <a:pt x="834584" y="3033312"/>
                </a:lnTo>
                <a:lnTo>
                  <a:pt x="846336" y="3037435"/>
                </a:lnTo>
                <a:lnTo>
                  <a:pt x="853006" y="3039973"/>
                </a:lnTo>
                <a:lnTo>
                  <a:pt x="855547" y="3041242"/>
                </a:lnTo>
                <a:lnTo>
                  <a:pt x="859358" y="3043779"/>
                </a:lnTo>
                <a:lnTo>
                  <a:pt x="861264" y="3044731"/>
                </a:lnTo>
                <a:lnTo>
                  <a:pt x="863169" y="3046000"/>
                </a:lnTo>
                <a:lnTo>
                  <a:pt x="867933" y="3047268"/>
                </a:lnTo>
                <a:lnTo>
                  <a:pt x="873650" y="3047903"/>
                </a:lnTo>
                <a:lnTo>
                  <a:pt x="879367" y="3048220"/>
                </a:lnTo>
                <a:lnTo>
                  <a:pt x="885402" y="3047586"/>
                </a:lnTo>
                <a:lnTo>
                  <a:pt x="891436" y="3046634"/>
                </a:lnTo>
                <a:lnTo>
                  <a:pt x="897153" y="3045682"/>
                </a:lnTo>
                <a:lnTo>
                  <a:pt x="902870" y="3043779"/>
                </a:lnTo>
                <a:lnTo>
                  <a:pt x="907952" y="3041559"/>
                </a:lnTo>
                <a:lnTo>
                  <a:pt x="912716" y="3039339"/>
                </a:lnTo>
                <a:lnTo>
                  <a:pt x="916528" y="3036801"/>
                </a:lnTo>
                <a:lnTo>
                  <a:pt x="919386" y="3034263"/>
                </a:lnTo>
                <a:lnTo>
                  <a:pt x="920657" y="3032995"/>
                </a:lnTo>
                <a:lnTo>
                  <a:pt x="921292" y="3031726"/>
                </a:lnTo>
                <a:lnTo>
                  <a:pt x="921609" y="3030140"/>
                </a:lnTo>
                <a:lnTo>
                  <a:pt x="921609" y="3029188"/>
                </a:lnTo>
                <a:lnTo>
                  <a:pt x="921292" y="3027920"/>
                </a:lnTo>
                <a:lnTo>
                  <a:pt x="920974" y="3026651"/>
                </a:lnTo>
                <a:lnTo>
                  <a:pt x="919704" y="3025382"/>
                </a:lnTo>
                <a:lnTo>
                  <a:pt x="918433" y="3024431"/>
                </a:lnTo>
                <a:lnTo>
                  <a:pt x="914304" y="3021576"/>
                </a:lnTo>
                <a:lnTo>
                  <a:pt x="909540" y="3018721"/>
                </a:lnTo>
                <a:lnTo>
                  <a:pt x="903823" y="3016501"/>
                </a:lnTo>
                <a:lnTo>
                  <a:pt x="898424" y="3013963"/>
                </a:lnTo>
                <a:lnTo>
                  <a:pt x="885402" y="3009205"/>
                </a:lnTo>
                <a:lnTo>
                  <a:pt x="871109" y="3005082"/>
                </a:lnTo>
                <a:lnTo>
                  <a:pt x="856182" y="3000958"/>
                </a:lnTo>
                <a:lnTo>
                  <a:pt x="840936" y="2997469"/>
                </a:lnTo>
                <a:lnTo>
                  <a:pt x="825374" y="2994614"/>
                </a:lnTo>
                <a:lnTo>
                  <a:pt x="810764" y="2992711"/>
                </a:lnTo>
                <a:lnTo>
                  <a:pt x="791389" y="2990808"/>
                </a:lnTo>
                <a:lnTo>
                  <a:pt x="771698" y="2989539"/>
                </a:lnTo>
                <a:lnTo>
                  <a:pt x="771698" y="2971459"/>
                </a:lnTo>
                <a:lnTo>
                  <a:pt x="771380" y="2970191"/>
                </a:lnTo>
                <a:lnTo>
                  <a:pt x="770427" y="2969556"/>
                </a:lnTo>
                <a:lnTo>
                  <a:pt x="769474" y="2968288"/>
                </a:lnTo>
                <a:lnTo>
                  <a:pt x="767886" y="2967653"/>
                </a:lnTo>
                <a:lnTo>
                  <a:pt x="765345" y="2966702"/>
                </a:lnTo>
                <a:lnTo>
                  <a:pt x="763440" y="2966384"/>
                </a:lnTo>
                <a:lnTo>
                  <a:pt x="760581" y="2966067"/>
                </a:lnTo>
                <a:lnTo>
                  <a:pt x="758358" y="2965750"/>
                </a:lnTo>
                <a:lnTo>
                  <a:pt x="711352" y="2965750"/>
                </a:lnTo>
                <a:close/>
                <a:moveTo>
                  <a:pt x="3717945" y="2951797"/>
                </a:moveTo>
                <a:lnTo>
                  <a:pt x="3711914" y="2955607"/>
                </a:lnTo>
                <a:lnTo>
                  <a:pt x="3704931" y="2959100"/>
                </a:lnTo>
                <a:lnTo>
                  <a:pt x="3696678" y="2963227"/>
                </a:lnTo>
                <a:lnTo>
                  <a:pt x="3688425" y="2966720"/>
                </a:lnTo>
                <a:lnTo>
                  <a:pt x="3671285" y="2973387"/>
                </a:lnTo>
                <a:lnTo>
                  <a:pt x="3656684" y="2979102"/>
                </a:lnTo>
                <a:lnTo>
                  <a:pt x="3656684" y="3080068"/>
                </a:lnTo>
                <a:lnTo>
                  <a:pt x="3665254" y="3075623"/>
                </a:lnTo>
                <a:lnTo>
                  <a:pt x="3674142" y="3070860"/>
                </a:lnTo>
                <a:lnTo>
                  <a:pt x="3682394" y="3066098"/>
                </a:lnTo>
                <a:lnTo>
                  <a:pt x="3690647" y="3061018"/>
                </a:lnTo>
                <a:lnTo>
                  <a:pt x="3698582" y="3055620"/>
                </a:lnTo>
                <a:lnTo>
                  <a:pt x="3705566" y="3050223"/>
                </a:lnTo>
                <a:lnTo>
                  <a:pt x="3711914" y="3044825"/>
                </a:lnTo>
                <a:lnTo>
                  <a:pt x="3717945" y="3040063"/>
                </a:lnTo>
                <a:lnTo>
                  <a:pt x="3717945" y="2951797"/>
                </a:lnTo>
                <a:close/>
                <a:moveTo>
                  <a:pt x="731996" y="2947987"/>
                </a:moveTo>
                <a:lnTo>
                  <a:pt x="755499" y="2948304"/>
                </a:lnTo>
                <a:lnTo>
                  <a:pt x="779003" y="2948939"/>
                </a:lnTo>
                <a:lnTo>
                  <a:pt x="801870" y="2949890"/>
                </a:lnTo>
                <a:lnTo>
                  <a:pt x="824103" y="2951476"/>
                </a:lnTo>
                <a:lnTo>
                  <a:pt x="846654" y="2953380"/>
                </a:lnTo>
                <a:lnTo>
                  <a:pt x="868569" y="2955283"/>
                </a:lnTo>
                <a:lnTo>
                  <a:pt x="889848" y="2958137"/>
                </a:lnTo>
                <a:lnTo>
                  <a:pt x="910493" y="2960992"/>
                </a:lnTo>
                <a:lnTo>
                  <a:pt x="930820" y="2964164"/>
                </a:lnTo>
                <a:lnTo>
                  <a:pt x="950512" y="2967970"/>
                </a:lnTo>
                <a:lnTo>
                  <a:pt x="969886" y="2971777"/>
                </a:lnTo>
                <a:lnTo>
                  <a:pt x="988308" y="2975900"/>
                </a:lnTo>
                <a:lnTo>
                  <a:pt x="1006411" y="2980658"/>
                </a:lnTo>
                <a:lnTo>
                  <a:pt x="1023880" y="2985416"/>
                </a:lnTo>
                <a:lnTo>
                  <a:pt x="1040396" y="2990491"/>
                </a:lnTo>
                <a:lnTo>
                  <a:pt x="1056594" y="2995883"/>
                </a:lnTo>
                <a:lnTo>
                  <a:pt x="1071521" y="3001593"/>
                </a:lnTo>
                <a:lnTo>
                  <a:pt x="1086131" y="3007302"/>
                </a:lnTo>
                <a:lnTo>
                  <a:pt x="1099471" y="3013646"/>
                </a:lnTo>
                <a:lnTo>
                  <a:pt x="1112493" y="3019990"/>
                </a:lnTo>
                <a:lnTo>
                  <a:pt x="1124562" y="3026651"/>
                </a:lnTo>
                <a:lnTo>
                  <a:pt x="1135678" y="3033629"/>
                </a:lnTo>
                <a:lnTo>
                  <a:pt x="1145842" y="3040925"/>
                </a:lnTo>
                <a:lnTo>
                  <a:pt x="1154735" y="3047903"/>
                </a:lnTo>
                <a:lnTo>
                  <a:pt x="1162993" y="3055515"/>
                </a:lnTo>
                <a:lnTo>
                  <a:pt x="1170298" y="3062811"/>
                </a:lnTo>
                <a:lnTo>
                  <a:pt x="1176650" y="3070741"/>
                </a:lnTo>
                <a:lnTo>
                  <a:pt x="1178873" y="3074864"/>
                </a:lnTo>
                <a:lnTo>
                  <a:pt x="1181732" y="3078670"/>
                </a:lnTo>
                <a:lnTo>
                  <a:pt x="1183638" y="3082794"/>
                </a:lnTo>
                <a:lnTo>
                  <a:pt x="1185543" y="3086600"/>
                </a:lnTo>
                <a:lnTo>
                  <a:pt x="1187131" y="3090406"/>
                </a:lnTo>
                <a:lnTo>
                  <a:pt x="1188402" y="3094847"/>
                </a:lnTo>
                <a:lnTo>
                  <a:pt x="1189672" y="3098653"/>
                </a:lnTo>
                <a:lnTo>
                  <a:pt x="1190307" y="3103094"/>
                </a:lnTo>
                <a:lnTo>
                  <a:pt x="1190625" y="3107535"/>
                </a:lnTo>
                <a:lnTo>
                  <a:pt x="1190625" y="3111341"/>
                </a:lnTo>
                <a:lnTo>
                  <a:pt x="1190625" y="3115782"/>
                </a:lnTo>
                <a:lnTo>
                  <a:pt x="1190307" y="3120223"/>
                </a:lnTo>
                <a:lnTo>
                  <a:pt x="1189672" y="3124029"/>
                </a:lnTo>
                <a:lnTo>
                  <a:pt x="1188402" y="3128470"/>
                </a:lnTo>
                <a:lnTo>
                  <a:pt x="1187131" y="3132276"/>
                </a:lnTo>
                <a:lnTo>
                  <a:pt x="1185543" y="3136399"/>
                </a:lnTo>
                <a:lnTo>
                  <a:pt x="1183638" y="3140523"/>
                </a:lnTo>
                <a:lnTo>
                  <a:pt x="1181732" y="3144646"/>
                </a:lnTo>
                <a:lnTo>
                  <a:pt x="1178873" y="3148453"/>
                </a:lnTo>
                <a:lnTo>
                  <a:pt x="1176650" y="3152259"/>
                </a:lnTo>
                <a:lnTo>
                  <a:pt x="1170298" y="3160189"/>
                </a:lnTo>
                <a:lnTo>
                  <a:pt x="1162993" y="3167801"/>
                </a:lnTo>
                <a:lnTo>
                  <a:pt x="1154735" y="3175414"/>
                </a:lnTo>
                <a:lnTo>
                  <a:pt x="1145842" y="3182392"/>
                </a:lnTo>
                <a:lnTo>
                  <a:pt x="1135678" y="3189370"/>
                </a:lnTo>
                <a:lnTo>
                  <a:pt x="1124562" y="3196031"/>
                </a:lnTo>
                <a:lnTo>
                  <a:pt x="1112493" y="3203010"/>
                </a:lnTo>
                <a:lnTo>
                  <a:pt x="1099471" y="3209671"/>
                </a:lnTo>
                <a:lnTo>
                  <a:pt x="1086131" y="3215380"/>
                </a:lnTo>
                <a:lnTo>
                  <a:pt x="1071521" y="3221407"/>
                </a:lnTo>
                <a:lnTo>
                  <a:pt x="1056594" y="3227433"/>
                </a:lnTo>
                <a:lnTo>
                  <a:pt x="1040396" y="3232509"/>
                </a:lnTo>
                <a:lnTo>
                  <a:pt x="1023880" y="3237584"/>
                </a:lnTo>
                <a:lnTo>
                  <a:pt x="1006411" y="3242659"/>
                </a:lnTo>
                <a:lnTo>
                  <a:pt x="988308" y="3247099"/>
                </a:lnTo>
                <a:lnTo>
                  <a:pt x="969886" y="3251223"/>
                </a:lnTo>
                <a:lnTo>
                  <a:pt x="950512" y="3255346"/>
                </a:lnTo>
                <a:lnTo>
                  <a:pt x="930820" y="3258835"/>
                </a:lnTo>
                <a:lnTo>
                  <a:pt x="910493" y="3262325"/>
                </a:lnTo>
                <a:lnTo>
                  <a:pt x="889848" y="3265179"/>
                </a:lnTo>
                <a:lnTo>
                  <a:pt x="868569" y="3268034"/>
                </a:lnTo>
                <a:lnTo>
                  <a:pt x="846654" y="3269937"/>
                </a:lnTo>
                <a:lnTo>
                  <a:pt x="824103" y="3271840"/>
                </a:lnTo>
                <a:lnTo>
                  <a:pt x="801870" y="3273426"/>
                </a:lnTo>
                <a:lnTo>
                  <a:pt x="779003" y="3274061"/>
                </a:lnTo>
                <a:lnTo>
                  <a:pt x="755499" y="3275012"/>
                </a:lnTo>
                <a:lnTo>
                  <a:pt x="731996" y="3275012"/>
                </a:lnTo>
                <a:lnTo>
                  <a:pt x="708176" y="3275012"/>
                </a:lnTo>
                <a:lnTo>
                  <a:pt x="684990" y="3274061"/>
                </a:lnTo>
                <a:lnTo>
                  <a:pt x="662122" y="3273426"/>
                </a:lnTo>
                <a:lnTo>
                  <a:pt x="639572" y="3271840"/>
                </a:lnTo>
                <a:lnTo>
                  <a:pt x="617022" y="3269937"/>
                </a:lnTo>
                <a:lnTo>
                  <a:pt x="595424" y="3268034"/>
                </a:lnTo>
                <a:lnTo>
                  <a:pt x="574144" y="3265179"/>
                </a:lnTo>
                <a:lnTo>
                  <a:pt x="553182" y="3262325"/>
                </a:lnTo>
                <a:lnTo>
                  <a:pt x="533173" y="3258835"/>
                </a:lnTo>
                <a:lnTo>
                  <a:pt x="513481" y="3255346"/>
                </a:lnTo>
                <a:lnTo>
                  <a:pt x="494107" y="3251223"/>
                </a:lnTo>
                <a:lnTo>
                  <a:pt x="475368" y="3247099"/>
                </a:lnTo>
                <a:lnTo>
                  <a:pt x="457264" y="3242659"/>
                </a:lnTo>
                <a:lnTo>
                  <a:pt x="439795" y="3237584"/>
                </a:lnTo>
                <a:lnTo>
                  <a:pt x="423280" y="3232509"/>
                </a:lnTo>
                <a:lnTo>
                  <a:pt x="407082" y="3227433"/>
                </a:lnTo>
                <a:lnTo>
                  <a:pt x="392154" y="3221407"/>
                </a:lnTo>
                <a:lnTo>
                  <a:pt x="377544" y="3215380"/>
                </a:lnTo>
                <a:lnTo>
                  <a:pt x="364204" y="3209671"/>
                </a:lnTo>
                <a:lnTo>
                  <a:pt x="351182" y="3203010"/>
                </a:lnTo>
                <a:lnTo>
                  <a:pt x="339431" y="3196031"/>
                </a:lnTo>
                <a:lnTo>
                  <a:pt x="328314" y="3189370"/>
                </a:lnTo>
                <a:lnTo>
                  <a:pt x="318151" y="3182392"/>
                </a:lnTo>
                <a:lnTo>
                  <a:pt x="308940" y="3175414"/>
                </a:lnTo>
                <a:lnTo>
                  <a:pt x="300682" y="3167801"/>
                </a:lnTo>
                <a:lnTo>
                  <a:pt x="293695" y="3160189"/>
                </a:lnTo>
                <a:lnTo>
                  <a:pt x="287343" y="3152259"/>
                </a:lnTo>
                <a:lnTo>
                  <a:pt x="284484" y="3148453"/>
                </a:lnTo>
                <a:lnTo>
                  <a:pt x="282261" y="3144646"/>
                </a:lnTo>
                <a:lnTo>
                  <a:pt x="280038" y="3140523"/>
                </a:lnTo>
                <a:lnTo>
                  <a:pt x="278132" y="3136399"/>
                </a:lnTo>
                <a:lnTo>
                  <a:pt x="276544" y="3132276"/>
                </a:lnTo>
                <a:lnTo>
                  <a:pt x="275274" y="3128470"/>
                </a:lnTo>
                <a:lnTo>
                  <a:pt x="274321" y="3124029"/>
                </a:lnTo>
                <a:lnTo>
                  <a:pt x="273368" y="3120223"/>
                </a:lnTo>
                <a:lnTo>
                  <a:pt x="273050" y="3115782"/>
                </a:lnTo>
                <a:lnTo>
                  <a:pt x="273050" y="3111341"/>
                </a:lnTo>
                <a:lnTo>
                  <a:pt x="273050" y="3107535"/>
                </a:lnTo>
                <a:lnTo>
                  <a:pt x="273368" y="3103094"/>
                </a:lnTo>
                <a:lnTo>
                  <a:pt x="274321" y="3098653"/>
                </a:lnTo>
                <a:lnTo>
                  <a:pt x="275274" y="3094847"/>
                </a:lnTo>
                <a:lnTo>
                  <a:pt x="276544" y="3090406"/>
                </a:lnTo>
                <a:lnTo>
                  <a:pt x="278132" y="3086600"/>
                </a:lnTo>
                <a:lnTo>
                  <a:pt x="280038" y="3082794"/>
                </a:lnTo>
                <a:lnTo>
                  <a:pt x="282261" y="3078670"/>
                </a:lnTo>
                <a:lnTo>
                  <a:pt x="284484" y="3074864"/>
                </a:lnTo>
                <a:lnTo>
                  <a:pt x="287343" y="3070741"/>
                </a:lnTo>
                <a:lnTo>
                  <a:pt x="293695" y="3062811"/>
                </a:lnTo>
                <a:lnTo>
                  <a:pt x="300682" y="3055515"/>
                </a:lnTo>
                <a:lnTo>
                  <a:pt x="308940" y="3047903"/>
                </a:lnTo>
                <a:lnTo>
                  <a:pt x="318151" y="3040925"/>
                </a:lnTo>
                <a:lnTo>
                  <a:pt x="328314" y="3033629"/>
                </a:lnTo>
                <a:lnTo>
                  <a:pt x="339431" y="3026651"/>
                </a:lnTo>
                <a:lnTo>
                  <a:pt x="351182" y="3019990"/>
                </a:lnTo>
                <a:lnTo>
                  <a:pt x="364204" y="3013646"/>
                </a:lnTo>
                <a:lnTo>
                  <a:pt x="377544" y="3007302"/>
                </a:lnTo>
                <a:lnTo>
                  <a:pt x="392154" y="3001593"/>
                </a:lnTo>
                <a:lnTo>
                  <a:pt x="407082" y="2995883"/>
                </a:lnTo>
                <a:lnTo>
                  <a:pt x="423280" y="2990491"/>
                </a:lnTo>
                <a:lnTo>
                  <a:pt x="439795" y="2985416"/>
                </a:lnTo>
                <a:lnTo>
                  <a:pt x="457264" y="2980658"/>
                </a:lnTo>
                <a:lnTo>
                  <a:pt x="475368" y="2975900"/>
                </a:lnTo>
                <a:lnTo>
                  <a:pt x="494107" y="2971777"/>
                </a:lnTo>
                <a:lnTo>
                  <a:pt x="513481" y="2967970"/>
                </a:lnTo>
                <a:lnTo>
                  <a:pt x="533173" y="2964164"/>
                </a:lnTo>
                <a:lnTo>
                  <a:pt x="553182" y="2960992"/>
                </a:lnTo>
                <a:lnTo>
                  <a:pt x="574144" y="2958137"/>
                </a:lnTo>
                <a:lnTo>
                  <a:pt x="595424" y="2955283"/>
                </a:lnTo>
                <a:lnTo>
                  <a:pt x="617022" y="2953380"/>
                </a:lnTo>
                <a:lnTo>
                  <a:pt x="639572" y="2951476"/>
                </a:lnTo>
                <a:lnTo>
                  <a:pt x="662122" y="2949890"/>
                </a:lnTo>
                <a:lnTo>
                  <a:pt x="684990" y="2948939"/>
                </a:lnTo>
                <a:lnTo>
                  <a:pt x="708176" y="2948304"/>
                </a:lnTo>
                <a:lnTo>
                  <a:pt x="731996" y="2947987"/>
                </a:lnTo>
                <a:close/>
                <a:moveTo>
                  <a:pt x="2665715" y="2911157"/>
                </a:moveTo>
                <a:lnTo>
                  <a:pt x="2665715" y="3029585"/>
                </a:lnTo>
                <a:lnTo>
                  <a:pt x="2668254" y="3032125"/>
                </a:lnTo>
                <a:lnTo>
                  <a:pt x="2671429" y="3035300"/>
                </a:lnTo>
                <a:lnTo>
                  <a:pt x="2678729" y="3041650"/>
                </a:lnTo>
                <a:lnTo>
                  <a:pt x="2687934" y="3048635"/>
                </a:lnTo>
                <a:lnTo>
                  <a:pt x="2698726" y="3055938"/>
                </a:lnTo>
                <a:lnTo>
                  <a:pt x="2710153" y="3063240"/>
                </a:lnTo>
                <a:lnTo>
                  <a:pt x="2722215" y="3070225"/>
                </a:lnTo>
                <a:lnTo>
                  <a:pt x="2734594" y="3076258"/>
                </a:lnTo>
                <a:lnTo>
                  <a:pt x="2746656" y="3082290"/>
                </a:lnTo>
                <a:lnTo>
                  <a:pt x="2746656" y="2963227"/>
                </a:lnTo>
                <a:lnTo>
                  <a:pt x="2734594" y="2957195"/>
                </a:lnTo>
                <a:lnTo>
                  <a:pt x="2723167" y="2951480"/>
                </a:lnTo>
                <a:lnTo>
                  <a:pt x="2712058" y="2945130"/>
                </a:lnTo>
                <a:lnTo>
                  <a:pt x="2701583" y="2938462"/>
                </a:lnTo>
                <a:lnTo>
                  <a:pt x="2691743" y="2932112"/>
                </a:lnTo>
                <a:lnTo>
                  <a:pt x="2682538" y="2925445"/>
                </a:lnTo>
                <a:lnTo>
                  <a:pt x="2673650" y="2918142"/>
                </a:lnTo>
                <a:lnTo>
                  <a:pt x="2665715" y="2911157"/>
                </a:lnTo>
                <a:close/>
                <a:moveTo>
                  <a:pt x="1404938" y="2890837"/>
                </a:moveTo>
                <a:lnTo>
                  <a:pt x="1408115" y="2896532"/>
                </a:lnTo>
                <a:lnTo>
                  <a:pt x="1411928" y="2901593"/>
                </a:lnTo>
                <a:lnTo>
                  <a:pt x="1415740" y="2906655"/>
                </a:lnTo>
                <a:lnTo>
                  <a:pt x="1419552" y="2911716"/>
                </a:lnTo>
                <a:lnTo>
                  <a:pt x="1424000" y="2916778"/>
                </a:lnTo>
                <a:lnTo>
                  <a:pt x="1428447" y="2922156"/>
                </a:lnTo>
                <a:lnTo>
                  <a:pt x="1438296" y="2931963"/>
                </a:lnTo>
                <a:lnTo>
                  <a:pt x="1448780" y="2941453"/>
                </a:lnTo>
                <a:lnTo>
                  <a:pt x="1460852" y="2950311"/>
                </a:lnTo>
                <a:lnTo>
                  <a:pt x="1472924" y="2958852"/>
                </a:lnTo>
                <a:lnTo>
                  <a:pt x="1486267" y="2967394"/>
                </a:lnTo>
                <a:lnTo>
                  <a:pt x="1500563" y="2975619"/>
                </a:lnTo>
                <a:lnTo>
                  <a:pt x="1515494" y="2983211"/>
                </a:lnTo>
                <a:lnTo>
                  <a:pt x="1531061" y="2990487"/>
                </a:lnTo>
                <a:lnTo>
                  <a:pt x="1547263" y="2997763"/>
                </a:lnTo>
                <a:lnTo>
                  <a:pt x="1564101" y="3004723"/>
                </a:lnTo>
                <a:lnTo>
                  <a:pt x="1581574" y="3010734"/>
                </a:lnTo>
                <a:lnTo>
                  <a:pt x="1599682" y="3017061"/>
                </a:lnTo>
                <a:lnTo>
                  <a:pt x="1618108" y="3022755"/>
                </a:lnTo>
                <a:lnTo>
                  <a:pt x="1637170" y="3028133"/>
                </a:lnTo>
                <a:lnTo>
                  <a:pt x="1656866" y="3033195"/>
                </a:lnTo>
                <a:lnTo>
                  <a:pt x="1676881" y="3037940"/>
                </a:lnTo>
                <a:lnTo>
                  <a:pt x="1697213" y="3042369"/>
                </a:lnTo>
                <a:lnTo>
                  <a:pt x="1718180" y="3046481"/>
                </a:lnTo>
                <a:lnTo>
                  <a:pt x="1738830" y="3050277"/>
                </a:lnTo>
                <a:lnTo>
                  <a:pt x="1760116" y="3053757"/>
                </a:lnTo>
                <a:lnTo>
                  <a:pt x="1782036" y="3056604"/>
                </a:lnTo>
                <a:lnTo>
                  <a:pt x="1803639" y="3059135"/>
                </a:lnTo>
                <a:lnTo>
                  <a:pt x="1825877" y="3061666"/>
                </a:lnTo>
                <a:lnTo>
                  <a:pt x="1847798" y="3063564"/>
                </a:lnTo>
                <a:lnTo>
                  <a:pt x="1870036" y="3065146"/>
                </a:lnTo>
                <a:lnTo>
                  <a:pt x="1891957" y="3066411"/>
                </a:lnTo>
                <a:lnTo>
                  <a:pt x="1914513" y="3067360"/>
                </a:lnTo>
                <a:lnTo>
                  <a:pt x="1936751" y="3067993"/>
                </a:lnTo>
                <a:lnTo>
                  <a:pt x="1959307" y="3067993"/>
                </a:lnTo>
                <a:lnTo>
                  <a:pt x="1978051" y="3067993"/>
                </a:lnTo>
                <a:lnTo>
                  <a:pt x="1996794" y="3067360"/>
                </a:lnTo>
                <a:lnTo>
                  <a:pt x="2015538" y="3067044"/>
                </a:lnTo>
                <a:lnTo>
                  <a:pt x="2034599" y="3065779"/>
                </a:lnTo>
                <a:lnTo>
                  <a:pt x="2053025" y="3064830"/>
                </a:lnTo>
                <a:lnTo>
                  <a:pt x="2071769" y="3063564"/>
                </a:lnTo>
                <a:lnTo>
                  <a:pt x="2090513" y="3061982"/>
                </a:lnTo>
                <a:lnTo>
                  <a:pt x="2108621" y="3060084"/>
                </a:lnTo>
                <a:lnTo>
                  <a:pt x="2127365" y="3058186"/>
                </a:lnTo>
                <a:lnTo>
                  <a:pt x="2145473" y="3055655"/>
                </a:lnTo>
                <a:lnTo>
                  <a:pt x="2163581" y="3052808"/>
                </a:lnTo>
                <a:lnTo>
                  <a:pt x="2181372" y="3050277"/>
                </a:lnTo>
                <a:lnTo>
                  <a:pt x="2199163" y="3047114"/>
                </a:lnTo>
                <a:lnTo>
                  <a:pt x="2216318" y="3043950"/>
                </a:lnTo>
                <a:lnTo>
                  <a:pt x="2233473" y="3040471"/>
                </a:lnTo>
                <a:lnTo>
                  <a:pt x="2250311" y="3036358"/>
                </a:lnTo>
                <a:lnTo>
                  <a:pt x="2266830" y="3032562"/>
                </a:lnTo>
                <a:lnTo>
                  <a:pt x="2283668" y="3028133"/>
                </a:lnTo>
                <a:lnTo>
                  <a:pt x="2299235" y="3023704"/>
                </a:lnTo>
                <a:lnTo>
                  <a:pt x="2315119" y="3018642"/>
                </a:lnTo>
                <a:lnTo>
                  <a:pt x="2330051" y="3013897"/>
                </a:lnTo>
                <a:lnTo>
                  <a:pt x="2344982" y="3008519"/>
                </a:lnTo>
                <a:lnTo>
                  <a:pt x="2359278" y="3003141"/>
                </a:lnTo>
                <a:lnTo>
                  <a:pt x="2373574" y="2997447"/>
                </a:lnTo>
                <a:lnTo>
                  <a:pt x="2386917" y="2991753"/>
                </a:lnTo>
                <a:lnTo>
                  <a:pt x="2399942" y="2985426"/>
                </a:lnTo>
                <a:lnTo>
                  <a:pt x="2412650" y="2979099"/>
                </a:lnTo>
                <a:lnTo>
                  <a:pt x="2424722" y="2972455"/>
                </a:lnTo>
                <a:lnTo>
                  <a:pt x="2436159" y="2965179"/>
                </a:lnTo>
                <a:lnTo>
                  <a:pt x="2446961" y="2958220"/>
                </a:lnTo>
                <a:lnTo>
                  <a:pt x="2457444" y="2950627"/>
                </a:lnTo>
                <a:lnTo>
                  <a:pt x="2466975" y="2943351"/>
                </a:lnTo>
                <a:lnTo>
                  <a:pt x="2466975" y="3039838"/>
                </a:lnTo>
                <a:lnTo>
                  <a:pt x="2466657" y="3040471"/>
                </a:lnTo>
                <a:lnTo>
                  <a:pt x="2466340" y="3048063"/>
                </a:lnTo>
                <a:lnTo>
                  <a:pt x="2466022" y="3052808"/>
                </a:lnTo>
                <a:lnTo>
                  <a:pt x="2464751" y="3058186"/>
                </a:lnTo>
                <a:lnTo>
                  <a:pt x="2463480" y="3062615"/>
                </a:lnTo>
                <a:lnTo>
                  <a:pt x="2461892" y="3067993"/>
                </a:lnTo>
                <a:lnTo>
                  <a:pt x="2459986" y="3072422"/>
                </a:lnTo>
                <a:lnTo>
                  <a:pt x="2457444" y="3077167"/>
                </a:lnTo>
                <a:lnTo>
                  <a:pt x="2455220" y="3081912"/>
                </a:lnTo>
                <a:lnTo>
                  <a:pt x="2452361" y="3086658"/>
                </a:lnTo>
                <a:lnTo>
                  <a:pt x="2449184" y="3091403"/>
                </a:lnTo>
                <a:lnTo>
                  <a:pt x="2445690" y="3096148"/>
                </a:lnTo>
                <a:lnTo>
                  <a:pt x="2441878" y="3100893"/>
                </a:lnTo>
                <a:lnTo>
                  <a:pt x="2437748" y="3105322"/>
                </a:lnTo>
                <a:lnTo>
                  <a:pt x="2429170" y="3114180"/>
                </a:lnTo>
                <a:lnTo>
                  <a:pt x="2419322" y="3123038"/>
                </a:lnTo>
                <a:lnTo>
                  <a:pt x="2408202" y="3131579"/>
                </a:lnTo>
                <a:lnTo>
                  <a:pt x="2396130" y="3139804"/>
                </a:lnTo>
                <a:lnTo>
                  <a:pt x="2383423" y="3147713"/>
                </a:lnTo>
                <a:lnTo>
                  <a:pt x="2369127" y="3155622"/>
                </a:lnTo>
                <a:lnTo>
                  <a:pt x="2354195" y="3162898"/>
                </a:lnTo>
                <a:lnTo>
                  <a:pt x="2338311" y="3170490"/>
                </a:lnTo>
                <a:lnTo>
                  <a:pt x="2321791" y="3177134"/>
                </a:lnTo>
                <a:lnTo>
                  <a:pt x="2304636" y="3183777"/>
                </a:lnTo>
                <a:lnTo>
                  <a:pt x="2285892" y="3190104"/>
                </a:lnTo>
                <a:lnTo>
                  <a:pt x="2266830" y="3196431"/>
                </a:lnTo>
                <a:lnTo>
                  <a:pt x="2247134" y="3201809"/>
                </a:lnTo>
                <a:lnTo>
                  <a:pt x="2226802" y="3207503"/>
                </a:lnTo>
                <a:lnTo>
                  <a:pt x="2205516" y="3212248"/>
                </a:lnTo>
                <a:lnTo>
                  <a:pt x="2183278" y="3216677"/>
                </a:lnTo>
                <a:lnTo>
                  <a:pt x="2160722" y="3221106"/>
                </a:lnTo>
                <a:lnTo>
                  <a:pt x="2137848" y="3224586"/>
                </a:lnTo>
                <a:lnTo>
                  <a:pt x="2114340" y="3228382"/>
                </a:lnTo>
                <a:lnTo>
                  <a:pt x="2089877" y="3231229"/>
                </a:lnTo>
                <a:lnTo>
                  <a:pt x="2065415" y="3233760"/>
                </a:lnTo>
                <a:lnTo>
                  <a:pt x="2040000" y="3235975"/>
                </a:lnTo>
                <a:lnTo>
                  <a:pt x="2014267" y="3237556"/>
                </a:lnTo>
                <a:lnTo>
                  <a:pt x="1988217" y="3238822"/>
                </a:lnTo>
                <a:lnTo>
                  <a:pt x="1962166" y="3239771"/>
                </a:lnTo>
                <a:lnTo>
                  <a:pt x="1935480" y="3240087"/>
                </a:lnTo>
                <a:lnTo>
                  <a:pt x="1908159" y="3239771"/>
                </a:lnTo>
                <a:lnTo>
                  <a:pt x="1881155" y="3238822"/>
                </a:lnTo>
                <a:lnTo>
                  <a:pt x="1854469" y="3237556"/>
                </a:lnTo>
                <a:lnTo>
                  <a:pt x="1828419" y="3235658"/>
                </a:lnTo>
                <a:lnTo>
                  <a:pt x="1803004" y="3233760"/>
                </a:lnTo>
                <a:lnTo>
                  <a:pt x="1777588" y="3230913"/>
                </a:lnTo>
                <a:lnTo>
                  <a:pt x="1752809" y="3227750"/>
                </a:lnTo>
                <a:lnTo>
                  <a:pt x="1728664" y="3224270"/>
                </a:lnTo>
                <a:lnTo>
                  <a:pt x="1705155" y="3220474"/>
                </a:lnTo>
                <a:lnTo>
                  <a:pt x="1682282" y="3215728"/>
                </a:lnTo>
                <a:lnTo>
                  <a:pt x="1660043" y="3210983"/>
                </a:lnTo>
                <a:lnTo>
                  <a:pt x="1638440" y="3205921"/>
                </a:lnTo>
                <a:lnTo>
                  <a:pt x="1617791" y="3200227"/>
                </a:lnTo>
                <a:lnTo>
                  <a:pt x="1597776" y="3194533"/>
                </a:lnTo>
                <a:lnTo>
                  <a:pt x="1578397" y="3188206"/>
                </a:lnTo>
                <a:lnTo>
                  <a:pt x="1559653" y="3181563"/>
                </a:lnTo>
                <a:lnTo>
                  <a:pt x="1542498" y="3174287"/>
                </a:lnTo>
                <a:lnTo>
                  <a:pt x="1525343" y="3167327"/>
                </a:lnTo>
                <a:lnTo>
                  <a:pt x="1509776" y="3159734"/>
                </a:lnTo>
                <a:lnTo>
                  <a:pt x="1495162" y="3151826"/>
                </a:lnTo>
                <a:lnTo>
                  <a:pt x="1481184" y="3143601"/>
                </a:lnTo>
                <a:lnTo>
                  <a:pt x="1468159" y="3135376"/>
                </a:lnTo>
                <a:lnTo>
                  <a:pt x="1456404" y="3126834"/>
                </a:lnTo>
                <a:lnTo>
                  <a:pt x="1445603" y="3117660"/>
                </a:lnTo>
                <a:lnTo>
                  <a:pt x="1440837" y="3113547"/>
                </a:lnTo>
                <a:lnTo>
                  <a:pt x="1436390" y="3108802"/>
                </a:lnTo>
                <a:lnTo>
                  <a:pt x="1431942" y="3104373"/>
                </a:lnTo>
                <a:lnTo>
                  <a:pt x="1428130" y="3099628"/>
                </a:lnTo>
                <a:lnTo>
                  <a:pt x="1424318" y="3094883"/>
                </a:lnTo>
                <a:lnTo>
                  <a:pt x="1420823" y="3090138"/>
                </a:lnTo>
                <a:lnTo>
                  <a:pt x="1417646" y="3085392"/>
                </a:lnTo>
                <a:lnTo>
                  <a:pt x="1415105" y="3080331"/>
                </a:lnTo>
                <a:lnTo>
                  <a:pt x="1412563" y="3075585"/>
                </a:lnTo>
                <a:lnTo>
                  <a:pt x="1410339" y="3070524"/>
                </a:lnTo>
                <a:lnTo>
                  <a:pt x="1408115" y="3065779"/>
                </a:lnTo>
                <a:lnTo>
                  <a:pt x="1407162" y="3060717"/>
                </a:lnTo>
                <a:lnTo>
                  <a:pt x="1405892" y="3055655"/>
                </a:lnTo>
                <a:lnTo>
                  <a:pt x="1404621" y="3050594"/>
                </a:lnTo>
                <a:lnTo>
                  <a:pt x="1404303" y="3045532"/>
                </a:lnTo>
                <a:lnTo>
                  <a:pt x="1404303" y="3040471"/>
                </a:lnTo>
                <a:lnTo>
                  <a:pt x="1403350" y="3040471"/>
                </a:lnTo>
                <a:lnTo>
                  <a:pt x="1403350" y="2909186"/>
                </a:lnTo>
                <a:lnTo>
                  <a:pt x="1403350" y="2905389"/>
                </a:lnTo>
                <a:lnTo>
                  <a:pt x="1403985" y="2898113"/>
                </a:lnTo>
                <a:lnTo>
                  <a:pt x="1404938" y="2890837"/>
                </a:lnTo>
                <a:close/>
                <a:moveTo>
                  <a:pt x="2609850" y="2805112"/>
                </a:moveTo>
                <a:lnTo>
                  <a:pt x="2613342" y="2810827"/>
                </a:lnTo>
                <a:lnTo>
                  <a:pt x="2617468" y="2816860"/>
                </a:lnTo>
                <a:lnTo>
                  <a:pt x="2621594" y="2822257"/>
                </a:lnTo>
                <a:lnTo>
                  <a:pt x="2626038" y="2828290"/>
                </a:lnTo>
                <a:lnTo>
                  <a:pt x="2631117" y="2833687"/>
                </a:lnTo>
                <a:lnTo>
                  <a:pt x="2635878" y="2839402"/>
                </a:lnTo>
                <a:lnTo>
                  <a:pt x="2641274" y="2844800"/>
                </a:lnTo>
                <a:lnTo>
                  <a:pt x="2646988" y="2850515"/>
                </a:lnTo>
                <a:lnTo>
                  <a:pt x="2658732" y="2860675"/>
                </a:lnTo>
                <a:lnTo>
                  <a:pt x="2671746" y="2870835"/>
                </a:lnTo>
                <a:lnTo>
                  <a:pt x="2685712" y="2880677"/>
                </a:lnTo>
                <a:lnTo>
                  <a:pt x="2700631" y="2889885"/>
                </a:lnTo>
                <a:lnTo>
                  <a:pt x="2715867" y="2898775"/>
                </a:lnTo>
                <a:lnTo>
                  <a:pt x="2732372" y="2907665"/>
                </a:lnTo>
                <a:lnTo>
                  <a:pt x="2749830" y="2915920"/>
                </a:lnTo>
                <a:lnTo>
                  <a:pt x="2767923" y="2923857"/>
                </a:lnTo>
                <a:lnTo>
                  <a:pt x="2786650" y="2931160"/>
                </a:lnTo>
                <a:lnTo>
                  <a:pt x="2805695" y="2938780"/>
                </a:lnTo>
                <a:lnTo>
                  <a:pt x="2826009" y="2945447"/>
                </a:lnTo>
                <a:lnTo>
                  <a:pt x="2846959" y="2951797"/>
                </a:lnTo>
                <a:lnTo>
                  <a:pt x="2867591" y="2957512"/>
                </a:lnTo>
                <a:lnTo>
                  <a:pt x="2889492" y="2963545"/>
                </a:lnTo>
                <a:lnTo>
                  <a:pt x="2912029" y="2968625"/>
                </a:lnTo>
                <a:lnTo>
                  <a:pt x="2934248" y="2973705"/>
                </a:lnTo>
                <a:lnTo>
                  <a:pt x="2957102" y="2978150"/>
                </a:lnTo>
                <a:lnTo>
                  <a:pt x="2980908" y="2982595"/>
                </a:lnTo>
                <a:lnTo>
                  <a:pt x="3004396" y="2986087"/>
                </a:lnTo>
                <a:lnTo>
                  <a:pt x="3028203" y="2989580"/>
                </a:lnTo>
                <a:lnTo>
                  <a:pt x="3052644" y="2992437"/>
                </a:lnTo>
                <a:lnTo>
                  <a:pt x="3077084" y="2994977"/>
                </a:lnTo>
                <a:lnTo>
                  <a:pt x="3101525" y="2997200"/>
                </a:lnTo>
                <a:lnTo>
                  <a:pt x="3125966" y="2999105"/>
                </a:lnTo>
                <a:lnTo>
                  <a:pt x="3150725" y="3000375"/>
                </a:lnTo>
                <a:lnTo>
                  <a:pt x="3175800" y="3001327"/>
                </a:lnTo>
                <a:lnTo>
                  <a:pt x="3200559" y="3001962"/>
                </a:lnTo>
                <a:lnTo>
                  <a:pt x="3225317" y="3002280"/>
                </a:lnTo>
                <a:lnTo>
                  <a:pt x="3246266" y="3002280"/>
                </a:lnTo>
                <a:lnTo>
                  <a:pt x="3267216" y="3001962"/>
                </a:lnTo>
                <a:lnTo>
                  <a:pt x="3288165" y="3001010"/>
                </a:lnTo>
                <a:lnTo>
                  <a:pt x="3308797" y="2999740"/>
                </a:lnTo>
                <a:lnTo>
                  <a:pt x="3329429" y="2998787"/>
                </a:lnTo>
                <a:lnTo>
                  <a:pt x="3350378" y="2997200"/>
                </a:lnTo>
                <a:lnTo>
                  <a:pt x="3371010" y="2995612"/>
                </a:lnTo>
                <a:lnTo>
                  <a:pt x="3391325" y="2993707"/>
                </a:lnTo>
                <a:lnTo>
                  <a:pt x="3411957" y="2991167"/>
                </a:lnTo>
                <a:lnTo>
                  <a:pt x="3431954" y="2988310"/>
                </a:lnTo>
                <a:lnTo>
                  <a:pt x="3451951" y="2985770"/>
                </a:lnTo>
                <a:lnTo>
                  <a:pt x="3471948" y="2982595"/>
                </a:lnTo>
                <a:lnTo>
                  <a:pt x="3491628" y="2979102"/>
                </a:lnTo>
                <a:lnTo>
                  <a:pt x="3510990" y="2975292"/>
                </a:lnTo>
                <a:lnTo>
                  <a:pt x="3530035" y="2971482"/>
                </a:lnTo>
                <a:lnTo>
                  <a:pt x="3548763" y="2967037"/>
                </a:lnTo>
                <a:lnTo>
                  <a:pt x="3567173" y="2962275"/>
                </a:lnTo>
                <a:lnTo>
                  <a:pt x="3585265" y="2957512"/>
                </a:lnTo>
                <a:lnTo>
                  <a:pt x="3603041" y="2953067"/>
                </a:lnTo>
                <a:lnTo>
                  <a:pt x="3620498" y="2947352"/>
                </a:lnTo>
                <a:lnTo>
                  <a:pt x="3637004" y="2941955"/>
                </a:lnTo>
                <a:lnTo>
                  <a:pt x="3653510" y="2935922"/>
                </a:lnTo>
                <a:lnTo>
                  <a:pt x="3669698" y="2929890"/>
                </a:lnTo>
                <a:lnTo>
                  <a:pt x="3685251" y="2923857"/>
                </a:lnTo>
                <a:lnTo>
                  <a:pt x="3700170" y="2916872"/>
                </a:lnTo>
                <a:lnTo>
                  <a:pt x="3714770" y="2909887"/>
                </a:lnTo>
                <a:lnTo>
                  <a:pt x="3728419" y="2902902"/>
                </a:lnTo>
                <a:lnTo>
                  <a:pt x="3741751" y="2895282"/>
                </a:lnTo>
                <a:lnTo>
                  <a:pt x="3754765" y="2887980"/>
                </a:lnTo>
                <a:lnTo>
                  <a:pt x="3767144" y="2880042"/>
                </a:lnTo>
                <a:lnTo>
                  <a:pt x="3778571" y="2871787"/>
                </a:lnTo>
                <a:lnTo>
                  <a:pt x="3789363" y="2863532"/>
                </a:lnTo>
                <a:lnTo>
                  <a:pt x="3789363" y="2971165"/>
                </a:lnTo>
                <a:lnTo>
                  <a:pt x="3788728" y="2971482"/>
                </a:lnTo>
                <a:lnTo>
                  <a:pt x="3788728" y="2975927"/>
                </a:lnTo>
                <a:lnTo>
                  <a:pt x="3788411" y="2980055"/>
                </a:lnTo>
                <a:lnTo>
                  <a:pt x="3787776" y="2985770"/>
                </a:lnTo>
                <a:lnTo>
                  <a:pt x="3786506" y="2991167"/>
                </a:lnTo>
                <a:lnTo>
                  <a:pt x="3785237" y="2996247"/>
                </a:lnTo>
                <a:lnTo>
                  <a:pt x="3783332" y="3001962"/>
                </a:lnTo>
                <a:lnTo>
                  <a:pt x="3781428" y="3007360"/>
                </a:lnTo>
                <a:lnTo>
                  <a:pt x="3778571" y="3012758"/>
                </a:lnTo>
                <a:lnTo>
                  <a:pt x="3775714" y="3018155"/>
                </a:lnTo>
                <a:lnTo>
                  <a:pt x="3772540" y="3023235"/>
                </a:lnTo>
                <a:lnTo>
                  <a:pt x="3769048" y="3028633"/>
                </a:lnTo>
                <a:lnTo>
                  <a:pt x="3765557" y="3033713"/>
                </a:lnTo>
                <a:lnTo>
                  <a:pt x="3761113" y="3038793"/>
                </a:lnTo>
                <a:lnTo>
                  <a:pt x="3756987" y="3043555"/>
                </a:lnTo>
                <a:lnTo>
                  <a:pt x="3752226" y="3048635"/>
                </a:lnTo>
                <a:lnTo>
                  <a:pt x="3747147" y="3054033"/>
                </a:lnTo>
                <a:lnTo>
                  <a:pt x="3741433" y="3058795"/>
                </a:lnTo>
                <a:lnTo>
                  <a:pt x="3736037" y="3063240"/>
                </a:lnTo>
                <a:lnTo>
                  <a:pt x="3723658" y="3072765"/>
                </a:lnTo>
                <a:lnTo>
                  <a:pt x="3710327" y="3082290"/>
                </a:lnTo>
                <a:lnTo>
                  <a:pt x="3696043" y="3090863"/>
                </a:lnTo>
                <a:lnTo>
                  <a:pt x="3680490" y="3099753"/>
                </a:lnTo>
                <a:lnTo>
                  <a:pt x="3663667" y="3108325"/>
                </a:lnTo>
                <a:lnTo>
                  <a:pt x="3646526" y="3116263"/>
                </a:lnTo>
                <a:lnTo>
                  <a:pt x="3627799" y="3124200"/>
                </a:lnTo>
                <a:lnTo>
                  <a:pt x="3608754" y="3131503"/>
                </a:lnTo>
                <a:lnTo>
                  <a:pt x="3588122" y="3138170"/>
                </a:lnTo>
                <a:lnTo>
                  <a:pt x="3566855" y="3145155"/>
                </a:lnTo>
                <a:lnTo>
                  <a:pt x="3544636" y="3151188"/>
                </a:lnTo>
                <a:lnTo>
                  <a:pt x="3522417" y="3157538"/>
                </a:lnTo>
                <a:lnTo>
                  <a:pt x="3498611" y="3163253"/>
                </a:lnTo>
                <a:lnTo>
                  <a:pt x="3474170" y="3168333"/>
                </a:lnTo>
                <a:lnTo>
                  <a:pt x="3449412" y="3172778"/>
                </a:lnTo>
                <a:lnTo>
                  <a:pt x="3423701" y="3176905"/>
                </a:lnTo>
                <a:lnTo>
                  <a:pt x="3397356" y="3181033"/>
                </a:lnTo>
                <a:lnTo>
                  <a:pt x="3370376" y="3184208"/>
                </a:lnTo>
                <a:lnTo>
                  <a:pt x="3343395" y="3187383"/>
                </a:lnTo>
                <a:lnTo>
                  <a:pt x="3315146" y="3189605"/>
                </a:lnTo>
                <a:lnTo>
                  <a:pt x="3286896" y="3191193"/>
                </a:lnTo>
                <a:lnTo>
                  <a:pt x="3258011" y="3192780"/>
                </a:lnTo>
                <a:lnTo>
                  <a:pt x="3228491" y="3193415"/>
                </a:lnTo>
                <a:lnTo>
                  <a:pt x="3198972" y="3194050"/>
                </a:lnTo>
                <a:lnTo>
                  <a:pt x="3168500" y="3193415"/>
                </a:lnTo>
                <a:lnTo>
                  <a:pt x="3138663" y="3192780"/>
                </a:lnTo>
                <a:lnTo>
                  <a:pt x="3109143" y="3191193"/>
                </a:lnTo>
                <a:lnTo>
                  <a:pt x="3080259" y="3189288"/>
                </a:lnTo>
                <a:lnTo>
                  <a:pt x="3051374" y="3186748"/>
                </a:lnTo>
                <a:lnTo>
                  <a:pt x="3023441" y="3183573"/>
                </a:lnTo>
                <a:lnTo>
                  <a:pt x="2996144" y="3180080"/>
                </a:lnTo>
                <a:lnTo>
                  <a:pt x="2969481" y="3176270"/>
                </a:lnTo>
                <a:lnTo>
                  <a:pt x="2943453" y="3171825"/>
                </a:lnTo>
                <a:lnTo>
                  <a:pt x="2917742" y="3167063"/>
                </a:lnTo>
                <a:lnTo>
                  <a:pt x="2892984" y="3161665"/>
                </a:lnTo>
                <a:lnTo>
                  <a:pt x="2869178" y="3155633"/>
                </a:lnTo>
                <a:lnTo>
                  <a:pt x="2846007" y="3149918"/>
                </a:lnTo>
                <a:lnTo>
                  <a:pt x="2823470" y="3142933"/>
                </a:lnTo>
                <a:lnTo>
                  <a:pt x="2802203" y="3135948"/>
                </a:lnTo>
                <a:lnTo>
                  <a:pt x="2781889" y="3128328"/>
                </a:lnTo>
                <a:lnTo>
                  <a:pt x="2762527" y="3121025"/>
                </a:lnTo>
                <a:lnTo>
                  <a:pt x="2743799" y="3112770"/>
                </a:lnTo>
                <a:lnTo>
                  <a:pt x="2726024" y="3104515"/>
                </a:lnTo>
                <a:lnTo>
                  <a:pt x="2709518" y="3095625"/>
                </a:lnTo>
                <a:lnTo>
                  <a:pt x="2694600" y="3086735"/>
                </a:lnTo>
                <a:lnTo>
                  <a:pt x="2679999" y="3077210"/>
                </a:lnTo>
                <a:lnTo>
                  <a:pt x="2666985" y="3067685"/>
                </a:lnTo>
                <a:lnTo>
                  <a:pt x="2660954" y="3062923"/>
                </a:lnTo>
                <a:lnTo>
                  <a:pt x="2655240" y="3057843"/>
                </a:lnTo>
                <a:lnTo>
                  <a:pt x="2650162" y="3052763"/>
                </a:lnTo>
                <a:lnTo>
                  <a:pt x="2645083" y="3048000"/>
                </a:lnTo>
                <a:lnTo>
                  <a:pt x="2639687" y="3042603"/>
                </a:lnTo>
                <a:lnTo>
                  <a:pt x="2635561" y="3037205"/>
                </a:lnTo>
                <a:lnTo>
                  <a:pt x="2631434" y="3032125"/>
                </a:lnTo>
                <a:lnTo>
                  <a:pt x="2627625" y="3027045"/>
                </a:lnTo>
                <a:lnTo>
                  <a:pt x="2624134" y="3021648"/>
                </a:lnTo>
                <a:lnTo>
                  <a:pt x="2620960" y="3015933"/>
                </a:lnTo>
                <a:lnTo>
                  <a:pt x="2618103" y="3010535"/>
                </a:lnTo>
                <a:lnTo>
                  <a:pt x="2615881" y="3005137"/>
                </a:lnTo>
                <a:lnTo>
                  <a:pt x="2613659" y="2999422"/>
                </a:lnTo>
                <a:lnTo>
                  <a:pt x="2612072" y="2994025"/>
                </a:lnTo>
                <a:lnTo>
                  <a:pt x="2610485" y="2988310"/>
                </a:lnTo>
                <a:lnTo>
                  <a:pt x="2609850" y="2982912"/>
                </a:lnTo>
                <a:lnTo>
                  <a:pt x="2609215" y="2976880"/>
                </a:lnTo>
                <a:lnTo>
                  <a:pt x="2609215" y="2971482"/>
                </a:lnTo>
                <a:lnTo>
                  <a:pt x="2608580" y="2971482"/>
                </a:lnTo>
                <a:lnTo>
                  <a:pt x="2608580" y="2825115"/>
                </a:lnTo>
                <a:lnTo>
                  <a:pt x="2608263" y="2821305"/>
                </a:lnTo>
                <a:lnTo>
                  <a:pt x="2608580" y="2812732"/>
                </a:lnTo>
                <a:lnTo>
                  <a:pt x="2609850" y="2805112"/>
                </a:lnTo>
                <a:close/>
                <a:moveTo>
                  <a:pt x="3151360" y="2793804"/>
                </a:moveTo>
                <a:lnTo>
                  <a:pt x="3151360" y="2908645"/>
                </a:lnTo>
                <a:lnTo>
                  <a:pt x="3174848" y="2908962"/>
                </a:lnTo>
                <a:lnTo>
                  <a:pt x="3198972" y="2909280"/>
                </a:lnTo>
                <a:lnTo>
                  <a:pt x="3231983" y="2908962"/>
                </a:lnTo>
                <a:lnTo>
                  <a:pt x="3231983" y="2794121"/>
                </a:lnTo>
                <a:lnTo>
                  <a:pt x="3198972" y="2794755"/>
                </a:lnTo>
                <a:lnTo>
                  <a:pt x="3174848" y="2794121"/>
                </a:lnTo>
                <a:lnTo>
                  <a:pt x="3151360" y="2793804"/>
                </a:lnTo>
                <a:close/>
                <a:moveTo>
                  <a:pt x="2989478" y="2779528"/>
                </a:moveTo>
                <a:lnTo>
                  <a:pt x="2989478" y="2894687"/>
                </a:lnTo>
                <a:lnTo>
                  <a:pt x="3009158" y="2897542"/>
                </a:lnTo>
                <a:lnTo>
                  <a:pt x="3029472" y="2899762"/>
                </a:lnTo>
                <a:lnTo>
                  <a:pt x="3049469" y="2902300"/>
                </a:lnTo>
                <a:lnTo>
                  <a:pt x="3070419" y="2903887"/>
                </a:lnTo>
                <a:lnTo>
                  <a:pt x="3070419" y="2789045"/>
                </a:lnTo>
                <a:lnTo>
                  <a:pt x="3049469" y="2787142"/>
                </a:lnTo>
                <a:lnTo>
                  <a:pt x="3029472" y="2784921"/>
                </a:lnTo>
                <a:lnTo>
                  <a:pt x="3009158" y="2782383"/>
                </a:lnTo>
                <a:lnTo>
                  <a:pt x="2989478" y="2779528"/>
                </a:lnTo>
                <a:close/>
                <a:moveTo>
                  <a:pt x="2827597" y="2743045"/>
                </a:moveTo>
                <a:lnTo>
                  <a:pt x="2827597" y="2859790"/>
                </a:lnTo>
                <a:lnTo>
                  <a:pt x="2846959" y="2865500"/>
                </a:lnTo>
                <a:lnTo>
                  <a:pt x="2866956" y="2870576"/>
                </a:lnTo>
                <a:lnTo>
                  <a:pt x="2887588" y="2875969"/>
                </a:lnTo>
                <a:lnTo>
                  <a:pt x="2908220" y="2880411"/>
                </a:lnTo>
                <a:lnTo>
                  <a:pt x="2908220" y="2764618"/>
                </a:lnTo>
                <a:lnTo>
                  <a:pt x="2887588" y="2759542"/>
                </a:lnTo>
                <a:lnTo>
                  <a:pt x="2866956" y="2754466"/>
                </a:lnTo>
                <a:lnTo>
                  <a:pt x="2846959" y="2748755"/>
                </a:lnTo>
                <a:lnTo>
                  <a:pt x="2827597" y="2743045"/>
                </a:lnTo>
                <a:close/>
                <a:moveTo>
                  <a:pt x="1998663" y="2711450"/>
                </a:moveTo>
                <a:lnTo>
                  <a:pt x="2032589" y="2718179"/>
                </a:lnTo>
                <a:lnTo>
                  <a:pt x="2039311" y="2719781"/>
                </a:lnTo>
                <a:lnTo>
                  <a:pt x="2045072" y="2721383"/>
                </a:lnTo>
                <a:lnTo>
                  <a:pt x="2050513" y="2723306"/>
                </a:lnTo>
                <a:lnTo>
                  <a:pt x="2054674" y="2725228"/>
                </a:lnTo>
                <a:lnTo>
                  <a:pt x="2058834" y="2727791"/>
                </a:lnTo>
                <a:lnTo>
                  <a:pt x="2062675" y="2730034"/>
                </a:lnTo>
                <a:lnTo>
                  <a:pt x="2069716" y="2735161"/>
                </a:lnTo>
                <a:lnTo>
                  <a:pt x="2072597" y="2738045"/>
                </a:lnTo>
                <a:lnTo>
                  <a:pt x="2074517" y="2740287"/>
                </a:lnTo>
                <a:lnTo>
                  <a:pt x="2076118" y="2742851"/>
                </a:lnTo>
                <a:lnTo>
                  <a:pt x="2077398" y="2745734"/>
                </a:lnTo>
                <a:lnTo>
                  <a:pt x="2078038" y="2747977"/>
                </a:lnTo>
                <a:lnTo>
                  <a:pt x="2078038" y="2750861"/>
                </a:lnTo>
                <a:lnTo>
                  <a:pt x="2077718" y="2753104"/>
                </a:lnTo>
                <a:lnTo>
                  <a:pt x="2077078" y="2755988"/>
                </a:lnTo>
                <a:lnTo>
                  <a:pt x="2075478" y="2758231"/>
                </a:lnTo>
                <a:lnTo>
                  <a:pt x="2073877" y="2760794"/>
                </a:lnTo>
                <a:lnTo>
                  <a:pt x="2071317" y="2763037"/>
                </a:lnTo>
                <a:lnTo>
                  <a:pt x="2068756" y="2764959"/>
                </a:lnTo>
                <a:lnTo>
                  <a:pt x="2065876" y="2767522"/>
                </a:lnTo>
                <a:lnTo>
                  <a:pt x="2062355" y="2769445"/>
                </a:lnTo>
                <a:lnTo>
                  <a:pt x="2058194" y="2771047"/>
                </a:lnTo>
                <a:lnTo>
                  <a:pt x="2054354" y="2772649"/>
                </a:lnTo>
                <a:lnTo>
                  <a:pt x="2048272" y="2774572"/>
                </a:lnTo>
                <a:lnTo>
                  <a:pt x="2041871" y="2776174"/>
                </a:lnTo>
                <a:lnTo>
                  <a:pt x="2035790" y="2777776"/>
                </a:lnTo>
                <a:lnTo>
                  <a:pt x="2028429" y="2779057"/>
                </a:lnTo>
                <a:lnTo>
                  <a:pt x="2014026" y="2780659"/>
                </a:lnTo>
                <a:lnTo>
                  <a:pt x="1998663" y="2781300"/>
                </a:lnTo>
                <a:lnTo>
                  <a:pt x="1998663" y="2711450"/>
                </a:lnTo>
                <a:close/>
                <a:moveTo>
                  <a:pt x="3717945" y="2699583"/>
                </a:moveTo>
                <a:lnTo>
                  <a:pt x="3711914" y="2703073"/>
                </a:lnTo>
                <a:lnTo>
                  <a:pt x="3704931" y="2707197"/>
                </a:lnTo>
                <a:lnTo>
                  <a:pt x="3696678" y="2710686"/>
                </a:lnTo>
                <a:lnTo>
                  <a:pt x="3688425" y="2714493"/>
                </a:lnTo>
                <a:lnTo>
                  <a:pt x="3671285" y="2721155"/>
                </a:lnTo>
                <a:lnTo>
                  <a:pt x="3656684" y="2726866"/>
                </a:lnTo>
                <a:lnTo>
                  <a:pt x="3656684" y="2827749"/>
                </a:lnTo>
                <a:lnTo>
                  <a:pt x="3665254" y="2823307"/>
                </a:lnTo>
                <a:lnTo>
                  <a:pt x="3674142" y="2818549"/>
                </a:lnTo>
                <a:lnTo>
                  <a:pt x="3682394" y="2813790"/>
                </a:lnTo>
                <a:lnTo>
                  <a:pt x="3690647" y="2808714"/>
                </a:lnTo>
                <a:lnTo>
                  <a:pt x="3698582" y="2803321"/>
                </a:lnTo>
                <a:lnTo>
                  <a:pt x="3705566" y="2798245"/>
                </a:lnTo>
                <a:lnTo>
                  <a:pt x="3711914" y="2792535"/>
                </a:lnTo>
                <a:lnTo>
                  <a:pt x="3717945" y="2787776"/>
                </a:lnTo>
                <a:lnTo>
                  <a:pt x="3717945" y="2699583"/>
                </a:lnTo>
                <a:close/>
                <a:moveTo>
                  <a:pt x="2490788" y="2694304"/>
                </a:moveTo>
                <a:lnTo>
                  <a:pt x="2490788" y="2826893"/>
                </a:lnTo>
                <a:lnTo>
                  <a:pt x="2490471" y="2827210"/>
                </a:lnTo>
                <a:lnTo>
                  <a:pt x="2489836" y="2835140"/>
                </a:lnTo>
                <a:lnTo>
                  <a:pt x="2489519" y="2839898"/>
                </a:lnTo>
                <a:lnTo>
                  <a:pt x="2488250" y="2844973"/>
                </a:lnTo>
                <a:lnTo>
                  <a:pt x="2487298" y="2849731"/>
                </a:lnTo>
                <a:lnTo>
                  <a:pt x="2485711" y="2854807"/>
                </a:lnTo>
                <a:lnTo>
                  <a:pt x="2483490" y="2859565"/>
                </a:lnTo>
                <a:lnTo>
                  <a:pt x="2481269" y="2864323"/>
                </a:lnTo>
                <a:lnTo>
                  <a:pt x="2479048" y="2869080"/>
                </a:lnTo>
                <a:lnTo>
                  <a:pt x="2475874" y="2873838"/>
                </a:lnTo>
                <a:lnTo>
                  <a:pt x="2472701" y="2878279"/>
                </a:lnTo>
                <a:lnTo>
                  <a:pt x="2469528" y="2883037"/>
                </a:lnTo>
                <a:lnTo>
                  <a:pt x="2465403" y="2887795"/>
                </a:lnTo>
                <a:lnTo>
                  <a:pt x="2461595" y="2892236"/>
                </a:lnTo>
                <a:lnTo>
                  <a:pt x="2453028" y="2901435"/>
                </a:lnTo>
                <a:lnTo>
                  <a:pt x="2443191" y="2909999"/>
                </a:lnTo>
                <a:lnTo>
                  <a:pt x="2432086" y="2918563"/>
                </a:lnTo>
                <a:lnTo>
                  <a:pt x="2419710" y="2926811"/>
                </a:lnTo>
                <a:lnTo>
                  <a:pt x="2406701" y="2934740"/>
                </a:lnTo>
                <a:lnTo>
                  <a:pt x="2393056" y="2942670"/>
                </a:lnTo>
                <a:lnTo>
                  <a:pt x="2378143" y="2950283"/>
                </a:lnTo>
                <a:lnTo>
                  <a:pt x="2362277" y="2957579"/>
                </a:lnTo>
                <a:lnTo>
                  <a:pt x="2345777" y="2964240"/>
                </a:lnTo>
                <a:lnTo>
                  <a:pt x="2328325" y="2970901"/>
                </a:lnTo>
                <a:lnTo>
                  <a:pt x="2309921" y="2977245"/>
                </a:lnTo>
                <a:lnTo>
                  <a:pt x="2290882" y="2983589"/>
                </a:lnTo>
                <a:lnTo>
                  <a:pt x="2270892" y="2989298"/>
                </a:lnTo>
                <a:lnTo>
                  <a:pt x="2250267" y="2994691"/>
                </a:lnTo>
                <a:lnTo>
                  <a:pt x="2229324" y="2999449"/>
                </a:lnTo>
                <a:lnTo>
                  <a:pt x="2207430" y="3004207"/>
                </a:lnTo>
                <a:lnTo>
                  <a:pt x="2184901" y="3008330"/>
                </a:lnTo>
                <a:lnTo>
                  <a:pt x="2162054" y="3012137"/>
                </a:lnTo>
                <a:lnTo>
                  <a:pt x="2138256" y="3015626"/>
                </a:lnTo>
                <a:lnTo>
                  <a:pt x="2113823" y="3018798"/>
                </a:lnTo>
                <a:lnTo>
                  <a:pt x="2089390" y="3021018"/>
                </a:lnTo>
                <a:lnTo>
                  <a:pt x="2064323" y="3023556"/>
                </a:lnTo>
                <a:lnTo>
                  <a:pt x="2038621" y="3025142"/>
                </a:lnTo>
                <a:lnTo>
                  <a:pt x="2012601" y="3026093"/>
                </a:lnTo>
                <a:lnTo>
                  <a:pt x="1986582" y="3027045"/>
                </a:lnTo>
                <a:lnTo>
                  <a:pt x="1959928" y="3027362"/>
                </a:lnTo>
                <a:lnTo>
                  <a:pt x="1932639" y="3027045"/>
                </a:lnTo>
                <a:lnTo>
                  <a:pt x="1905350" y="3026093"/>
                </a:lnTo>
                <a:lnTo>
                  <a:pt x="1879014" y="3025142"/>
                </a:lnTo>
                <a:lnTo>
                  <a:pt x="1852994" y="3022921"/>
                </a:lnTo>
                <a:lnTo>
                  <a:pt x="1827292" y="3021018"/>
                </a:lnTo>
                <a:lnTo>
                  <a:pt x="1802224" y="3018481"/>
                </a:lnTo>
                <a:lnTo>
                  <a:pt x="1777157" y="3015309"/>
                </a:lnTo>
                <a:lnTo>
                  <a:pt x="1753359" y="3011502"/>
                </a:lnTo>
                <a:lnTo>
                  <a:pt x="1729560" y="3007379"/>
                </a:lnTo>
                <a:lnTo>
                  <a:pt x="1706714" y="3002938"/>
                </a:lnTo>
                <a:lnTo>
                  <a:pt x="1684502" y="2998180"/>
                </a:lnTo>
                <a:lnTo>
                  <a:pt x="1662925" y="2993105"/>
                </a:lnTo>
                <a:lnTo>
                  <a:pt x="1641983" y="2987712"/>
                </a:lnTo>
                <a:lnTo>
                  <a:pt x="1622309" y="2981686"/>
                </a:lnTo>
                <a:lnTo>
                  <a:pt x="1602953" y="2975342"/>
                </a:lnTo>
                <a:lnTo>
                  <a:pt x="1584549" y="2968681"/>
                </a:lnTo>
                <a:lnTo>
                  <a:pt x="1566780" y="2961702"/>
                </a:lnTo>
                <a:lnTo>
                  <a:pt x="1550280" y="2954407"/>
                </a:lnTo>
                <a:lnTo>
                  <a:pt x="1534414" y="2947111"/>
                </a:lnTo>
                <a:lnTo>
                  <a:pt x="1519501" y="2939181"/>
                </a:lnTo>
                <a:lnTo>
                  <a:pt x="1505539" y="2930934"/>
                </a:lnTo>
                <a:lnTo>
                  <a:pt x="1493164" y="2922687"/>
                </a:lnTo>
                <a:lnTo>
                  <a:pt x="1481106" y="2913805"/>
                </a:lnTo>
                <a:lnTo>
                  <a:pt x="1470635" y="2904924"/>
                </a:lnTo>
                <a:lnTo>
                  <a:pt x="1465875" y="2900483"/>
                </a:lnTo>
                <a:lnTo>
                  <a:pt x="1461116" y="2895725"/>
                </a:lnTo>
                <a:lnTo>
                  <a:pt x="1456673" y="2891284"/>
                </a:lnTo>
                <a:lnTo>
                  <a:pt x="1452866" y="2886844"/>
                </a:lnTo>
                <a:lnTo>
                  <a:pt x="1449375" y="2882086"/>
                </a:lnTo>
                <a:lnTo>
                  <a:pt x="1445885" y="2877328"/>
                </a:lnTo>
                <a:lnTo>
                  <a:pt x="1442712" y="2872252"/>
                </a:lnTo>
                <a:lnTo>
                  <a:pt x="1439856" y="2867494"/>
                </a:lnTo>
                <a:lnTo>
                  <a:pt x="1437000" y="2862737"/>
                </a:lnTo>
                <a:lnTo>
                  <a:pt x="1435096" y="2857661"/>
                </a:lnTo>
                <a:lnTo>
                  <a:pt x="1433192" y="2852269"/>
                </a:lnTo>
                <a:lnTo>
                  <a:pt x="1431606" y="2847828"/>
                </a:lnTo>
                <a:lnTo>
                  <a:pt x="1430337" y="2842436"/>
                </a:lnTo>
                <a:lnTo>
                  <a:pt x="1429702" y="2837361"/>
                </a:lnTo>
                <a:lnTo>
                  <a:pt x="1429385" y="2832286"/>
                </a:lnTo>
                <a:lnTo>
                  <a:pt x="1428750" y="2827210"/>
                </a:lnTo>
                <a:lnTo>
                  <a:pt x="1428750" y="2700014"/>
                </a:lnTo>
                <a:lnTo>
                  <a:pt x="1429702" y="2705406"/>
                </a:lnTo>
                <a:lnTo>
                  <a:pt x="1430654" y="2711433"/>
                </a:lnTo>
                <a:lnTo>
                  <a:pt x="1432240" y="2716825"/>
                </a:lnTo>
                <a:lnTo>
                  <a:pt x="1434462" y="2722218"/>
                </a:lnTo>
                <a:lnTo>
                  <a:pt x="1436683" y="2728245"/>
                </a:lnTo>
                <a:lnTo>
                  <a:pt x="1439539" y="2733320"/>
                </a:lnTo>
                <a:lnTo>
                  <a:pt x="1442712" y="2739029"/>
                </a:lnTo>
                <a:lnTo>
                  <a:pt x="1446202" y="2744422"/>
                </a:lnTo>
                <a:lnTo>
                  <a:pt x="1449692" y="2749497"/>
                </a:lnTo>
                <a:lnTo>
                  <a:pt x="1454135" y="2755206"/>
                </a:lnTo>
                <a:lnTo>
                  <a:pt x="1458894" y="2760282"/>
                </a:lnTo>
                <a:lnTo>
                  <a:pt x="1463654" y="2765357"/>
                </a:lnTo>
                <a:lnTo>
                  <a:pt x="1468731" y="2770432"/>
                </a:lnTo>
                <a:lnTo>
                  <a:pt x="1474125" y="2775507"/>
                </a:lnTo>
                <a:lnTo>
                  <a:pt x="1480154" y="2780265"/>
                </a:lnTo>
                <a:lnTo>
                  <a:pt x="1480154" y="2879231"/>
                </a:lnTo>
                <a:lnTo>
                  <a:pt x="1482375" y="2882086"/>
                </a:lnTo>
                <a:lnTo>
                  <a:pt x="1484914" y="2884623"/>
                </a:lnTo>
                <a:lnTo>
                  <a:pt x="1491895" y="2890650"/>
                </a:lnTo>
                <a:lnTo>
                  <a:pt x="1500145" y="2896994"/>
                </a:lnTo>
                <a:lnTo>
                  <a:pt x="1509664" y="2903338"/>
                </a:lnTo>
                <a:lnTo>
                  <a:pt x="1519818" y="2909682"/>
                </a:lnTo>
                <a:lnTo>
                  <a:pt x="1530924" y="2915709"/>
                </a:lnTo>
                <a:lnTo>
                  <a:pt x="1542030" y="2921735"/>
                </a:lnTo>
                <a:lnTo>
                  <a:pt x="1553136" y="2926811"/>
                </a:lnTo>
                <a:lnTo>
                  <a:pt x="1553136" y="2824673"/>
                </a:lnTo>
                <a:lnTo>
                  <a:pt x="1569953" y="2832286"/>
                </a:lnTo>
                <a:lnTo>
                  <a:pt x="1587723" y="2839264"/>
                </a:lnTo>
                <a:lnTo>
                  <a:pt x="1606127" y="2846242"/>
                </a:lnTo>
                <a:lnTo>
                  <a:pt x="1625482" y="2852269"/>
                </a:lnTo>
                <a:lnTo>
                  <a:pt x="1625482" y="2953772"/>
                </a:lnTo>
                <a:lnTo>
                  <a:pt x="1642935" y="2958847"/>
                </a:lnTo>
                <a:lnTo>
                  <a:pt x="1661021" y="2963605"/>
                </a:lnTo>
                <a:lnTo>
                  <a:pt x="1679425" y="2968363"/>
                </a:lnTo>
                <a:lnTo>
                  <a:pt x="1698464" y="2972487"/>
                </a:lnTo>
                <a:lnTo>
                  <a:pt x="1698464" y="2871618"/>
                </a:lnTo>
                <a:lnTo>
                  <a:pt x="1716233" y="2875424"/>
                </a:lnTo>
                <a:lnTo>
                  <a:pt x="1734320" y="2878914"/>
                </a:lnTo>
                <a:lnTo>
                  <a:pt x="1752407" y="2882086"/>
                </a:lnTo>
                <a:lnTo>
                  <a:pt x="1771445" y="2885258"/>
                </a:lnTo>
                <a:lnTo>
                  <a:pt x="1771445" y="2985175"/>
                </a:lnTo>
                <a:lnTo>
                  <a:pt x="1789215" y="2987712"/>
                </a:lnTo>
                <a:lnTo>
                  <a:pt x="1807301" y="2989933"/>
                </a:lnTo>
                <a:lnTo>
                  <a:pt x="1825388" y="2991836"/>
                </a:lnTo>
                <a:lnTo>
                  <a:pt x="1843792" y="2993422"/>
                </a:lnTo>
                <a:lnTo>
                  <a:pt x="1843792" y="2893505"/>
                </a:lnTo>
                <a:lnTo>
                  <a:pt x="1861879" y="2895091"/>
                </a:lnTo>
                <a:lnTo>
                  <a:pt x="1880283" y="2896042"/>
                </a:lnTo>
                <a:lnTo>
                  <a:pt x="1898369" y="2896994"/>
                </a:lnTo>
                <a:lnTo>
                  <a:pt x="1916773" y="2897628"/>
                </a:lnTo>
                <a:lnTo>
                  <a:pt x="1916773" y="2997546"/>
                </a:lnTo>
                <a:lnTo>
                  <a:pt x="1938033" y="2997863"/>
                </a:lnTo>
                <a:lnTo>
                  <a:pt x="1959928" y="2998180"/>
                </a:lnTo>
                <a:lnTo>
                  <a:pt x="1989755" y="2997863"/>
                </a:lnTo>
                <a:lnTo>
                  <a:pt x="1989755" y="2898263"/>
                </a:lnTo>
                <a:lnTo>
                  <a:pt x="2018630" y="2896994"/>
                </a:lnTo>
                <a:lnTo>
                  <a:pt x="2046553" y="2895408"/>
                </a:lnTo>
                <a:lnTo>
                  <a:pt x="2074159" y="2893505"/>
                </a:lnTo>
                <a:lnTo>
                  <a:pt x="2101448" y="2890967"/>
                </a:lnTo>
                <a:lnTo>
                  <a:pt x="2128102" y="2887795"/>
                </a:lnTo>
                <a:lnTo>
                  <a:pt x="2154122" y="2883989"/>
                </a:lnTo>
                <a:lnTo>
                  <a:pt x="2179189" y="2879865"/>
                </a:lnTo>
                <a:lnTo>
                  <a:pt x="2204257" y="2875424"/>
                </a:lnTo>
                <a:lnTo>
                  <a:pt x="2228372" y="2870032"/>
                </a:lnTo>
                <a:lnTo>
                  <a:pt x="2251219" y="2864640"/>
                </a:lnTo>
                <a:lnTo>
                  <a:pt x="2273430" y="2858613"/>
                </a:lnTo>
                <a:lnTo>
                  <a:pt x="2294690" y="2851952"/>
                </a:lnTo>
                <a:lnTo>
                  <a:pt x="2315633" y="2845291"/>
                </a:lnTo>
                <a:lnTo>
                  <a:pt x="2335306" y="2838312"/>
                </a:lnTo>
                <a:lnTo>
                  <a:pt x="2354027" y="2830382"/>
                </a:lnTo>
                <a:lnTo>
                  <a:pt x="2371797" y="2822452"/>
                </a:lnTo>
                <a:lnTo>
                  <a:pt x="2371797" y="2924590"/>
                </a:lnTo>
                <a:lnTo>
                  <a:pt x="2379729" y="2921101"/>
                </a:lnTo>
                <a:lnTo>
                  <a:pt x="2387028" y="2916660"/>
                </a:lnTo>
                <a:lnTo>
                  <a:pt x="2394643" y="2912219"/>
                </a:lnTo>
                <a:lnTo>
                  <a:pt x="2401941" y="2907461"/>
                </a:lnTo>
                <a:lnTo>
                  <a:pt x="2409239" y="2902703"/>
                </a:lnTo>
                <a:lnTo>
                  <a:pt x="2415585" y="2898263"/>
                </a:lnTo>
                <a:lnTo>
                  <a:pt x="2421297" y="2893505"/>
                </a:lnTo>
                <a:lnTo>
                  <a:pt x="2426374" y="2889064"/>
                </a:lnTo>
                <a:lnTo>
                  <a:pt x="2426374" y="2791050"/>
                </a:lnTo>
                <a:lnTo>
                  <a:pt x="2433989" y="2785340"/>
                </a:lnTo>
                <a:lnTo>
                  <a:pt x="2440653" y="2779948"/>
                </a:lnTo>
                <a:lnTo>
                  <a:pt x="2447316" y="2774238"/>
                </a:lnTo>
                <a:lnTo>
                  <a:pt x="2453345" y="2768529"/>
                </a:lnTo>
                <a:lnTo>
                  <a:pt x="2459057" y="2762819"/>
                </a:lnTo>
                <a:lnTo>
                  <a:pt x="2464451" y="2757110"/>
                </a:lnTo>
                <a:lnTo>
                  <a:pt x="2469211" y="2751083"/>
                </a:lnTo>
                <a:lnTo>
                  <a:pt x="2473336" y="2744739"/>
                </a:lnTo>
                <a:lnTo>
                  <a:pt x="2477461" y="2739029"/>
                </a:lnTo>
                <a:lnTo>
                  <a:pt x="2480634" y="2732685"/>
                </a:lnTo>
                <a:lnTo>
                  <a:pt x="2483490" y="2726341"/>
                </a:lnTo>
                <a:lnTo>
                  <a:pt x="2486028" y="2719997"/>
                </a:lnTo>
                <a:lnTo>
                  <a:pt x="2487932" y="2713654"/>
                </a:lnTo>
                <a:lnTo>
                  <a:pt x="2489519" y="2707310"/>
                </a:lnTo>
                <a:lnTo>
                  <a:pt x="2490471" y="2700966"/>
                </a:lnTo>
                <a:lnTo>
                  <a:pt x="2490788" y="2694304"/>
                </a:lnTo>
                <a:close/>
                <a:moveTo>
                  <a:pt x="2490470" y="2686155"/>
                </a:moveTo>
                <a:lnTo>
                  <a:pt x="2490788" y="2691795"/>
                </a:lnTo>
                <a:lnTo>
                  <a:pt x="2490470" y="2693988"/>
                </a:lnTo>
                <a:lnTo>
                  <a:pt x="2490470" y="2690542"/>
                </a:lnTo>
                <a:lnTo>
                  <a:pt x="2490470" y="2686155"/>
                </a:lnTo>
                <a:close/>
                <a:moveTo>
                  <a:pt x="2490416" y="2685242"/>
                </a:moveTo>
                <a:lnTo>
                  <a:pt x="2490470" y="2685528"/>
                </a:lnTo>
                <a:lnTo>
                  <a:pt x="2490470" y="2686155"/>
                </a:lnTo>
                <a:lnTo>
                  <a:pt x="2490416" y="2685242"/>
                </a:lnTo>
                <a:close/>
                <a:moveTo>
                  <a:pt x="1427957" y="2683026"/>
                </a:moveTo>
                <a:lnTo>
                  <a:pt x="1427516" y="2686071"/>
                </a:lnTo>
                <a:lnTo>
                  <a:pt x="1427516" y="2690943"/>
                </a:lnTo>
                <a:lnTo>
                  <a:pt x="1427516" y="2693987"/>
                </a:lnTo>
                <a:lnTo>
                  <a:pt x="1427163" y="2692161"/>
                </a:lnTo>
                <a:lnTo>
                  <a:pt x="1427163" y="2686680"/>
                </a:lnTo>
                <a:lnTo>
                  <a:pt x="1427957" y="2683026"/>
                </a:lnTo>
                <a:close/>
                <a:moveTo>
                  <a:pt x="1430338" y="2671762"/>
                </a:moveTo>
                <a:lnTo>
                  <a:pt x="1428927" y="2676633"/>
                </a:lnTo>
                <a:lnTo>
                  <a:pt x="1428221" y="2681809"/>
                </a:lnTo>
                <a:lnTo>
                  <a:pt x="1427957" y="2683026"/>
                </a:lnTo>
                <a:lnTo>
                  <a:pt x="1428221" y="2681200"/>
                </a:lnTo>
                <a:lnTo>
                  <a:pt x="1428927" y="2676329"/>
                </a:lnTo>
                <a:lnTo>
                  <a:pt x="1430338" y="2671762"/>
                </a:lnTo>
                <a:close/>
                <a:moveTo>
                  <a:pt x="2487613" y="2670175"/>
                </a:moveTo>
                <a:lnTo>
                  <a:pt x="2489200" y="2675815"/>
                </a:lnTo>
                <a:lnTo>
                  <a:pt x="2490153" y="2680828"/>
                </a:lnTo>
                <a:lnTo>
                  <a:pt x="2490416" y="2685242"/>
                </a:lnTo>
                <a:lnTo>
                  <a:pt x="2489518" y="2680515"/>
                </a:lnTo>
                <a:lnTo>
                  <a:pt x="2488883" y="2675502"/>
                </a:lnTo>
                <a:lnTo>
                  <a:pt x="2487613" y="2670175"/>
                </a:lnTo>
                <a:close/>
                <a:moveTo>
                  <a:pt x="2665715" y="2659293"/>
                </a:moveTo>
                <a:lnTo>
                  <a:pt x="2665715" y="2777307"/>
                </a:lnTo>
                <a:lnTo>
                  <a:pt x="2668254" y="2780162"/>
                </a:lnTo>
                <a:lnTo>
                  <a:pt x="2671429" y="2783335"/>
                </a:lnTo>
                <a:lnTo>
                  <a:pt x="2678729" y="2789362"/>
                </a:lnTo>
                <a:lnTo>
                  <a:pt x="2687934" y="2796659"/>
                </a:lnTo>
                <a:lnTo>
                  <a:pt x="2698726" y="2803638"/>
                </a:lnTo>
                <a:lnTo>
                  <a:pt x="2710153" y="2810935"/>
                </a:lnTo>
                <a:lnTo>
                  <a:pt x="2722215" y="2817914"/>
                </a:lnTo>
                <a:lnTo>
                  <a:pt x="2734594" y="2824259"/>
                </a:lnTo>
                <a:lnTo>
                  <a:pt x="2746656" y="2829969"/>
                </a:lnTo>
                <a:lnTo>
                  <a:pt x="2746656" y="2711004"/>
                </a:lnTo>
                <a:lnTo>
                  <a:pt x="2734594" y="2705293"/>
                </a:lnTo>
                <a:lnTo>
                  <a:pt x="2723167" y="2699266"/>
                </a:lnTo>
                <a:lnTo>
                  <a:pt x="2712058" y="2692921"/>
                </a:lnTo>
                <a:lnTo>
                  <a:pt x="2701583" y="2686259"/>
                </a:lnTo>
                <a:lnTo>
                  <a:pt x="2691743" y="2679914"/>
                </a:lnTo>
                <a:lnTo>
                  <a:pt x="2682538" y="2673252"/>
                </a:lnTo>
                <a:lnTo>
                  <a:pt x="2673650" y="2666273"/>
                </a:lnTo>
                <a:lnTo>
                  <a:pt x="2665715" y="2659293"/>
                </a:lnTo>
                <a:close/>
                <a:moveTo>
                  <a:pt x="1925638" y="2592387"/>
                </a:moveTo>
                <a:lnTo>
                  <a:pt x="1925638" y="2662237"/>
                </a:lnTo>
                <a:lnTo>
                  <a:pt x="1911407" y="2659674"/>
                </a:lnTo>
                <a:lnTo>
                  <a:pt x="1894963" y="2655829"/>
                </a:lnTo>
                <a:lnTo>
                  <a:pt x="1887057" y="2653907"/>
                </a:lnTo>
                <a:lnTo>
                  <a:pt x="1880100" y="2652304"/>
                </a:lnTo>
                <a:lnTo>
                  <a:pt x="1873459" y="2650062"/>
                </a:lnTo>
                <a:lnTo>
                  <a:pt x="1867451" y="2647498"/>
                </a:lnTo>
                <a:lnTo>
                  <a:pt x="1861442" y="2644935"/>
                </a:lnTo>
                <a:lnTo>
                  <a:pt x="1856383" y="2641090"/>
                </a:lnTo>
                <a:lnTo>
                  <a:pt x="1853220" y="2639168"/>
                </a:lnTo>
                <a:lnTo>
                  <a:pt x="1851007" y="2636925"/>
                </a:lnTo>
                <a:lnTo>
                  <a:pt x="1848793" y="2634041"/>
                </a:lnTo>
                <a:lnTo>
                  <a:pt x="1847844" y="2631798"/>
                </a:lnTo>
                <a:lnTo>
                  <a:pt x="1846579" y="2628914"/>
                </a:lnTo>
                <a:lnTo>
                  <a:pt x="1846263" y="2626671"/>
                </a:lnTo>
                <a:lnTo>
                  <a:pt x="1846263" y="2623788"/>
                </a:lnTo>
                <a:lnTo>
                  <a:pt x="1846579" y="2621224"/>
                </a:lnTo>
                <a:lnTo>
                  <a:pt x="1847528" y="2618661"/>
                </a:lnTo>
                <a:lnTo>
                  <a:pt x="1848477" y="2616098"/>
                </a:lnTo>
                <a:lnTo>
                  <a:pt x="1850374" y="2613855"/>
                </a:lnTo>
                <a:lnTo>
                  <a:pt x="1852588" y="2611292"/>
                </a:lnTo>
                <a:lnTo>
                  <a:pt x="1855118" y="2609369"/>
                </a:lnTo>
                <a:lnTo>
                  <a:pt x="1858280" y="2607447"/>
                </a:lnTo>
                <a:lnTo>
                  <a:pt x="1861759" y="2605524"/>
                </a:lnTo>
                <a:lnTo>
                  <a:pt x="1865870" y="2603922"/>
                </a:lnTo>
                <a:lnTo>
                  <a:pt x="1872194" y="2601359"/>
                </a:lnTo>
                <a:lnTo>
                  <a:pt x="1878835" y="2599436"/>
                </a:lnTo>
                <a:lnTo>
                  <a:pt x="1885792" y="2597834"/>
                </a:lnTo>
                <a:lnTo>
                  <a:pt x="1893382" y="2596232"/>
                </a:lnTo>
                <a:lnTo>
                  <a:pt x="1901288" y="2594951"/>
                </a:lnTo>
                <a:lnTo>
                  <a:pt x="1909194" y="2593989"/>
                </a:lnTo>
                <a:lnTo>
                  <a:pt x="1925638" y="2592387"/>
                </a:lnTo>
                <a:close/>
                <a:moveTo>
                  <a:pt x="3178346" y="2558733"/>
                </a:moveTo>
                <a:lnTo>
                  <a:pt x="3178346" y="2673668"/>
                </a:lnTo>
                <a:lnTo>
                  <a:pt x="3201835" y="2674303"/>
                </a:lnTo>
                <a:lnTo>
                  <a:pt x="3225959" y="2674303"/>
                </a:lnTo>
                <a:lnTo>
                  <a:pt x="3258970" y="2673986"/>
                </a:lnTo>
                <a:lnTo>
                  <a:pt x="3258970" y="2559368"/>
                </a:lnTo>
                <a:lnTo>
                  <a:pt x="3225641" y="2559686"/>
                </a:lnTo>
                <a:lnTo>
                  <a:pt x="3201835" y="2559368"/>
                </a:lnTo>
                <a:lnTo>
                  <a:pt x="3178346" y="2558733"/>
                </a:lnTo>
                <a:close/>
                <a:moveTo>
                  <a:pt x="2609850" y="2552700"/>
                </a:moveTo>
                <a:lnTo>
                  <a:pt x="2613342" y="2559045"/>
                </a:lnTo>
                <a:lnTo>
                  <a:pt x="2617468" y="2564438"/>
                </a:lnTo>
                <a:lnTo>
                  <a:pt x="2621594" y="2570466"/>
                </a:lnTo>
                <a:lnTo>
                  <a:pt x="2626038" y="2576176"/>
                </a:lnTo>
                <a:lnTo>
                  <a:pt x="2631117" y="2581886"/>
                </a:lnTo>
                <a:lnTo>
                  <a:pt x="2635878" y="2587280"/>
                </a:lnTo>
                <a:lnTo>
                  <a:pt x="2641274" y="2592673"/>
                </a:lnTo>
                <a:lnTo>
                  <a:pt x="2646988" y="2598383"/>
                </a:lnTo>
                <a:lnTo>
                  <a:pt x="2658732" y="2608535"/>
                </a:lnTo>
                <a:lnTo>
                  <a:pt x="2671746" y="2618686"/>
                </a:lnTo>
                <a:lnTo>
                  <a:pt x="2685712" y="2628204"/>
                </a:lnTo>
                <a:lnTo>
                  <a:pt x="2700631" y="2637721"/>
                </a:lnTo>
                <a:lnTo>
                  <a:pt x="2715867" y="2646921"/>
                </a:lnTo>
                <a:lnTo>
                  <a:pt x="2732372" y="2655486"/>
                </a:lnTo>
                <a:lnTo>
                  <a:pt x="2749830" y="2663735"/>
                </a:lnTo>
                <a:lnTo>
                  <a:pt x="2767923" y="2671666"/>
                </a:lnTo>
                <a:lnTo>
                  <a:pt x="2786650" y="2679280"/>
                </a:lnTo>
                <a:lnTo>
                  <a:pt x="2805695" y="2686576"/>
                </a:lnTo>
                <a:lnTo>
                  <a:pt x="2826009" y="2693238"/>
                </a:lnTo>
                <a:lnTo>
                  <a:pt x="2846959" y="2699583"/>
                </a:lnTo>
                <a:lnTo>
                  <a:pt x="2867591" y="2705611"/>
                </a:lnTo>
                <a:lnTo>
                  <a:pt x="2889492" y="2711321"/>
                </a:lnTo>
                <a:lnTo>
                  <a:pt x="2912029" y="2716714"/>
                </a:lnTo>
                <a:lnTo>
                  <a:pt x="2934248" y="2721790"/>
                </a:lnTo>
                <a:lnTo>
                  <a:pt x="2957102" y="2725914"/>
                </a:lnTo>
                <a:lnTo>
                  <a:pt x="2980908" y="2730355"/>
                </a:lnTo>
                <a:lnTo>
                  <a:pt x="3004396" y="2733845"/>
                </a:lnTo>
                <a:lnTo>
                  <a:pt x="3028203" y="2737335"/>
                </a:lnTo>
                <a:lnTo>
                  <a:pt x="3052644" y="2740190"/>
                </a:lnTo>
                <a:lnTo>
                  <a:pt x="3077084" y="2743045"/>
                </a:lnTo>
                <a:lnTo>
                  <a:pt x="3101525" y="2744949"/>
                </a:lnTo>
                <a:lnTo>
                  <a:pt x="3125966" y="2746852"/>
                </a:lnTo>
                <a:lnTo>
                  <a:pt x="3150725" y="2748121"/>
                </a:lnTo>
                <a:lnTo>
                  <a:pt x="3175800" y="2749390"/>
                </a:lnTo>
                <a:lnTo>
                  <a:pt x="3200559" y="2750024"/>
                </a:lnTo>
                <a:lnTo>
                  <a:pt x="3225317" y="2750024"/>
                </a:lnTo>
                <a:lnTo>
                  <a:pt x="3246266" y="2750024"/>
                </a:lnTo>
                <a:lnTo>
                  <a:pt x="3267216" y="2749707"/>
                </a:lnTo>
                <a:lnTo>
                  <a:pt x="3288165" y="2748755"/>
                </a:lnTo>
                <a:lnTo>
                  <a:pt x="3308797" y="2747804"/>
                </a:lnTo>
                <a:lnTo>
                  <a:pt x="3329429" y="2746535"/>
                </a:lnTo>
                <a:lnTo>
                  <a:pt x="3350378" y="2744949"/>
                </a:lnTo>
                <a:lnTo>
                  <a:pt x="3371010" y="2743362"/>
                </a:lnTo>
                <a:lnTo>
                  <a:pt x="3391325" y="2741459"/>
                </a:lnTo>
                <a:lnTo>
                  <a:pt x="3411957" y="2738921"/>
                </a:lnTo>
                <a:lnTo>
                  <a:pt x="3431954" y="2736383"/>
                </a:lnTo>
                <a:lnTo>
                  <a:pt x="3451951" y="2733528"/>
                </a:lnTo>
                <a:lnTo>
                  <a:pt x="3471948" y="2730355"/>
                </a:lnTo>
                <a:lnTo>
                  <a:pt x="3491628" y="2726866"/>
                </a:lnTo>
                <a:lnTo>
                  <a:pt x="3510990" y="2723376"/>
                </a:lnTo>
                <a:lnTo>
                  <a:pt x="3530035" y="2719252"/>
                </a:lnTo>
                <a:lnTo>
                  <a:pt x="3548763" y="2715128"/>
                </a:lnTo>
                <a:lnTo>
                  <a:pt x="3567173" y="2710369"/>
                </a:lnTo>
                <a:lnTo>
                  <a:pt x="3585265" y="2705611"/>
                </a:lnTo>
                <a:lnTo>
                  <a:pt x="3603041" y="2700852"/>
                </a:lnTo>
                <a:lnTo>
                  <a:pt x="3620498" y="2695142"/>
                </a:lnTo>
                <a:lnTo>
                  <a:pt x="3637004" y="2689749"/>
                </a:lnTo>
                <a:lnTo>
                  <a:pt x="3653510" y="2683721"/>
                </a:lnTo>
                <a:lnTo>
                  <a:pt x="3669698" y="2678011"/>
                </a:lnTo>
                <a:lnTo>
                  <a:pt x="3685251" y="2671349"/>
                </a:lnTo>
                <a:lnTo>
                  <a:pt x="3700170" y="2665004"/>
                </a:lnTo>
                <a:lnTo>
                  <a:pt x="3714770" y="2657707"/>
                </a:lnTo>
                <a:lnTo>
                  <a:pt x="3728419" y="2650728"/>
                </a:lnTo>
                <a:lnTo>
                  <a:pt x="3741751" y="2643114"/>
                </a:lnTo>
                <a:lnTo>
                  <a:pt x="3754765" y="2635818"/>
                </a:lnTo>
                <a:lnTo>
                  <a:pt x="3767144" y="2627886"/>
                </a:lnTo>
                <a:lnTo>
                  <a:pt x="3778571" y="2619638"/>
                </a:lnTo>
                <a:lnTo>
                  <a:pt x="3789363" y="2611073"/>
                </a:lnTo>
                <a:lnTo>
                  <a:pt x="3789363" y="2718935"/>
                </a:lnTo>
                <a:lnTo>
                  <a:pt x="3788728" y="2718935"/>
                </a:lnTo>
                <a:lnTo>
                  <a:pt x="3788411" y="2728135"/>
                </a:lnTo>
                <a:lnTo>
                  <a:pt x="3787776" y="2733528"/>
                </a:lnTo>
                <a:lnTo>
                  <a:pt x="3786506" y="2738921"/>
                </a:lnTo>
                <a:lnTo>
                  <a:pt x="3785237" y="2744314"/>
                </a:lnTo>
                <a:lnTo>
                  <a:pt x="3783332" y="2749707"/>
                </a:lnTo>
                <a:lnTo>
                  <a:pt x="3781428" y="2755100"/>
                </a:lnTo>
                <a:lnTo>
                  <a:pt x="3778571" y="2760811"/>
                </a:lnTo>
                <a:lnTo>
                  <a:pt x="3775714" y="2765886"/>
                </a:lnTo>
                <a:lnTo>
                  <a:pt x="3772540" y="2770962"/>
                </a:lnTo>
                <a:lnTo>
                  <a:pt x="3769048" y="2776355"/>
                </a:lnTo>
                <a:lnTo>
                  <a:pt x="3765557" y="2781749"/>
                </a:lnTo>
                <a:lnTo>
                  <a:pt x="3761113" y="2786824"/>
                </a:lnTo>
                <a:lnTo>
                  <a:pt x="3756987" y="2791583"/>
                </a:lnTo>
                <a:lnTo>
                  <a:pt x="3752226" y="2796659"/>
                </a:lnTo>
                <a:lnTo>
                  <a:pt x="3747147" y="2801735"/>
                </a:lnTo>
                <a:lnTo>
                  <a:pt x="3741433" y="2806493"/>
                </a:lnTo>
                <a:lnTo>
                  <a:pt x="3736037" y="2811252"/>
                </a:lnTo>
                <a:lnTo>
                  <a:pt x="3723658" y="2820769"/>
                </a:lnTo>
                <a:lnTo>
                  <a:pt x="3710327" y="2829969"/>
                </a:lnTo>
                <a:lnTo>
                  <a:pt x="3696043" y="2838852"/>
                </a:lnTo>
                <a:lnTo>
                  <a:pt x="3680490" y="2847418"/>
                </a:lnTo>
                <a:lnTo>
                  <a:pt x="3663667" y="2855983"/>
                </a:lnTo>
                <a:lnTo>
                  <a:pt x="3646526" y="2863914"/>
                </a:lnTo>
                <a:lnTo>
                  <a:pt x="3627799" y="2871845"/>
                </a:lnTo>
                <a:lnTo>
                  <a:pt x="3608754" y="2879459"/>
                </a:lnTo>
                <a:lnTo>
                  <a:pt x="3588122" y="2886121"/>
                </a:lnTo>
                <a:lnTo>
                  <a:pt x="3566855" y="2892783"/>
                </a:lnTo>
                <a:lnTo>
                  <a:pt x="3544636" y="2899128"/>
                </a:lnTo>
                <a:lnTo>
                  <a:pt x="3522417" y="2905473"/>
                </a:lnTo>
                <a:lnTo>
                  <a:pt x="3498611" y="2910866"/>
                </a:lnTo>
                <a:lnTo>
                  <a:pt x="3474170" y="2915942"/>
                </a:lnTo>
                <a:lnTo>
                  <a:pt x="3449412" y="2920383"/>
                </a:lnTo>
                <a:lnTo>
                  <a:pt x="3423701" y="2924824"/>
                </a:lnTo>
                <a:lnTo>
                  <a:pt x="3397356" y="2928631"/>
                </a:lnTo>
                <a:lnTo>
                  <a:pt x="3370376" y="2931804"/>
                </a:lnTo>
                <a:lnTo>
                  <a:pt x="3343395" y="2934976"/>
                </a:lnTo>
                <a:lnTo>
                  <a:pt x="3315146" y="2937197"/>
                </a:lnTo>
                <a:lnTo>
                  <a:pt x="3286896" y="2938783"/>
                </a:lnTo>
                <a:lnTo>
                  <a:pt x="3258011" y="2940369"/>
                </a:lnTo>
                <a:lnTo>
                  <a:pt x="3228491" y="2941321"/>
                </a:lnTo>
                <a:lnTo>
                  <a:pt x="3198972" y="2941638"/>
                </a:lnTo>
                <a:lnTo>
                  <a:pt x="3168500" y="2941321"/>
                </a:lnTo>
                <a:lnTo>
                  <a:pt x="3138663" y="2940369"/>
                </a:lnTo>
                <a:lnTo>
                  <a:pt x="3109143" y="2938783"/>
                </a:lnTo>
                <a:lnTo>
                  <a:pt x="3080259" y="2936880"/>
                </a:lnTo>
                <a:lnTo>
                  <a:pt x="3051374" y="2934659"/>
                </a:lnTo>
                <a:lnTo>
                  <a:pt x="3023441" y="2931487"/>
                </a:lnTo>
                <a:lnTo>
                  <a:pt x="2996144" y="2927997"/>
                </a:lnTo>
                <a:lnTo>
                  <a:pt x="2969481" y="2923873"/>
                </a:lnTo>
                <a:lnTo>
                  <a:pt x="2943453" y="2919431"/>
                </a:lnTo>
                <a:lnTo>
                  <a:pt x="2917742" y="2914355"/>
                </a:lnTo>
                <a:lnTo>
                  <a:pt x="2892984" y="2909280"/>
                </a:lnTo>
                <a:lnTo>
                  <a:pt x="2869178" y="2903252"/>
                </a:lnTo>
                <a:lnTo>
                  <a:pt x="2846007" y="2897224"/>
                </a:lnTo>
                <a:lnTo>
                  <a:pt x="2823470" y="2890880"/>
                </a:lnTo>
                <a:lnTo>
                  <a:pt x="2802203" y="2883583"/>
                </a:lnTo>
                <a:lnTo>
                  <a:pt x="2781889" y="2876286"/>
                </a:lnTo>
                <a:lnTo>
                  <a:pt x="2762527" y="2868673"/>
                </a:lnTo>
                <a:lnTo>
                  <a:pt x="2743799" y="2860424"/>
                </a:lnTo>
                <a:lnTo>
                  <a:pt x="2726024" y="2852176"/>
                </a:lnTo>
                <a:lnTo>
                  <a:pt x="2709518" y="2843611"/>
                </a:lnTo>
                <a:lnTo>
                  <a:pt x="2694600" y="2834411"/>
                </a:lnTo>
                <a:lnTo>
                  <a:pt x="2679999" y="2824893"/>
                </a:lnTo>
                <a:lnTo>
                  <a:pt x="2666985" y="2815376"/>
                </a:lnTo>
                <a:lnTo>
                  <a:pt x="2660954" y="2810935"/>
                </a:lnTo>
                <a:lnTo>
                  <a:pt x="2655240" y="2805542"/>
                </a:lnTo>
                <a:lnTo>
                  <a:pt x="2650162" y="2800466"/>
                </a:lnTo>
                <a:lnTo>
                  <a:pt x="2645083" y="2795390"/>
                </a:lnTo>
                <a:lnTo>
                  <a:pt x="2639687" y="2790314"/>
                </a:lnTo>
                <a:lnTo>
                  <a:pt x="2635561" y="2785238"/>
                </a:lnTo>
                <a:lnTo>
                  <a:pt x="2631434" y="2780162"/>
                </a:lnTo>
                <a:lnTo>
                  <a:pt x="2627625" y="2774452"/>
                </a:lnTo>
                <a:lnTo>
                  <a:pt x="2624134" y="2769376"/>
                </a:lnTo>
                <a:lnTo>
                  <a:pt x="2620960" y="2763983"/>
                </a:lnTo>
                <a:lnTo>
                  <a:pt x="2618103" y="2758273"/>
                </a:lnTo>
                <a:lnTo>
                  <a:pt x="2615881" y="2752880"/>
                </a:lnTo>
                <a:lnTo>
                  <a:pt x="2613659" y="2747169"/>
                </a:lnTo>
                <a:lnTo>
                  <a:pt x="2612072" y="2741776"/>
                </a:lnTo>
                <a:lnTo>
                  <a:pt x="2610485" y="2736383"/>
                </a:lnTo>
                <a:lnTo>
                  <a:pt x="2609850" y="2730355"/>
                </a:lnTo>
                <a:lnTo>
                  <a:pt x="2609215" y="2724962"/>
                </a:lnTo>
                <a:lnTo>
                  <a:pt x="2609215" y="2718935"/>
                </a:lnTo>
                <a:lnTo>
                  <a:pt x="2608580" y="2719252"/>
                </a:lnTo>
                <a:lnTo>
                  <a:pt x="2608580" y="2573004"/>
                </a:lnTo>
                <a:lnTo>
                  <a:pt x="2608263" y="2569197"/>
                </a:lnTo>
                <a:lnTo>
                  <a:pt x="2608580" y="2560949"/>
                </a:lnTo>
                <a:lnTo>
                  <a:pt x="2609850" y="2552700"/>
                </a:lnTo>
                <a:close/>
                <a:moveTo>
                  <a:pt x="3016148" y="2544763"/>
                </a:moveTo>
                <a:lnTo>
                  <a:pt x="3016148" y="2660333"/>
                </a:lnTo>
                <a:lnTo>
                  <a:pt x="3035827" y="2662556"/>
                </a:lnTo>
                <a:lnTo>
                  <a:pt x="3056142" y="2665096"/>
                </a:lnTo>
                <a:lnTo>
                  <a:pt x="3076456" y="2667318"/>
                </a:lnTo>
                <a:lnTo>
                  <a:pt x="3097406" y="2669223"/>
                </a:lnTo>
                <a:lnTo>
                  <a:pt x="3097406" y="2553971"/>
                </a:lnTo>
                <a:lnTo>
                  <a:pt x="3076456" y="2552066"/>
                </a:lnTo>
                <a:lnTo>
                  <a:pt x="3056142" y="2549843"/>
                </a:lnTo>
                <a:lnTo>
                  <a:pt x="3035827" y="2547303"/>
                </a:lnTo>
                <a:lnTo>
                  <a:pt x="3016148" y="2544763"/>
                </a:lnTo>
                <a:close/>
                <a:moveTo>
                  <a:pt x="1938656" y="2540386"/>
                </a:moveTo>
                <a:lnTo>
                  <a:pt x="1936433" y="2540705"/>
                </a:lnTo>
                <a:lnTo>
                  <a:pt x="1933576" y="2540705"/>
                </a:lnTo>
                <a:lnTo>
                  <a:pt x="1931036" y="2541342"/>
                </a:lnTo>
                <a:lnTo>
                  <a:pt x="1929130" y="2542299"/>
                </a:lnTo>
                <a:lnTo>
                  <a:pt x="1927543" y="2542936"/>
                </a:lnTo>
                <a:lnTo>
                  <a:pt x="1926273" y="2543892"/>
                </a:lnTo>
                <a:lnTo>
                  <a:pt x="1925638" y="2545167"/>
                </a:lnTo>
                <a:lnTo>
                  <a:pt x="1925320" y="2546123"/>
                </a:lnTo>
                <a:lnTo>
                  <a:pt x="1925320" y="2565247"/>
                </a:lnTo>
                <a:lnTo>
                  <a:pt x="1910398" y="2566522"/>
                </a:lnTo>
                <a:lnTo>
                  <a:pt x="1895158" y="2568116"/>
                </a:lnTo>
                <a:lnTo>
                  <a:pt x="1881188" y="2570028"/>
                </a:lnTo>
                <a:lnTo>
                  <a:pt x="1867218" y="2572897"/>
                </a:lnTo>
                <a:lnTo>
                  <a:pt x="1853883" y="2575447"/>
                </a:lnTo>
                <a:lnTo>
                  <a:pt x="1841183" y="2578634"/>
                </a:lnTo>
                <a:lnTo>
                  <a:pt x="1829436" y="2582778"/>
                </a:lnTo>
                <a:lnTo>
                  <a:pt x="1818323" y="2586602"/>
                </a:lnTo>
                <a:lnTo>
                  <a:pt x="1810703" y="2590108"/>
                </a:lnTo>
                <a:lnTo>
                  <a:pt x="1803718" y="2594252"/>
                </a:lnTo>
                <a:lnTo>
                  <a:pt x="1797368" y="2598077"/>
                </a:lnTo>
                <a:lnTo>
                  <a:pt x="1791970" y="2601902"/>
                </a:lnTo>
                <a:lnTo>
                  <a:pt x="1787208" y="2606045"/>
                </a:lnTo>
                <a:lnTo>
                  <a:pt x="1783398" y="2610507"/>
                </a:lnTo>
                <a:lnTo>
                  <a:pt x="1780223" y="2614651"/>
                </a:lnTo>
                <a:lnTo>
                  <a:pt x="1777683" y="2619113"/>
                </a:lnTo>
                <a:lnTo>
                  <a:pt x="1776096" y="2623894"/>
                </a:lnTo>
                <a:lnTo>
                  <a:pt x="1775460" y="2628038"/>
                </a:lnTo>
                <a:lnTo>
                  <a:pt x="1775460" y="2632500"/>
                </a:lnTo>
                <a:lnTo>
                  <a:pt x="1776096" y="2637281"/>
                </a:lnTo>
                <a:lnTo>
                  <a:pt x="1777683" y="2641743"/>
                </a:lnTo>
                <a:lnTo>
                  <a:pt x="1780223" y="2645887"/>
                </a:lnTo>
                <a:lnTo>
                  <a:pt x="1783716" y="2650349"/>
                </a:lnTo>
                <a:lnTo>
                  <a:pt x="1787526" y="2654811"/>
                </a:lnTo>
                <a:lnTo>
                  <a:pt x="1792288" y="2658317"/>
                </a:lnTo>
                <a:lnTo>
                  <a:pt x="1797368" y="2661823"/>
                </a:lnTo>
                <a:lnTo>
                  <a:pt x="1803400" y="2665329"/>
                </a:lnTo>
                <a:lnTo>
                  <a:pt x="1809750" y="2668517"/>
                </a:lnTo>
                <a:lnTo>
                  <a:pt x="1816736" y="2671704"/>
                </a:lnTo>
                <a:lnTo>
                  <a:pt x="1824356" y="2674573"/>
                </a:lnTo>
                <a:lnTo>
                  <a:pt x="1832610" y="2677441"/>
                </a:lnTo>
                <a:lnTo>
                  <a:pt x="1840866" y="2679354"/>
                </a:lnTo>
                <a:lnTo>
                  <a:pt x="1872933" y="2686047"/>
                </a:lnTo>
                <a:lnTo>
                  <a:pt x="1925320" y="2696565"/>
                </a:lnTo>
                <a:lnTo>
                  <a:pt x="1925320" y="2778798"/>
                </a:lnTo>
                <a:lnTo>
                  <a:pt x="1911668" y="2777204"/>
                </a:lnTo>
                <a:lnTo>
                  <a:pt x="1899603" y="2774973"/>
                </a:lnTo>
                <a:lnTo>
                  <a:pt x="1885316" y="2772742"/>
                </a:lnTo>
                <a:lnTo>
                  <a:pt x="1870393" y="2769236"/>
                </a:lnTo>
                <a:lnTo>
                  <a:pt x="1856740" y="2765093"/>
                </a:lnTo>
                <a:lnTo>
                  <a:pt x="1844676" y="2760949"/>
                </a:lnTo>
                <a:lnTo>
                  <a:pt x="1841183" y="2759674"/>
                </a:lnTo>
                <a:lnTo>
                  <a:pt x="1838008" y="2758399"/>
                </a:lnTo>
                <a:lnTo>
                  <a:pt x="1835786" y="2757443"/>
                </a:lnTo>
                <a:lnTo>
                  <a:pt x="1835150" y="2756805"/>
                </a:lnTo>
                <a:lnTo>
                  <a:pt x="1831658" y="2754893"/>
                </a:lnTo>
                <a:lnTo>
                  <a:pt x="1829753" y="2753618"/>
                </a:lnTo>
                <a:lnTo>
                  <a:pt x="1827848" y="2752662"/>
                </a:lnTo>
                <a:lnTo>
                  <a:pt x="1822768" y="2751387"/>
                </a:lnTo>
                <a:lnTo>
                  <a:pt x="1817688" y="2750431"/>
                </a:lnTo>
                <a:lnTo>
                  <a:pt x="1811656" y="2750112"/>
                </a:lnTo>
                <a:lnTo>
                  <a:pt x="1805623" y="2751068"/>
                </a:lnTo>
                <a:lnTo>
                  <a:pt x="1799908" y="2751706"/>
                </a:lnTo>
                <a:lnTo>
                  <a:pt x="1793876" y="2752981"/>
                </a:lnTo>
                <a:lnTo>
                  <a:pt x="1787843" y="2754893"/>
                </a:lnTo>
                <a:lnTo>
                  <a:pt x="1782763" y="2756805"/>
                </a:lnTo>
                <a:lnTo>
                  <a:pt x="1778636" y="2759355"/>
                </a:lnTo>
                <a:lnTo>
                  <a:pt x="1774508" y="2761586"/>
                </a:lnTo>
                <a:lnTo>
                  <a:pt x="1771650" y="2764455"/>
                </a:lnTo>
                <a:lnTo>
                  <a:pt x="1770698" y="2765730"/>
                </a:lnTo>
                <a:lnTo>
                  <a:pt x="1769746" y="2766686"/>
                </a:lnTo>
                <a:lnTo>
                  <a:pt x="1769428" y="2767961"/>
                </a:lnTo>
                <a:lnTo>
                  <a:pt x="1769428" y="2769555"/>
                </a:lnTo>
                <a:lnTo>
                  <a:pt x="1769428" y="2770830"/>
                </a:lnTo>
                <a:lnTo>
                  <a:pt x="1770380" y="2772105"/>
                </a:lnTo>
                <a:lnTo>
                  <a:pt x="1771016" y="2773061"/>
                </a:lnTo>
                <a:lnTo>
                  <a:pt x="1772603" y="2774336"/>
                </a:lnTo>
                <a:lnTo>
                  <a:pt x="1778000" y="2777842"/>
                </a:lnTo>
                <a:lnTo>
                  <a:pt x="1784668" y="2781348"/>
                </a:lnTo>
                <a:lnTo>
                  <a:pt x="1791970" y="2784535"/>
                </a:lnTo>
                <a:lnTo>
                  <a:pt x="1799273" y="2787723"/>
                </a:lnTo>
                <a:lnTo>
                  <a:pt x="1807846" y="2790591"/>
                </a:lnTo>
                <a:lnTo>
                  <a:pt x="1816418" y="2792822"/>
                </a:lnTo>
                <a:lnTo>
                  <a:pt x="1825943" y="2795691"/>
                </a:lnTo>
                <a:lnTo>
                  <a:pt x="1835786" y="2797603"/>
                </a:lnTo>
                <a:lnTo>
                  <a:pt x="1845946" y="2799516"/>
                </a:lnTo>
                <a:lnTo>
                  <a:pt x="1856740" y="2801747"/>
                </a:lnTo>
                <a:lnTo>
                  <a:pt x="1878648" y="2804934"/>
                </a:lnTo>
                <a:lnTo>
                  <a:pt x="1901508" y="2806846"/>
                </a:lnTo>
                <a:lnTo>
                  <a:pt x="1925320" y="2808440"/>
                </a:lnTo>
                <a:lnTo>
                  <a:pt x="1925320" y="2827245"/>
                </a:lnTo>
                <a:lnTo>
                  <a:pt x="1925638" y="2828520"/>
                </a:lnTo>
                <a:lnTo>
                  <a:pt x="1926273" y="2829476"/>
                </a:lnTo>
                <a:lnTo>
                  <a:pt x="1927543" y="2830433"/>
                </a:lnTo>
                <a:lnTo>
                  <a:pt x="1929130" y="2831389"/>
                </a:lnTo>
                <a:lnTo>
                  <a:pt x="1931036" y="2832026"/>
                </a:lnTo>
                <a:lnTo>
                  <a:pt x="1933576" y="2832664"/>
                </a:lnTo>
                <a:lnTo>
                  <a:pt x="1938656" y="2832982"/>
                </a:lnTo>
                <a:lnTo>
                  <a:pt x="1985328" y="2832982"/>
                </a:lnTo>
                <a:lnTo>
                  <a:pt x="1990726" y="2832664"/>
                </a:lnTo>
                <a:lnTo>
                  <a:pt x="1992630" y="2832026"/>
                </a:lnTo>
                <a:lnTo>
                  <a:pt x="1995170" y="2831389"/>
                </a:lnTo>
                <a:lnTo>
                  <a:pt x="1996758" y="2830433"/>
                </a:lnTo>
                <a:lnTo>
                  <a:pt x="1997710" y="2829476"/>
                </a:lnTo>
                <a:lnTo>
                  <a:pt x="1998663" y="2828520"/>
                </a:lnTo>
                <a:lnTo>
                  <a:pt x="1998980" y="2827245"/>
                </a:lnTo>
                <a:lnTo>
                  <a:pt x="1998980" y="2808121"/>
                </a:lnTo>
                <a:lnTo>
                  <a:pt x="2013586" y="2806846"/>
                </a:lnTo>
                <a:lnTo>
                  <a:pt x="2027873" y="2805572"/>
                </a:lnTo>
                <a:lnTo>
                  <a:pt x="2041526" y="2803978"/>
                </a:lnTo>
                <a:lnTo>
                  <a:pt x="2054543" y="2801747"/>
                </a:lnTo>
                <a:lnTo>
                  <a:pt x="2067243" y="2799197"/>
                </a:lnTo>
                <a:lnTo>
                  <a:pt x="2078673" y="2796966"/>
                </a:lnTo>
                <a:lnTo>
                  <a:pt x="2089786" y="2793778"/>
                </a:lnTo>
                <a:lnTo>
                  <a:pt x="2099310" y="2790272"/>
                </a:lnTo>
                <a:lnTo>
                  <a:pt x="2106930" y="2787085"/>
                </a:lnTo>
                <a:lnTo>
                  <a:pt x="2114233" y="2783898"/>
                </a:lnTo>
                <a:lnTo>
                  <a:pt x="2120900" y="2779754"/>
                </a:lnTo>
                <a:lnTo>
                  <a:pt x="2126933" y="2776248"/>
                </a:lnTo>
                <a:lnTo>
                  <a:pt x="2132013" y="2772423"/>
                </a:lnTo>
                <a:lnTo>
                  <a:pt x="2136776" y="2768280"/>
                </a:lnTo>
                <a:lnTo>
                  <a:pt x="2140586" y="2764136"/>
                </a:lnTo>
                <a:lnTo>
                  <a:pt x="2143760" y="2759674"/>
                </a:lnTo>
                <a:lnTo>
                  <a:pt x="2145983" y="2755212"/>
                </a:lnTo>
                <a:lnTo>
                  <a:pt x="2147570" y="2751068"/>
                </a:lnTo>
                <a:lnTo>
                  <a:pt x="2148840" y="2746606"/>
                </a:lnTo>
                <a:lnTo>
                  <a:pt x="2149158" y="2742144"/>
                </a:lnTo>
                <a:lnTo>
                  <a:pt x="2148523" y="2737363"/>
                </a:lnTo>
                <a:lnTo>
                  <a:pt x="2147253" y="2733219"/>
                </a:lnTo>
                <a:lnTo>
                  <a:pt x="2145030" y="2728757"/>
                </a:lnTo>
                <a:lnTo>
                  <a:pt x="2141856" y="2723976"/>
                </a:lnTo>
                <a:lnTo>
                  <a:pt x="2140268" y="2721745"/>
                </a:lnTo>
                <a:lnTo>
                  <a:pt x="2137728" y="2719833"/>
                </a:lnTo>
                <a:lnTo>
                  <a:pt x="2132648" y="2715370"/>
                </a:lnTo>
                <a:lnTo>
                  <a:pt x="2126298" y="2711227"/>
                </a:lnTo>
                <a:lnTo>
                  <a:pt x="2119630" y="2707721"/>
                </a:lnTo>
                <a:lnTo>
                  <a:pt x="2111693" y="2704215"/>
                </a:lnTo>
                <a:lnTo>
                  <a:pt x="2103438" y="2701027"/>
                </a:lnTo>
                <a:lnTo>
                  <a:pt x="2094548" y="2697840"/>
                </a:lnTo>
                <a:lnTo>
                  <a:pt x="2084706" y="2694653"/>
                </a:lnTo>
                <a:lnTo>
                  <a:pt x="2074863" y="2692103"/>
                </a:lnTo>
                <a:lnTo>
                  <a:pt x="2064068" y="2689553"/>
                </a:lnTo>
                <a:lnTo>
                  <a:pt x="2042796" y="2684772"/>
                </a:lnTo>
                <a:lnTo>
                  <a:pt x="2020570" y="2680310"/>
                </a:lnTo>
                <a:lnTo>
                  <a:pt x="1998980" y="2676485"/>
                </a:lnTo>
                <a:lnTo>
                  <a:pt x="1998980" y="2594571"/>
                </a:lnTo>
                <a:lnTo>
                  <a:pt x="2018030" y="2596802"/>
                </a:lnTo>
                <a:lnTo>
                  <a:pt x="2025016" y="2598077"/>
                </a:lnTo>
                <a:lnTo>
                  <a:pt x="2032000" y="2599670"/>
                </a:lnTo>
                <a:lnTo>
                  <a:pt x="2047240" y="2603495"/>
                </a:lnTo>
                <a:lnTo>
                  <a:pt x="2061846" y="2607958"/>
                </a:lnTo>
                <a:lnTo>
                  <a:pt x="2073593" y="2612420"/>
                </a:lnTo>
                <a:lnTo>
                  <a:pt x="2080260" y="2614970"/>
                </a:lnTo>
                <a:lnTo>
                  <a:pt x="2082483" y="2616245"/>
                </a:lnTo>
                <a:lnTo>
                  <a:pt x="2083118" y="2616245"/>
                </a:lnTo>
                <a:lnTo>
                  <a:pt x="2086610" y="2618794"/>
                </a:lnTo>
                <a:lnTo>
                  <a:pt x="2088516" y="2619751"/>
                </a:lnTo>
                <a:lnTo>
                  <a:pt x="2090420" y="2621026"/>
                </a:lnTo>
                <a:lnTo>
                  <a:pt x="2095183" y="2622300"/>
                </a:lnTo>
                <a:lnTo>
                  <a:pt x="2100898" y="2622938"/>
                </a:lnTo>
                <a:lnTo>
                  <a:pt x="2106613" y="2622938"/>
                </a:lnTo>
                <a:lnTo>
                  <a:pt x="2112646" y="2622619"/>
                </a:lnTo>
                <a:lnTo>
                  <a:pt x="2118360" y="2621982"/>
                </a:lnTo>
                <a:lnTo>
                  <a:pt x="2124393" y="2620388"/>
                </a:lnTo>
                <a:lnTo>
                  <a:pt x="2129790" y="2618794"/>
                </a:lnTo>
                <a:lnTo>
                  <a:pt x="2135188" y="2616563"/>
                </a:lnTo>
                <a:lnTo>
                  <a:pt x="2139633" y="2614332"/>
                </a:lnTo>
                <a:lnTo>
                  <a:pt x="2143760" y="2612101"/>
                </a:lnTo>
                <a:lnTo>
                  <a:pt x="2146618" y="2609232"/>
                </a:lnTo>
                <a:lnTo>
                  <a:pt x="2147570" y="2607958"/>
                </a:lnTo>
                <a:lnTo>
                  <a:pt x="2148523" y="2606683"/>
                </a:lnTo>
                <a:lnTo>
                  <a:pt x="2148840" y="2605089"/>
                </a:lnTo>
                <a:lnTo>
                  <a:pt x="2148840" y="2604133"/>
                </a:lnTo>
                <a:lnTo>
                  <a:pt x="2148523" y="2602858"/>
                </a:lnTo>
                <a:lnTo>
                  <a:pt x="2148206" y="2601583"/>
                </a:lnTo>
                <a:lnTo>
                  <a:pt x="2146936" y="2600627"/>
                </a:lnTo>
                <a:lnTo>
                  <a:pt x="2145666" y="2599352"/>
                </a:lnTo>
                <a:lnTo>
                  <a:pt x="2141220" y="2596483"/>
                </a:lnTo>
                <a:lnTo>
                  <a:pt x="2136776" y="2593615"/>
                </a:lnTo>
                <a:lnTo>
                  <a:pt x="2131060" y="2591383"/>
                </a:lnTo>
                <a:lnTo>
                  <a:pt x="2125663" y="2588515"/>
                </a:lnTo>
                <a:lnTo>
                  <a:pt x="2112646" y="2583734"/>
                </a:lnTo>
                <a:lnTo>
                  <a:pt x="2098358" y="2579590"/>
                </a:lnTo>
                <a:lnTo>
                  <a:pt x="2083436" y="2575766"/>
                </a:lnTo>
                <a:lnTo>
                  <a:pt x="2067878" y="2572259"/>
                </a:lnTo>
                <a:lnTo>
                  <a:pt x="2052638" y="2569710"/>
                </a:lnTo>
                <a:lnTo>
                  <a:pt x="2038033" y="2567479"/>
                </a:lnTo>
                <a:lnTo>
                  <a:pt x="2018666" y="2565566"/>
                </a:lnTo>
                <a:lnTo>
                  <a:pt x="1998980" y="2564291"/>
                </a:lnTo>
                <a:lnTo>
                  <a:pt x="1998980" y="2546123"/>
                </a:lnTo>
                <a:lnTo>
                  <a:pt x="1998663" y="2545167"/>
                </a:lnTo>
                <a:lnTo>
                  <a:pt x="1997710" y="2543892"/>
                </a:lnTo>
                <a:lnTo>
                  <a:pt x="1996758" y="2542936"/>
                </a:lnTo>
                <a:lnTo>
                  <a:pt x="1995170" y="2542299"/>
                </a:lnTo>
                <a:lnTo>
                  <a:pt x="1992630" y="2541342"/>
                </a:lnTo>
                <a:lnTo>
                  <a:pt x="1990726" y="2540705"/>
                </a:lnTo>
                <a:lnTo>
                  <a:pt x="1987868" y="2540705"/>
                </a:lnTo>
                <a:lnTo>
                  <a:pt x="1985328" y="2540386"/>
                </a:lnTo>
                <a:lnTo>
                  <a:pt x="1938656" y="2540386"/>
                </a:lnTo>
                <a:close/>
                <a:moveTo>
                  <a:pt x="1959293" y="2522537"/>
                </a:moveTo>
                <a:lnTo>
                  <a:pt x="1982788" y="2522856"/>
                </a:lnTo>
                <a:lnTo>
                  <a:pt x="2005966" y="2523493"/>
                </a:lnTo>
                <a:lnTo>
                  <a:pt x="2028826" y="2524450"/>
                </a:lnTo>
                <a:lnTo>
                  <a:pt x="2051368" y="2526043"/>
                </a:lnTo>
                <a:lnTo>
                  <a:pt x="2073910" y="2527637"/>
                </a:lnTo>
                <a:lnTo>
                  <a:pt x="2095500" y="2529868"/>
                </a:lnTo>
                <a:lnTo>
                  <a:pt x="2116773" y="2532737"/>
                </a:lnTo>
                <a:lnTo>
                  <a:pt x="2137728" y="2535605"/>
                </a:lnTo>
                <a:lnTo>
                  <a:pt x="2158048" y="2538793"/>
                </a:lnTo>
                <a:lnTo>
                  <a:pt x="2177733" y="2542299"/>
                </a:lnTo>
                <a:lnTo>
                  <a:pt x="2197100" y="2546123"/>
                </a:lnTo>
                <a:lnTo>
                  <a:pt x="2215516" y="2550586"/>
                </a:lnTo>
                <a:lnTo>
                  <a:pt x="2233613" y="2555367"/>
                </a:lnTo>
                <a:lnTo>
                  <a:pt x="2251076" y="2560148"/>
                </a:lnTo>
                <a:lnTo>
                  <a:pt x="2267586" y="2565247"/>
                </a:lnTo>
                <a:lnTo>
                  <a:pt x="2283778" y="2570666"/>
                </a:lnTo>
                <a:lnTo>
                  <a:pt x="2298700" y="2576403"/>
                </a:lnTo>
                <a:lnTo>
                  <a:pt x="2313306" y="2582140"/>
                </a:lnTo>
                <a:lnTo>
                  <a:pt x="2326640" y="2588515"/>
                </a:lnTo>
                <a:lnTo>
                  <a:pt x="2339658" y="2594889"/>
                </a:lnTo>
                <a:lnTo>
                  <a:pt x="2351723" y="2601583"/>
                </a:lnTo>
                <a:lnTo>
                  <a:pt x="2362518" y="2608914"/>
                </a:lnTo>
                <a:lnTo>
                  <a:pt x="2372996" y="2615607"/>
                </a:lnTo>
                <a:lnTo>
                  <a:pt x="2381886" y="2622938"/>
                </a:lnTo>
                <a:lnTo>
                  <a:pt x="2390140" y="2630587"/>
                </a:lnTo>
                <a:lnTo>
                  <a:pt x="2397443" y="2638237"/>
                </a:lnTo>
                <a:lnTo>
                  <a:pt x="2403793" y="2645568"/>
                </a:lnTo>
                <a:lnTo>
                  <a:pt x="2406016" y="2649711"/>
                </a:lnTo>
                <a:lnTo>
                  <a:pt x="2408873" y="2653855"/>
                </a:lnTo>
                <a:lnTo>
                  <a:pt x="2410778" y="2657998"/>
                </a:lnTo>
                <a:lnTo>
                  <a:pt x="2412683" y="2661823"/>
                </a:lnTo>
                <a:lnTo>
                  <a:pt x="2414270" y="2665967"/>
                </a:lnTo>
                <a:lnTo>
                  <a:pt x="2415540" y="2670110"/>
                </a:lnTo>
                <a:lnTo>
                  <a:pt x="2416810" y="2674254"/>
                </a:lnTo>
                <a:lnTo>
                  <a:pt x="2417446" y="2678397"/>
                </a:lnTo>
                <a:lnTo>
                  <a:pt x="2417763" y="2682541"/>
                </a:lnTo>
                <a:lnTo>
                  <a:pt x="2417763" y="2686684"/>
                </a:lnTo>
                <a:lnTo>
                  <a:pt x="2417763" y="2691147"/>
                </a:lnTo>
                <a:lnTo>
                  <a:pt x="2417446" y="2694971"/>
                </a:lnTo>
                <a:lnTo>
                  <a:pt x="2416810" y="2699434"/>
                </a:lnTo>
                <a:lnTo>
                  <a:pt x="2415540" y="2703896"/>
                </a:lnTo>
                <a:lnTo>
                  <a:pt x="2414270" y="2707721"/>
                </a:lnTo>
                <a:lnTo>
                  <a:pt x="2412683" y="2711864"/>
                </a:lnTo>
                <a:lnTo>
                  <a:pt x="2410778" y="2716008"/>
                </a:lnTo>
                <a:lnTo>
                  <a:pt x="2408873" y="2720151"/>
                </a:lnTo>
                <a:lnTo>
                  <a:pt x="2406016" y="2723976"/>
                </a:lnTo>
                <a:lnTo>
                  <a:pt x="2403793" y="2728120"/>
                </a:lnTo>
                <a:lnTo>
                  <a:pt x="2397443" y="2735769"/>
                </a:lnTo>
                <a:lnTo>
                  <a:pt x="2390140" y="2743419"/>
                </a:lnTo>
                <a:lnTo>
                  <a:pt x="2381886" y="2751068"/>
                </a:lnTo>
                <a:lnTo>
                  <a:pt x="2372996" y="2758080"/>
                </a:lnTo>
                <a:lnTo>
                  <a:pt x="2362518" y="2765093"/>
                </a:lnTo>
                <a:lnTo>
                  <a:pt x="2351723" y="2772105"/>
                </a:lnTo>
                <a:lnTo>
                  <a:pt x="2339658" y="2778798"/>
                </a:lnTo>
                <a:lnTo>
                  <a:pt x="2326640" y="2785173"/>
                </a:lnTo>
                <a:lnTo>
                  <a:pt x="2313306" y="2791229"/>
                </a:lnTo>
                <a:lnTo>
                  <a:pt x="2298700" y="2797284"/>
                </a:lnTo>
                <a:lnTo>
                  <a:pt x="2283778" y="2803340"/>
                </a:lnTo>
                <a:lnTo>
                  <a:pt x="2267586" y="2808440"/>
                </a:lnTo>
                <a:lnTo>
                  <a:pt x="2251076" y="2813540"/>
                </a:lnTo>
                <a:lnTo>
                  <a:pt x="2233613" y="2818640"/>
                </a:lnTo>
                <a:lnTo>
                  <a:pt x="2215516" y="2823102"/>
                </a:lnTo>
                <a:lnTo>
                  <a:pt x="2197100" y="2827245"/>
                </a:lnTo>
                <a:lnTo>
                  <a:pt x="2177733" y="2831389"/>
                </a:lnTo>
                <a:lnTo>
                  <a:pt x="2158048" y="2834895"/>
                </a:lnTo>
                <a:lnTo>
                  <a:pt x="2137728" y="2838401"/>
                </a:lnTo>
                <a:lnTo>
                  <a:pt x="2116773" y="2841270"/>
                </a:lnTo>
                <a:lnTo>
                  <a:pt x="2095500" y="2844138"/>
                </a:lnTo>
                <a:lnTo>
                  <a:pt x="2073910" y="2846051"/>
                </a:lnTo>
                <a:lnTo>
                  <a:pt x="2051368" y="2847963"/>
                </a:lnTo>
                <a:lnTo>
                  <a:pt x="2028826" y="2849238"/>
                </a:lnTo>
                <a:lnTo>
                  <a:pt x="2005966" y="2850513"/>
                </a:lnTo>
                <a:lnTo>
                  <a:pt x="1982788" y="2851150"/>
                </a:lnTo>
                <a:lnTo>
                  <a:pt x="1959293" y="2851150"/>
                </a:lnTo>
                <a:lnTo>
                  <a:pt x="1935480" y="2851150"/>
                </a:lnTo>
                <a:lnTo>
                  <a:pt x="1912303" y="2850513"/>
                </a:lnTo>
                <a:lnTo>
                  <a:pt x="1889443" y="2849238"/>
                </a:lnTo>
                <a:lnTo>
                  <a:pt x="1866900" y="2847963"/>
                </a:lnTo>
                <a:lnTo>
                  <a:pt x="1844358" y="2846051"/>
                </a:lnTo>
                <a:lnTo>
                  <a:pt x="1822768" y="2844138"/>
                </a:lnTo>
                <a:lnTo>
                  <a:pt x="1801496" y="2841270"/>
                </a:lnTo>
                <a:lnTo>
                  <a:pt x="1780540" y="2838401"/>
                </a:lnTo>
                <a:lnTo>
                  <a:pt x="1760220" y="2834895"/>
                </a:lnTo>
                <a:lnTo>
                  <a:pt x="1740536" y="2831389"/>
                </a:lnTo>
                <a:lnTo>
                  <a:pt x="1721168" y="2827245"/>
                </a:lnTo>
                <a:lnTo>
                  <a:pt x="1702753" y="2823102"/>
                </a:lnTo>
                <a:lnTo>
                  <a:pt x="1684656" y="2818640"/>
                </a:lnTo>
                <a:lnTo>
                  <a:pt x="1667193" y="2813540"/>
                </a:lnTo>
                <a:lnTo>
                  <a:pt x="1650683" y="2808440"/>
                </a:lnTo>
                <a:lnTo>
                  <a:pt x="1634490" y="2803340"/>
                </a:lnTo>
                <a:lnTo>
                  <a:pt x="1619568" y="2797284"/>
                </a:lnTo>
                <a:lnTo>
                  <a:pt x="1604963" y="2791229"/>
                </a:lnTo>
                <a:lnTo>
                  <a:pt x="1591628" y="2785173"/>
                </a:lnTo>
                <a:lnTo>
                  <a:pt x="1578610" y="2778798"/>
                </a:lnTo>
                <a:lnTo>
                  <a:pt x="1566863" y="2772105"/>
                </a:lnTo>
                <a:lnTo>
                  <a:pt x="1555750" y="2765093"/>
                </a:lnTo>
                <a:lnTo>
                  <a:pt x="1545273" y="2758080"/>
                </a:lnTo>
                <a:lnTo>
                  <a:pt x="1536383" y="2751068"/>
                </a:lnTo>
                <a:lnTo>
                  <a:pt x="1528128" y="2743419"/>
                </a:lnTo>
                <a:lnTo>
                  <a:pt x="1520826" y="2735769"/>
                </a:lnTo>
                <a:lnTo>
                  <a:pt x="1514793" y="2728120"/>
                </a:lnTo>
                <a:lnTo>
                  <a:pt x="1511936" y="2723976"/>
                </a:lnTo>
                <a:lnTo>
                  <a:pt x="1509396" y="2720151"/>
                </a:lnTo>
                <a:lnTo>
                  <a:pt x="1507490" y="2716008"/>
                </a:lnTo>
                <a:lnTo>
                  <a:pt x="1505586" y="2711864"/>
                </a:lnTo>
                <a:lnTo>
                  <a:pt x="1503998" y="2707721"/>
                </a:lnTo>
                <a:lnTo>
                  <a:pt x="1502410" y="2703896"/>
                </a:lnTo>
                <a:lnTo>
                  <a:pt x="1501776" y="2699434"/>
                </a:lnTo>
                <a:lnTo>
                  <a:pt x="1500823" y="2694971"/>
                </a:lnTo>
                <a:lnTo>
                  <a:pt x="1500506" y="2691147"/>
                </a:lnTo>
                <a:lnTo>
                  <a:pt x="1500188" y="2686684"/>
                </a:lnTo>
                <a:lnTo>
                  <a:pt x="1500506" y="2682541"/>
                </a:lnTo>
                <a:lnTo>
                  <a:pt x="1500823" y="2678397"/>
                </a:lnTo>
                <a:lnTo>
                  <a:pt x="1501776" y="2674254"/>
                </a:lnTo>
                <a:lnTo>
                  <a:pt x="1502410" y="2670110"/>
                </a:lnTo>
                <a:lnTo>
                  <a:pt x="1503998" y="2665967"/>
                </a:lnTo>
                <a:lnTo>
                  <a:pt x="1505586" y="2661823"/>
                </a:lnTo>
                <a:lnTo>
                  <a:pt x="1507490" y="2657998"/>
                </a:lnTo>
                <a:lnTo>
                  <a:pt x="1509396" y="2653855"/>
                </a:lnTo>
                <a:lnTo>
                  <a:pt x="1511936" y="2649711"/>
                </a:lnTo>
                <a:lnTo>
                  <a:pt x="1514793" y="2645568"/>
                </a:lnTo>
                <a:lnTo>
                  <a:pt x="1520826" y="2638237"/>
                </a:lnTo>
                <a:lnTo>
                  <a:pt x="1528128" y="2630587"/>
                </a:lnTo>
                <a:lnTo>
                  <a:pt x="1536383" y="2622938"/>
                </a:lnTo>
                <a:lnTo>
                  <a:pt x="1545273" y="2615607"/>
                </a:lnTo>
                <a:lnTo>
                  <a:pt x="1555750" y="2608914"/>
                </a:lnTo>
                <a:lnTo>
                  <a:pt x="1566863" y="2601583"/>
                </a:lnTo>
                <a:lnTo>
                  <a:pt x="1578610" y="2594889"/>
                </a:lnTo>
                <a:lnTo>
                  <a:pt x="1591628" y="2588515"/>
                </a:lnTo>
                <a:lnTo>
                  <a:pt x="1604963" y="2582140"/>
                </a:lnTo>
                <a:lnTo>
                  <a:pt x="1619568" y="2576403"/>
                </a:lnTo>
                <a:lnTo>
                  <a:pt x="1634490" y="2570666"/>
                </a:lnTo>
                <a:lnTo>
                  <a:pt x="1650683" y="2565247"/>
                </a:lnTo>
                <a:lnTo>
                  <a:pt x="1667193" y="2560148"/>
                </a:lnTo>
                <a:lnTo>
                  <a:pt x="1684656" y="2555367"/>
                </a:lnTo>
                <a:lnTo>
                  <a:pt x="1702753" y="2550586"/>
                </a:lnTo>
                <a:lnTo>
                  <a:pt x="1721168" y="2546123"/>
                </a:lnTo>
                <a:lnTo>
                  <a:pt x="1740536" y="2542299"/>
                </a:lnTo>
                <a:lnTo>
                  <a:pt x="1760220" y="2538793"/>
                </a:lnTo>
                <a:lnTo>
                  <a:pt x="1780540" y="2535605"/>
                </a:lnTo>
                <a:lnTo>
                  <a:pt x="1801496" y="2532737"/>
                </a:lnTo>
                <a:lnTo>
                  <a:pt x="1822768" y="2529868"/>
                </a:lnTo>
                <a:lnTo>
                  <a:pt x="1844358" y="2527637"/>
                </a:lnTo>
                <a:lnTo>
                  <a:pt x="1866900" y="2526043"/>
                </a:lnTo>
                <a:lnTo>
                  <a:pt x="1889443" y="2524450"/>
                </a:lnTo>
                <a:lnTo>
                  <a:pt x="1912303" y="2523493"/>
                </a:lnTo>
                <a:lnTo>
                  <a:pt x="1935480" y="2522856"/>
                </a:lnTo>
                <a:lnTo>
                  <a:pt x="1959293" y="2522537"/>
                </a:lnTo>
                <a:close/>
                <a:moveTo>
                  <a:pt x="2854584" y="2507933"/>
                </a:moveTo>
                <a:lnTo>
                  <a:pt x="2854584" y="2625091"/>
                </a:lnTo>
                <a:lnTo>
                  <a:pt x="2873946" y="2630488"/>
                </a:lnTo>
                <a:lnTo>
                  <a:pt x="2893626" y="2636203"/>
                </a:lnTo>
                <a:lnTo>
                  <a:pt x="2914258" y="2640966"/>
                </a:lnTo>
                <a:lnTo>
                  <a:pt x="2935524" y="2645728"/>
                </a:lnTo>
                <a:lnTo>
                  <a:pt x="2935524" y="2529523"/>
                </a:lnTo>
                <a:lnTo>
                  <a:pt x="2914258" y="2524761"/>
                </a:lnTo>
                <a:lnTo>
                  <a:pt x="2893626" y="2519363"/>
                </a:lnTo>
                <a:lnTo>
                  <a:pt x="2873946" y="2513965"/>
                </a:lnTo>
                <a:lnTo>
                  <a:pt x="2854584" y="2507933"/>
                </a:lnTo>
                <a:close/>
                <a:moveTo>
                  <a:pt x="2692385" y="2444750"/>
                </a:moveTo>
                <a:lnTo>
                  <a:pt x="2692385" y="2542223"/>
                </a:lnTo>
                <a:lnTo>
                  <a:pt x="2695241" y="2545081"/>
                </a:lnTo>
                <a:lnTo>
                  <a:pt x="2698098" y="2548256"/>
                </a:lnTo>
                <a:lnTo>
                  <a:pt x="2705399" y="2554923"/>
                </a:lnTo>
                <a:lnTo>
                  <a:pt x="2714921" y="2561591"/>
                </a:lnTo>
                <a:lnTo>
                  <a:pt x="2725078" y="2568576"/>
                </a:lnTo>
                <a:lnTo>
                  <a:pt x="2737140" y="2576196"/>
                </a:lnTo>
                <a:lnTo>
                  <a:pt x="2748884" y="2582863"/>
                </a:lnTo>
                <a:lnTo>
                  <a:pt x="2761581" y="2589213"/>
                </a:lnTo>
                <a:lnTo>
                  <a:pt x="2773325" y="2595246"/>
                </a:lnTo>
                <a:lnTo>
                  <a:pt x="2773325" y="2486343"/>
                </a:lnTo>
                <a:lnTo>
                  <a:pt x="2758407" y="2480628"/>
                </a:lnTo>
                <a:lnTo>
                  <a:pt x="2744441" y="2475230"/>
                </a:lnTo>
                <a:lnTo>
                  <a:pt x="2732379" y="2469198"/>
                </a:lnTo>
                <a:lnTo>
                  <a:pt x="2721269" y="2464118"/>
                </a:lnTo>
                <a:lnTo>
                  <a:pt x="2712064" y="2458720"/>
                </a:lnTo>
                <a:lnTo>
                  <a:pt x="2704446" y="2453958"/>
                </a:lnTo>
                <a:lnTo>
                  <a:pt x="2697781" y="2449195"/>
                </a:lnTo>
                <a:lnTo>
                  <a:pt x="2692385" y="2444750"/>
                </a:lnTo>
                <a:close/>
                <a:moveTo>
                  <a:pt x="3744614" y="2439353"/>
                </a:moveTo>
                <a:lnTo>
                  <a:pt x="3737949" y="2444433"/>
                </a:lnTo>
                <a:lnTo>
                  <a:pt x="3730648" y="2449195"/>
                </a:lnTo>
                <a:lnTo>
                  <a:pt x="3722713" y="2454275"/>
                </a:lnTo>
                <a:lnTo>
                  <a:pt x="3715095" y="2459038"/>
                </a:lnTo>
                <a:lnTo>
                  <a:pt x="3706524" y="2462848"/>
                </a:lnTo>
                <a:lnTo>
                  <a:pt x="3698907" y="2466975"/>
                </a:lnTo>
                <a:lnTo>
                  <a:pt x="3691289" y="2470468"/>
                </a:lnTo>
                <a:lnTo>
                  <a:pt x="3683671" y="2473325"/>
                </a:lnTo>
                <a:lnTo>
                  <a:pt x="3683671" y="2592706"/>
                </a:lnTo>
                <a:lnTo>
                  <a:pt x="3692558" y="2588578"/>
                </a:lnTo>
                <a:lnTo>
                  <a:pt x="3701128" y="2583816"/>
                </a:lnTo>
                <a:lnTo>
                  <a:pt x="3709381" y="2579053"/>
                </a:lnTo>
                <a:lnTo>
                  <a:pt x="3717634" y="2573973"/>
                </a:lnTo>
                <a:lnTo>
                  <a:pt x="3725252" y="2568258"/>
                </a:lnTo>
                <a:lnTo>
                  <a:pt x="3732235" y="2563178"/>
                </a:lnTo>
                <a:lnTo>
                  <a:pt x="3738901" y="2557781"/>
                </a:lnTo>
                <a:lnTo>
                  <a:pt x="3744614" y="2553018"/>
                </a:lnTo>
                <a:lnTo>
                  <a:pt x="3744614" y="2439353"/>
                </a:lnTo>
                <a:close/>
                <a:moveTo>
                  <a:pt x="3151360" y="2322195"/>
                </a:moveTo>
                <a:lnTo>
                  <a:pt x="3151360" y="2437130"/>
                </a:lnTo>
                <a:lnTo>
                  <a:pt x="3174848" y="2437765"/>
                </a:lnTo>
                <a:lnTo>
                  <a:pt x="3198972" y="2437765"/>
                </a:lnTo>
                <a:lnTo>
                  <a:pt x="3215477" y="2437765"/>
                </a:lnTo>
                <a:lnTo>
                  <a:pt x="3231983" y="2437448"/>
                </a:lnTo>
                <a:lnTo>
                  <a:pt x="3231983" y="2322512"/>
                </a:lnTo>
                <a:lnTo>
                  <a:pt x="3198972" y="2323147"/>
                </a:lnTo>
                <a:lnTo>
                  <a:pt x="3174848" y="2323147"/>
                </a:lnTo>
                <a:lnTo>
                  <a:pt x="3151360" y="2322195"/>
                </a:lnTo>
                <a:close/>
                <a:moveTo>
                  <a:pt x="3815080" y="2317750"/>
                </a:moveTo>
                <a:lnTo>
                  <a:pt x="3816033" y="2325370"/>
                </a:lnTo>
                <a:lnTo>
                  <a:pt x="3816350" y="2332673"/>
                </a:lnTo>
                <a:lnTo>
                  <a:pt x="3816350" y="2483803"/>
                </a:lnTo>
                <a:lnTo>
                  <a:pt x="3816033" y="2484438"/>
                </a:lnTo>
                <a:lnTo>
                  <a:pt x="3815398" y="2493010"/>
                </a:lnTo>
                <a:lnTo>
                  <a:pt x="3814763" y="2498408"/>
                </a:lnTo>
                <a:lnTo>
                  <a:pt x="3813493" y="2504123"/>
                </a:lnTo>
                <a:lnTo>
                  <a:pt x="3811906" y="2509520"/>
                </a:lnTo>
                <a:lnTo>
                  <a:pt x="3810319" y="2514600"/>
                </a:lnTo>
                <a:lnTo>
                  <a:pt x="3808097" y="2520316"/>
                </a:lnTo>
                <a:lnTo>
                  <a:pt x="3805558" y="2525713"/>
                </a:lnTo>
                <a:lnTo>
                  <a:pt x="3803019" y="2530793"/>
                </a:lnTo>
                <a:lnTo>
                  <a:pt x="3799844" y="2536508"/>
                </a:lnTo>
                <a:lnTo>
                  <a:pt x="3796036" y="2541588"/>
                </a:lnTo>
                <a:lnTo>
                  <a:pt x="3792226" y="2546668"/>
                </a:lnTo>
                <a:lnTo>
                  <a:pt x="3788418" y="2551748"/>
                </a:lnTo>
                <a:lnTo>
                  <a:pt x="3783974" y="2556828"/>
                </a:lnTo>
                <a:lnTo>
                  <a:pt x="3779212" y="2561591"/>
                </a:lnTo>
                <a:lnTo>
                  <a:pt x="3774134" y="2566671"/>
                </a:lnTo>
                <a:lnTo>
                  <a:pt x="3768420" y="2571433"/>
                </a:lnTo>
                <a:lnTo>
                  <a:pt x="3763024" y="2576513"/>
                </a:lnTo>
                <a:lnTo>
                  <a:pt x="3750963" y="2586038"/>
                </a:lnTo>
                <a:lnTo>
                  <a:pt x="3737314" y="2595246"/>
                </a:lnTo>
                <a:lnTo>
                  <a:pt x="3722713" y="2604136"/>
                </a:lnTo>
                <a:lnTo>
                  <a:pt x="3707477" y="2613026"/>
                </a:lnTo>
                <a:lnTo>
                  <a:pt x="3690971" y="2621281"/>
                </a:lnTo>
                <a:lnTo>
                  <a:pt x="3673513" y="2628901"/>
                </a:lnTo>
                <a:lnTo>
                  <a:pt x="3655103" y="2636838"/>
                </a:lnTo>
                <a:lnTo>
                  <a:pt x="3635424" y="2644458"/>
                </a:lnTo>
                <a:lnTo>
                  <a:pt x="3615109" y="2651443"/>
                </a:lnTo>
                <a:lnTo>
                  <a:pt x="3593842" y="2658111"/>
                </a:lnTo>
                <a:lnTo>
                  <a:pt x="3571941" y="2664461"/>
                </a:lnTo>
                <a:lnTo>
                  <a:pt x="3549087" y="2670493"/>
                </a:lnTo>
                <a:lnTo>
                  <a:pt x="3525281" y="2675891"/>
                </a:lnTo>
                <a:lnTo>
                  <a:pt x="3501157" y="2680971"/>
                </a:lnTo>
                <a:lnTo>
                  <a:pt x="3476082" y="2685733"/>
                </a:lnTo>
                <a:lnTo>
                  <a:pt x="3450371" y="2689861"/>
                </a:lnTo>
                <a:lnTo>
                  <a:pt x="3424343" y="2693671"/>
                </a:lnTo>
                <a:lnTo>
                  <a:pt x="3397680" y="2697163"/>
                </a:lnTo>
                <a:lnTo>
                  <a:pt x="3370065" y="2700021"/>
                </a:lnTo>
                <a:lnTo>
                  <a:pt x="3341815" y="2702561"/>
                </a:lnTo>
                <a:lnTo>
                  <a:pt x="3313565" y="2704466"/>
                </a:lnTo>
                <a:lnTo>
                  <a:pt x="3284680" y="2705736"/>
                </a:lnTo>
                <a:lnTo>
                  <a:pt x="3255478" y="2706371"/>
                </a:lnTo>
                <a:lnTo>
                  <a:pt x="3225959" y="2706688"/>
                </a:lnTo>
                <a:lnTo>
                  <a:pt x="3195487" y="2706371"/>
                </a:lnTo>
                <a:lnTo>
                  <a:pt x="3165650" y="2705736"/>
                </a:lnTo>
                <a:lnTo>
                  <a:pt x="3136130" y="2704148"/>
                </a:lnTo>
                <a:lnTo>
                  <a:pt x="3106928" y="2701926"/>
                </a:lnTo>
                <a:lnTo>
                  <a:pt x="3078678" y="2699703"/>
                </a:lnTo>
                <a:lnTo>
                  <a:pt x="3050428" y="2696528"/>
                </a:lnTo>
                <a:lnTo>
                  <a:pt x="3022813" y="2693353"/>
                </a:lnTo>
                <a:lnTo>
                  <a:pt x="2996150" y="2688908"/>
                </a:lnTo>
                <a:lnTo>
                  <a:pt x="2970122" y="2684781"/>
                </a:lnTo>
                <a:lnTo>
                  <a:pt x="2944729" y="2680018"/>
                </a:lnTo>
                <a:lnTo>
                  <a:pt x="2919971" y="2674303"/>
                </a:lnTo>
                <a:lnTo>
                  <a:pt x="2895847" y="2668588"/>
                </a:lnTo>
                <a:lnTo>
                  <a:pt x="2872994" y="2662556"/>
                </a:lnTo>
                <a:lnTo>
                  <a:pt x="2850775" y="2655888"/>
                </a:lnTo>
                <a:lnTo>
                  <a:pt x="2829190" y="2648903"/>
                </a:lnTo>
                <a:lnTo>
                  <a:pt x="2808876" y="2641601"/>
                </a:lnTo>
                <a:lnTo>
                  <a:pt x="2789196" y="2633663"/>
                </a:lnTo>
                <a:lnTo>
                  <a:pt x="2770469" y="2625408"/>
                </a:lnTo>
                <a:lnTo>
                  <a:pt x="2753328" y="2617153"/>
                </a:lnTo>
                <a:lnTo>
                  <a:pt x="2736823" y="2608581"/>
                </a:lnTo>
                <a:lnTo>
                  <a:pt x="2721269" y="2599373"/>
                </a:lnTo>
                <a:lnTo>
                  <a:pt x="2706986" y="2590483"/>
                </a:lnTo>
                <a:lnTo>
                  <a:pt x="2693972" y="2580641"/>
                </a:lnTo>
                <a:lnTo>
                  <a:pt x="2688258" y="2575878"/>
                </a:lnTo>
                <a:lnTo>
                  <a:pt x="2682227" y="2570798"/>
                </a:lnTo>
                <a:lnTo>
                  <a:pt x="2676831" y="2566036"/>
                </a:lnTo>
                <a:lnTo>
                  <a:pt x="2671753" y="2560956"/>
                </a:lnTo>
                <a:lnTo>
                  <a:pt x="2666991" y="2555558"/>
                </a:lnTo>
                <a:lnTo>
                  <a:pt x="2662548" y="2550161"/>
                </a:lnTo>
                <a:lnTo>
                  <a:pt x="2658104" y="2545081"/>
                </a:lnTo>
                <a:lnTo>
                  <a:pt x="2654612" y="2540001"/>
                </a:lnTo>
                <a:lnTo>
                  <a:pt x="2651121" y="2534286"/>
                </a:lnTo>
                <a:lnTo>
                  <a:pt x="2647947" y="2528888"/>
                </a:lnTo>
                <a:lnTo>
                  <a:pt x="2645090" y="2523808"/>
                </a:lnTo>
                <a:lnTo>
                  <a:pt x="2642868" y="2518093"/>
                </a:lnTo>
                <a:lnTo>
                  <a:pt x="2640329" y="2512695"/>
                </a:lnTo>
                <a:lnTo>
                  <a:pt x="2638742" y="2506663"/>
                </a:lnTo>
                <a:lnTo>
                  <a:pt x="2637789" y="2501265"/>
                </a:lnTo>
                <a:lnTo>
                  <a:pt x="2636520" y="2495868"/>
                </a:lnTo>
                <a:lnTo>
                  <a:pt x="2636202" y="2489835"/>
                </a:lnTo>
                <a:lnTo>
                  <a:pt x="2635885" y="2484438"/>
                </a:lnTo>
                <a:lnTo>
                  <a:pt x="2635250" y="2484438"/>
                </a:lnTo>
                <a:lnTo>
                  <a:pt x="2635250" y="2375535"/>
                </a:lnTo>
                <a:lnTo>
                  <a:pt x="2646360" y="2383790"/>
                </a:lnTo>
                <a:lnTo>
                  <a:pt x="2657786" y="2392045"/>
                </a:lnTo>
                <a:lnTo>
                  <a:pt x="2670166" y="2399983"/>
                </a:lnTo>
                <a:lnTo>
                  <a:pt x="2683180" y="2407285"/>
                </a:lnTo>
                <a:lnTo>
                  <a:pt x="2696511" y="2414905"/>
                </a:lnTo>
                <a:lnTo>
                  <a:pt x="2710160" y="2421890"/>
                </a:lnTo>
                <a:lnTo>
                  <a:pt x="2724761" y="2429193"/>
                </a:lnTo>
                <a:lnTo>
                  <a:pt x="2740314" y="2435860"/>
                </a:lnTo>
                <a:lnTo>
                  <a:pt x="2755550" y="2442210"/>
                </a:lnTo>
                <a:lnTo>
                  <a:pt x="2771738" y="2448243"/>
                </a:lnTo>
                <a:lnTo>
                  <a:pt x="2788244" y="2453958"/>
                </a:lnTo>
                <a:lnTo>
                  <a:pt x="2805384" y="2459673"/>
                </a:lnTo>
                <a:lnTo>
                  <a:pt x="2822525" y="2465070"/>
                </a:lnTo>
                <a:lnTo>
                  <a:pt x="2840300" y="2470150"/>
                </a:lnTo>
                <a:lnTo>
                  <a:pt x="2858393" y="2474913"/>
                </a:lnTo>
                <a:lnTo>
                  <a:pt x="2877120" y="2479675"/>
                </a:lnTo>
                <a:lnTo>
                  <a:pt x="2895530" y="2483803"/>
                </a:lnTo>
                <a:lnTo>
                  <a:pt x="2914892" y="2487930"/>
                </a:lnTo>
                <a:lnTo>
                  <a:pt x="2934255" y="2491423"/>
                </a:lnTo>
                <a:lnTo>
                  <a:pt x="2953617" y="2494915"/>
                </a:lnTo>
                <a:lnTo>
                  <a:pt x="2973614" y="2498090"/>
                </a:lnTo>
                <a:lnTo>
                  <a:pt x="2993294" y="2501265"/>
                </a:lnTo>
                <a:lnTo>
                  <a:pt x="3013926" y="2503488"/>
                </a:lnTo>
                <a:lnTo>
                  <a:pt x="3033923" y="2506028"/>
                </a:lnTo>
                <a:lnTo>
                  <a:pt x="3054555" y="2508250"/>
                </a:lnTo>
                <a:lnTo>
                  <a:pt x="3074869" y="2509838"/>
                </a:lnTo>
                <a:lnTo>
                  <a:pt x="3095819" y="2511425"/>
                </a:lnTo>
                <a:lnTo>
                  <a:pt x="3116451" y="2512695"/>
                </a:lnTo>
                <a:lnTo>
                  <a:pt x="3137400" y="2513965"/>
                </a:lnTo>
                <a:lnTo>
                  <a:pt x="3158032" y="2514600"/>
                </a:lnTo>
                <a:lnTo>
                  <a:pt x="3178981" y="2514918"/>
                </a:lnTo>
                <a:lnTo>
                  <a:pt x="3199613" y="2514918"/>
                </a:lnTo>
                <a:lnTo>
                  <a:pt x="3224372" y="2514918"/>
                </a:lnTo>
                <a:lnTo>
                  <a:pt x="3249765" y="2514283"/>
                </a:lnTo>
                <a:lnTo>
                  <a:pt x="3274523" y="2513330"/>
                </a:lnTo>
                <a:lnTo>
                  <a:pt x="3299282" y="2511743"/>
                </a:lnTo>
                <a:lnTo>
                  <a:pt x="3324040" y="2510473"/>
                </a:lnTo>
                <a:lnTo>
                  <a:pt x="3348481" y="2507933"/>
                </a:lnTo>
                <a:lnTo>
                  <a:pt x="3372922" y="2505710"/>
                </a:lnTo>
                <a:lnTo>
                  <a:pt x="3397680" y="2502535"/>
                </a:lnTo>
                <a:lnTo>
                  <a:pt x="3421486" y="2499360"/>
                </a:lnTo>
                <a:lnTo>
                  <a:pt x="3445292" y="2495233"/>
                </a:lnTo>
                <a:lnTo>
                  <a:pt x="3468464" y="2491423"/>
                </a:lnTo>
                <a:lnTo>
                  <a:pt x="3491635" y="2486978"/>
                </a:lnTo>
                <a:lnTo>
                  <a:pt x="3514171" y="2481898"/>
                </a:lnTo>
                <a:lnTo>
                  <a:pt x="3536390" y="2476818"/>
                </a:lnTo>
                <a:lnTo>
                  <a:pt x="3557974" y="2471420"/>
                </a:lnTo>
                <a:lnTo>
                  <a:pt x="3579241" y="2465070"/>
                </a:lnTo>
                <a:lnTo>
                  <a:pt x="3599873" y="2458720"/>
                </a:lnTo>
                <a:lnTo>
                  <a:pt x="3619870" y="2452053"/>
                </a:lnTo>
                <a:lnTo>
                  <a:pt x="3639233" y="2444750"/>
                </a:lnTo>
                <a:lnTo>
                  <a:pt x="3657643" y="2437448"/>
                </a:lnTo>
                <a:lnTo>
                  <a:pt x="3676053" y="2429510"/>
                </a:lnTo>
                <a:lnTo>
                  <a:pt x="3692876" y="2421255"/>
                </a:lnTo>
                <a:lnTo>
                  <a:pt x="3709381" y="2412365"/>
                </a:lnTo>
                <a:lnTo>
                  <a:pt x="3724935" y="2403475"/>
                </a:lnTo>
                <a:lnTo>
                  <a:pt x="3739853" y="2393950"/>
                </a:lnTo>
                <a:lnTo>
                  <a:pt x="3753502" y="2384108"/>
                </a:lnTo>
                <a:lnTo>
                  <a:pt x="3766198" y="2374265"/>
                </a:lnTo>
                <a:lnTo>
                  <a:pt x="3772547" y="2368550"/>
                </a:lnTo>
                <a:lnTo>
                  <a:pt x="3777943" y="2363470"/>
                </a:lnTo>
                <a:lnTo>
                  <a:pt x="3783656" y="2358073"/>
                </a:lnTo>
                <a:lnTo>
                  <a:pt x="3789052" y="2352675"/>
                </a:lnTo>
                <a:lnTo>
                  <a:pt x="3793814" y="2346960"/>
                </a:lnTo>
                <a:lnTo>
                  <a:pt x="3798575" y="2341563"/>
                </a:lnTo>
                <a:lnTo>
                  <a:pt x="3803336" y="2335530"/>
                </a:lnTo>
                <a:lnTo>
                  <a:pt x="3807145" y="2329498"/>
                </a:lnTo>
                <a:lnTo>
                  <a:pt x="3811271" y="2323783"/>
                </a:lnTo>
                <a:lnTo>
                  <a:pt x="3815080" y="2317750"/>
                </a:lnTo>
                <a:close/>
                <a:moveTo>
                  <a:pt x="2989478" y="2307907"/>
                </a:moveTo>
                <a:lnTo>
                  <a:pt x="2989478" y="2423478"/>
                </a:lnTo>
                <a:lnTo>
                  <a:pt x="3009158" y="2426018"/>
                </a:lnTo>
                <a:lnTo>
                  <a:pt x="3029472" y="2428240"/>
                </a:lnTo>
                <a:lnTo>
                  <a:pt x="3049469" y="2430780"/>
                </a:lnTo>
                <a:lnTo>
                  <a:pt x="3070419" y="2432685"/>
                </a:lnTo>
                <a:lnTo>
                  <a:pt x="3070419" y="2317432"/>
                </a:lnTo>
                <a:lnTo>
                  <a:pt x="3049469" y="2315527"/>
                </a:lnTo>
                <a:lnTo>
                  <a:pt x="3029472" y="2313305"/>
                </a:lnTo>
                <a:lnTo>
                  <a:pt x="3009158" y="2310765"/>
                </a:lnTo>
                <a:lnTo>
                  <a:pt x="2989478" y="2307907"/>
                </a:lnTo>
                <a:close/>
                <a:moveTo>
                  <a:pt x="2827597" y="2271395"/>
                </a:moveTo>
                <a:lnTo>
                  <a:pt x="2827597" y="2388553"/>
                </a:lnTo>
                <a:lnTo>
                  <a:pt x="2846959" y="2393950"/>
                </a:lnTo>
                <a:lnTo>
                  <a:pt x="2866956" y="2399665"/>
                </a:lnTo>
                <a:lnTo>
                  <a:pt x="2887588" y="2404428"/>
                </a:lnTo>
                <a:lnTo>
                  <a:pt x="2908220" y="2408873"/>
                </a:lnTo>
                <a:lnTo>
                  <a:pt x="2908220" y="2292985"/>
                </a:lnTo>
                <a:lnTo>
                  <a:pt x="2887588" y="2288222"/>
                </a:lnTo>
                <a:lnTo>
                  <a:pt x="2866956" y="2282825"/>
                </a:lnTo>
                <a:lnTo>
                  <a:pt x="2846959" y="2277110"/>
                </a:lnTo>
                <a:lnTo>
                  <a:pt x="2827597" y="2271395"/>
                </a:lnTo>
                <a:close/>
                <a:moveTo>
                  <a:pt x="3717945" y="2227897"/>
                </a:moveTo>
                <a:lnTo>
                  <a:pt x="3711914" y="2232025"/>
                </a:lnTo>
                <a:lnTo>
                  <a:pt x="3704931" y="2235517"/>
                </a:lnTo>
                <a:lnTo>
                  <a:pt x="3696678" y="2239327"/>
                </a:lnTo>
                <a:lnTo>
                  <a:pt x="3688425" y="2242820"/>
                </a:lnTo>
                <a:lnTo>
                  <a:pt x="3671285" y="2249487"/>
                </a:lnTo>
                <a:lnTo>
                  <a:pt x="3656684" y="2255202"/>
                </a:lnTo>
                <a:lnTo>
                  <a:pt x="3656684" y="2356167"/>
                </a:lnTo>
                <a:lnTo>
                  <a:pt x="3665254" y="2351722"/>
                </a:lnTo>
                <a:lnTo>
                  <a:pt x="3674142" y="2347595"/>
                </a:lnTo>
                <a:lnTo>
                  <a:pt x="3682394" y="2342197"/>
                </a:lnTo>
                <a:lnTo>
                  <a:pt x="3690647" y="2337117"/>
                </a:lnTo>
                <a:lnTo>
                  <a:pt x="3698582" y="2331720"/>
                </a:lnTo>
                <a:lnTo>
                  <a:pt x="3705566" y="2326640"/>
                </a:lnTo>
                <a:lnTo>
                  <a:pt x="3711914" y="2321560"/>
                </a:lnTo>
                <a:lnTo>
                  <a:pt x="3717945" y="2316162"/>
                </a:lnTo>
                <a:lnTo>
                  <a:pt x="3717945" y="2227897"/>
                </a:lnTo>
                <a:close/>
                <a:moveTo>
                  <a:pt x="2665715" y="2187575"/>
                </a:moveTo>
                <a:lnTo>
                  <a:pt x="2665715" y="2305685"/>
                </a:lnTo>
                <a:lnTo>
                  <a:pt x="2668254" y="2308542"/>
                </a:lnTo>
                <a:lnTo>
                  <a:pt x="2671429" y="2311717"/>
                </a:lnTo>
                <a:lnTo>
                  <a:pt x="2678729" y="2318385"/>
                </a:lnTo>
                <a:lnTo>
                  <a:pt x="2687934" y="2325052"/>
                </a:lnTo>
                <a:lnTo>
                  <a:pt x="2698726" y="2332037"/>
                </a:lnTo>
                <a:lnTo>
                  <a:pt x="2710153" y="2339657"/>
                </a:lnTo>
                <a:lnTo>
                  <a:pt x="2722215" y="2346325"/>
                </a:lnTo>
                <a:lnTo>
                  <a:pt x="2734594" y="2352675"/>
                </a:lnTo>
                <a:lnTo>
                  <a:pt x="2746656" y="2358390"/>
                </a:lnTo>
                <a:lnTo>
                  <a:pt x="2746656" y="2239327"/>
                </a:lnTo>
                <a:lnTo>
                  <a:pt x="2734594" y="2233612"/>
                </a:lnTo>
                <a:lnTo>
                  <a:pt x="2723167" y="2227580"/>
                </a:lnTo>
                <a:lnTo>
                  <a:pt x="2712058" y="2221230"/>
                </a:lnTo>
                <a:lnTo>
                  <a:pt x="2701583" y="2214562"/>
                </a:lnTo>
                <a:lnTo>
                  <a:pt x="2691743" y="2208212"/>
                </a:lnTo>
                <a:lnTo>
                  <a:pt x="2682538" y="2201545"/>
                </a:lnTo>
                <a:lnTo>
                  <a:pt x="2673650" y="2194560"/>
                </a:lnTo>
                <a:lnTo>
                  <a:pt x="2665715" y="2187575"/>
                </a:lnTo>
                <a:close/>
                <a:moveTo>
                  <a:pt x="2609850" y="2081212"/>
                </a:moveTo>
                <a:lnTo>
                  <a:pt x="2613342" y="2087245"/>
                </a:lnTo>
                <a:lnTo>
                  <a:pt x="2617468" y="2092960"/>
                </a:lnTo>
                <a:lnTo>
                  <a:pt x="2621594" y="2098675"/>
                </a:lnTo>
                <a:lnTo>
                  <a:pt x="2626038" y="2104390"/>
                </a:lnTo>
                <a:lnTo>
                  <a:pt x="2631117" y="2110105"/>
                </a:lnTo>
                <a:lnTo>
                  <a:pt x="2635878" y="2115502"/>
                </a:lnTo>
                <a:lnTo>
                  <a:pt x="2641274" y="2120900"/>
                </a:lnTo>
                <a:lnTo>
                  <a:pt x="2646988" y="2126615"/>
                </a:lnTo>
                <a:lnTo>
                  <a:pt x="2658732" y="2136775"/>
                </a:lnTo>
                <a:lnTo>
                  <a:pt x="2671746" y="2146935"/>
                </a:lnTo>
                <a:lnTo>
                  <a:pt x="2685712" y="2157095"/>
                </a:lnTo>
                <a:lnTo>
                  <a:pt x="2700631" y="2165985"/>
                </a:lnTo>
                <a:lnTo>
                  <a:pt x="2715867" y="2175192"/>
                </a:lnTo>
                <a:lnTo>
                  <a:pt x="2732372" y="2183765"/>
                </a:lnTo>
                <a:lnTo>
                  <a:pt x="2749830" y="2192020"/>
                </a:lnTo>
                <a:lnTo>
                  <a:pt x="2767923" y="2199957"/>
                </a:lnTo>
                <a:lnTo>
                  <a:pt x="2786650" y="2207895"/>
                </a:lnTo>
                <a:lnTo>
                  <a:pt x="2805695" y="2214880"/>
                </a:lnTo>
                <a:lnTo>
                  <a:pt x="2826009" y="2221547"/>
                </a:lnTo>
                <a:lnTo>
                  <a:pt x="2846959" y="2227897"/>
                </a:lnTo>
                <a:lnTo>
                  <a:pt x="2867591" y="2234247"/>
                </a:lnTo>
                <a:lnTo>
                  <a:pt x="2889492" y="2239645"/>
                </a:lnTo>
                <a:lnTo>
                  <a:pt x="2912029" y="2245042"/>
                </a:lnTo>
                <a:lnTo>
                  <a:pt x="2934248" y="2250122"/>
                </a:lnTo>
                <a:lnTo>
                  <a:pt x="2957102" y="2254250"/>
                </a:lnTo>
                <a:lnTo>
                  <a:pt x="2980908" y="2258695"/>
                </a:lnTo>
                <a:lnTo>
                  <a:pt x="3004396" y="2262187"/>
                </a:lnTo>
                <a:lnTo>
                  <a:pt x="3028203" y="2265680"/>
                </a:lnTo>
                <a:lnTo>
                  <a:pt x="3052644" y="2268537"/>
                </a:lnTo>
                <a:lnTo>
                  <a:pt x="3077084" y="2271395"/>
                </a:lnTo>
                <a:lnTo>
                  <a:pt x="3101525" y="2273300"/>
                </a:lnTo>
                <a:lnTo>
                  <a:pt x="3125966" y="2275205"/>
                </a:lnTo>
                <a:lnTo>
                  <a:pt x="3150725" y="2276792"/>
                </a:lnTo>
                <a:lnTo>
                  <a:pt x="3175800" y="2277745"/>
                </a:lnTo>
                <a:lnTo>
                  <a:pt x="3200559" y="2278380"/>
                </a:lnTo>
                <a:lnTo>
                  <a:pt x="3225317" y="2278380"/>
                </a:lnTo>
                <a:lnTo>
                  <a:pt x="3246266" y="2278380"/>
                </a:lnTo>
                <a:lnTo>
                  <a:pt x="3267216" y="2278062"/>
                </a:lnTo>
                <a:lnTo>
                  <a:pt x="3288165" y="2277110"/>
                </a:lnTo>
                <a:lnTo>
                  <a:pt x="3308797" y="2276157"/>
                </a:lnTo>
                <a:lnTo>
                  <a:pt x="3329429" y="2274887"/>
                </a:lnTo>
                <a:lnTo>
                  <a:pt x="3350378" y="2273300"/>
                </a:lnTo>
                <a:lnTo>
                  <a:pt x="3371010" y="2271712"/>
                </a:lnTo>
                <a:lnTo>
                  <a:pt x="3391325" y="2269807"/>
                </a:lnTo>
                <a:lnTo>
                  <a:pt x="3411957" y="2267267"/>
                </a:lnTo>
                <a:lnTo>
                  <a:pt x="3431954" y="2264727"/>
                </a:lnTo>
                <a:lnTo>
                  <a:pt x="3451951" y="2261870"/>
                </a:lnTo>
                <a:lnTo>
                  <a:pt x="3471948" y="2258695"/>
                </a:lnTo>
                <a:lnTo>
                  <a:pt x="3491628" y="2255202"/>
                </a:lnTo>
                <a:lnTo>
                  <a:pt x="3510990" y="2251710"/>
                </a:lnTo>
                <a:lnTo>
                  <a:pt x="3530035" y="2247582"/>
                </a:lnTo>
                <a:lnTo>
                  <a:pt x="3548763" y="2243455"/>
                </a:lnTo>
                <a:lnTo>
                  <a:pt x="3567173" y="2239010"/>
                </a:lnTo>
                <a:lnTo>
                  <a:pt x="3585265" y="2233930"/>
                </a:lnTo>
                <a:lnTo>
                  <a:pt x="3603041" y="2229167"/>
                </a:lnTo>
                <a:lnTo>
                  <a:pt x="3620498" y="2223452"/>
                </a:lnTo>
                <a:lnTo>
                  <a:pt x="3637004" y="2218055"/>
                </a:lnTo>
                <a:lnTo>
                  <a:pt x="3653510" y="2212022"/>
                </a:lnTo>
                <a:lnTo>
                  <a:pt x="3669698" y="2206307"/>
                </a:lnTo>
                <a:lnTo>
                  <a:pt x="3685251" y="2199957"/>
                </a:lnTo>
                <a:lnTo>
                  <a:pt x="3700170" y="2193290"/>
                </a:lnTo>
                <a:lnTo>
                  <a:pt x="3714770" y="2185987"/>
                </a:lnTo>
                <a:lnTo>
                  <a:pt x="3728419" y="2179002"/>
                </a:lnTo>
                <a:lnTo>
                  <a:pt x="3741751" y="2171382"/>
                </a:lnTo>
                <a:lnTo>
                  <a:pt x="3754765" y="2164080"/>
                </a:lnTo>
                <a:lnTo>
                  <a:pt x="3767144" y="2156142"/>
                </a:lnTo>
                <a:lnTo>
                  <a:pt x="3778571" y="2147887"/>
                </a:lnTo>
                <a:lnTo>
                  <a:pt x="3789363" y="2139632"/>
                </a:lnTo>
                <a:lnTo>
                  <a:pt x="3789363" y="2247265"/>
                </a:lnTo>
                <a:lnTo>
                  <a:pt x="3788728" y="2247582"/>
                </a:lnTo>
                <a:lnTo>
                  <a:pt x="3788728" y="2252027"/>
                </a:lnTo>
                <a:lnTo>
                  <a:pt x="3788411" y="2256472"/>
                </a:lnTo>
                <a:lnTo>
                  <a:pt x="3787776" y="2261870"/>
                </a:lnTo>
                <a:lnTo>
                  <a:pt x="3786506" y="2267267"/>
                </a:lnTo>
                <a:lnTo>
                  <a:pt x="3785237" y="2272982"/>
                </a:lnTo>
                <a:lnTo>
                  <a:pt x="3783332" y="2278062"/>
                </a:lnTo>
                <a:lnTo>
                  <a:pt x="3781428" y="2283460"/>
                </a:lnTo>
                <a:lnTo>
                  <a:pt x="3778571" y="2289175"/>
                </a:lnTo>
                <a:lnTo>
                  <a:pt x="3775714" y="2294255"/>
                </a:lnTo>
                <a:lnTo>
                  <a:pt x="3772540" y="2299335"/>
                </a:lnTo>
                <a:lnTo>
                  <a:pt x="3769048" y="2304732"/>
                </a:lnTo>
                <a:lnTo>
                  <a:pt x="3765557" y="2310130"/>
                </a:lnTo>
                <a:lnTo>
                  <a:pt x="3761113" y="2315210"/>
                </a:lnTo>
                <a:lnTo>
                  <a:pt x="3756987" y="2320290"/>
                </a:lnTo>
                <a:lnTo>
                  <a:pt x="3752226" y="2325052"/>
                </a:lnTo>
                <a:lnTo>
                  <a:pt x="3747147" y="2330132"/>
                </a:lnTo>
                <a:lnTo>
                  <a:pt x="3741433" y="2334895"/>
                </a:lnTo>
                <a:lnTo>
                  <a:pt x="3736037" y="2339975"/>
                </a:lnTo>
                <a:lnTo>
                  <a:pt x="3723658" y="2349500"/>
                </a:lnTo>
                <a:lnTo>
                  <a:pt x="3710327" y="2358390"/>
                </a:lnTo>
                <a:lnTo>
                  <a:pt x="3696043" y="2367598"/>
                </a:lnTo>
                <a:lnTo>
                  <a:pt x="3680490" y="2376170"/>
                </a:lnTo>
                <a:lnTo>
                  <a:pt x="3663667" y="2384425"/>
                </a:lnTo>
                <a:lnTo>
                  <a:pt x="3646526" y="2392363"/>
                </a:lnTo>
                <a:lnTo>
                  <a:pt x="3627799" y="2400300"/>
                </a:lnTo>
                <a:lnTo>
                  <a:pt x="3608754" y="2407920"/>
                </a:lnTo>
                <a:lnTo>
                  <a:pt x="3588122" y="2414905"/>
                </a:lnTo>
                <a:lnTo>
                  <a:pt x="3566855" y="2421573"/>
                </a:lnTo>
                <a:lnTo>
                  <a:pt x="3544636" y="2427923"/>
                </a:lnTo>
                <a:lnTo>
                  <a:pt x="3522417" y="2433955"/>
                </a:lnTo>
                <a:lnTo>
                  <a:pt x="3498611" y="2439353"/>
                </a:lnTo>
                <a:lnTo>
                  <a:pt x="3474170" y="2444433"/>
                </a:lnTo>
                <a:lnTo>
                  <a:pt x="3449412" y="2449195"/>
                </a:lnTo>
                <a:lnTo>
                  <a:pt x="3423701" y="2453323"/>
                </a:lnTo>
                <a:lnTo>
                  <a:pt x="3397356" y="2457133"/>
                </a:lnTo>
                <a:lnTo>
                  <a:pt x="3370376" y="2460625"/>
                </a:lnTo>
                <a:lnTo>
                  <a:pt x="3343395" y="2463483"/>
                </a:lnTo>
                <a:lnTo>
                  <a:pt x="3315146" y="2465705"/>
                </a:lnTo>
                <a:lnTo>
                  <a:pt x="3286896" y="2467928"/>
                </a:lnTo>
                <a:lnTo>
                  <a:pt x="3258011" y="2468880"/>
                </a:lnTo>
                <a:lnTo>
                  <a:pt x="3228491" y="2469833"/>
                </a:lnTo>
                <a:lnTo>
                  <a:pt x="3198972" y="2470150"/>
                </a:lnTo>
                <a:lnTo>
                  <a:pt x="3168500" y="2469833"/>
                </a:lnTo>
                <a:lnTo>
                  <a:pt x="3138663" y="2468880"/>
                </a:lnTo>
                <a:lnTo>
                  <a:pt x="3109143" y="2467293"/>
                </a:lnTo>
                <a:lnTo>
                  <a:pt x="3080259" y="2465388"/>
                </a:lnTo>
                <a:lnTo>
                  <a:pt x="3051374" y="2463165"/>
                </a:lnTo>
                <a:lnTo>
                  <a:pt x="3023441" y="2459990"/>
                </a:lnTo>
                <a:lnTo>
                  <a:pt x="2996144" y="2456815"/>
                </a:lnTo>
                <a:lnTo>
                  <a:pt x="2969481" y="2452370"/>
                </a:lnTo>
                <a:lnTo>
                  <a:pt x="2943453" y="2447925"/>
                </a:lnTo>
                <a:lnTo>
                  <a:pt x="2917742" y="2443480"/>
                </a:lnTo>
                <a:lnTo>
                  <a:pt x="2892984" y="2437765"/>
                </a:lnTo>
                <a:lnTo>
                  <a:pt x="2869178" y="2432050"/>
                </a:lnTo>
                <a:lnTo>
                  <a:pt x="2846007" y="2426018"/>
                </a:lnTo>
                <a:lnTo>
                  <a:pt x="2823470" y="2419350"/>
                </a:lnTo>
                <a:lnTo>
                  <a:pt x="2802203" y="2412048"/>
                </a:lnTo>
                <a:lnTo>
                  <a:pt x="2781889" y="2405063"/>
                </a:lnTo>
                <a:lnTo>
                  <a:pt x="2762527" y="2397125"/>
                </a:lnTo>
                <a:lnTo>
                  <a:pt x="2743799" y="2389188"/>
                </a:lnTo>
                <a:lnTo>
                  <a:pt x="2726024" y="2380615"/>
                </a:lnTo>
                <a:lnTo>
                  <a:pt x="2709518" y="2372043"/>
                </a:lnTo>
                <a:lnTo>
                  <a:pt x="2694600" y="2362835"/>
                </a:lnTo>
                <a:lnTo>
                  <a:pt x="2679999" y="2353945"/>
                </a:lnTo>
                <a:lnTo>
                  <a:pt x="2666985" y="2343785"/>
                </a:lnTo>
                <a:lnTo>
                  <a:pt x="2660954" y="2339340"/>
                </a:lnTo>
                <a:lnTo>
                  <a:pt x="2655240" y="2333942"/>
                </a:lnTo>
                <a:lnTo>
                  <a:pt x="2650162" y="2328862"/>
                </a:lnTo>
                <a:lnTo>
                  <a:pt x="2645083" y="2324100"/>
                </a:lnTo>
                <a:lnTo>
                  <a:pt x="2639687" y="2319020"/>
                </a:lnTo>
                <a:lnTo>
                  <a:pt x="2635561" y="2313622"/>
                </a:lnTo>
                <a:lnTo>
                  <a:pt x="2631434" y="2308542"/>
                </a:lnTo>
                <a:lnTo>
                  <a:pt x="2627625" y="2303145"/>
                </a:lnTo>
                <a:lnTo>
                  <a:pt x="2624134" y="2297747"/>
                </a:lnTo>
                <a:lnTo>
                  <a:pt x="2620960" y="2292350"/>
                </a:lnTo>
                <a:lnTo>
                  <a:pt x="2618103" y="2286635"/>
                </a:lnTo>
                <a:lnTo>
                  <a:pt x="2615881" y="2281555"/>
                </a:lnTo>
                <a:lnTo>
                  <a:pt x="2613659" y="2275840"/>
                </a:lnTo>
                <a:lnTo>
                  <a:pt x="2612072" y="2270125"/>
                </a:lnTo>
                <a:lnTo>
                  <a:pt x="2610485" y="2264727"/>
                </a:lnTo>
                <a:lnTo>
                  <a:pt x="2609850" y="2259012"/>
                </a:lnTo>
                <a:lnTo>
                  <a:pt x="2609215" y="2253297"/>
                </a:lnTo>
                <a:lnTo>
                  <a:pt x="2609215" y="2247582"/>
                </a:lnTo>
                <a:lnTo>
                  <a:pt x="2608580" y="2247582"/>
                </a:lnTo>
                <a:lnTo>
                  <a:pt x="2608580" y="2101215"/>
                </a:lnTo>
                <a:lnTo>
                  <a:pt x="2608263" y="2097405"/>
                </a:lnTo>
                <a:lnTo>
                  <a:pt x="2608580" y="2089150"/>
                </a:lnTo>
                <a:lnTo>
                  <a:pt x="2609850" y="2081212"/>
                </a:lnTo>
                <a:close/>
                <a:moveTo>
                  <a:pt x="3270250" y="1882775"/>
                </a:moveTo>
                <a:lnTo>
                  <a:pt x="3307579" y="1890615"/>
                </a:lnTo>
                <a:lnTo>
                  <a:pt x="3314856" y="1892183"/>
                </a:lnTo>
                <a:lnTo>
                  <a:pt x="3321499" y="1894064"/>
                </a:lnTo>
                <a:lnTo>
                  <a:pt x="3326877" y="1895945"/>
                </a:lnTo>
                <a:lnTo>
                  <a:pt x="3331622" y="1898141"/>
                </a:lnTo>
                <a:lnTo>
                  <a:pt x="3336367" y="1900649"/>
                </a:lnTo>
                <a:lnTo>
                  <a:pt x="3340164" y="1902844"/>
                </a:lnTo>
                <a:lnTo>
                  <a:pt x="3348389" y="1908802"/>
                </a:lnTo>
                <a:lnTo>
                  <a:pt x="3351236" y="1911625"/>
                </a:lnTo>
                <a:lnTo>
                  <a:pt x="3353767" y="1914133"/>
                </a:lnTo>
                <a:lnTo>
                  <a:pt x="3355665" y="1916955"/>
                </a:lnTo>
                <a:lnTo>
                  <a:pt x="3356930" y="1919778"/>
                </a:lnTo>
                <a:lnTo>
                  <a:pt x="3357563" y="1922913"/>
                </a:lnTo>
                <a:lnTo>
                  <a:pt x="3357563" y="1925422"/>
                </a:lnTo>
                <a:lnTo>
                  <a:pt x="3357247" y="1928244"/>
                </a:lnTo>
                <a:lnTo>
                  <a:pt x="3355981" y="1931066"/>
                </a:lnTo>
                <a:lnTo>
                  <a:pt x="3354716" y="1933889"/>
                </a:lnTo>
                <a:lnTo>
                  <a:pt x="3352818" y="1936397"/>
                </a:lnTo>
                <a:lnTo>
                  <a:pt x="3350603" y="1939220"/>
                </a:lnTo>
                <a:lnTo>
                  <a:pt x="3347440" y="1941415"/>
                </a:lnTo>
                <a:lnTo>
                  <a:pt x="3344276" y="1943923"/>
                </a:lnTo>
                <a:lnTo>
                  <a:pt x="3340164" y="1945805"/>
                </a:lnTo>
                <a:lnTo>
                  <a:pt x="3336051" y="1947686"/>
                </a:lnTo>
                <a:lnTo>
                  <a:pt x="3331306" y="1949568"/>
                </a:lnTo>
                <a:lnTo>
                  <a:pt x="3324979" y="1951763"/>
                </a:lnTo>
                <a:lnTo>
                  <a:pt x="3318335" y="1953644"/>
                </a:lnTo>
                <a:lnTo>
                  <a:pt x="3310743" y="1955212"/>
                </a:lnTo>
                <a:lnTo>
                  <a:pt x="3303467" y="1956466"/>
                </a:lnTo>
                <a:lnTo>
                  <a:pt x="3295558" y="1957094"/>
                </a:lnTo>
                <a:lnTo>
                  <a:pt x="3287333" y="1958034"/>
                </a:lnTo>
                <a:lnTo>
                  <a:pt x="3270250" y="1958975"/>
                </a:lnTo>
                <a:lnTo>
                  <a:pt x="3270250" y="1882775"/>
                </a:lnTo>
                <a:close/>
                <a:moveTo>
                  <a:pt x="2635250" y="1862137"/>
                </a:moveTo>
                <a:lnTo>
                  <a:pt x="2635885" y="1868810"/>
                </a:lnTo>
                <a:lnTo>
                  <a:pt x="2636520" y="1875166"/>
                </a:lnTo>
                <a:lnTo>
                  <a:pt x="2637789" y="1881521"/>
                </a:lnTo>
                <a:lnTo>
                  <a:pt x="2639694" y="1887559"/>
                </a:lnTo>
                <a:lnTo>
                  <a:pt x="2641598" y="1893914"/>
                </a:lnTo>
                <a:lnTo>
                  <a:pt x="2644455" y="1900270"/>
                </a:lnTo>
                <a:lnTo>
                  <a:pt x="2647629" y="1906307"/>
                </a:lnTo>
                <a:lnTo>
                  <a:pt x="2650803" y="1912663"/>
                </a:lnTo>
                <a:lnTo>
                  <a:pt x="2654612" y="1918383"/>
                </a:lnTo>
                <a:lnTo>
                  <a:pt x="2659056" y="1924420"/>
                </a:lnTo>
                <a:lnTo>
                  <a:pt x="2663817" y="1930458"/>
                </a:lnTo>
                <a:lnTo>
                  <a:pt x="2668896" y="1936178"/>
                </a:lnTo>
                <a:lnTo>
                  <a:pt x="2673975" y="1941898"/>
                </a:lnTo>
                <a:lnTo>
                  <a:pt x="2680005" y="1947618"/>
                </a:lnTo>
                <a:lnTo>
                  <a:pt x="2686354" y="1953338"/>
                </a:lnTo>
                <a:lnTo>
                  <a:pt x="2692385" y="1958740"/>
                </a:lnTo>
                <a:lnTo>
                  <a:pt x="2692385" y="2069006"/>
                </a:lnTo>
                <a:lnTo>
                  <a:pt x="2695241" y="2071549"/>
                </a:lnTo>
                <a:lnTo>
                  <a:pt x="2698098" y="2074726"/>
                </a:lnTo>
                <a:lnTo>
                  <a:pt x="2705399" y="2081400"/>
                </a:lnTo>
                <a:lnTo>
                  <a:pt x="2714921" y="2088391"/>
                </a:lnTo>
                <a:lnTo>
                  <a:pt x="2725078" y="2095699"/>
                </a:lnTo>
                <a:lnTo>
                  <a:pt x="2737140" y="2103008"/>
                </a:lnTo>
                <a:lnTo>
                  <a:pt x="2748884" y="2109681"/>
                </a:lnTo>
                <a:lnTo>
                  <a:pt x="2761581" y="2116354"/>
                </a:lnTo>
                <a:lnTo>
                  <a:pt x="2773325" y="2121757"/>
                </a:lnTo>
                <a:lnTo>
                  <a:pt x="2773325" y="2007994"/>
                </a:lnTo>
                <a:lnTo>
                  <a:pt x="2792370" y="2016256"/>
                </a:lnTo>
                <a:lnTo>
                  <a:pt x="2812050" y="2024201"/>
                </a:lnTo>
                <a:lnTo>
                  <a:pt x="2832999" y="2031827"/>
                </a:lnTo>
                <a:lnTo>
                  <a:pt x="2854584" y="2038818"/>
                </a:lnTo>
                <a:lnTo>
                  <a:pt x="2854584" y="2151945"/>
                </a:lnTo>
                <a:lnTo>
                  <a:pt x="2873946" y="2157347"/>
                </a:lnTo>
                <a:lnTo>
                  <a:pt x="2893626" y="2162749"/>
                </a:lnTo>
                <a:lnTo>
                  <a:pt x="2914258" y="2167516"/>
                </a:lnTo>
                <a:lnTo>
                  <a:pt x="2935524" y="2172282"/>
                </a:lnTo>
                <a:lnTo>
                  <a:pt x="2935524" y="2060744"/>
                </a:lnTo>
                <a:lnTo>
                  <a:pt x="2955204" y="2064558"/>
                </a:lnTo>
                <a:lnTo>
                  <a:pt x="2974884" y="2068371"/>
                </a:lnTo>
                <a:lnTo>
                  <a:pt x="2995198" y="2071549"/>
                </a:lnTo>
                <a:lnTo>
                  <a:pt x="3016148" y="2075362"/>
                </a:lnTo>
                <a:lnTo>
                  <a:pt x="3016148" y="2186900"/>
                </a:lnTo>
                <a:lnTo>
                  <a:pt x="3035827" y="2189442"/>
                </a:lnTo>
                <a:lnTo>
                  <a:pt x="3056142" y="2191666"/>
                </a:lnTo>
                <a:lnTo>
                  <a:pt x="3076456" y="2194208"/>
                </a:lnTo>
                <a:lnTo>
                  <a:pt x="3097406" y="2196115"/>
                </a:lnTo>
                <a:lnTo>
                  <a:pt x="3097406" y="2084577"/>
                </a:lnTo>
                <a:lnTo>
                  <a:pt x="3117085" y="2086166"/>
                </a:lnTo>
                <a:lnTo>
                  <a:pt x="3137400" y="2087437"/>
                </a:lnTo>
                <a:lnTo>
                  <a:pt x="3157715" y="2088708"/>
                </a:lnTo>
                <a:lnTo>
                  <a:pt x="3178346" y="2089344"/>
                </a:lnTo>
                <a:lnTo>
                  <a:pt x="3178346" y="2200246"/>
                </a:lnTo>
                <a:lnTo>
                  <a:pt x="3201835" y="2201199"/>
                </a:lnTo>
                <a:lnTo>
                  <a:pt x="3225959" y="2201199"/>
                </a:lnTo>
                <a:lnTo>
                  <a:pt x="3258970" y="2200882"/>
                </a:lnTo>
                <a:lnTo>
                  <a:pt x="3258970" y="2089344"/>
                </a:lnTo>
                <a:lnTo>
                  <a:pt x="3291029" y="2088708"/>
                </a:lnTo>
                <a:lnTo>
                  <a:pt x="3322135" y="2087119"/>
                </a:lnTo>
                <a:lnTo>
                  <a:pt x="3352925" y="2084577"/>
                </a:lnTo>
                <a:lnTo>
                  <a:pt x="3383396" y="2082035"/>
                </a:lnTo>
                <a:lnTo>
                  <a:pt x="3412916" y="2078540"/>
                </a:lnTo>
                <a:lnTo>
                  <a:pt x="3441801" y="2074091"/>
                </a:lnTo>
                <a:lnTo>
                  <a:pt x="3470051" y="2069642"/>
                </a:lnTo>
                <a:lnTo>
                  <a:pt x="3497348" y="2064558"/>
                </a:lnTo>
                <a:lnTo>
                  <a:pt x="3524011" y="2058520"/>
                </a:lnTo>
                <a:lnTo>
                  <a:pt x="3549722" y="2052482"/>
                </a:lnTo>
                <a:lnTo>
                  <a:pt x="3574480" y="2046127"/>
                </a:lnTo>
                <a:lnTo>
                  <a:pt x="3598604" y="2038500"/>
                </a:lnTo>
                <a:lnTo>
                  <a:pt x="3621457" y="2030874"/>
                </a:lnTo>
                <a:lnTo>
                  <a:pt x="3643042" y="2023247"/>
                </a:lnTo>
                <a:lnTo>
                  <a:pt x="3663991" y="2014350"/>
                </a:lnTo>
                <a:lnTo>
                  <a:pt x="3683671" y="2005770"/>
                </a:lnTo>
                <a:lnTo>
                  <a:pt x="3683671" y="2119532"/>
                </a:lnTo>
                <a:lnTo>
                  <a:pt x="3692558" y="2115083"/>
                </a:lnTo>
                <a:lnTo>
                  <a:pt x="3701128" y="2110635"/>
                </a:lnTo>
                <a:lnTo>
                  <a:pt x="3709381" y="2105550"/>
                </a:lnTo>
                <a:lnTo>
                  <a:pt x="3717634" y="2100466"/>
                </a:lnTo>
                <a:lnTo>
                  <a:pt x="3725252" y="2095064"/>
                </a:lnTo>
                <a:lnTo>
                  <a:pt x="3732235" y="2089979"/>
                </a:lnTo>
                <a:lnTo>
                  <a:pt x="3738901" y="2084577"/>
                </a:lnTo>
                <a:lnTo>
                  <a:pt x="3744614" y="2079493"/>
                </a:lnTo>
                <a:lnTo>
                  <a:pt x="3744614" y="1970179"/>
                </a:lnTo>
                <a:lnTo>
                  <a:pt x="3752867" y="1964142"/>
                </a:lnTo>
                <a:lnTo>
                  <a:pt x="3760802" y="1958104"/>
                </a:lnTo>
                <a:lnTo>
                  <a:pt x="3767786" y="1951749"/>
                </a:lnTo>
                <a:lnTo>
                  <a:pt x="3774769" y="1945393"/>
                </a:lnTo>
                <a:lnTo>
                  <a:pt x="3781117" y="1939038"/>
                </a:lnTo>
                <a:lnTo>
                  <a:pt x="3786830" y="1932365"/>
                </a:lnTo>
                <a:lnTo>
                  <a:pt x="3792226" y="1925691"/>
                </a:lnTo>
                <a:lnTo>
                  <a:pt x="3796988" y="1919018"/>
                </a:lnTo>
                <a:lnTo>
                  <a:pt x="3801432" y="1912027"/>
                </a:lnTo>
                <a:lnTo>
                  <a:pt x="3805240" y="1905354"/>
                </a:lnTo>
                <a:lnTo>
                  <a:pt x="3808415" y="1898363"/>
                </a:lnTo>
                <a:lnTo>
                  <a:pt x="3811271" y="1891372"/>
                </a:lnTo>
                <a:lnTo>
                  <a:pt x="3813176" y="1884063"/>
                </a:lnTo>
                <a:lnTo>
                  <a:pt x="3814763" y="1877072"/>
                </a:lnTo>
                <a:lnTo>
                  <a:pt x="3816033" y="1869446"/>
                </a:lnTo>
                <a:lnTo>
                  <a:pt x="3816350" y="1862455"/>
                </a:lnTo>
                <a:lnTo>
                  <a:pt x="3816350" y="2010536"/>
                </a:lnTo>
                <a:lnTo>
                  <a:pt x="3816033" y="2010854"/>
                </a:lnTo>
                <a:lnTo>
                  <a:pt x="3815398" y="2019434"/>
                </a:lnTo>
                <a:lnTo>
                  <a:pt x="3814763" y="2025154"/>
                </a:lnTo>
                <a:lnTo>
                  <a:pt x="3813493" y="2030556"/>
                </a:lnTo>
                <a:lnTo>
                  <a:pt x="3811906" y="2036276"/>
                </a:lnTo>
                <a:lnTo>
                  <a:pt x="3810319" y="2041678"/>
                </a:lnTo>
                <a:lnTo>
                  <a:pt x="3808097" y="2046762"/>
                </a:lnTo>
                <a:lnTo>
                  <a:pt x="3805558" y="2052482"/>
                </a:lnTo>
                <a:lnTo>
                  <a:pt x="3803019" y="2057567"/>
                </a:lnTo>
                <a:lnTo>
                  <a:pt x="3799844" y="2062969"/>
                </a:lnTo>
                <a:lnTo>
                  <a:pt x="3796036" y="2068053"/>
                </a:lnTo>
                <a:lnTo>
                  <a:pt x="3792226" y="2073137"/>
                </a:lnTo>
                <a:lnTo>
                  <a:pt x="3788418" y="2078540"/>
                </a:lnTo>
                <a:lnTo>
                  <a:pt x="3783974" y="2083624"/>
                </a:lnTo>
                <a:lnTo>
                  <a:pt x="3779212" y="2088391"/>
                </a:lnTo>
                <a:lnTo>
                  <a:pt x="3774134" y="2093475"/>
                </a:lnTo>
                <a:lnTo>
                  <a:pt x="3768420" y="2098241"/>
                </a:lnTo>
                <a:lnTo>
                  <a:pt x="3763024" y="2103326"/>
                </a:lnTo>
                <a:lnTo>
                  <a:pt x="3750963" y="2112859"/>
                </a:lnTo>
                <a:lnTo>
                  <a:pt x="3737314" y="2121757"/>
                </a:lnTo>
                <a:lnTo>
                  <a:pt x="3722713" y="2130972"/>
                </a:lnTo>
                <a:lnTo>
                  <a:pt x="3707477" y="2139552"/>
                </a:lnTo>
                <a:lnTo>
                  <a:pt x="3690971" y="2147814"/>
                </a:lnTo>
                <a:lnTo>
                  <a:pt x="3673513" y="2156076"/>
                </a:lnTo>
                <a:lnTo>
                  <a:pt x="3655103" y="2163702"/>
                </a:lnTo>
                <a:lnTo>
                  <a:pt x="3635424" y="2171011"/>
                </a:lnTo>
                <a:lnTo>
                  <a:pt x="3615109" y="2178320"/>
                </a:lnTo>
                <a:lnTo>
                  <a:pt x="3593842" y="2184993"/>
                </a:lnTo>
                <a:lnTo>
                  <a:pt x="3571941" y="2191349"/>
                </a:lnTo>
                <a:lnTo>
                  <a:pt x="3549087" y="2197068"/>
                </a:lnTo>
                <a:lnTo>
                  <a:pt x="3525281" y="2202788"/>
                </a:lnTo>
                <a:lnTo>
                  <a:pt x="3501157" y="2207873"/>
                </a:lnTo>
                <a:lnTo>
                  <a:pt x="3476082" y="2212639"/>
                </a:lnTo>
                <a:lnTo>
                  <a:pt x="3450371" y="2217088"/>
                </a:lnTo>
                <a:lnTo>
                  <a:pt x="3424343" y="2220584"/>
                </a:lnTo>
                <a:lnTo>
                  <a:pt x="3397680" y="2224079"/>
                </a:lnTo>
                <a:lnTo>
                  <a:pt x="3370065" y="2226939"/>
                </a:lnTo>
                <a:lnTo>
                  <a:pt x="3341815" y="2229163"/>
                </a:lnTo>
                <a:lnTo>
                  <a:pt x="3313565" y="2231070"/>
                </a:lnTo>
                <a:lnTo>
                  <a:pt x="3284680" y="2232341"/>
                </a:lnTo>
                <a:lnTo>
                  <a:pt x="3255478" y="2233294"/>
                </a:lnTo>
                <a:lnTo>
                  <a:pt x="3225959" y="2233612"/>
                </a:lnTo>
                <a:lnTo>
                  <a:pt x="3195487" y="2233294"/>
                </a:lnTo>
                <a:lnTo>
                  <a:pt x="3165650" y="2232341"/>
                </a:lnTo>
                <a:lnTo>
                  <a:pt x="3136130" y="2231070"/>
                </a:lnTo>
                <a:lnTo>
                  <a:pt x="3106928" y="2229163"/>
                </a:lnTo>
                <a:lnTo>
                  <a:pt x="3078678" y="2226303"/>
                </a:lnTo>
                <a:lnTo>
                  <a:pt x="3050428" y="2223761"/>
                </a:lnTo>
                <a:lnTo>
                  <a:pt x="3022813" y="2220266"/>
                </a:lnTo>
                <a:lnTo>
                  <a:pt x="2996150" y="2216135"/>
                </a:lnTo>
                <a:lnTo>
                  <a:pt x="2970122" y="2211368"/>
                </a:lnTo>
                <a:lnTo>
                  <a:pt x="2944729" y="2206602"/>
                </a:lnTo>
                <a:lnTo>
                  <a:pt x="2919971" y="2201199"/>
                </a:lnTo>
                <a:lnTo>
                  <a:pt x="2895847" y="2195797"/>
                </a:lnTo>
                <a:lnTo>
                  <a:pt x="2872994" y="2189442"/>
                </a:lnTo>
                <a:lnTo>
                  <a:pt x="2850775" y="2182769"/>
                </a:lnTo>
                <a:lnTo>
                  <a:pt x="2829190" y="2175460"/>
                </a:lnTo>
                <a:lnTo>
                  <a:pt x="2808876" y="2168469"/>
                </a:lnTo>
                <a:lnTo>
                  <a:pt x="2789196" y="2160525"/>
                </a:lnTo>
                <a:lnTo>
                  <a:pt x="2770469" y="2152580"/>
                </a:lnTo>
                <a:lnTo>
                  <a:pt x="2753328" y="2144001"/>
                </a:lnTo>
                <a:lnTo>
                  <a:pt x="2736823" y="2135103"/>
                </a:lnTo>
                <a:lnTo>
                  <a:pt x="2721269" y="2126205"/>
                </a:lnTo>
                <a:lnTo>
                  <a:pt x="2706986" y="2116990"/>
                </a:lnTo>
                <a:lnTo>
                  <a:pt x="2693972" y="2107139"/>
                </a:lnTo>
                <a:lnTo>
                  <a:pt x="2688258" y="2102372"/>
                </a:lnTo>
                <a:lnTo>
                  <a:pt x="2682227" y="2097288"/>
                </a:lnTo>
                <a:lnTo>
                  <a:pt x="2676831" y="2092522"/>
                </a:lnTo>
                <a:lnTo>
                  <a:pt x="2671753" y="2087437"/>
                </a:lnTo>
                <a:lnTo>
                  <a:pt x="2666991" y="2082353"/>
                </a:lnTo>
                <a:lnTo>
                  <a:pt x="2662548" y="2076951"/>
                </a:lnTo>
                <a:lnTo>
                  <a:pt x="2658104" y="2071549"/>
                </a:lnTo>
                <a:lnTo>
                  <a:pt x="2654612" y="2066464"/>
                </a:lnTo>
                <a:lnTo>
                  <a:pt x="2651121" y="2061062"/>
                </a:lnTo>
                <a:lnTo>
                  <a:pt x="2647947" y="2055342"/>
                </a:lnTo>
                <a:lnTo>
                  <a:pt x="2645090" y="2050258"/>
                </a:lnTo>
                <a:lnTo>
                  <a:pt x="2642868" y="2044856"/>
                </a:lnTo>
                <a:lnTo>
                  <a:pt x="2640329" y="2039454"/>
                </a:lnTo>
                <a:lnTo>
                  <a:pt x="2638742" y="2033416"/>
                </a:lnTo>
                <a:lnTo>
                  <a:pt x="2637789" y="2027696"/>
                </a:lnTo>
                <a:lnTo>
                  <a:pt x="2636520" y="2022294"/>
                </a:lnTo>
                <a:lnTo>
                  <a:pt x="2636202" y="2016256"/>
                </a:lnTo>
                <a:lnTo>
                  <a:pt x="2635885" y="2010854"/>
                </a:lnTo>
                <a:lnTo>
                  <a:pt x="2635250" y="2010854"/>
                </a:lnTo>
                <a:lnTo>
                  <a:pt x="2635250" y="1862137"/>
                </a:lnTo>
                <a:close/>
                <a:moveTo>
                  <a:pt x="3815353" y="1849331"/>
                </a:moveTo>
                <a:lnTo>
                  <a:pt x="3816061" y="1854393"/>
                </a:lnTo>
                <a:lnTo>
                  <a:pt x="3816350" y="1860279"/>
                </a:lnTo>
                <a:lnTo>
                  <a:pt x="3816061" y="1862137"/>
                </a:lnTo>
                <a:lnTo>
                  <a:pt x="3816061" y="1859040"/>
                </a:lnTo>
                <a:lnTo>
                  <a:pt x="3815773" y="1853154"/>
                </a:lnTo>
                <a:lnTo>
                  <a:pt x="3815353" y="1849331"/>
                </a:lnTo>
                <a:close/>
                <a:moveTo>
                  <a:pt x="2636143" y="1848861"/>
                </a:moveTo>
                <a:lnTo>
                  <a:pt x="2635885" y="1853247"/>
                </a:lnTo>
                <a:lnTo>
                  <a:pt x="2635250" y="1859280"/>
                </a:lnTo>
                <a:lnTo>
                  <a:pt x="2635250" y="1854517"/>
                </a:lnTo>
                <a:lnTo>
                  <a:pt x="2636143" y="1848861"/>
                </a:lnTo>
                <a:close/>
                <a:moveTo>
                  <a:pt x="3814618" y="1842622"/>
                </a:moveTo>
                <a:lnTo>
                  <a:pt x="3815195" y="1847888"/>
                </a:lnTo>
                <a:lnTo>
                  <a:pt x="3815353" y="1849331"/>
                </a:lnTo>
                <a:lnTo>
                  <a:pt x="3815195" y="1848198"/>
                </a:lnTo>
                <a:lnTo>
                  <a:pt x="3814618" y="1842622"/>
                </a:lnTo>
                <a:close/>
                <a:moveTo>
                  <a:pt x="2638425" y="1836737"/>
                </a:moveTo>
                <a:lnTo>
                  <a:pt x="2636838" y="1842770"/>
                </a:lnTo>
                <a:lnTo>
                  <a:pt x="2636202" y="1848485"/>
                </a:lnTo>
                <a:lnTo>
                  <a:pt x="2636143" y="1848861"/>
                </a:lnTo>
                <a:lnTo>
                  <a:pt x="2636202" y="1847850"/>
                </a:lnTo>
                <a:lnTo>
                  <a:pt x="2636838" y="1842452"/>
                </a:lnTo>
                <a:lnTo>
                  <a:pt x="2638425" y="1836737"/>
                </a:lnTo>
                <a:close/>
                <a:moveTo>
                  <a:pt x="3187700" y="1751012"/>
                </a:moveTo>
                <a:lnTo>
                  <a:pt x="3187700" y="1827212"/>
                </a:lnTo>
                <a:lnTo>
                  <a:pt x="3172031" y="1824063"/>
                </a:lnTo>
                <a:lnTo>
                  <a:pt x="3153163" y="1820285"/>
                </a:lnTo>
                <a:lnTo>
                  <a:pt x="3144209" y="1818396"/>
                </a:lnTo>
                <a:lnTo>
                  <a:pt x="3136535" y="1816191"/>
                </a:lnTo>
                <a:lnTo>
                  <a:pt x="3129179" y="1813987"/>
                </a:lnTo>
                <a:lnTo>
                  <a:pt x="3122144" y="1811153"/>
                </a:lnTo>
                <a:lnTo>
                  <a:pt x="3115749" y="1808005"/>
                </a:lnTo>
                <a:lnTo>
                  <a:pt x="3109673" y="1804541"/>
                </a:lnTo>
                <a:lnTo>
                  <a:pt x="3106475" y="1801707"/>
                </a:lnTo>
                <a:lnTo>
                  <a:pt x="3103917" y="1799503"/>
                </a:lnTo>
                <a:lnTo>
                  <a:pt x="3101998" y="1796669"/>
                </a:lnTo>
                <a:lnTo>
                  <a:pt x="3100399" y="1793835"/>
                </a:lnTo>
                <a:lnTo>
                  <a:pt x="3099120" y="1791001"/>
                </a:lnTo>
                <a:lnTo>
                  <a:pt x="3098800" y="1788167"/>
                </a:lnTo>
                <a:lnTo>
                  <a:pt x="3098800" y="1785334"/>
                </a:lnTo>
                <a:lnTo>
                  <a:pt x="3099120" y="1782500"/>
                </a:lnTo>
                <a:lnTo>
                  <a:pt x="3099759" y="1779351"/>
                </a:lnTo>
                <a:lnTo>
                  <a:pt x="3101358" y="1777147"/>
                </a:lnTo>
                <a:lnTo>
                  <a:pt x="3103597" y="1774313"/>
                </a:lnTo>
                <a:lnTo>
                  <a:pt x="3105835" y="1771794"/>
                </a:lnTo>
                <a:lnTo>
                  <a:pt x="3108713" y="1769275"/>
                </a:lnTo>
                <a:lnTo>
                  <a:pt x="3112231" y="1767386"/>
                </a:lnTo>
                <a:lnTo>
                  <a:pt x="3116068" y="1765182"/>
                </a:lnTo>
                <a:lnTo>
                  <a:pt x="3120545" y="1763607"/>
                </a:lnTo>
                <a:lnTo>
                  <a:pt x="3127581" y="1760773"/>
                </a:lnTo>
                <a:lnTo>
                  <a:pt x="3135255" y="1758884"/>
                </a:lnTo>
                <a:lnTo>
                  <a:pt x="3143250" y="1756680"/>
                </a:lnTo>
                <a:lnTo>
                  <a:pt x="3151564" y="1755106"/>
                </a:lnTo>
                <a:lnTo>
                  <a:pt x="3160199" y="1753531"/>
                </a:lnTo>
                <a:lnTo>
                  <a:pt x="3169472" y="1752587"/>
                </a:lnTo>
                <a:lnTo>
                  <a:pt x="3178426" y="1751642"/>
                </a:lnTo>
                <a:lnTo>
                  <a:pt x="3187700" y="1751012"/>
                </a:lnTo>
                <a:close/>
                <a:moveTo>
                  <a:pt x="3203106" y="1692876"/>
                </a:moveTo>
                <a:lnTo>
                  <a:pt x="3200250" y="1693193"/>
                </a:lnTo>
                <a:lnTo>
                  <a:pt x="3197710" y="1693827"/>
                </a:lnTo>
                <a:lnTo>
                  <a:pt x="3194854" y="1694144"/>
                </a:lnTo>
                <a:lnTo>
                  <a:pt x="3192949" y="1694778"/>
                </a:lnTo>
                <a:lnTo>
                  <a:pt x="3191045" y="1696045"/>
                </a:lnTo>
                <a:lnTo>
                  <a:pt x="3189458" y="1697313"/>
                </a:lnTo>
                <a:lnTo>
                  <a:pt x="3188506" y="1698581"/>
                </a:lnTo>
                <a:lnTo>
                  <a:pt x="3188188" y="1699532"/>
                </a:lnTo>
                <a:lnTo>
                  <a:pt x="3188188" y="1720450"/>
                </a:lnTo>
                <a:lnTo>
                  <a:pt x="3171684" y="1721718"/>
                </a:lnTo>
                <a:lnTo>
                  <a:pt x="3155179" y="1723620"/>
                </a:lnTo>
                <a:lnTo>
                  <a:pt x="3139309" y="1726155"/>
                </a:lnTo>
                <a:lnTo>
                  <a:pt x="3123756" y="1728691"/>
                </a:lnTo>
                <a:lnTo>
                  <a:pt x="3108838" y="1731860"/>
                </a:lnTo>
                <a:lnTo>
                  <a:pt x="3095190" y="1735347"/>
                </a:lnTo>
                <a:lnTo>
                  <a:pt x="3081542" y="1739784"/>
                </a:lnTo>
                <a:lnTo>
                  <a:pt x="3069480" y="1744538"/>
                </a:lnTo>
                <a:lnTo>
                  <a:pt x="3061228" y="1748342"/>
                </a:lnTo>
                <a:lnTo>
                  <a:pt x="3053293" y="1752462"/>
                </a:lnTo>
                <a:lnTo>
                  <a:pt x="3046310" y="1756582"/>
                </a:lnTo>
                <a:lnTo>
                  <a:pt x="3040280" y="1761019"/>
                </a:lnTo>
                <a:lnTo>
                  <a:pt x="3034884" y="1765774"/>
                </a:lnTo>
                <a:lnTo>
                  <a:pt x="3030440" y="1770528"/>
                </a:lnTo>
                <a:lnTo>
                  <a:pt x="3026949" y="1775282"/>
                </a:lnTo>
                <a:lnTo>
                  <a:pt x="3024092" y="1780353"/>
                </a:lnTo>
                <a:lnTo>
                  <a:pt x="3022505" y="1785107"/>
                </a:lnTo>
                <a:lnTo>
                  <a:pt x="3021235" y="1790179"/>
                </a:lnTo>
                <a:lnTo>
                  <a:pt x="3021235" y="1794933"/>
                </a:lnTo>
                <a:lnTo>
                  <a:pt x="3022505" y="1800004"/>
                </a:lnTo>
                <a:lnTo>
                  <a:pt x="3024092" y="1805075"/>
                </a:lnTo>
                <a:lnTo>
                  <a:pt x="3026949" y="1809829"/>
                </a:lnTo>
                <a:lnTo>
                  <a:pt x="3030758" y="1814583"/>
                </a:lnTo>
                <a:lnTo>
                  <a:pt x="3035519" y="1819338"/>
                </a:lnTo>
                <a:lnTo>
                  <a:pt x="3040597" y="1823775"/>
                </a:lnTo>
                <a:lnTo>
                  <a:pt x="3046310" y="1827578"/>
                </a:lnTo>
                <a:lnTo>
                  <a:pt x="3052976" y="1831065"/>
                </a:lnTo>
                <a:lnTo>
                  <a:pt x="3059958" y="1835185"/>
                </a:lnTo>
                <a:lnTo>
                  <a:pt x="3067893" y="1838354"/>
                </a:lnTo>
                <a:lnTo>
                  <a:pt x="3076146" y="1841524"/>
                </a:lnTo>
                <a:lnTo>
                  <a:pt x="3084716" y="1844059"/>
                </a:lnTo>
                <a:lnTo>
                  <a:pt x="3094555" y="1846595"/>
                </a:lnTo>
                <a:lnTo>
                  <a:pt x="3130104" y="1853885"/>
                </a:lnTo>
                <a:lnTo>
                  <a:pt x="3188188" y="1865929"/>
                </a:lnTo>
                <a:lnTo>
                  <a:pt x="3188188" y="1956259"/>
                </a:lnTo>
                <a:lnTo>
                  <a:pt x="3173588" y="1954357"/>
                </a:lnTo>
                <a:lnTo>
                  <a:pt x="3159305" y="1952455"/>
                </a:lnTo>
                <a:lnTo>
                  <a:pt x="3152005" y="1951187"/>
                </a:lnTo>
                <a:lnTo>
                  <a:pt x="3144070" y="1949603"/>
                </a:lnTo>
                <a:lnTo>
                  <a:pt x="3127565" y="1945799"/>
                </a:lnTo>
                <a:lnTo>
                  <a:pt x="3111695" y="1941362"/>
                </a:lnTo>
                <a:lnTo>
                  <a:pt x="3098681" y="1936608"/>
                </a:lnTo>
                <a:lnTo>
                  <a:pt x="3095190" y="1935657"/>
                </a:lnTo>
                <a:lnTo>
                  <a:pt x="3091699" y="1934072"/>
                </a:lnTo>
                <a:lnTo>
                  <a:pt x="3088842" y="1932805"/>
                </a:lnTo>
                <a:lnTo>
                  <a:pt x="3088524" y="1932488"/>
                </a:lnTo>
                <a:lnTo>
                  <a:pt x="3084398" y="1929952"/>
                </a:lnTo>
                <a:lnTo>
                  <a:pt x="3082176" y="1928684"/>
                </a:lnTo>
                <a:lnTo>
                  <a:pt x="3079637" y="1927733"/>
                </a:lnTo>
                <a:lnTo>
                  <a:pt x="3077415" y="1926783"/>
                </a:lnTo>
                <a:lnTo>
                  <a:pt x="3074559" y="1926149"/>
                </a:lnTo>
                <a:lnTo>
                  <a:pt x="3068211" y="1925198"/>
                </a:lnTo>
                <a:lnTo>
                  <a:pt x="3061863" y="1924881"/>
                </a:lnTo>
                <a:lnTo>
                  <a:pt x="3055197" y="1925515"/>
                </a:lnTo>
                <a:lnTo>
                  <a:pt x="3048532" y="1926466"/>
                </a:lnTo>
                <a:lnTo>
                  <a:pt x="3042184" y="1928050"/>
                </a:lnTo>
                <a:lnTo>
                  <a:pt x="3035836" y="1929952"/>
                </a:lnTo>
                <a:lnTo>
                  <a:pt x="3030123" y="1932488"/>
                </a:lnTo>
                <a:lnTo>
                  <a:pt x="3025044" y="1934706"/>
                </a:lnTo>
                <a:lnTo>
                  <a:pt x="3020918" y="1937559"/>
                </a:lnTo>
                <a:lnTo>
                  <a:pt x="3017427" y="1940728"/>
                </a:lnTo>
                <a:lnTo>
                  <a:pt x="3016157" y="1941679"/>
                </a:lnTo>
                <a:lnTo>
                  <a:pt x="3015522" y="1943264"/>
                </a:lnTo>
                <a:lnTo>
                  <a:pt x="3015205" y="1944849"/>
                </a:lnTo>
                <a:lnTo>
                  <a:pt x="3015205" y="1946116"/>
                </a:lnTo>
                <a:lnTo>
                  <a:pt x="3015205" y="1947701"/>
                </a:lnTo>
                <a:lnTo>
                  <a:pt x="3015840" y="1948969"/>
                </a:lnTo>
                <a:lnTo>
                  <a:pt x="3017109" y="1950554"/>
                </a:lnTo>
                <a:lnTo>
                  <a:pt x="3018696" y="1951504"/>
                </a:lnTo>
                <a:lnTo>
                  <a:pt x="3025044" y="1955625"/>
                </a:lnTo>
                <a:lnTo>
                  <a:pt x="3032027" y="1959428"/>
                </a:lnTo>
                <a:lnTo>
                  <a:pt x="3039962" y="1962915"/>
                </a:lnTo>
                <a:lnTo>
                  <a:pt x="3048532" y="1966084"/>
                </a:lnTo>
                <a:lnTo>
                  <a:pt x="3057737" y="1969253"/>
                </a:lnTo>
                <a:lnTo>
                  <a:pt x="3067576" y="1972106"/>
                </a:lnTo>
                <a:lnTo>
                  <a:pt x="3077733" y="1974959"/>
                </a:lnTo>
                <a:lnTo>
                  <a:pt x="3088842" y="1977177"/>
                </a:lnTo>
                <a:lnTo>
                  <a:pt x="3100268" y="1979713"/>
                </a:lnTo>
                <a:lnTo>
                  <a:pt x="3111695" y="1981614"/>
                </a:lnTo>
                <a:lnTo>
                  <a:pt x="3123756" y="1983516"/>
                </a:lnTo>
                <a:lnTo>
                  <a:pt x="3136452" y="1985101"/>
                </a:lnTo>
                <a:lnTo>
                  <a:pt x="3149148" y="1986369"/>
                </a:lnTo>
                <a:lnTo>
                  <a:pt x="3162162" y="1987636"/>
                </a:lnTo>
                <a:lnTo>
                  <a:pt x="3188188" y="1989538"/>
                </a:lnTo>
                <a:lnTo>
                  <a:pt x="3188188" y="2009823"/>
                </a:lnTo>
                <a:lnTo>
                  <a:pt x="3188506" y="2011407"/>
                </a:lnTo>
                <a:lnTo>
                  <a:pt x="3189458" y="2012675"/>
                </a:lnTo>
                <a:lnTo>
                  <a:pt x="3191045" y="2013626"/>
                </a:lnTo>
                <a:lnTo>
                  <a:pt x="3192949" y="2014577"/>
                </a:lnTo>
                <a:lnTo>
                  <a:pt x="3194854" y="2015528"/>
                </a:lnTo>
                <a:lnTo>
                  <a:pt x="3197710" y="2015845"/>
                </a:lnTo>
                <a:lnTo>
                  <a:pt x="3200250" y="2016162"/>
                </a:lnTo>
                <a:lnTo>
                  <a:pt x="3203106" y="2016479"/>
                </a:lnTo>
                <a:lnTo>
                  <a:pt x="3254843" y="2016479"/>
                </a:lnTo>
                <a:lnTo>
                  <a:pt x="3258017" y="2016162"/>
                </a:lnTo>
                <a:lnTo>
                  <a:pt x="3260556" y="2015845"/>
                </a:lnTo>
                <a:lnTo>
                  <a:pt x="3263413" y="2015528"/>
                </a:lnTo>
                <a:lnTo>
                  <a:pt x="3265317" y="2014577"/>
                </a:lnTo>
                <a:lnTo>
                  <a:pt x="3267539" y="2013626"/>
                </a:lnTo>
                <a:lnTo>
                  <a:pt x="3269126" y="2012675"/>
                </a:lnTo>
                <a:lnTo>
                  <a:pt x="3269761" y="2011407"/>
                </a:lnTo>
                <a:lnTo>
                  <a:pt x="3270078" y="2009823"/>
                </a:lnTo>
                <a:lnTo>
                  <a:pt x="3270078" y="1988587"/>
                </a:lnTo>
                <a:lnTo>
                  <a:pt x="3286265" y="1987636"/>
                </a:lnTo>
                <a:lnTo>
                  <a:pt x="3302136" y="1986369"/>
                </a:lnTo>
                <a:lnTo>
                  <a:pt x="3317371" y="1984467"/>
                </a:lnTo>
                <a:lnTo>
                  <a:pt x="3331971" y="1981931"/>
                </a:lnTo>
                <a:lnTo>
                  <a:pt x="3345937" y="1979079"/>
                </a:lnTo>
                <a:lnTo>
                  <a:pt x="3358950" y="1976543"/>
                </a:lnTo>
                <a:lnTo>
                  <a:pt x="3370694" y="1973057"/>
                </a:lnTo>
                <a:lnTo>
                  <a:pt x="3381486" y="1968937"/>
                </a:lnTo>
                <a:lnTo>
                  <a:pt x="3390056" y="1965450"/>
                </a:lnTo>
                <a:lnTo>
                  <a:pt x="3398308" y="1961964"/>
                </a:lnTo>
                <a:lnTo>
                  <a:pt x="3405291" y="1957843"/>
                </a:lnTo>
                <a:lnTo>
                  <a:pt x="3411956" y="1953723"/>
                </a:lnTo>
                <a:lnTo>
                  <a:pt x="3417670" y="1949286"/>
                </a:lnTo>
                <a:lnTo>
                  <a:pt x="3422748" y="1944849"/>
                </a:lnTo>
                <a:lnTo>
                  <a:pt x="3427192" y="1940094"/>
                </a:lnTo>
                <a:lnTo>
                  <a:pt x="3430683" y="1935657"/>
                </a:lnTo>
                <a:lnTo>
                  <a:pt x="3433540" y="1930903"/>
                </a:lnTo>
                <a:lnTo>
                  <a:pt x="3435444" y="1926149"/>
                </a:lnTo>
                <a:lnTo>
                  <a:pt x="3436396" y="1921078"/>
                </a:lnTo>
                <a:lnTo>
                  <a:pt x="3437031" y="1916323"/>
                </a:lnTo>
                <a:lnTo>
                  <a:pt x="3436079" y="1910935"/>
                </a:lnTo>
                <a:lnTo>
                  <a:pt x="3434492" y="1905864"/>
                </a:lnTo>
                <a:lnTo>
                  <a:pt x="3432270" y="1901110"/>
                </a:lnTo>
                <a:lnTo>
                  <a:pt x="3429096" y="1896039"/>
                </a:lnTo>
                <a:lnTo>
                  <a:pt x="3426557" y="1893820"/>
                </a:lnTo>
                <a:lnTo>
                  <a:pt x="3424335" y="1890968"/>
                </a:lnTo>
                <a:lnTo>
                  <a:pt x="3418304" y="1886530"/>
                </a:lnTo>
                <a:lnTo>
                  <a:pt x="3411639" y="1882093"/>
                </a:lnTo>
                <a:lnTo>
                  <a:pt x="3404339" y="1877973"/>
                </a:lnTo>
                <a:lnTo>
                  <a:pt x="3395451" y="1874169"/>
                </a:lnTo>
                <a:lnTo>
                  <a:pt x="3385929" y="1870683"/>
                </a:lnTo>
                <a:lnTo>
                  <a:pt x="3375772" y="1866880"/>
                </a:lnTo>
                <a:lnTo>
                  <a:pt x="3365298" y="1863710"/>
                </a:lnTo>
                <a:lnTo>
                  <a:pt x="3354189" y="1860541"/>
                </a:lnTo>
                <a:lnTo>
                  <a:pt x="3342763" y="1858005"/>
                </a:lnTo>
                <a:lnTo>
                  <a:pt x="3318640" y="1852300"/>
                </a:lnTo>
                <a:lnTo>
                  <a:pt x="3294200" y="1847546"/>
                </a:lnTo>
                <a:lnTo>
                  <a:pt x="3270078" y="1843426"/>
                </a:lnTo>
                <a:lnTo>
                  <a:pt x="3270078" y="1752779"/>
                </a:lnTo>
                <a:lnTo>
                  <a:pt x="3291026" y="1755631"/>
                </a:lnTo>
                <a:lnTo>
                  <a:pt x="3298961" y="1756582"/>
                </a:lnTo>
                <a:lnTo>
                  <a:pt x="3306896" y="1758801"/>
                </a:lnTo>
                <a:lnTo>
                  <a:pt x="3323719" y="1762921"/>
                </a:lnTo>
                <a:lnTo>
                  <a:pt x="3339589" y="1767992"/>
                </a:lnTo>
                <a:lnTo>
                  <a:pt x="3352920" y="1772746"/>
                </a:lnTo>
                <a:lnTo>
                  <a:pt x="3360537" y="1775599"/>
                </a:lnTo>
                <a:lnTo>
                  <a:pt x="3363076" y="1777184"/>
                </a:lnTo>
                <a:lnTo>
                  <a:pt x="3367203" y="1779402"/>
                </a:lnTo>
                <a:lnTo>
                  <a:pt x="3369424" y="1780670"/>
                </a:lnTo>
                <a:lnTo>
                  <a:pt x="3371964" y="1781938"/>
                </a:lnTo>
                <a:lnTo>
                  <a:pt x="3374186" y="1783206"/>
                </a:lnTo>
                <a:lnTo>
                  <a:pt x="3377042" y="1783523"/>
                </a:lnTo>
                <a:lnTo>
                  <a:pt x="3383390" y="1784157"/>
                </a:lnTo>
                <a:lnTo>
                  <a:pt x="3389738" y="1784790"/>
                </a:lnTo>
                <a:lnTo>
                  <a:pt x="3396404" y="1784157"/>
                </a:lnTo>
                <a:lnTo>
                  <a:pt x="3403069" y="1783206"/>
                </a:lnTo>
                <a:lnTo>
                  <a:pt x="3409417" y="1781621"/>
                </a:lnTo>
                <a:lnTo>
                  <a:pt x="3415765" y="1779402"/>
                </a:lnTo>
                <a:lnTo>
                  <a:pt x="3421478" y="1777184"/>
                </a:lnTo>
                <a:lnTo>
                  <a:pt x="3426557" y="1774965"/>
                </a:lnTo>
                <a:lnTo>
                  <a:pt x="3430683" y="1772113"/>
                </a:lnTo>
                <a:lnTo>
                  <a:pt x="3434174" y="1769260"/>
                </a:lnTo>
                <a:lnTo>
                  <a:pt x="3435127" y="1767675"/>
                </a:lnTo>
                <a:lnTo>
                  <a:pt x="3436079" y="1766091"/>
                </a:lnTo>
                <a:lnTo>
                  <a:pt x="3436396" y="1765140"/>
                </a:lnTo>
                <a:lnTo>
                  <a:pt x="3436396" y="1763555"/>
                </a:lnTo>
                <a:lnTo>
                  <a:pt x="3436079" y="1761970"/>
                </a:lnTo>
                <a:lnTo>
                  <a:pt x="3435761" y="1760702"/>
                </a:lnTo>
                <a:lnTo>
                  <a:pt x="3434492" y="1759118"/>
                </a:lnTo>
                <a:lnTo>
                  <a:pt x="3432905" y="1757850"/>
                </a:lnTo>
                <a:lnTo>
                  <a:pt x="3428144" y="1754997"/>
                </a:lnTo>
                <a:lnTo>
                  <a:pt x="3423065" y="1752145"/>
                </a:lnTo>
                <a:lnTo>
                  <a:pt x="3417352" y="1749292"/>
                </a:lnTo>
                <a:lnTo>
                  <a:pt x="3410369" y="1746440"/>
                </a:lnTo>
                <a:lnTo>
                  <a:pt x="3403386" y="1743587"/>
                </a:lnTo>
                <a:lnTo>
                  <a:pt x="3396404" y="1741369"/>
                </a:lnTo>
                <a:lnTo>
                  <a:pt x="3380534" y="1736614"/>
                </a:lnTo>
                <a:lnTo>
                  <a:pt x="3363711" y="1732177"/>
                </a:lnTo>
                <a:lnTo>
                  <a:pt x="3346572" y="1728374"/>
                </a:lnTo>
                <a:lnTo>
                  <a:pt x="3329749" y="1725204"/>
                </a:lnTo>
                <a:lnTo>
                  <a:pt x="3313562" y="1723303"/>
                </a:lnTo>
                <a:lnTo>
                  <a:pt x="3292296" y="1720767"/>
                </a:lnTo>
                <a:lnTo>
                  <a:pt x="3270078" y="1719182"/>
                </a:lnTo>
                <a:lnTo>
                  <a:pt x="3270078" y="1699532"/>
                </a:lnTo>
                <a:lnTo>
                  <a:pt x="3269761" y="1698581"/>
                </a:lnTo>
                <a:lnTo>
                  <a:pt x="3269126" y="1697313"/>
                </a:lnTo>
                <a:lnTo>
                  <a:pt x="3267539" y="1696045"/>
                </a:lnTo>
                <a:lnTo>
                  <a:pt x="3265317" y="1694778"/>
                </a:lnTo>
                <a:lnTo>
                  <a:pt x="3263413" y="1694144"/>
                </a:lnTo>
                <a:lnTo>
                  <a:pt x="3260556" y="1693827"/>
                </a:lnTo>
                <a:lnTo>
                  <a:pt x="3258017" y="1693193"/>
                </a:lnTo>
                <a:lnTo>
                  <a:pt x="3254843" y="1692876"/>
                </a:lnTo>
                <a:lnTo>
                  <a:pt x="3203106" y="1692876"/>
                </a:lnTo>
                <a:close/>
                <a:moveTo>
                  <a:pt x="3225959" y="1673225"/>
                </a:moveTo>
                <a:lnTo>
                  <a:pt x="3251986" y="1673542"/>
                </a:lnTo>
                <a:lnTo>
                  <a:pt x="3278013" y="1674493"/>
                </a:lnTo>
                <a:lnTo>
                  <a:pt x="3303722" y="1675444"/>
                </a:lnTo>
                <a:lnTo>
                  <a:pt x="3328480" y="1677028"/>
                </a:lnTo>
                <a:lnTo>
                  <a:pt x="3353237" y="1679247"/>
                </a:lnTo>
                <a:lnTo>
                  <a:pt x="3377360" y="1681466"/>
                </a:lnTo>
                <a:lnTo>
                  <a:pt x="3401165" y="1684318"/>
                </a:lnTo>
                <a:lnTo>
                  <a:pt x="3424335" y="1687805"/>
                </a:lnTo>
                <a:lnTo>
                  <a:pt x="3446870" y="1691291"/>
                </a:lnTo>
                <a:lnTo>
                  <a:pt x="3468771" y="1695411"/>
                </a:lnTo>
                <a:lnTo>
                  <a:pt x="3490037" y="1699532"/>
                </a:lnTo>
                <a:lnTo>
                  <a:pt x="3510668" y="1704286"/>
                </a:lnTo>
                <a:lnTo>
                  <a:pt x="3530664" y="1709357"/>
                </a:lnTo>
                <a:lnTo>
                  <a:pt x="3550026" y="1715062"/>
                </a:lnTo>
                <a:lnTo>
                  <a:pt x="3568752" y="1720450"/>
                </a:lnTo>
                <a:lnTo>
                  <a:pt x="3586527" y="1726789"/>
                </a:lnTo>
                <a:lnTo>
                  <a:pt x="3603349" y="1733128"/>
                </a:lnTo>
                <a:lnTo>
                  <a:pt x="3619219" y="1739467"/>
                </a:lnTo>
                <a:lnTo>
                  <a:pt x="3634454" y="1746440"/>
                </a:lnTo>
                <a:lnTo>
                  <a:pt x="3648738" y="1753413"/>
                </a:lnTo>
                <a:lnTo>
                  <a:pt x="3661751" y="1760702"/>
                </a:lnTo>
                <a:lnTo>
                  <a:pt x="3673812" y="1768626"/>
                </a:lnTo>
                <a:lnTo>
                  <a:pt x="3685239" y="1776550"/>
                </a:lnTo>
                <a:lnTo>
                  <a:pt x="3695713" y="1784157"/>
                </a:lnTo>
                <a:lnTo>
                  <a:pt x="3704600" y="1792397"/>
                </a:lnTo>
                <a:lnTo>
                  <a:pt x="3708726" y="1796834"/>
                </a:lnTo>
                <a:lnTo>
                  <a:pt x="3712535" y="1800955"/>
                </a:lnTo>
                <a:lnTo>
                  <a:pt x="3716027" y="1805075"/>
                </a:lnTo>
                <a:lnTo>
                  <a:pt x="3719518" y="1809512"/>
                </a:lnTo>
                <a:lnTo>
                  <a:pt x="3722375" y="1813950"/>
                </a:lnTo>
                <a:lnTo>
                  <a:pt x="3725231" y="1818704"/>
                </a:lnTo>
                <a:lnTo>
                  <a:pt x="3727453" y="1822824"/>
                </a:lnTo>
                <a:lnTo>
                  <a:pt x="3729357" y="1827261"/>
                </a:lnTo>
                <a:lnTo>
                  <a:pt x="3731579" y="1832015"/>
                </a:lnTo>
                <a:lnTo>
                  <a:pt x="3733166" y="1836136"/>
                </a:lnTo>
                <a:lnTo>
                  <a:pt x="3733801" y="1840890"/>
                </a:lnTo>
                <a:lnTo>
                  <a:pt x="3735071" y="1845644"/>
                </a:lnTo>
                <a:lnTo>
                  <a:pt x="3735388" y="1850081"/>
                </a:lnTo>
                <a:lnTo>
                  <a:pt x="3735388" y="1854836"/>
                </a:lnTo>
                <a:lnTo>
                  <a:pt x="3735388" y="1859590"/>
                </a:lnTo>
                <a:lnTo>
                  <a:pt x="3735071" y="1864344"/>
                </a:lnTo>
                <a:lnTo>
                  <a:pt x="3733801" y="1869098"/>
                </a:lnTo>
                <a:lnTo>
                  <a:pt x="3733166" y="1873219"/>
                </a:lnTo>
                <a:lnTo>
                  <a:pt x="3731579" y="1877973"/>
                </a:lnTo>
                <a:lnTo>
                  <a:pt x="3729357" y="1882727"/>
                </a:lnTo>
                <a:lnTo>
                  <a:pt x="3727453" y="1887164"/>
                </a:lnTo>
                <a:lnTo>
                  <a:pt x="3725231" y="1891285"/>
                </a:lnTo>
                <a:lnTo>
                  <a:pt x="3722375" y="1895722"/>
                </a:lnTo>
                <a:lnTo>
                  <a:pt x="3719518" y="1900476"/>
                </a:lnTo>
                <a:lnTo>
                  <a:pt x="3716027" y="1904913"/>
                </a:lnTo>
                <a:lnTo>
                  <a:pt x="3712535" y="1908717"/>
                </a:lnTo>
                <a:lnTo>
                  <a:pt x="3708726" y="1913154"/>
                </a:lnTo>
                <a:lnTo>
                  <a:pt x="3704600" y="1917274"/>
                </a:lnTo>
                <a:lnTo>
                  <a:pt x="3695713" y="1925515"/>
                </a:lnTo>
                <a:lnTo>
                  <a:pt x="3685239" y="1933438"/>
                </a:lnTo>
                <a:lnTo>
                  <a:pt x="3673812" y="1941362"/>
                </a:lnTo>
                <a:lnTo>
                  <a:pt x="3661751" y="1948969"/>
                </a:lnTo>
                <a:lnTo>
                  <a:pt x="3648738" y="1956259"/>
                </a:lnTo>
                <a:lnTo>
                  <a:pt x="3634454" y="1963548"/>
                </a:lnTo>
                <a:lnTo>
                  <a:pt x="3619219" y="1970521"/>
                </a:lnTo>
                <a:lnTo>
                  <a:pt x="3603349" y="1976860"/>
                </a:lnTo>
                <a:lnTo>
                  <a:pt x="3586527" y="1983199"/>
                </a:lnTo>
                <a:lnTo>
                  <a:pt x="3568752" y="1989538"/>
                </a:lnTo>
                <a:lnTo>
                  <a:pt x="3550026" y="1994926"/>
                </a:lnTo>
                <a:lnTo>
                  <a:pt x="3530664" y="2000631"/>
                </a:lnTo>
                <a:lnTo>
                  <a:pt x="3510668" y="2005702"/>
                </a:lnTo>
                <a:lnTo>
                  <a:pt x="3490037" y="2010457"/>
                </a:lnTo>
                <a:lnTo>
                  <a:pt x="3468771" y="2014577"/>
                </a:lnTo>
                <a:lnTo>
                  <a:pt x="3446870" y="2018697"/>
                </a:lnTo>
                <a:lnTo>
                  <a:pt x="3424335" y="2022184"/>
                </a:lnTo>
                <a:lnTo>
                  <a:pt x="3401165" y="2025670"/>
                </a:lnTo>
                <a:lnTo>
                  <a:pt x="3377360" y="2028523"/>
                </a:lnTo>
                <a:lnTo>
                  <a:pt x="3353237" y="2030741"/>
                </a:lnTo>
                <a:lnTo>
                  <a:pt x="3328480" y="2032643"/>
                </a:lnTo>
                <a:lnTo>
                  <a:pt x="3303722" y="2034228"/>
                </a:lnTo>
                <a:lnTo>
                  <a:pt x="3278013" y="2035495"/>
                </a:lnTo>
                <a:lnTo>
                  <a:pt x="3251986" y="2036446"/>
                </a:lnTo>
                <a:lnTo>
                  <a:pt x="3225959" y="2036763"/>
                </a:lnTo>
                <a:lnTo>
                  <a:pt x="3199615" y="2036446"/>
                </a:lnTo>
                <a:lnTo>
                  <a:pt x="3173905" y="2035495"/>
                </a:lnTo>
                <a:lnTo>
                  <a:pt x="3148196" y="2034228"/>
                </a:lnTo>
                <a:lnTo>
                  <a:pt x="3123121" y="2032643"/>
                </a:lnTo>
                <a:lnTo>
                  <a:pt x="3098681" y="2030741"/>
                </a:lnTo>
                <a:lnTo>
                  <a:pt x="3074241" y="2028523"/>
                </a:lnTo>
                <a:lnTo>
                  <a:pt x="3050436" y="2025670"/>
                </a:lnTo>
                <a:lnTo>
                  <a:pt x="3027584" y="2022184"/>
                </a:lnTo>
                <a:lnTo>
                  <a:pt x="3004731" y="2018697"/>
                </a:lnTo>
                <a:lnTo>
                  <a:pt x="2983147" y="2014577"/>
                </a:lnTo>
                <a:lnTo>
                  <a:pt x="2961564" y="2010457"/>
                </a:lnTo>
                <a:lnTo>
                  <a:pt x="2940933" y="2005702"/>
                </a:lnTo>
                <a:lnTo>
                  <a:pt x="2920937" y="2000631"/>
                </a:lnTo>
                <a:lnTo>
                  <a:pt x="2901575" y="1994926"/>
                </a:lnTo>
                <a:lnTo>
                  <a:pt x="2883483" y="1989538"/>
                </a:lnTo>
                <a:lnTo>
                  <a:pt x="2865709" y="1983199"/>
                </a:lnTo>
                <a:lnTo>
                  <a:pt x="2848569" y="1976860"/>
                </a:lnTo>
                <a:lnTo>
                  <a:pt x="2832382" y="1970521"/>
                </a:lnTo>
                <a:lnTo>
                  <a:pt x="2817464" y="1963548"/>
                </a:lnTo>
                <a:lnTo>
                  <a:pt x="2803181" y="1956259"/>
                </a:lnTo>
                <a:lnTo>
                  <a:pt x="2789850" y="1948969"/>
                </a:lnTo>
                <a:lnTo>
                  <a:pt x="2777789" y="1941362"/>
                </a:lnTo>
                <a:lnTo>
                  <a:pt x="2766362" y="1933438"/>
                </a:lnTo>
                <a:lnTo>
                  <a:pt x="2755888" y="1925515"/>
                </a:lnTo>
                <a:lnTo>
                  <a:pt x="2747001" y="1917274"/>
                </a:lnTo>
                <a:lnTo>
                  <a:pt x="2742875" y="1913154"/>
                </a:lnTo>
                <a:lnTo>
                  <a:pt x="2739066" y="1908717"/>
                </a:lnTo>
                <a:lnTo>
                  <a:pt x="2735574" y="1904913"/>
                </a:lnTo>
                <a:lnTo>
                  <a:pt x="2732400" y="1900476"/>
                </a:lnTo>
                <a:lnTo>
                  <a:pt x="2729226" y="1895722"/>
                </a:lnTo>
                <a:lnTo>
                  <a:pt x="2726370" y="1891285"/>
                </a:lnTo>
                <a:lnTo>
                  <a:pt x="2724148" y="1887164"/>
                </a:lnTo>
                <a:lnTo>
                  <a:pt x="2722244" y="1882727"/>
                </a:lnTo>
                <a:lnTo>
                  <a:pt x="2720022" y="1877973"/>
                </a:lnTo>
                <a:lnTo>
                  <a:pt x="2718435" y="1873219"/>
                </a:lnTo>
                <a:lnTo>
                  <a:pt x="2717800" y="1869098"/>
                </a:lnTo>
                <a:lnTo>
                  <a:pt x="2716530" y="1864344"/>
                </a:lnTo>
                <a:lnTo>
                  <a:pt x="2716213" y="1859590"/>
                </a:lnTo>
                <a:lnTo>
                  <a:pt x="2716213" y="1854836"/>
                </a:lnTo>
                <a:lnTo>
                  <a:pt x="2716213" y="1850081"/>
                </a:lnTo>
                <a:lnTo>
                  <a:pt x="2716530" y="1845644"/>
                </a:lnTo>
                <a:lnTo>
                  <a:pt x="2717800" y="1840890"/>
                </a:lnTo>
                <a:lnTo>
                  <a:pt x="2718435" y="1836136"/>
                </a:lnTo>
                <a:lnTo>
                  <a:pt x="2720022" y="1832015"/>
                </a:lnTo>
                <a:lnTo>
                  <a:pt x="2722244" y="1827261"/>
                </a:lnTo>
                <a:lnTo>
                  <a:pt x="2724148" y="1822824"/>
                </a:lnTo>
                <a:lnTo>
                  <a:pt x="2726370" y="1818704"/>
                </a:lnTo>
                <a:lnTo>
                  <a:pt x="2729226" y="1813950"/>
                </a:lnTo>
                <a:lnTo>
                  <a:pt x="2732400" y="1809512"/>
                </a:lnTo>
                <a:lnTo>
                  <a:pt x="2735574" y="1805075"/>
                </a:lnTo>
                <a:lnTo>
                  <a:pt x="2739066" y="1800955"/>
                </a:lnTo>
                <a:lnTo>
                  <a:pt x="2742875" y="1796834"/>
                </a:lnTo>
                <a:lnTo>
                  <a:pt x="2747001" y="1792397"/>
                </a:lnTo>
                <a:lnTo>
                  <a:pt x="2755888" y="1784157"/>
                </a:lnTo>
                <a:lnTo>
                  <a:pt x="2766362" y="1776550"/>
                </a:lnTo>
                <a:lnTo>
                  <a:pt x="2777789" y="1768626"/>
                </a:lnTo>
                <a:lnTo>
                  <a:pt x="2789850" y="1760702"/>
                </a:lnTo>
                <a:lnTo>
                  <a:pt x="2803181" y="1753413"/>
                </a:lnTo>
                <a:lnTo>
                  <a:pt x="2817464" y="1746440"/>
                </a:lnTo>
                <a:lnTo>
                  <a:pt x="2832382" y="1739467"/>
                </a:lnTo>
                <a:lnTo>
                  <a:pt x="2848569" y="1733128"/>
                </a:lnTo>
                <a:lnTo>
                  <a:pt x="2865709" y="1726789"/>
                </a:lnTo>
                <a:lnTo>
                  <a:pt x="2883483" y="1720450"/>
                </a:lnTo>
                <a:lnTo>
                  <a:pt x="2901575" y="1715062"/>
                </a:lnTo>
                <a:lnTo>
                  <a:pt x="2920937" y="1709357"/>
                </a:lnTo>
                <a:lnTo>
                  <a:pt x="2940933" y="1704286"/>
                </a:lnTo>
                <a:lnTo>
                  <a:pt x="2961564" y="1699532"/>
                </a:lnTo>
                <a:lnTo>
                  <a:pt x="2983147" y="1695411"/>
                </a:lnTo>
                <a:lnTo>
                  <a:pt x="3004731" y="1691291"/>
                </a:lnTo>
                <a:lnTo>
                  <a:pt x="3027584" y="1687805"/>
                </a:lnTo>
                <a:lnTo>
                  <a:pt x="3050436" y="1684318"/>
                </a:lnTo>
                <a:lnTo>
                  <a:pt x="3074241" y="1681466"/>
                </a:lnTo>
                <a:lnTo>
                  <a:pt x="3098681" y="1679247"/>
                </a:lnTo>
                <a:lnTo>
                  <a:pt x="3123121" y="1677028"/>
                </a:lnTo>
                <a:lnTo>
                  <a:pt x="3148196" y="1675444"/>
                </a:lnTo>
                <a:lnTo>
                  <a:pt x="3173905" y="1674493"/>
                </a:lnTo>
                <a:lnTo>
                  <a:pt x="3199615" y="1673542"/>
                </a:lnTo>
                <a:lnTo>
                  <a:pt x="3225959" y="1673225"/>
                </a:lnTo>
                <a:close/>
                <a:moveTo>
                  <a:pt x="3454389" y="0"/>
                </a:moveTo>
                <a:lnTo>
                  <a:pt x="3461374" y="0"/>
                </a:lnTo>
                <a:lnTo>
                  <a:pt x="3468995" y="635"/>
                </a:lnTo>
                <a:lnTo>
                  <a:pt x="3475981" y="1587"/>
                </a:lnTo>
                <a:lnTo>
                  <a:pt x="3482966" y="3174"/>
                </a:lnTo>
                <a:lnTo>
                  <a:pt x="3490270" y="5079"/>
                </a:lnTo>
                <a:lnTo>
                  <a:pt x="3497255" y="7300"/>
                </a:lnTo>
                <a:lnTo>
                  <a:pt x="3503923" y="9839"/>
                </a:lnTo>
                <a:lnTo>
                  <a:pt x="3510591" y="13013"/>
                </a:lnTo>
                <a:lnTo>
                  <a:pt x="3517259" y="16505"/>
                </a:lnTo>
                <a:lnTo>
                  <a:pt x="3523610" y="20314"/>
                </a:lnTo>
                <a:lnTo>
                  <a:pt x="3529643" y="24757"/>
                </a:lnTo>
                <a:lnTo>
                  <a:pt x="3535676" y="29518"/>
                </a:lnTo>
                <a:lnTo>
                  <a:pt x="3541074" y="34596"/>
                </a:lnTo>
                <a:lnTo>
                  <a:pt x="3546472" y="39992"/>
                </a:lnTo>
                <a:lnTo>
                  <a:pt x="3551235" y="45705"/>
                </a:lnTo>
                <a:lnTo>
                  <a:pt x="3555998" y="51418"/>
                </a:lnTo>
                <a:lnTo>
                  <a:pt x="3560443" y="57766"/>
                </a:lnTo>
                <a:lnTo>
                  <a:pt x="3564254" y="64113"/>
                </a:lnTo>
                <a:lnTo>
                  <a:pt x="3567746" y="70779"/>
                </a:lnTo>
                <a:lnTo>
                  <a:pt x="3570922" y="77444"/>
                </a:lnTo>
                <a:lnTo>
                  <a:pt x="3573462" y="84109"/>
                </a:lnTo>
                <a:lnTo>
                  <a:pt x="3575684" y="91410"/>
                </a:lnTo>
                <a:lnTo>
                  <a:pt x="3577590" y="98709"/>
                </a:lnTo>
                <a:lnTo>
                  <a:pt x="3579177" y="106009"/>
                </a:lnTo>
                <a:lnTo>
                  <a:pt x="3580448" y="113309"/>
                </a:lnTo>
                <a:lnTo>
                  <a:pt x="3580765" y="120927"/>
                </a:lnTo>
                <a:lnTo>
                  <a:pt x="3581400" y="128544"/>
                </a:lnTo>
                <a:lnTo>
                  <a:pt x="3580765" y="136162"/>
                </a:lnTo>
                <a:lnTo>
                  <a:pt x="3530913" y="1012801"/>
                </a:lnTo>
                <a:lnTo>
                  <a:pt x="3529960" y="1019149"/>
                </a:lnTo>
                <a:lnTo>
                  <a:pt x="3529326" y="1025814"/>
                </a:lnTo>
                <a:lnTo>
                  <a:pt x="3528055" y="1032162"/>
                </a:lnTo>
                <a:lnTo>
                  <a:pt x="3526785" y="1038510"/>
                </a:lnTo>
                <a:lnTo>
                  <a:pt x="3524880" y="1044541"/>
                </a:lnTo>
                <a:lnTo>
                  <a:pt x="3522975" y="1050254"/>
                </a:lnTo>
                <a:lnTo>
                  <a:pt x="3520434" y="1056284"/>
                </a:lnTo>
                <a:lnTo>
                  <a:pt x="3518212" y="1062315"/>
                </a:lnTo>
                <a:lnTo>
                  <a:pt x="3515354" y="1067710"/>
                </a:lnTo>
                <a:lnTo>
                  <a:pt x="3512179" y="1072789"/>
                </a:lnTo>
                <a:lnTo>
                  <a:pt x="3508686" y="1077867"/>
                </a:lnTo>
                <a:lnTo>
                  <a:pt x="3505193" y="1083263"/>
                </a:lnTo>
                <a:lnTo>
                  <a:pt x="3501700" y="1087706"/>
                </a:lnTo>
                <a:lnTo>
                  <a:pt x="3497572" y="1092467"/>
                </a:lnTo>
                <a:lnTo>
                  <a:pt x="3493445" y="1096910"/>
                </a:lnTo>
                <a:lnTo>
                  <a:pt x="3488999" y="1101354"/>
                </a:lnTo>
                <a:lnTo>
                  <a:pt x="3484554" y="1105163"/>
                </a:lnTo>
                <a:lnTo>
                  <a:pt x="3479791" y="1108654"/>
                </a:lnTo>
                <a:lnTo>
                  <a:pt x="3474710" y="1112463"/>
                </a:lnTo>
                <a:lnTo>
                  <a:pt x="3469630" y="1115319"/>
                </a:lnTo>
                <a:lnTo>
                  <a:pt x="3464550" y="1118493"/>
                </a:lnTo>
                <a:lnTo>
                  <a:pt x="3459152" y="1121350"/>
                </a:lnTo>
                <a:lnTo>
                  <a:pt x="3453436" y="1123889"/>
                </a:lnTo>
                <a:lnTo>
                  <a:pt x="3448038" y="1126111"/>
                </a:lnTo>
                <a:lnTo>
                  <a:pt x="3442005" y="1128015"/>
                </a:lnTo>
                <a:lnTo>
                  <a:pt x="3435972" y="1129602"/>
                </a:lnTo>
                <a:lnTo>
                  <a:pt x="3430256" y="1130871"/>
                </a:lnTo>
                <a:lnTo>
                  <a:pt x="3423906" y="1132141"/>
                </a:lnTo>
                <a:lnTo>
                  <a:pt x="3417873" y="1132776"/>
                </a:lnTo>
                <a:lnTo>
                  <a:pt x="3411522" y="1133093"/>
                </a:lnTo>
                <a:lnTo>
                  <a:pt x="3405490" y="1133093"/>
                </a:lnTo>
                <a:lnTo>
                  <a:pt x="3398504" y="1132776"/>
                </a:lnTo>
                <a:lnTo>
                  <a:pt x="3392471" y="1132458"/>
                </a:lnTo>
                <a:lnTo>
                  <a:pt x="3386120" y="1131189"/>
                </a:lnTo>
                <a:lnTo>
                  <a:pt x="3379770" y="1129919"/>
                </a:lnTo>
                <a:lnTo>
                  <a:pt x="3373736" y="1128332"/>
                </a:lnTo>
                <a:lnTo>
                  <a:pt x="3368021" y="1126745"/>
                </a:lnTo>
                <a:lnTo>
                  <a:pt x="3361988" y="1124524"/>
                </a:lnTo>
                <a:lnTo>
                  <a:pt x="3356590" y="1122302"/>
                </a:lnTo>
                <a:lnTo>
                  <a:pt x="3350874" y="1119763"/>
                </a:lnTo>
                <a:lnTo>
                  <a:pt x="3345476" y="1116589"/>
                </a:lnTo>
                <a:lnTo>
                  <a:pt x="3340396" y="1113415"/>
                </a:lnTo>
                <a:lnTo>
                  <a:pt x="3334998" y="1109924"/>
                </a:lnTo>
                <a:lnTo>
                  <a:pt x="3330553" y="1106432"/>
                </a:lnTo>
                <a:lnTo>
                  <a:pt x="3325790" y="1102306"/>
                </a:lnTo>
                <a:lnTo>
                  <a:pt x="3321344" y="1098497"/>
                </a:lnTo>
                <a:lnTo>
                  <a:pt x="3316899" y="1094054"/>
                </a:lnTo>
                <a:lnTo>
                  <a:pt x="3312771" y="1089293"/>
                </a:lnTo>
                <a:lnTo>
                  <a:pt x="3308961" y="1084849"/>
                </a:lnTo>
                <a:lnTo>
                  <a:pt x="3305150" y="1080089"/>
                </a:lnTo>
                <a:lnTo>
                  <a:pt x="3301975" y="1074693"/>
                </a:lnTo>
                <a:lnTo>
                  <a:pt x="3298482" y="1069615"/>
                </a:lnTo>
                <a:lnTo>
                  <a:pt x="3295625" y="1064219"/>
                </a:lnTo>
                <a:lnTo>
                  <a:pt x="3293084" y="1058823"/>
                </a:lnTo>
                <a:lnTo>
                  <a:pt x="3290544" y="1053110"/>
                </a:lnTo>
                <a:lnTo>
                  <a:pt x="3288639" y="1047397"/>
                </a:lnTo>
                <a:lnTo>
                  <a:pt x="3286734" y="1041367"/>
                </a:lnTo>
                <a:lnTo>
                  <a:pt x="3285146" y="1035019"/>
                </a:lnTo>
                <a:lnTo>
                  <a:pt x="3283558" y="1028988"/>
                </a:lnTo>
                <a:lnTo>
                  <a:pt x="3282606" y="1022640"/>
                </a:lnTo>
                <a:lnTo>
                  <a:pt x="3281971" y="1015975"/>
                </a:lnTo>
                <a:lnTo>
                  <a:pt x="3281654" y="1009627"/>
                </a:lnTo>
                <a:lnTo>
                  <a:pt x="3281018" y="1003597"/>
                </a:lnTo>
                <a:lnTo>
                  <a:pt x="3281654" y="996614"/>
                </a:lnTo>
                <a:lnTo>
                  <a:pt x="3306103" y="573529"/>
                </a:lnTo>
                <a:lnTo>
                  <a:pt x="3299118" y="568768"/>
                </a:lnTo>
                <a:lnTo>
                  <a:pt x="2057582" y="2162081"/>
                </a:lnTo>
                <a:lnTo>
                  <a:pt x="2052502" y="2168112"/>
                </a:lnTo>
                <a:lnTo>
                  <a:pt x="2047422" y="2173825"/>
                </a:lnTo>
                <a:lnTo>
                  <a:pt x="2042024" y="2178903"/>
                </a:lnTo>
                <a:lnTo>
                  <a:pt x="2036626" y="2183981"/>
                </a:lnTo>
                <a:lnTo>
                  <a:pt x="2030592" y="2188742"/>
                </a:lnTo>
                <a:lnTo>
                  <a:pt x="2024877" y="2193186"/>
                </a:lnTo>
                <a:lnTo>
                  <a:pt x="2018844" y="2197629"/>
                </a:lnTo>
                <a:lnTo>
                  <a:pt x="2012493" y="2201121"/>
                </a:lnTo>
                <a:lnTo>
                  <a:pt x="2006143" y="2204612"/>
                </a:lnTo>
                <a:lnTo>
                  <a:pt x="1999475" y="2207786"/>
                </a:lnTo>
                <a:lnTo>
                  <a:pt x="1992807" y="2210642"/>
                </a:lnTo>
                <a:lnTo>
                  <a:pt x="1986139" y="2213182"/>
                </a:lnTo>
                <a:lnTo>
                  <a:pt x="1979470" y="2215403"/>
                </a:lnTo>
                <a:lnTo>
                  <a:pt x="1972485" y="2217308"/>
                </a:lnTo>
                <a:lnTo>
                  <a:pt x="1965499" y="2218577"/>
                </a:lnTo>
                <a:lnTo>
                  <a:pt x="1958514" y="2219529"/>
                </a:lnTo>
                <a:lnTo>
                  <a:pt x="1951528" y="2220482"/>
                </a:lnTo>
                <a:lnTo>
                  <a:pt x="1944225" y="2221116"/>
                </a:lnTo>
                <a:lnTo>
                  <a:pt x="1937239" y="2221116"/>
                </a:lnTo>
                <a:lnTo>
                  <a:pt x="1929619" y="2221116"/>
                </a:lnTo>
                <a:lnTo>
                  <a:pt x="1922633" y="2220482"/>
                </a:lnTo>
                <a:lnTo>
                  <a:pt x="1915647" y="2219529"/>
                </a:lnTo>
                <a:lnTo>
                  <a:pt x="1908344" y="2218577"/>
                </a:lnTo>
                <a:lnTo>
                  <a:pt x="1901358" y="2216990"/>
                </a:lnTo>
                <a:lnTo>
                  <a:pt x="1894690" y="2214769"/>
                </a:lnTo>
                <a:lnTo>
                  <a:pt x="1887387" y="2212547"/>
                </a:lnTo>
                <a:lnTo>
                  <a:pt x="1880402" y="2210008"/>
                </a:lnTo>
                <a:lnTo>
                  <a:pt x="1873734" y="2207151"/>
                </a:lnTo>
                <a:lnTo>
                  <a:pt x="1867066" y="2203977"/>
                </a:lnTo>
                <a:lnTo>
                  <a:pt x="1860715" y="2199851"/>
                </a:lnTo>
                <a:lnTo>
                  <a:pt x="1854047" y="2196042"/>
                </a:lnTo>
                <a:lnTo>
                  <a:pt x="1847696" y="2191599"/>
                </a:lnTo>
                <a:lnTo>
                  <a:pt x="1229469" y="1731062"/>
                </a:lnTo>
                <a:lnTo>
                  <a:pt x="271487" y="2768937"/>
                </a:lnTo>
                <a:lnTo>
                  <a:pt x="266406" y="2774967"/>
                </a:lnTo>
                <a:lnTo>
                  <a:pt x="260691" y="2780680"/>
                </a:lnTo>
                <a:lnTo>
                  <a:pt x="254975" y="2785759"/>
                </a:lnTo>
                <a:lnTo>
                  <a:pt x="248942" y="2791154"/>
                </a:lnTo>
                <a:lnTo>
                  <a:pt x="242592" y="2795915"/>
                </a:lnTo>
                <a:lnTo>
                  <a:pt x="236241" y="2800041"/>
                </a:lnTo>
                <a:lnTo>
                  <a:pt x="230208" y="2804167"/>
                </a:lnTo>
                <a:lnTo>
                  <a:pt x="223223" y="2807659"/>
                </a:lnTo>
                <a:lnTo>
                  <a:pt x="216554" y="2810833"/>
                </a:lnTo>
                <a:lnTo>
                  <a:pt x="209886" y="2814007"/>
                </a:lnTo>
                <a:lnTo>
                  <a:pt x="202901" y="2816228"/>
                </a:lnTo>
                <a:lnTo>
                  <a:pt x="195915" y="2818767"/>
                </a:lnTo>
                <a:lnTo>
                  <a:pt x="188612" y="2820354"/>
                </a:lnTo>
                <a:lnTo>
                  <a:pt x="181309" y="2821941"/>
                </a:lnTo>
                <a:lnTo>
                  <a:pt x="174006" y="2822894"/>
                </a:lnTo>
                <a:lnTo>
                  <a:pt x="166703" y="2823846"/>
                </a:lnTo>
                <a:lnTo>
                  <a:pt x="159082" y="2824163"/>
                </a:lnTo>
                <a:lnTo>
                  <a:pt x="152096" y="2824163"/>
                </a:lnTo>
                <a:lnTo>
                  <a:pt x="144476" y="2823846"/>
                </a:lnTo>
                <a:lnTo>
                  <a:pt x="136855" y="2823528"/>
                </a:lnTo>
                <a:lnTo>
                  <a:pt x="129552" y="2822259"/>
                </a:lnTo>
                <a:lnTo>
                  <a:pt x="122249" y="2820672"/>
                </a:lnTo>
                <a:lnTo>
                  <a:pt x="114945" y="2819085"/>
                </a:lnTo>
                <a:lnTo>
                  <a:pt x="107642" y="2816546"/>
                </a:lnTo>
                <a:lnTo>
                  <a:pt x="100657" y="2814324"/>
                </a:lnTo>
                <a:lnTo>
                  <a:pt x="93671" y="2811467"/>
                </a:lnTo>
                <a:lnTo>
                  <a:pt x="87003" y="2807976"/>
                </a:lnTo>
                <a:lnTo>
                  <a:pt x="80335" y="2804485"/>
                </a:lnTo>
                <a:lnTo>
                  <a:pt x="73349" y="2800359"/>
                </a:lnTo>
                <a:lnTo>
                  <a:pt x="66681" y="2796233"/>
                </a:lnTo>
                <a:lnTo>
                  <a:pt x="60331" y="2791472"/>
                </a:lnTo>
                <a:lnTo>
                  <a:pt x="54298" y="2785759"/>
                </a:lnTo>
                <a:lnTo>
                  <a:pt x="48265" y="2780680"/>
                </a:lnTo>
                <a:lnTo>
                  <a:pt x="42867" y="2774967"/>
                </a:lnTo>
                <a:lnTo>
                  <a:pt x="37469" y="2768937"/>
                </a:lnTo>
                <a:lnTo>
                  <a:pt x="32388" y="2762906"/>
                </a:lnTo>
                <a:lnTo>
                  <a:pt x="28260" y="2756876"/>
                </a:lnTo>
                <a:lnTo>
                  <a:pt x="23815" y="2749893"/>
                </a:lnTo>
                <a:lnTo>
                  <a:pt x="19687" y="2743228"/>
                </a:lnTo>
                <a:lnTo>
                  <a:pt x="16194" y="2736563"/>
                </a:lnTo>
                <a:lnTo>
                  <a:pt x="13019" y="2729580"/>
                </a:lnTo>
                <a:lnTo>
                  <a:pt x="10479" y="2722280"/>
                </a:lnTo>
                <a:lnTo>
                  <a:pt x="7938" y="2715297"/>
                </a:lnTo>
                <a:lnTo>
                  <a:pt x="5716" y="2708315"/>
                </a:lnTo>
                <a:lnTo>
                  <a:pt x="3811" y="2700697"/>
                </a:lnTo>
                <a:lnTo>
                  <a:pt x="2540" y="2693080"/>
                </a:lnTo>
                <a:lnTo>
                  <a:pt x="1270" y="2685780"/>
                </a:lnTo>
                <a:lnTo>
                  <a:pt x="635" y="2678162"/>
                </a:lnTo>
                <a:lnTo>
                  <a:pt x="0" y="2670228"/>
                </a:lnTo>
                <a:lnTo>
                  <a:pt x="0" y="2662927"/>
                </a:lnTo>
                <a:lnTo>
                  <a:pt x="0" y="2655310"/>
                </a:lnTo>
                <a:lnTo>
                  <a:pt x="953" y="2648010"/>
                </a:lnTo>
                <a:lnTo>
                  <a:pt x="1588" y="2640075"/>
                </a:lnTo>
                <a:lnTo>
                  <a:pt x="3176" y="2632458"/>
                </a:lnTo>
                <a:lnTo>
                  <a:pt x="4763" y="2625158"/>
                </a:lnTo>
                <a:lnTo>
                  <a:pt x="6668" y="2617858"/>
                </a:lnTo>
                <a:lnTo>
                  <a:pt x="9526" y="2610558"/>
                </a:lnTo>
                <a:lnTo>
                  <a:pt x="12384" y="2603258"/>
                </a:lnTo>
                <a:lnTo>
                  <a:pt x="15559" y="2596275"/>
                </a:lnTo>
                <a:lnTo>
                  <a:pt x="19052" y="2588975"/>
                </a:lnTo>
                <a:lnTo>
                  <a:pt x="22545" y="2582310"/>
                </a:lnTo>
                <a:lnTo>
                  <a:pt x="26990" y="2575644"/>
                </a:lnTo>
                <a:lnTo>
                  <a:pt x="31753" y="2569297"/>
                </a:lnTo>
                <a:lnTo>
                  <a:pt x="36516" y="2562631"/>
                </a:lnTo>
                <a:lnTo>
                  <a:pt x="1086264" y="1414621"/>
                </a:lnTo>
                <a:lnTo>
                  <a:pt x="1091027" y="1408908"/>
                </a:lnTo>
                <a:lnTo>
                  <a:pt x="1096742" y="1403829"/>
                </a:lnTo>
                <a:lnTo>
                  <a:pt x="1101823" y="1398751"/>
                </a:lnTo>
                <a:lnTo>
                  <a:pt x="1107221" y="1393990"/>
                </a:lnTo>
                <a:lnTo>
                  <a:pt x="1113254" y="1389229"/>
                </a:lnTo>
                <a:lnTo>
                  <a:pt x="1119287" y="1385103"/>
                </a:lnTo>
                <a:lnTo>
                  <a:pt x="1125002" y="1381295"/>
                </a:lnTo>
                <a:lnTo>
                  <a:pt x="1131353" y="1377803"/>
                </a:lnTo>
                <a:lnTo>
                  <a:pt x="1137703" y="1374629"/>
                </a:lnTo>
                <a:lnTo>
                  <a:pt x="1144054" y="1371455"/>
                </a:lnTo>
                <a:lnTo>
                  <a:pt x="1150722" y="1368599"/>
                </a:lnTo>
                <a:lnTo>
                  <a:pt x="1157390" y="1366694"/>
                </a:lnTo>
                <a:lnTo>
                  <a:pt x="1164058" y="1364790"/>
                </a:lnTo>
                <a:lnTo>
                  <a:pt x="1170726" y="1362568"/>
                </a:lnTo>
                <a:lnTo>
                  <a:pt x="1177394" y="1361616"/>
                </a:lnTo>
                <a:lnTo>
                  <a:pt x="1184698" y="1360347"/>
                </a:lnTo>
                <a:lnTo>
                  <a:pt x="1191683" y="1360029"/>
                </a:lnTo>
                <a:lnTo>
                  <a:pt x="1198351" y="1359712"/>
                </a:lnTo>
                <a:lnTo>
                  <a:pt x="1205654" y="1359077"/>
                </a:lnTo>
                <a:lnTo>
                  <a:pt x="1212640" y="1359712"/>
                </a:lnTo>
                <a:lnTo>
                  <a:pt x="1219626" y="1360347"/>
                </a:lnTo>
                <a:lnTo>
                  <a:pt x="1226294" y="1361299"/>
                </a:lnTo>
                <a:lnTo>
                  <a:pt x="1233597" y="1362251"/>
                </a:lnTo>
                <a:lnTo>
                  <a:pt x="1240582" y="1363838"/>
                </a:lnTo>
                <a:lnTo>
                  <a:pt x="1247251" y="1365742"/>
                </a:lnTo>
                <a:lnTo>
                  <a:pt x="1253919" y="1368281"/>
                </a:lnTo>
                <a:lnTo>
                  <a:pt x="1260904" y="1371138"/>
                </a:lnTo>
                <a:lnTo>
                  <a:pt x="1267572" y="1373677"/>
                </a:lnTo>
                <a:lnTo>
                  <a:pt x="1274240" y="1376851"/>
                </a:lnTo>
                <a:lnTo>
                  <a:pt x="1280591" y="1380977"/>
                </a:lnTo>
                <a:lnTo>
                  <a:pt x="1286942" y="1384786"/>
                </a:lnTo>
                <a:lnTo>
                  <a:pt x="1292975" y="1389229"/>
                </a:lnTo>
                <a:lnTo>
                  <a:pt x="1907709" y="1846910"/>
                </a:lnTo>
                <a:lnTo>
                  <a:pt x="3043507" y="389124"/>
                </a:lnTo>
                <a:lnTo>
                  <a:pt x="3023186" y="374841"/>
                </a:lnTo>
                <a:lnTo>
                  <a:pt x="2660568" y="470377"/>
                </a:lnTo>
                <a:lnTo>
                  <a:pt x="2654853" y="471646"/>
                </a:lnTo>
                <a:lnTo>
                  <a:pt x="2648502" y="472598"/>
                </a:lnTo>
                <a:lnTo>
                  <a:pt x="2642152" y="473551"/>
                </a:lnTo>
                <a:lnTo>
                  <a:pt x="2635801" y="473868"/>
                </a:lnTo>
                <a:lnTo>
                  <a:pt x="2629450" y="474185"/>
                </a:lnTo>
                <a:lnTo>
                  <a:pt x="2623418" y="473868"/>
                </a:lnTo>
                <a:lnTo>
                  <a:pt x="2617384" y="473551"/>
                </a:lnTo>
                <a:lnTo>
                  <a:pt x="2611352" y="472598"/>
                </a:lnTo>
                <a:lnTo>
                  <a:pt x="2605318" y="471964"/>
                </a:lnTo>
                <a:lnTo>
                  <a:pt x="2599603" y="470377"/>
                </a:lnTo>
                <a:lnTo>
                  <a:pt x="2593570" y="468790"/>
                </a:lnTo>
                <a:lnTo>
                  <a:pt x="2587537" y="466885"/>
                </a:lnTo>
                <a:lnTo>
                  <a:pt x="2582139" y="464346"/>
                </a:lnTo>
                <a:lnTo>
                  <a:pt x="2576741" y="462124"/>
                </a:lnTo>
                <a:lnTo>
                  <a:pt x="2571660" y="459268"/>
                </a:lnTo>
                <a:lnTo>
                  <a:pt x="2565945" y="456094"/>
                </a:lnTo>
                <a:lnTo>
                  <a:pt x="2560864" y="452920"/>
                </a:lnTo>
                <a:lnTo>
                  <a:pt x="2556102" y="449429"/>
                </a:lnTo>
                <a:lnTo>
                  <a:pt x="2551339" y="445937"/>
                </a:lnTo>
                <a:lnTo>
                  <a:pt x="2546576" y="441811"/>
                </a:lnTo>
                <a:lnTo>
                  <a:pt x="2542448" y="437685"/>
                </a:lnTo>
                <a:lnTo>
                  <a:pt x="2538002" y="433242"/>
                </a:lnTo>
                <a:lnTo>
                  <a:pt x="2533875" y="428481"/>
                </a:lnTo>
                <a:lnTo>
                  <a:pt x="2530064" y="423402"/>
                </a:lnTo>
                <a:lnTo>
                  <a:pt x="2526572" y="418324"/>
                </a:lnTo>
                <a:lnTo>
                  <a:pt x="2523396" y="413246"/>
                </a:lnTo>
                <a:lnTo>
                  <a:pt x="2520221" y="407533"/>
                </a:lnTo>
                <a:lnTo>
                  <a:pt x="2517363" y="402137"/>
                </a:lnTo>
                <a:lnTo>
                  <a:pt x="2514823" y="396107"/>
                </a:lnTo>
                <a:lnTo>
                  <a:pt x="2512283" y="390394"/>
                </a:lnTo>
                <a:lnTo>
                  <a:pt x="2510378" y="384046"/>
                </a:lnTo>
                <a:lnTo>
                  <a:pt x="2508472" y="377698"/>
                </a:lnTo>
                <a:lnTo>
                  <a:pt x="2507202" y="371350"/>
                </a:lnTo>
                <a:lnTo>
                  <a:pt x="2505932" y="364685"/>
                </a:lnTo>
                <a:lnTo>
                  <a:pt x="2505297" y="358337"/>
                </a:lnTo>
                <a:lnTo>
                  <a:pt x="2504980" y="351989"/>
                </a:lnTo>
                <a:lnTo>
                  <a:pt x="2504344" y="345641"/>
                </a:lnTo>
                <a:lnTo>
                  <a:pt x="2504344" y="339293"/>
                </a:lnTo>
                <a:lnTo>
                  <a:pt x="2505297" y="332946"/>
                </a:lnTo>
                <a:lnTo>
                  <a:pt x="2505615" y="326915"/>
                </a:lnTo>
                <a:lnTo>
                  <a:pt x="2506885" y="320567"/>
                </a:lnTo>
                <a:lnTo>
                  <a:pt x="2508155" y="314537"/>
                </a:lnTo>
                <a:lnTo>
                  <a:pt x="2509425" y="308506"/>
                </a:lnTo>
                <a:lnTo>
                  <a:pt x="2511648" y="302793"/>
                </a:lnTo>
                <a:lnTo>
                  <a:pt x="2513870" y="296763"/>
                </a:lnTo>
                <a:lnTo>
                  <a:pt x="2516410" y="291367"/>
                </a:lnTo>
                <a:lnTo>
                  <a:pt x="2518633" y="285654"/>
                </a:lnTo>
                <a:lnTo>
                  <a:pt x="2521808" y="280576"/>
                </a:lnTo>
                <a:lnTo>
                  <a:pt x="2524984" y="275180"/>
                </a:lnTo>
                <a:lnTo>
                  <a:pt x="2528159" y="270102"/>
                </a:lnTo>
                <a:lnTo>
                  <a:pt x="2531970" y="265341"/>
                </a:lnTo>
                <a:lnTo>
                  <a:pt x="2535462" y="260580"/>
                </a:lnTo>
                <a:lnTo>
                  <a:pt x="2539908" y="256136"/>
                </a:lnTo>
                <a:lnTo>
                  <a:pt x="2544353" y="251693"/>
                </a:lnTo>
                <a:lnTo>
                  <a:pt x="2548481" y="247567"/>
                </a:lnTo>
                <a:lnTo>
                  <a:pt x="2553244" y="243441"/>
                </a:lnTo>
                <a:lnTo>
                  <a:pt x="2558642" y="239949"/>
                </a:lnTo>
                <a:lnTo>
                  <a:pt x="2563722" y="236458"/>
                </a:lnTo>
                <a:lnTo>
                  <a:pt x="2568803" y="233284"/>
                </a:lnTo>
                <a:lnTo>
                  <a:pt x="2574201" y="230428"/>
                </a:lnTo>
                <a:lnTo>
                  <a:pt x="2579916" y="227889"/>
                </a:lnTo>
                <a:lnTo>
                  <a:pt x="2585632" y="225349"/>
                </a:lnTo>
                <a:lnTo>
                  <a:pt x="2591982" y="223445"/>
                </a:lnTo>
                <a:lnTo>
                  <a:pt x="2598015" y="221541"/>
                </a:lnTo>
                <a:lnTo>
                  <a:pt x="3425176" y="4126"/>
                </a:lnTo>
                <a:lnTo>
                  <a:pt x="3432162" y="2222"/>
                </a:lnTo>
                <a:lnTo>
                  <a:pt x="3439782" y="952"/>
                </a:lnTo>
                <a:lnTo>
                  <a:pt x="3446768" y="318"/>
                </a:lnTo>
                <a:lnTo>
                  <a:pt x="3454389"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50" name="矩形 49"/>
          <p:cNvSpPr/>
          <p:nvPr/>
        </p:nvSpPr>
        <p:spPr>
          <a:xfrm flipH="1">
            <a:off x="-3" y="6525344"/>
            <a:ext cx="12195177" cy="360511"/>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10067547" y="6493142"/>
            <a:ext cx="1070600" cy="392242"/>
          </a:xfrm>
          <a:prstGeom prst="rect">
            <a:avLst/>
          </a:prstGeom>
          <a:solidFill>
            <a:srgbClr val="25B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Rectangle 4"/>
          <p:cNvSpPr txBox="1">
            <a:spLocks noChangeArrowheads="1"/>
          </p:cNvSpPr>
          <p:nvPr/>
        </p:nvSpPr>
        <p:spPr bwMode="auto">
          <a:xfrm>
            <a:off x="9986019" y="6493142"/>
            <a:ext cx="1152128" cy="392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dirty="0">
                <a:latin typeface="方正兰亭超细黑简体" panose="02000000000000000000" pitchFamily="2" charset="-122"/>
                <a:ea typeface="方正兰亭超细黑简体" panose="02000000000000000000" pitchFamily="2" charset="-122"/>
              </a:rPr>
              <a:t>３６</a:t>
            </a:r>
            <a:endParaRPr lang="zh-CN" dirty="0">
              <a:latin typeface="方正兰亭超细黑简体" panose="02000000000000000000" pitchFamily="2" charset="-122"/>
              <a:ea typeface="方正兰亭超细黑简体" panose="02000000000000000000" pitchFamily="2" charset="-122"/>
            </a:endParaRPr>
          </a:p>
        </p:txBody>
      </p:sp>
      <p:sp>
        <p:nvSpPr>
          <p:cNvPr id="55" name="TextBox 54"/>
          <p:cNvSpPr txBox="1"/>
          <p:nvPr/>
        </p:nvSpPr>
        <p:spPr>
          <a:xfrm>
            <a:off x="13514411" y="7029400"/>
            <a:ext cx="877163" cy="369332"/>
          </a:xfrm>
          <a:prstGeom prst="rect">
            <a:avLst/>
          </a:prstGeom>
          <a:noFill/>
        </p:spPr>
        <p:txBody>
          <a:bodyPr wrap="none" rtlCol="0">
            <a:spAutoFit/>
          </a:bodyPr>
          <a:lstStyle/>
          <a:p>
            <a:r>
              <a:rPr lang="zh-CN" altLang="en-US" dirty="0"/>
              <a:t>延时符</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p:cTn id="7" dur="500" fill="hold"/>
                                        <p:tgtEl>
                                          <p:spTgt spid="82"/>
                                        </p:tgtEl>
                                        <p:attrNameLst>
                                          <p:attrName>ppt_w</p:attrName>
                                        </p:attrNameLst>
                                      </p:cBhvr>
                                      <p:tavLst>
                                        <p:tav tm="0">
                                          <p:val>
                                            <p:fltVal val="0"/>
                                          </p:val>
                                        </p:tav>
                                        <p:tav tm="100000">
                                          <p:val>
                                            <p:strVal val="#ppt_w"/>
                                          </p:val>
                                        </p:tav>
                                      </p:tavLst>
                                    </p:anim>
                                    <p:anim calcmode="lin" valueType="num">
                                      <p:cBhvr>
                                        <p:cTn id="8" dur="500" fill="hold"/>
                                        <p:tgtEl>
                                          <p:spTgt spid="82"/>
                                        </p:tgtEl>
                                        <p:attrNameLst>
                                          <p:attrName>ppt_h</p:attrName>
                                        </p:attrNameLst>
                                      </p:cBhvr>
                                      <p:tavLst>
                                        <p:tav tm="0">
                                          <p:val>
                                            <p:fltVal val="0"/>
                                          </p:val>
                                        </p:tav>
                                        <p:tav tm="100000">
                                          <p:val>
                                            <p:strVal val="#ppt_h"/>
                                          </p:val>
                                        </p:tav>
                                      </p:tavLst>
                                    </p:anim>
                                    <p:animEffect transition="in" filter="fade">
                                      <p:cBhvr>
                                        <p:cTn id="9" dur="500"/>
                                        <p:tgtEl>
                                          <p:spTgt spid="82"/>
                                        </p:tgtEl>
                                      </p:cBhvr>
                                    </p:animEffect>
                                  </p:childTnLst>
                                </p:cTn>
                              </p:par>
                              <p:par>
                                <p:cTn id="10" presetID="53" presetClass="entr" presetSubtype="16" fill="hold" grpId="0" nodeType="withEffect">
                                  <p:stCondLst>
                                    <p:cond delay="1250"/>
                                  </p:stCondLst>
                                  <p:childTnLst>
                                    <p:set>
                                      <p:cBhvr>
                                        <p:cTn id="11" dur="1" fill="hold">
                                          <p:stCondLst>
                                            <p:cond delay="0"/>
                                          </p:stCondLst>
                                        </p:cTn>
                                        <p:tgtEl>
                                          <p:spTgt spid="83"/>
                                        </p:tgtEl>
                                        <p:attrNameLst>
                                          <p:attrName>style.visibility</p:attrName>
                                        </p:attrNameLst>
                                      </p:cBhvr>
                                      <p:to>
                                        <p:strVal val="visible"/>
                                      </p:to>
                                    </p:set>
                                    <p:anim calcmode="lin" valueType="num">
                                      <p:cBhvr>
                                        <p:cTn id="12" dur="500" fill="hold"/>
                                        <p:tgtEl>
                                          <p:spTgt spid="83"/>
                                        </p:tgtEl>
                                        <p:attrNameLst>
                                          <p:attrName>ppt_w</p:attrName>
                                        </p:attrNameLst>
                                      </p:cBhvr>
                                      <p:tavLst>
                                        <p:tav tm="0">
                                          <p:val>
                                            <p:fltVal val="0"/>
                                          </p:val>
                                        </p:tav>
                                        <p:tav tm="100000">
                                          <p:val>
                                            <p:strVal val="#ppt_w"/>
                                          </p:val>
                                        </p:tav>
                                      </p:tavLst>
                                    </p:anim>
                                    <p:anim calcmode="lin" valueType="num">
                                      <p:cBhvr>
                                        <p:cTn id="13" dur="500" fill="hold"/>
                                        <p:tgtEl>
                                          <p:spTgt spid="83"/>
                                        </p:tgtEl>
                                        <p:attrNameLst>
                                          <p:attrName>ppt_h</p:attrName>
                                        </p:attrNameLst>
                                      </p:cBhvr>
                                      <p:tavLst>
                                        <p:tav tm="0">
                                          <p:val>
                                            <p:fltVal val="0"/>
                                          </p:val>
                                        </p:tav>
                                        <p:tav tm="100000">
                                          <p:val>
                                            <p:strVal val="#ppt_h"/>
                                          </p:val>
                                        </p:tav>
                                      </p:tavLst>
                                    </p:anim>
                                    <p:animEffect transition="in" filter="fade">
                                      <p:cBhvr>
                                        <p:cTn id="14" dur="500"/>
                                        <p:tgtEl>
                                          <p:spTgt spid="83"/>
                                        </p:tgtEl>
                                      </p:cBhvr>
                                    </p:animEffect>
                                  </p:childTnLst>
                                </p:cTn>
                              </p:par>
                              <p:par>
                                <p:cTn id="15" presetID="53" presetClass="entr" presetSubtype="16" fill="hold" grpId="0" nodeType="withEffect">
                                  <p:stCondLst>
                                    <p:cond delay="1250"/>
                                  </p:stCondLst>
                                  <p:childTnLst>
                                    <p:set>
                                      <p:cBhvr>
                                        <p:cTn id="16" dur="1" fill="hold">
                                          <p:stCondLst>
                                            <p:cond delay="0"/>
                                          </p:stCondLst>
                                        </p:cTn>
                                        <p:tgtEl>
                                          <p:spTgt spid="84"/>
                                        </p:tgtEl>
                                        <p:attrNameLst>
                                          <p:attrName>style.visibility</p:attrName>
                                        </p:attrNameLst>
                                      </p:cBhvr>
                                      <p:to>
                                        <p:strVal val="visible"/>
                                      </p:to>
                                    </p:set>
                                    <p:anim calcmode="lin" valueType="num">
                                      <p:cBhvr>
                                        <p:cTn id="17" dur="500" fill="hold"/>
                                        <p:tgtEl>
                                          <p:spTgt spid="84"/>
                                        </p:tgtEl>
                                        <p:attrNameLst>
                                          <p:attrName>ppt_w</p:attrName>
                                        </p:attrNameLst>
                                      </p:cBhvr>
                                      <p:tavLst>
                                        <p:tav tm="0">
                                          <p:val>
                                            <p:fltVal val="0"/>
                                          </p:val>
                                        </p:tav>
                                        <p:tav tm="100000">
                                          <p:val>
                                            <p:strVal val="#ppt_w"/>
                                          </p:val>
                                        </p:tav>
                                      </p:tavLst>
                                    </p:anim>
                                    <p:anim calcmode="lin" valueType="num">
                                      <p:cBhvr>
                                        <p:cTn id="18" dur="500" fill="hold"/>
                                        <p:tgtEl>
                                          <p:spTgt spid="84"/>
                                        </p:tgtEl>
                                        <p:attrNameLst>
                                          <p:attrName>ppt_h</p:attrName>
                                        </p:attrNameLst>
                                      </p:cBhvr>
                                      <p:tavLst>
                                        <p:tav tm="0">
                                          <p:val>
                                            <p:fltVal val="0"/>
                                          </p:val>
                                        </p:tav>
                                        <p:tav tm="100000">
                                          <p:val>
                                            <p:strVal val="#ppt_h"/>
                                          </p:val>
                                        </p:tav>
                                      </p:tavLst>
                                    </p:anim>
                                    <p:animEffect transition="in" filter="fade">
                                      <p:cBhvr>
                                        <p:cTn id="19" dur="500"/>
                                        <p:tgtEl>
                                          <p:spTgt spid="84"/>
                                        </p:tgtEl>
                                      </p:cBhvr>
                                    </p:animEffect>
                                  </p:childTnLst>
                                </p:cTn>
                              </p:par>
                              <p:par>
                                <p:cTn id="20" presetID="53" presetClass="entr" presetSubtype="16" fill="hold" grpId="0" nodeType="withEffect">
                                  <p:stCondLst>
                                    <p:cond delay="1250"/>
                                  </p:stCondLst>
                                  <p:childTnLst>
                                    <p:set>
                                      <p:cBhvr>
                                        <p:cTn id="21" dur="1" fill="hold">
                                          <p:stCondLst>
                                            <p:cond delay="0"/>
                                          </p:stCondLst>
                                        </p:cTn>
                                        <p:tgtEl>
                                          <p:spTgt spid="85"/>
                                        </p:tgtEl>
                                        <p:attrNameLst>
                                          <p:attrName>style.visibility</p:attrName>
                                        </p:attrNameLst>
                                      </p:cBhvr>
                                      <p:to>
                                        <p:strVal val="visible"/>
                                      </p:to>
                                    </p:set>
                                    <p:anim calcmode="lin" valueType="num">
                                      <p:cBhvr>
                                        <p:cTn id="22" dur="500" fill="hold"/>
                                        <p:tgtEl>
                                          <p:spTgt spid="85"/>
                                        </p:tgtEl>
                                        <p:attrNameLst>
                                          <p:attrName>ppt_w</p:attrName>
                                        </p:attrNameLst>
                                      </p:cBhvr>
                                      <p:tavLst>
                                        <p:tav tm="0">
                                          <p:val>
                                            <p:fltVal val="0"/>
                                          </p:val>
                                        </p:tav>
                                        <p:tav tm="100000">
                                          <p:val>
                                            <p:strVal val="#ppt_w"/>
                                          </p:val>
                                        </p:tav>
                                      </p:tavLst>
                                    </p:anim>
                                    <p:anim calcmode="lin" valueType="num">
                                      <p:cBhvr>
                                        <p:cTn id="23" dur="500" fill="hold"/>
                                        <p:tgtEl>
                                          <p:spTgt spid="85"/>
                                        </p:tgtEl>
                                        <p:attrNameLst>
                                          <p:attrName>ppt_h</p:attrName>
                                        </p:attrNameLst>
                                      </p:cBhvr>
                                      <p:tavLst>
                                        <p:tav tm="0">
                                          <p:val>
                                            <p:fltVal val="0"/>
                                          </p:val>
                                        </p:tav>
                                        <p:tav tm="100000">
                                          <p:val>
                                            <p:strVal val="#ppt_h"/>
                                          </p:val>
                                        </p:tav>
                                      </p:tavLst>
                                    </p:anim>
                                    <p:animEffect transition="in" filter="fade">
                                      <p:cBhvr>
                                        <p:cTn id="24" dur="500"/>
                                        <p:tgtEl>
                                          <p:spTgt spid="85"/>
                                        </p:tgtEl>
                                      </p:cBhvr>
                                    </p:animEffect>
                                  </p:childTnLst>
                                </p:cTn>
                              </p:par>
                              <p:par>
                                <p:cTn id="25" presetID="53" presetClass="entr" presetSubtype="16" fill="hold" grpId="0" nodeType="withEffect">
                                  <p:stCondLst>
                                    <p:cond delay="1250"/>
                                  </p:stCondLst>
                                  <p:childTnLst>
                                    <p:set>
                                      <p:cBhvr>
                                        <p:cTn id="26" dur="1" fill="hold">
                                          <p:stCondLst>
                                            <p:cond delay="0"/>
                                          </p:stCondLst>
                                        </p:cTn>
                                        <p:tgtEl>
                                          <p:spTgt spid="86"/>
                                        </p:tgtEl>
                                        <p:attrNameLst>
                                          <p:attrName>style.visibility</p:attrName>
                                        </p:attrNameLst>
                                      </p:cBhvr>
                                      <p:to>
                                        <p:strVal val="visible"/>
                                      </p:to>
                                    </p:set>
                                    <p:anim calcmode="lin" valueType="num">
                                      <p:cBhvr>
                                        <p:cTn id="27" dur="500" fill="hold"/>
                                        <p:tgtEl>
                                          <p:spTgt spid="86"/>
                                        </p:tgtEl>
                                        <p:attrNameLst>
                                          <p:attrName>ppt_w</p:attrName>
                                        </p:attrNameLst>
                                      </p:cBhvr>
                                      <p:tavLst>
                                        <p:tav tm="0">
                                          <p:val>
                                            <p:fltVal val="0"/>
                                          </p:val>
                                        </p:tav>
                                        <p:tav tm="100000">
                                          <p:val>
                                            <p:strVal val="#ppt_w"/>
                                          </p:val>
                                        </p:tav>
                                      </p:tavLst>
                                    </p:anim>
                                    <p:anim calcmode="lin" valueType="num">
                                      <p:cBhvr>
                                        <p:cTn id="28" dur="500" fill="hold"/>
                                        <p:tgtEl>
                                          <p:spTgt spid="86"/>
                                        </p:tgtEl>
                                        <p:attrNameLst>
                                          <p:attrName>ppt_h</p:attrName>
                                        </p:attrNameLst>
                                      </p:cBhvr>
                                      <p:tavLst>
                                        <p:tav tm="0">
                                          <p:val>
                                            <p:fltVal val="0"/>
                                          </p:val>
                                        </p:tav>
                                        <p:tav tm="100000">
                                          <p:val>
                                            <p:strVal val="#ppt_h"/>
                                          </p:val>
                                        </p:tav>
                                      </p:tavLst>
                                    </p:anim>
                                    <p:animEffect transition="in" filter="fade">
                                      <p:cBhvr>
                                        <p:cTn id="29" dur="500"/>
                                        <p:tgtEl>
                                          <p:spTgt spid="86"/>
                                        </p:tgtEl>
                                      </p:cBhvr>
                                    </p:animEffect>
                                  </p:childTnLst>
                                </p:cTn>
                              </p:par>
                              <p:par>
                                <p:cTn id="30" presetID="53" presetClass="entr" presetSubtype="16" fill="hold" grpId="0" nodeType="withEffect">
                                  <p:stCondLst>
                                    <p:cond delay="1250"/>
                                  </p:stCondLst>
                                  <p:childTnLst>
                                    <p:set>
                                      <p:cBhvr>
                                        <p:cTn id="31" dur="1" fill="hold">
                                          <p:stCondLst>
                                            <p:cond delay="0"/>
                                          </p:stCondLst>
                                        </p:cTn>
                                        <p:tgtEl>
                                          <p:spTgt spid="87"/>
                                        </p:tgtEl>
                                        <p:attrNameLst>
                                          <p:attrName>style.visibility</p:attrName>
                                        </p:attrNameLst>
                                      </p:cBhvr>
                                      <p:to>
                                        <p:strVal val="visible"/>
                                      </p:to>
                                    </p:set>
                                    <p:anim calcmode="lin" valueType="num">
                                      <p:cBhvr>
                                        <p:cTn id="32" dur="500" fill="hold"/>
                                        <p:tgtEl>
                                          <p:spTgt spid="87"/>
                                        </p:tgtEl>
                                        <p:attrNameLst>
                                          <p:attrName>ppt_w</p:attrName>
                                        </p:attrNameLst>
                                      </p:cBhvr>
                                      <p:tavLst>
                                        <p:tav tm="0">
                                          <p:val>
                                            <p:fltVal val="0"/>
                                          </p:val>
                                        </p:tav>
                                        <p:tav tm="100000">
                                          <p:val>
                                            <p:strVal val="#ppt_w"/>
                                          </p:val>
                                        </p:tav>
                                      </p:tavLst>
                                    </p:anim>
                                    <p:anim calcmode="lin" valueType="num">
                                      <p:cBhvr>
                                        <p:cTn id="33" dur="500" fill="hold"/>
                                        <p:tgtEl>
                                          <p:spTgt spid="87"/>
                                        </p:tgtEl>
                                        <p:attrNameLst>
                                          <p:attrName>ppt_h</p:attrName>
                                        </p:attrNameLst>
                                      </p:cBhvr>
                                      <p:tavLst>
                                        <p:tav tm="0">
                                          <p:val>
                                            <p:fltVal val="0"/>
                                          </p:val>
                                        </p:tav>
                                        <p:tav tm="100000">
                                          <p:val>
                                            <p:strVal val="#ppt_h"/>
                                          </p:val>
                                        </p:tav>
                                      </p:tavLst>
                                    </p:anim>
                                    <p:animEffect transition="in" filter="fade">
                                      <p:cBhvr>
                                        <p:cTn id="34" dur="500"/>
                                        <p:tgtEl>
                                          <p:spTgt spid="87"/>
                                        </p:tgtEl>
                                      </p:cBhvr>
                                    </p:animEffect>
                                  </p:childTnLst>
                                </p:cTn>
                              </p:par>
                              <p:par>
                                <p:cTn id="35" presetID="53" presetClass="entr" presetSubtype="16" fill="hold" grpId="0" nodeType="withEffect">
                                  <p:stCondLst>
                                    <p:cond delay="1250"/>
                                  </p:stCondLst>
                                  <p:childTnLst>
                                    <p:set>
                                      <p:cBhvr>
                                        <p:cTn id="36" dur="1" fill="hold">
                                          <p:stCondLst>
                                            <p:cond delay="0"/>
                                          </p:stCondLst>
                                        </p:cTn>
                                        <p:tgtEl>
                                          <p:spTgt spid="88"/>
                                        </p:tgtEl>
                                        <p:attrNameLst>
                                          <p:attrName>style.visibility</p:attrName>
                                        </p:attrNameLst>
                                      </p:cBhvr>
                                      <p:to>
                                        <p:strVal val="visible"/>
                                      </p:to>
                                    </p:set>
                                    <p:anim calcmode="lin" valueType="num">
                                      <p:cBhvr>
                                        <p:cTn id="37" dur="500" fill="hold"/>
                                        <p:tgtEl>
                                          <p:spTgt spid="88"/>
                                        </p:tgtEl>
                                        <p:attrNameLst>
                                          <p:attrName>ppt_w</p:attrName>
                                        </p:attrNameLst>
                                      </p:cBhvr>
                                      <p:tavLst>
                                        <p:tav tm="0">
                                          <p:val>
                                            <p:fltVal val="0"/>
                                          </p:val>
                                        </p:tav>
                                        <p:tav tm="100000">
                                          <p:val>
                                            <p:strVal val="#ppt_w"/>
                                          </p:val>
                                        </p:tav>
                                      </p:tavLst>
                                    </p:anim>
                                    <p:anim calcmode="lin" valueType="num">
                                      <p:cBhvr>
                                        <p:cTn id="38" dur="500" fill="hold"/>
                                        <p:tgtEl>
                                          <p:spTgt spid="88"/>
                                        </p:tgtEl>
                                        <p:attrNameLst>
                                          <p:attrName>ppt_h</p:attrName>
                                        </p:attrNameLst>
                                      </p:cBhvr>
                                      <p:tavLst>
                                        <p:tav tm="0">
                                          <p:val>
                                            <p:fltVal val="0"/>
                                          </p:val>
                                        </p:tav>
                                        <p:tav tm="100000">
                                          <p:val>
                                            <p:strVal val="#ppt_h"/>
                                          </p:val>
                                        </p:tav>
                                      </p:tavLst>
                                    </p:anim>
                                    <p:animEffect transition="in" filter="fade">
                                      <p:cBhvr>
                                        <p:cTn id="39" dur="500"/>
                                        <p:tgtEl>
                                          <p:spTgt spid="88"/>
                                        </p:tgtEl>
                                      </p:cBhvr>
                                    </p:animEffect>
                                  </p:childTnLst>
                                </p:cTn>
                              </p:par>
                              <p:par>
                                <p:cTn id="40" presetID="53" presetClass="entr" presetSubtype="16" fill="hold" grpId="0" nodeType="withEffect">
                                  <p:stCondLst>
                                    <p:cond delay="1250"/>
                                  </p:stCondLst>
                                  <p:childTnLst>
                                    <p:set>
                                      <p:cBhvr>
                                        <p:cTn id="41" dur="1" fill="hold">
                                          <p:stCondLst>
                                            <p:cond delay="0"/>
                                          </p:stCondLst>
                                        </p:cTn>
                                        <p:tgtEl>
                                          <p:spTgt spid="89"/>
                                        </p:tgtEl>
                                        <p:attrNameLst>
                                          <p:attrName>style.visibility</p:attrName>
                                        </p:attrNameLst>
                                      </p:cBhvr>
                                      <p:to>
                                        <p:strVal val="visible"/>
                                      </p:to>
                                    </p:set>
                                    <p:anim calcmode="lin" valueType="num">
                                      <p:cBhvr>
                                        <p:cTn id="42" dur="500" fill="hold"/>
                                        <p:tgtEl>
                                          <p:spTgt spid="89"/>
                                        </p:tgtEl>
                                        <p:attrNameLst>
                                          <p:attrName>ppt_w</p:attrName>
                                        </p:attrNameLst>
                                      </p:cBhvr>
                                      <p:tavLst>
                                        <p:tav tm="0">
                                          <p:val>
                                            <p:fltVal val="0"/>
                                          </p:val>
                                        </p:tav>
                                        <p:tav tm="100000">
                                          <p:val>
                                            <p:strVal val="#ppt_w"/>
                                          </p:val>
                                        </p:tav>
                                      </p:tavLst>
                                    </p:anim>
                                    <p:anim calcmode="lin" valueType="num">
                                      <p:cBhvr>
                                        <p:cTn id="43" dur="500" fill="hold"/>
                                        <p:tgtEl>
                                          <p:spTgt spid="89"/>
                                        </p:tgtEl>
                                        <p:attrNameLst>
                                          <p:attrName>ppt_h</p:attrName>
                                        </p:attrNameLst>
                                      </p:cBhvr>
                                      <p:tavLst>
                                        <p:tav tm="0">
                                          <p:val>
                                            <p:fltVal val="0"/>
                                          </p:val>
                                        </p:tav>
                                        <p:tav tm="100000">
                                          <p:val>
                                            <p:strVal val="#ppt_h"/>
                                          </p:val>
                                        </p:tav>
                                      </p:tavLst>
                                    </p:anim>
                                    <p:animEffect transition="in" filter="fade">
                                      <p:cBhvr>
                                        <p:cTn id="44" dur="500"/>
                                        <p:tgtEl>
                                          <p:spTgt spid="89"/>
                                        </p:tgtEl>
                                      </p:cBhvr>
                                    </p:animEffect>
                                  </p:childTnLst>
                                </p:cTn>
                              </p:par>
                              <p:par>
                                <p:cTn id="45" presetID="53" presetClass="entr" presetSubtype="16" fill="hold" grpId="0" nodeType="withEffect">
                                  <p:stCondLst>
                                    <p:cond delay="1250"/>
                                  </p:stCondLst>
                                  <p:childTnLst>
                                    <p:set>
                                      <p:cBhvr>
                                        <p:cTn id="46" dur="1" fill="hold">
                                          <p:stCondLst>
                                            <p:cond delay="0"/>
                                          </p:stCondLst>
                                        </p:cTn>
                                        <p:tgtEl>
                                          <p:spTgt spid="90"/>
                                        </p:tgtEl>
                                        <p:attrNameLst>
                                          <p:attrName>style.visibility</p:attrName>
                                        </p:attrNameLst>
                                      </p:cBhvr>
                                      <p:to>
                                        <p:strVal val="visible"/>
                                      </p:to>
                                    </p:set>
                                    <p:anim calcmode="lin" valueType="num">
                                      <p:cBhvr>
                                        <p:cTn id="47" dur="500" fill="hold"/>
                                        <p:tgtEl>
                                          <p:spTgt spid="90"/>
                                        </p:tgtEl>
                                        <p:attrNameLst>
                                          <p:attrName>ppt_w</p:attrName>
                                        </p:attrNameLst>
                                      </p:cBhvr>
                                      <p:tavLst>
                                        <p:tav tm="0">
                                          <p:val>
                                            <p:fltVal val="0"/>
                                          </p:val>
                                        </p:tav>
                                        <p:tav tm="100000">
                                          <p:val>
                                            <p:strVal val="#ppt_w"/>
                                          </p:val>
                                        </p:tav>
                                      </p:tavLst>
                                    </p:anim>
                                    <p:anim calcmode="lin" valueType="num">
                                      <p:cBhvr>
                                        <p:cTn id="48" dur="500" fill="hold"/>
                                        <p:tgtEl>
                                          <p:spTgt spid="90"/>
                                        </p:tgtEl>
                                        <p:attrNameLst>
                                          <p:attrName>ppt_h</p:attrName>
                                        </p:attrNameLst>
                                      </p:cBhvr>
                                      <p:tavLst>
                                        <p:tav tm="0">
                                          <p:val>
                                            <p:fltVal val="0"/>
                                          </p:val>
                                        </p:tav>
                                        <p:tav tm="100000">
                                          <p:val>
                                            <p:strVal val="#ppt_h"/>
                                          </p:val>
                                        </p:tav>
                                      </p:tavLst>
                                    </p:anim>
                                    <p:animEffect transition="in" filter="fade">
                                      <p:cBhvr>
                                        <p:cTn id="49" dur="500"/>
                                        <p:tgtEl>
                                          <p:spTgt spid="90"/>
                                        </p:tgtEl>
                                      </p:cBhvr>
                                    </p:animEffect>
                                  </p:childTnLst>
                                </p:cTn>
                              </p:par>
                              <p:par>
                                <p:cTn id="50" presetID="53" presetClass="entr" presetSubtype="16" fill="hold" grpId="0" nodeType="withEffect">
                                  <p:stCondLst>
                                    <p:cond delay="1250"/>
                                  </p:stCondLst>
                                  <p:childTnLst>
                                    <p:set>
                                      <p:cBhvr>
                                        <p:cTn id="51" dur="1" fill="hold">
                                          <p:stCondLst>
                                            <p:cond delay="0"/>
                                          </p:stCondLst>
                                        </p:cTn>
                                        <p:tgtEl>
                                          <p:spTgt spid="91"/>
                                        </p:tgtEl>
                                        <p:attrNameLst>
                                          <p:attrName>style.visibility</p:attrName>
                                        </p:attrNameLst>
                                      </p:cBhvr>
                                      <p:to>
                                        <p:strVal val="visible"/>
                                      </p:to>
                                    </p:set>
                                    <p:anim calcmode="lin" valueType="num">
                                      <p:cBhvr>
                                        <p:cTn id="52" dur="500" fill="hold"/>
                                        <p:tgtEl>
                                          <p:spTgt spid="91"/>
                                        </p:tgtEl>
                                        <p:attrNameLst>
                                          <p:attrName>ppt_w</p:attrName>
                                        </p:attrNameLst>
                                      </p:cBhvr>
                                      <p:tavLst>
                                        <p:tav tm="0">
                                          <p:val>
                                            <p:fltVal val="0"/>
                                          </p:val>
                                        </p:tav>
                                        <p:tav tm="100000">
                                          <p:val>
                                            <p:strVal val="#ppt_w"/>
                                          </p:val>
                                        </p:tav>
                                      </p:tavLst>
                                    </p:anim>
                                    <p:anim calcmode="lin" valueType="num">
                                      <p:cBhvr>
                                        <p:cTn id="53" dur="500" fill="hold"/>
                                        <p:tgtEl>
                                          <p:spTgt spid="91"/>
                                        </p:tgtEl>
                                        <p:attrNameLst>
                                          <p:attrName>ppt_h</p:attrName>
                                        </p:attrNameLst>
                                      </p:cBhvr>
                                      <p:tavLst>
                                        <p:tav tm="0">
                                          <p:val>
                                            <p:fltVal val="0"/>
                                          </p:val>
                                        </p:tav>
                                        <p:tav tm="100000">
                                          <p:val>
                                            <p:strVal val="#ppt_h"/>
                                          </p:val>
                                        </p:tav>
                                      </p:tavLst>
                                    </p:anim>
                                    <p:animEffect transition="in" filter="fade">
                                      <p:cBhvr>
                                        <p:cTn id="54" dur="500"/>
                                        <p:tgtEl>
                                          <p:spTgt spid="91"/>
                                        </p:tgtEl>
                                      </p:cBhvr>
                                    </p:animEffect>
                                  </p:childTnLst>
                                </p:cTn>
                              </p:par>
                            </p:childTnLst>
                          </p:cTn>
                        </p:par>
                        <p:par>
                          <p:cTn id="55" fill="hold">
                            <p:stCondLst>
                              <p:cond delay="500"/>
                            </p:stCondLst>
                            <p:childTnLst>
                              <p:par>
                                <p:cTn id="56" presetID="2" presetClass="entr" presetSubtype="2" fill="hold" grpId="0" nodeType="afterEffect">
                                  <p:stCondLst>
                                    <p:cond delay="0"/>
                                  </p:stCondLst>
                                  <p:childTnLst>
                                    <p:set>
                                      <p:cBhvr>
                                        <p:cTn id="57" dur="1" fill="hold">
                                          <p:stCondLst>
                                            <p:cond delay="0"/>
                                          </p:stCondLst>
                                        </p:cTn>
                                        <p:tgtEl>
                                          <p:spTgt spid="93"/>
                                        </p:tgtEl>
                                        <p:attrNameLst>
                                          <p:attrName>style.visibility</p:attrName>
                                        </p:attrNameLst>
                                      </p:cBhvr>
                                      <p:to>
                                        <p:strVal val="visible"/>
                                      </p:to>
                                    </p:set>
                                    <p:anim calcmode="lin" valueType="num">
                                      <p:cBhvr additive="base">
                                        <p:cTn id="58" dur="300" fill="hold"/>
                                        <p:tgtEl>
                                          <p:spTgt spid="93"/>
                                        </p:tgtEl>
                                        <p:attrNameLst>
                                          <p:attrName>ppt_x</p:attrName>
                                        </p:attrNameLst>
                                      </p:cBhvr>
                                      <p:tavLst>
                                        <p:tav tm="0">
                                          <p:val>
                                            <p:strVal val="1+#ppt_w/2"/>
                                          </p:val>
                                        </p:tav>
                                        <p:tav tm="100000">
                                          <p:val>
                                            <p:strVal val="#ppt_x"/>
                                          </p:val>
                                        </p:tav>
                                      </p:tavLst>
                                    </p:anim>
                                    <p:anim calcmode="lin" valueType="num">
                                      <p:cBhvr additive="base">
                                        <p:cTn id="59" dur="300" fill="hold"/>
                                        <p:tgtEl>
                                          <p:spTgt spid="93"/>
                                        </p:tgtEl>
                                        <p:attrNameLst>
                                          <p:attrName>ppt_y</p:attrName>
                                        </p:attrNameLst>
                                      </p:cBhvr>
                                      <p:tavLst>
                                        <p:tav tm="0">
                                          <p:val>
                                            <p:strVal val="#ppt_y"/>
                                          </p:val>
                                        </p:tav>
                                        <p:tav tm="100000">
                                          <p:val>
                                            <p:strVal val="#ppt_y"/>
                                          </p:val>
                                        </p:tav>
                                      </p:tavLst>
                                    </p:anim>
                                  </p:childTnLst>
                                </p:cTn>
                              </p:par>
                            </p:childTnLst>
                          </p:cTn>
                        </p:par>
                        <p:par>
                          <p:cTn id="60" fill="hold">
                            <p:stCondLst>
                              <p:cond delay="1000"/>
                            </p:stCondLst>
                            <p:childTnLst>
                              <p:par>
                                <p:cTn id="61" presetID="2" presetClass="entr" presetSubtype="2" fill="hold" grpId="0" nodeType="afterEffect">
                                  <p:stCondLst>
                                    <p:cond delay="0"/>
                                  </p:stCondLst>
                                  <p:childTnLst>
                                    <p:set>
                                      <p:cBhvr>
                                        <p:cTn id="62" dur="1" fill="hold">
                                          <p:stCondLst>
                                            <p:cond delay="0"/>
                                          </p:stCondLst>
                                        </p:cTn>
                                        <p:tgtEl>
                                          <p:spTgt spid="92"/>
                                        </p:tgtEl>
                                        <p:attrNameLst>
                                          <p:attrName>style.visibility</p:attrName>
                                        </p:attrNameLst>
                                      </p:cBhvr>
                                      <p:to>
                                        <p:strVal val="visible"/>
                                      </p:to>
                                    </p:set>
                                    <p:anim calcmode="lin" valueType="num">
                                      <p:cBhvr additive="base">
                                        <p:cTn id="63" dur="300" fill="hold"/>
                                        <p:tgtEl>
                                          <p:spTgt spid="92"/>
                                        </p:tgtEl>
                                        <p:attrNameLst>
                                          <p:attrName>ppt_x</p:attrName>
                                        </p:attrNameLst>
                                      </p:cBhvr>
                                      <p:tavLst>
                                        <p:tav tm="0">
                                          <p:val>
                                            <p:strVal val="1+#ppt_w/2"/>
                                          </p:val>
                                        </p:tav>
                                        <p:tav tm="100000">
                                          <p:val>
                                            <p:strVal val="#ppt_x"/>
                                          </p:val>
                                        </p:tav>
                                      </p:tavLst>
                                    </p:anim>
                                    <p:anim calcmode="lin" valueType="num">
                                      <p:cBhvr additive="base">
                                        <p:cTn id="64" dur="300" fill="hold"/>
                                        <p:tgtEl>
                                          <p:spTgt spid="92"/>
                                        </p:tgtEl>
                                        <p:attrNameLst>
                                          <p:attrName>ppt_y</p:attrName>
                                        </p:attrNameLst>
                                      </p:cBhvr>
                                      <p:tavLst>
                                        <p:tav tm="0">
                                          <p:val>
                                            <p:strVal val="#ppt_y"/>
                                          </p:val>
                                        </p:tav>
                                        <p:tav tm="100000">
                                          <p:val>
                                            <p:strVal val="#ppt_y"/>
                                          </p:val>
                                        </p:tav>
                                      </p:tavLst>
                                    </p:anim>
                                  </p:childTnLst>
                                </p:cTn>
                              </p:par>
                            </p:childTnLst>
                          </p:cTn>
                        </p:par>
                        <p:par>
                          <p:cTn id="65" fill="hold">
                            <p:stCondLst>
                              <p:cond delay="1500"/>
                            </p:stCondLst>
                            <p:childTnLst>
                              <p:par>
                                <p:cTn id="66" presetID="10" presetClass="entr" presetSubtype="0" fill="hold" grpId="0" nodeType="afterEffect">
                                  <p:stCondLst>
                                    <p:cond delay="0"/>
                                  </p:stCondLst>
                                  <p:childTnLst>
                                    <p:set>
                                      <p:cBhvr>
                                        <p:cTn id="67" dur="1" fill="hold">
                                          <p:stCondLst>
                                            <p:cond delay="0"/>
                                          </p:stCondLst>
                                        </p:cTn>
                                        <p:tgtEl>
                                          <p:spTgt spid="55"/>
                                        </p:tgtEl>
                                        <p:attrNameLst>
                                          <p:attrName>style.visibility</p:attrName>
                                        </p:attrNameLst>
                                      </p:cBhvr>
                                      <p:to>
                                        <p:strVal val="visible"/>
                                      </p:to>
                                    </p:set>
                                    <p:animEffect transition="in" filter="fade">
                                      <p:cBhvr>
                                        <p:cTn id="68" dur="125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2" grpId="0">
        <p:bldAsOne/>
      </p:bldGraphic>
      <p:bldP spid="83" grpId="0"/>
      <p:bldP spid="84" grpId="0"/>
      <p:bldP spid="85" grpId="0"/>
      <p:bldP spid="86" grpId="0"/>
      <p:bldP spid="87" grpId="0"/>
      <p:bldP spid="88" grpId="0"/>
      <p:bldP spid="89" grpId="0"/>
      <p:bldP spid="90" grpId="0"/>
      <p:bldP spid="91" grpId="0"/>
      <p:bldP spid="92" grpId="0"/>
      <p:bldP spid="93" grpId="0"/>
      <p:bldP spid="5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矩形 95"/>
          <p:cNvSpPr/>
          <p:nvPr/>
        </p:nvSpPr>
        <p:spPr>
          <a:xfrm>
            <a:off x="0" y="1124744"/>
            <a:ext cx="12195175" cy="2888704"/>
          </a:xfrm>
          <a:prstGeom prst="rect">
            <a:avLst/>
          </a:prstGeom>
          <a:solidFill>
            <a:srgbClr val="3CCCC7">
              <a:alpha val="2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9"/>
          <p:cNvSpPr txBox="1"/>
          <p:nvPr/>
        </p:nvSpPr>
        <p:spPr>
          <a:xfrm>
            <a:off x="985019" y="188640"/>
            <a:ext cx="1872208" cy="346249"/>
          </a:xfrm>
          <a:prstGeom prst="rect">
            <a:avLst/>
          </a:prstGeom>
          <a:noFill/>
        </p:spPr>
        <p:txBody>
          <a:bodyPr wrap="square" lIns="68580" tIns="34290" rIns="68580" bIns="34290" rtlCol="0">
            <a:spAutoFit/>
          </a:bodyPr>
          <a:lstStyle/>
          <a:p>
            <a:pPr marL="0" lvl="1"/>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融资计划</a:t>
            </a:r>
          </a:p>
        </p:txBody>
      </p:sp>
      <p:sp>
        <p:nvSpPr>
          <p:cNvPr id="51" name="六边形 50"/>
          <p:cNvSpPr/>
          <p:nvPr/>
        </p:nvSpPr>
        <p:spPr>
          <a:xfrm>
            <a:off x="241896" y="125398"/>
            <a:ext cx="481345" cy="414953"/>
          </a:xfrm>
          <a:prstGeom prst="hexagon">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2" name="直接连接符 51"/>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85" name="矩形 84"/>
          <p:cNvSpPr/>
          <p:nvPr/>
        </p:nvSpPr>
        <p:spPr>
          <a:xfrm>
            <a:off x="9412843" y="188639"/>
            <a:ext cx="933216"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86" name="矩形 85"/>
          <p:cNvSpPr/>
          <p:nvPr/>
        </p:nvSpPr>
        <p:spPr>
          <a:xfrm>
            <a:off x="10347503" y="187549"/>
            <a:ext cx="1582732"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7" name="六边形 86"/>
          <p:cNvSpPr/>
          <p:nvPr/>
        </p:nvSpPr>
        <p:spPr>
          <a:xfrm>
            <a:off x="669464" y="404664"/>
            <a:ext cx="171539" cy="147879"/>
          </a:xfrm>
          <a:prstGeom prst="hexagon">
            <a:avLst/>
          </a:prstGeom>
          <a:gradFill>
            <a:gsLst>
              <a:gs pos="0">
                <a:srgbClr val="92D050"/>
              </a:gs>
              <a:gs pos="52000">
                <a:srgbClr val="3CCCC7"/>
              </a:gs>
              <a:gs pos="100000">
                <a:srgbClr val="25BFF1"/>
              </a:gs>
            </a:gsLst>
            <a:lin ang="150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文本框 9"/>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第五章</a:t>
            </a:r>
          </a:p>
        </p:txBody>
      </p:sp>
      <p:sp>
        <p:nvSpPr>
          <p:cNvPr id="89" name="文本框 9"/>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财务与融资</a:t>
            </a:r>
          </a:p>
        </p:txBody>
      </p:sp>
      <p:sp>
        <p:nvSpPr>
          <p:cNvPr id="90" name="KSO_Shape"/>
          <p:cNvSpPr/>
          <p:nvPr/>
        </p:nvSpPr>
        <p:spPr bwMode="auto">
          <a:xfrm>
            <a:off x="347668" y="212079"/>
            <a:ext cx="251656" cy="241590"/>
          </a:xfrm>
          <a:custGeom>
            <a:avLst/>
            <a:gdLst>
              <a:gd name="T0" fmla="*/ 1618108 w 3816350"/>
              <a:gd name="T1" fmla="*/ 3491708 h 3665538"/>
              <a:gd name="T2" fmla="*/ 3711914 w 3816350"/>
              <a:gd name="T3" fmla="*/ 3515947 h 3665538"/>
              <a:gd name="T4" fmla="*/ 1938033 w 3816350"/>
              <a:gd name="T5" fmla="*/ 3320852 h 3665538"/>
              <a:gd name="T6" fmla="*/ 2466975 w 3816350"/>
              <a:gd name="T7" fmla="*/ 3464378 h 3665538"/>
              <a:gd name="T8" fmla="*/ 1420823 w 3816350"/>
              <a:gd name="T9" fmla="*/ 3514907 h 3665538"/>
              <a:gd name="T10" fmla="*/ 1072366 w 3816350"/>
              <a:gd name="T11" fmla="*/ 3448171 h 3665538"/>
              <a:gd name="T12" fmla="*/ 350995 w 3816350"/>
              <a:gd name="T13" fmla="*/ 3613421 h 3665538"/>
              <a:gd name="T14" fmla="*/ 2826009 w 3816350"/>
              <a:gd name="T15" fmla="*/ 3416327 h 3665538"/>
              <a:gd name="T16" fmla="*/ 3710327 w 3816350"/>
              <a:gd name="T17" fmla="*/ 3553504 h 3665538"/>
              <a:gd name="T18" fmla="*/ 1625482 w 3816350"/>
              <a:gd name="T19" fmla="*/ 3379536 h 3665538"/>
              <a:gd name="T20" fmla="*/ 2426374 w 3816350"/>
              <a:gd name="T21" fmla="*/ 3213000 h 3665538"/>
              <a:gd name="T22" fmla="*/ 771525 w 3816350"/>
              <a:gd name="T23" fmla="*/ 3205163 h 3665538"/>
              <a:gd name="T24" fmla="*/ 1067953 w 3816350"/>
              <a:gd name="T25" fmla="*/ 3277053 h 3665538"/>
              <a:gd name="T26" fmla="*/ 784892 w 3816350"/>
              <a:gd name="T27" fmla="*/ 3451540 h 3665538"/>
              <a:gd name="T28" fmla="*/ 2490788 w 3816350"/>
              <a:gd name="T29" fmla="*/ 3116568 h 3665538"/>
              <a:gd name="T30" fmla="*/ 1449375 w 3816350"/>
              <a:gd name="T31" fmla="*/ 3307847 h 3665538"/>
              <a:gd name="T32" fmla="*/ 2434307 w 3816350"/>
              <a:gd name="T33" fmla="*/ 3163198 h 3665538"/>
              <a:gd name="T34" fmla="*/ 3783974 w 3816350"/>
              <a:gd name="T35" fmla="*/ 3278823 h 3665538"/>
              <a:gd name="T36" fmla="*/ 2635250 w 3816350"/>
              <a:gd name="T37" fmla="*/ 3206432 h 3665538"/>
              <a:gd name="T38" fmla="*/ 3815080 w 3816350"/>
              <a:gd name="T39" fmla="*/ 3040062 h 3665538"/>
              <a:gd name="T40" fmla="*/ 2866956 w 3816350"/>
              <a:gd name="T41" fmla="*/ 3006725 h 3665538"/>
              <a:gd name="T42" fmla="*/ 657993 w 3816350"/>
              <a:gd name="T43" fmla="*/ 3196983 h 3665538"/>
              <a:gd name="T44" fmla="*/ 872062 w 3816350"/>
              <a:gd name="T45" fmla="*/ 3214746 h 3665538"/>
              <a:gd name="T46" fmla="*/ 825374 w 3816350"/>
              <a:gd name="T47" fmla="*/ 2994614 h 3665538"/>
              <a:gd name="T48" fmla="*/ 1190307 w 3816350"/>
              <a:gd name="T49" fmla="*/ 3120223 h 3665538"/>
              <a:gd name="T50" fmla="*/ 273368 w 3816350"/>
              <a:gd name="T51" fmla="*/ 3120223 h 3665538"/>
              <a:gd name="T52" fmla="*/ 1472924 w 3816350"/>
              <a:gd name="T53" fmla="*/ 2958852 h 3665538"/>
              <a:gd name="T54" fmla="*/ 2445690 w 3816350"/>
              <a:gd name="T55" fmla="*/ 3096148 h 3665538"/>
              <a:gd name="T56" fmla="*/ 1403350 w 3816350"/>
              <a:gd name="T57" fmla="*/ 2909186 h 3665538"/>
              <a:gd name="T58" fmla="*/ 3767144 w 3816350"/>
              <a:gd name="T59" fmla="*/ 2880042 h 3665538"/>
              <a:gd name="T60" fmla="*/ 2660954 w 3816350"/>
              <a:gd name="T61" fmla="*/ 3062923 h 3665538"/>
              <a:gd name="T62" fmla="*/ 2077078 w 3816350"/>
              <a:gd name="T63" fmla="*/ 2755988 h 3665538"/>
              <a:gd name="T64" fmla="*/ 2064323 w 3816350"/>
              <a:gd name="T65" fmla="*/ 3023556 h 3665538"/>
              <a:gd name="T66" fmla="*/ 1553136 w 3816350"/>
              <a:gd name="T67" fmla="*/ 2926811 h 3665538"/>
              <a:gd name="T68" fmla="*/ 2489519 w 3816350"/>
              <a:gd name="T69" fmla="*/ 2707310 h 3665538"/>
              <a:gd name="T70" fmla="*/ 1846579 w 3816350"/>
              <a:gd name="T71" fmla="*/ 2621224 h 3665538"/>
              <a:gd name="T72" fmla="*/ 3411957 w 3816350"/>
              <a:gd name="T73" fmla="*/ 2738921 h 3665538"/>
              <a:gd name="T74" fmla="*/ 3080259 w 3816350"/>
              <a:gd name="T75" fmla="*/ 2936880 h 3665538"/>
              <a:gd name="T76" fmla="*/ 1829436 w 3816350"/>
              <a:gd name="T77" fmla="*/ 2582778 h 3665538"/>
              <a:gd name="T78" fmla="*/ 1856740 w 3816350"/>
              <a:gd name="T79" fmla="*/ 2801747 h 3665538"/>
              <a:gd name="T80" fmla="*/ 2088516 w 3816350"/>
              <a:gd name="T81" fmla="*/ 2619751 h 3665538"/>
              <a:gd name="T82" fmla="*/ 2403793 w 3816350"/>
              <a:gd name="T83" fmla="*/ 2645568 h 3665538"/>
              <a:gd name="T84" fmla="*/ 1545273 w 3816350"/>
              <a:gd name="T85" fmla="*/ 2758080 h 3665538"/>
              <a:gd name="T86" fmla="*/ 2737140 w 3816350"/>
              <a:gd name="T87" fmla="*/ 2576196 h 3665538"/>
              <a:gd name="T88" fmla="*/ 3655103 w 3816350"/>
              <a:gd name="T89" fmla="*/ 2636838 h 3665538"/>
              <a:gd name="T90" fmla="*/ 2771738 w 3816350"/>
              <a:gd name="T91" fmla="*/ 2448243 h 3665538"/>
              <a:gd name="T92" fmla="*/ 2989478 w 3816350"/>
              <a:gd name="T93" fmla="*/ 2307907 h 3665538"/>
              <a:gd name="T94" fmla="*/ 2867591 w 3816350"/>
              <a:gd name="T95" fmla="*/ 2234247 h 3665538"/>
              <a:gd name="T96" fmla="*/ 3696043 w 3816350"/>
              <a:gd name="T97" fmla="*/ 2367598 h 3665538"/>
              <a:gd name="T98" fmla="*/ 3314856 w 3816350"/>
              <a:gd name="T99" fmla="*/ 1892183 h 3665538"/>
              <a:gd name="T100" fmla="*/ 2974884 w 3816350"/>
              <a:gd name="T101" fmla="*/ 2068371 h 3665538"/>
              <a:gd name="T102" fmla="*/ 3799844 w 3816350"/>
              <a:gd name="T103" fmla="*/ 2062969 h 3665538"/>
              <a:gd name="T104" fmla="*/ 2637789 w 3816350"/>
              <a:gd name="T105" fmla="*/ 2027696 h 3665538"/>
              <a:gd name="T106" fmla="*/ 3189458 w 3816350"/>
              <a:gd name="T107" fmla="*/ 1697313 h 3665538"/>
              <a:gd name="T108" fmla="*/ 3015840 w 3816350"/>
              <a:gd name="T109" fmla="*/ 1948969 h 3665538"/>
              <a:gd name="T110" fmla="*/ 3354189 w 3816350"/>
              <a:gd name="T111" fmla="*/ 1860541 h 3665538"/>
              <a:gd name="T112" fmla="*/ 3468771 w 3816350"/>
              <a:gd name="T113" fmla="*/ 1695411 h 3665538"/>
              <a:gd name="T114" fmla="*/ 3173905 w 3816350"/>
              <a:gd name="T115" fmla="*/ 2035495 h 3665538"/>
              <a:gd name="T116" fmla="*/ 3074241 w 3816350"/>
              <a:gd name="T117" fmla="*/ 1681466 h 3665538"/>
              <a:gd name="T118" fmla="*/ 3386120 w 3816350"/>
              <a:gd name="T119" fmla="*/ 1131189 h 3665538"/>
              <a:gd name="T120" fmla="*/ 254975 w 3816350"/>
              <a:gd name="T121" fmla="*/ 2785759 h 3665538"/>
              <a:gd name="T122" fmla="*/ 1131353 w 3816350"/>
              <a:gd name="T123" fmla="*/ 1377803 h 3665538"/>
              <a:gd name="T124" fmla="*/ 2508155 w 3816350"/>
              <a:gd name="T125" fmla="*/ 314537 h 3665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16350" h="3665538">
                <a:moveTo>
                  <a:pt x="1892592" y="3532067"/>
                </a:moveTo>
                <a:lnTo>
                  <a:pt x="1892592" y="3635348"/>
                </a:lnTo>
                <a:lnTo>
                  <a:pt x="1913877" y="3636302"/>
                </a:lnTo>
                <a:lnTo>
                  <a:pt x="1935480" y="3636302"/>
                </a:lnTo>
                <a:lnTo>
                  <a:pt x="1965343" y="3635666"/>
                </a:lnTo>
                <a:lnTo>
                  <a:pt x="1965343" y="3532385"/>
                </a:lnTo>
                <a:lnTo>
                  <a:pt x="1935480" y="3532703"/>
                </a:lnTo>
                <a:lnTo>
                  <a:pt x="1913877" y="3532703"/>
                </a:lnTo>
                <a:lnTo>
                  <a:pt x="1892592" y="3532067"/>
                </a:lnTo>
                <a:close/>
                <a:moveTo>
                  <a:pt x="665284" y="3532067"/>
                </a:moveTo>
                <a:lnTo>
                  <a:pt x="665284" y="3635348"/>
                </a:lnTo>
                <a:lnTo>
                  <a:pt x="686575" y="3636302"/>
                </a:lnTo>
                <a:lnTo>
                  <a:pt x="708185" y="3636302"/>
                </a:lnTo>
                <a:lnTo>
                  <a:pt x="738374" y="3635666"/>
                </a:lnTo>
                <a:lnTo>
                  <a:pt x="738374" y="3532385"/>
                </a:lnTo>
                <a:lnTo>
                  <a:pt x="708185" y="3532703"/>
                </a:lnTo>
                <a:lnTo>
                  <a:pt x="686575" y="3532703"/>
                </a:lnTo>
                <a:lnTo>
                  <a:pt x="665284" y="3532067"/>
                </a:lnTo>
                <a:close/>
                <a:moveTo>
                  <a:pt x="1746773" y="3519356"/>
                </a:moveTo>
                <a:lnTo>
                  <a:pt x="1746773" y="3623272"/>
                </a:lnTo>
                <a:lnTo>
                  <a:pt x="1764563" y="3625497"/>
                </a:lnTo>
                <a:lnTo>
                  <a:pt x="1782671" y="3628039"/>
                </a:lnTo>
                <a:lnTo>
                  <a:pt x="1800780" y="3629628"/>
                </a:lnTo>
                <a:lnTo>
                  <a:pt x="1819841" y="3631535"/>
                </a:lnTo>
                <a:lnTo>
                  <a:pt x="1819841" y="3527618"/>
                </a:lnTo>
                <a:lnTo>
                  <a:pt x="1800780" y="3526029"/>
                </a:lnTo>
                <a:lnTo>
                  <a:pt x="1782671" y="3524123"/>
                </a:lnTo>
                <a:lnTo>
                  <a:pt x="1764563" y="3521580"/>
                </a:lnTo>
                <a:lnTo>
                  <a:pt x="1746773" y="3519356"/>
                </a:lnTo>
                <a:close/>
                <a:moveTo>
                  <a:pt x="519421" y="3519356"/>
                </a:moveTo>
                <a:lnTo>
                  <a:pt x="519421" y="3623272"/>
                </a:lnTo>
                <a:lnTo>
                  <a:pt x="537217" y="3625497"/>
                </a:lnTo>
                <a:lnTo>
                  <a:pt x="555330" y="3628039"/>
                </a:lnTo>
                <a:lnTo>
                  <a:pt x="573762" y="3629946"/>
                </a:lnTo>
                <a:lnTo>
                  <a:pt x="592511" y="3631535"/>
                </a:lnTo>
                <a:lnTo>
                  <a:pt x="592511" y="3527618"/>
                </a:lnTo>
                <a:lnTo>
                  <a:pt x="573762" y="3526029"/>
                </a:lnTo>
                <a:lnTo>
                  <a:pt x="555330" y="3524123"/>
                </a:lnTo>
                <a:lnTo>
                  <a:pt x="537217" y="3521580"/>
                </a:lnTo>
                <a:lnTo>
                  <a:pt x="519421" y="3519356"/>
                </a:lnTo>
                <a:close/>
                <a:moveTo>
                  <a:pt x="3151360" y="3517220"/>
                </a:moveTo>
                <a:lnTo>
                  <a:pt x="3151360" y="3632118"/>
                </a:lnTo>
                <a:lnTo>
                  <a:pt x="3174848" y="3632755"/>
                </a:lnTo>
                <a:lnTo>
                  <a:pt x="3198972" y="3633073"/>
                </a:lnTo>
                <a:lnTo>
                  <a:pt x="3231983" y="3632755"/>
                </a:lnTo>
                <a:lnTo>
                  <a:pt x="3231983" y="3517539"/>
                </a:lnTo>
                <a:lnTo>
                  <a:pt x="3198972" y="3517857"/>
                </a:lnTo>
                <a:lnTo>
                  <a:pt x="3174848" y="3517539"/>
                </a:lnTo>
                <a:lnTo>
                  <a:pt x="3151360" y="3517220"/>
                </a:lnTo>
                <a:close/>
                <a:moveTo>
                  <a:pt x="2989478" y="3502580"/>
                </a:moveTo>
                <a:lnTo>
                  <a:pt x="2989478" y="3618432"/>
                </a:lnTo>
                <a:lnTo>
                  <a:pt x="3009158" y="3620979"/>
                </a:lnTo>
                <a:lnTo>
                  <a:pt x="3029472" y="3623525"/>
                </a:lnTo>
                <a:lnTo>
                  <a:pt x="3049469" y="3625753"/>
                </a:lnTo>
                <a:lnTo>
                  <a:pt x="3070419" y="3627344"/>
                </a:lnTo>
                <a:lnTo>
                  <a:pt x="3070419" y="3512446"/>
                </a:lnTo>
                <a:lnTo>
                  <a:pt x="3049469" y="3510537"/>
                </a:lnTo>
                <a:lnTo>
                  <a:pt x="3029472" y="3507990"/>
                </a:lnTo>
                <a:lnTo>
                  <a:pt x="3009158" y="3505763"/>
                </a:lnTo>
                <a:lnTo>
                  <a:pt x="2989478" y="3502580"/>
                </a:lnTo>
                <a:close/>
                <a:moveTo>
                  <a:pt x="1600953" y="3486306"/>
                </a:moveTo>
                <a:lnTo>
                  <a:pt x="1600953" y="3591494"/>
                </a:lnTo>
                <a:lnTo>
                  <a:pt x="1618744" y="3596578"/>
                </a:lnTo>
                <a:lnTo>
                  <a:pt x="1636217" y="3601345"/>
                </a:lnTo>
                <a:lnTo>
                  <a:pt x="1654960" y="3606112"/>
                </a:lnTo>
                <a:lnTo>
                  <a:pt x="1673704" y="3610243"/>
                </a:lnTo>
                <a:lnTo>
                  <a:pt x="1673704" y="3506009"/>
                </a:lnTo>
                <a:lnTo>
                  <a:pt x="1654960" y="3501242"/>
                </a:lnTo>
                <a:lnTo>
                  <a:pt x="1636217" y="3496475"/>
                </a:lnTo>
                <a:lnTo>
                  <a:pt x="1618108" y="3491708"/>
                </a:lnTo>
                <a:lnTo>
                  <a:pt x="1600953" y="3486306"/>
                </a:lnTo>
                <a:close/>
                <a:moveTo>
                  <a:pt x="373875" y="3486306"/>
                </a:moveTo>
                <a:lnTo>
                  <a:pt x="373875" y="3591494"/>
                </a:lnTo>
                <a:lnTo>
                  <a:pt x="391353" y="3596578"/>
                </a:lnTo>
                <a:lnTo>
                  <a:pt x="409149" y="3601345"/>
                </a:lnTo>
                <a:lnTo>
                  <a:pt x="427581" y="3606112"/>
                </a:lnTo>
                <a:lnTo>
                  <a:pt x="446648" y="3610243"/>
                </a:lnTo>
                <a:lnTo>
                  <a:pt x="446648" y="3506009"/>
                </a:lnTo>
                <a:lnTo>
                  <a:pt x="427581" y="3501242"/>
                </a:lnTo>
                <a:lnTo>
                  <a:pt x="409149" y="3496475"/>
                </a:lnTo>
                <a:lnTo>
                  <a:pt x="390718" y="3491708"/>
                </a:lnTo>
                <a:lnTo>
                  <a:pt x="373875" y="3486306"/>
                </a:lnTo>
                <a:close/>
                <a:moveTo>
                  <a:pt x="2827597" y="3465978"/>
                </a:moveTo>
                <a:lnTo>
                  <a:pt x="2827597" y="3583104"/>
                </a:lnTo>
                <a:lnTo>
                  <a:pt x="2846959" y="3589151"/>
                </a:lnTo>
                <a:lnTo>
                  <a:pt x="2866956" y="3594243"/>
                </a:lnTo>
                <a:lnTo>
                  <a:pt x="2887588" y="3599336"/>
                </a:lnTo>
                <a:lnTo>
                  <a:pt x="2908220" y="3604110"/>
                </a:lnTo>
                <a:lnTo>
                  <a:pt x="2908220" y="3487939"/>
                </a:lnTo>
                <a:lnTo>
                  <a:pt x="2887588" y="3482847"/>
                </a:lnTo>
                <a:lnTo>
                  <a:pt x="2866956" y="3477436"/>
                </a:lnTo>
                <a:lnTo>
                  <a:pt x="2846959" y="3472025"/>
                </a:lnTo>
                <a:lnTo>
                  <a:pt x="2827597" y="3465978"/>
                </a:lnTo>
                <a:close/>
                <a:moveTo>
                  <a:pt x="2402802" y="3447218"/>
                </a:moveTo>
                <a:lnTo>
                  <a:pt x="2397719" y="3450714"/>
                </a:lnTo>
                <a:lnTo>
                  <a:pt x="2391365" y="3453891"/>
                </a:lnTo>
                <a:lnTo>
                  <a:pt x="2383740" y="3457387"/>
                </a:lnTo>
                <a:lnTo>
                  <a:pt x="2376433" y="3460565"/>
                </a:lnTo>
                <a:lnTo>
                  <a:pt x="2347841" y="3472005"/>
                </a:lnTo>
                <a:lnTo>
                  <a:pt x="2347841" y="3562893"/>
                </a:lnTo>
                <a:lnTo>
                  <a:pt x="2355784" y="3558761"/>
                </a:lnTo>
                <a:lnTo>
                  <a:pt x="2363408" y="3554630"/>
                </a:lnTo>
                <a:lnTo>
                  <a:pt x="2371033" y="3550181"/>
                </a:lnTo>
                <a:lnTo>
                  <a:pt x="2378340" y="3545414"/>
                </a:lnTo>
                <a:lnTo>
                  <a:pt x="2385329" y="3540648"/>
                </a:lnTo>
                <a:lnTo>
                  <a:pt x="2391683" y="3535881"/>
                </a:lnTo>
                <a:lnTo>
                  <a:pt x="2397719" y="3531114"/>
                </a:lnTo>
                <a:lnTo>
                  <a:pt x="2402802" y="3526983"/>
                </a:lnTo>
                <a:lnTo>
                  <a:pt x="2402802" y="3447218"/>
                </a:lnTo>
                <a:close/>
                <a:moveTo>
                  <a:pt x="1175646" y="3447218"/>
                </a:moveTo>
                <a:lnTo>
                  <a:pt x="1170561" y="3450714"/>
                </a:lnTo>
                <a:lnTo>
                  <a:pt x="1164205" y="3453891"/>
                </a:lnTo>
                <a:lnTo>
                  <a:pt x="1156578" y="3457387"/>
                </a:lnTo>
                <a:lnTo>
                  <a:pt x="1149269" y="3460565"/>
                </a:lnTo>
                <a:lnTo>
                  <a:pt x="1120669" y="3472005"/>
                </a:lnTo>
                <a:lnTo>
                  <a:pt x="1120669" y="3562893"/>
                </a:lnTo>
                <a:lnTo>
                  <a:pt x="1128613" y="3558761"/>
                </a:lnTo>
                <a:lnTo>
                  <a:pt x="1136240" y="3554630"/>
                </a:lnTo>
                <a:lnTo>
                  <a:pt x="1144185" y="3550181"/>
                </a:lnTo>
                <a:lnTo>
                  <a:pt x="1151176" y="3545414"/>
                </a:lnTo>
                <a:lnTo>
                  <a:pt x="1158167" y="3540648"/>
                </a:lnTo>
                <a:lnTo>
                  <a:pt x="1164523" y="3535881"/>
                </a:lnTo>
                <a:lnTo>
                  <a:pt x="1170561" y="3531114"/>
                </a:lnTo>
                <a:lnTo>
                  <a:pt x="1175646" y="3526347"/>
                </a:lnTo>
                <a:lnTo>
                  <a:pt x="1175646" y="3447218"/>
                </a:lnTo>
                <a:close/>
                <a:moveTo>
                  <a:pt x="3717945" y="3422692"/>
                </a:moveTo>
                <a:lnTo>
                  <a:pt x="3711914" y="3426193"/>
                </a:lnTo>
                <a:lnTo>
                  <a:pt x="3704931" y="3430013"/>
                </a:lnTo>
                <a:lnTo>
                  <a:pt x="3696678" y="3433832"/>
                </a:lnTo>
                <a:lnTo>
                  <a:pt x="3688425" y="3437651"/>
                </a:lnTo>
                <a:lnTo>
                  <a:pt x="3671285" y="3444335"/>
                </a:lnTo>
                <a:lnTo>
                  <a:pt x="3656684" y="3450064"/>
                </a:lnTo>
                <a:lnTo>
                  <a:pt x="3656684" y="3551276"/>
                </a:lnTo>
                <a:lnTo>
                  <a:pt x="3665254" y="3546820"/>
                </a:lnTo>
                <a:lnTo>
                  <a:pt x="3674142" y="3542046"/>
                </a:lnTo>
                <a:lnTo>
                  <a:pt x="3682394" y="3537272"/>
                </a:lnTo>
                <a:lnTo>
                  <a:pt x="3690647" y="3532179"/>
                </a:lnTo>
                <a:lnTo>
                  <a:pt x="3698582" y="3526769"/>
                </a:lnTo>
                <a:lnTo>
                  <a:pt x="3705566" y="3521358"/>
                </a:lnTo>
                <a:lnTo>
                  <a:pt x="3711914" y="3515947"/>
                </a:lnTo>
                <a:lnTo>
                  <a:pt x="3717945" y="3510855"/>
                </a:lnTo>
                <a:lnTo>
                  <a:pt x="3717945" y="3422692"/>
                </a:lnTo>
                <a:close/>
                <a:moveTo>
                  <a:pt x="1455133" y="3410672"/>
                </a:moveTo>
                <a:lnTo>
                  <a:pt x="1455133" y="3516813"/>
                </a:lnTo>
                <a:lnTo>
                  <a:pt x="1457675" y="3519674"/>
                </a:lnTo>
                <a:lnTo>
                  <a:pt x="1460216" y="3522534"/>
                </a:lnTo>
                <a:lnTo>
                  <a:pt x="1466888" y="3528572"/>
                </a:lnTo>
                <a:lnTo>
                  <a:pt x="1475466" y="3534610"/>
                </a:lnTo>
                <a:lnTo>
                  <a:pt x="1484679" y="3540965"/>
                </a:lnTo>
                <a:lnTo>
                  <a:pt x="1495162" y="3547639"/>
                </a:lnTo>
                <a:lnTo>
                  <a:pt x="1505964" y="3553677"/>
                </a:lnTo>
                <a:lnTo>
                  <a:pt x="1517083" y="3559715"/>
                </a:lnTo>
                <a:lnTo>
                  <a:pt x="1528202" y="3564799"/>
                </a:lnTo>
                <a:lnTo>
                  <a:pt x="1528202" y="3457387"/>
                </a:lnTo>
                <a:lnTo>
                  <a:pt x="1517083" y="3452302"/>
                </a:lnTo>
                <a:lnTo>
                  <a:pt x="1506917" y="3446582"/>
                </a:lnTo>
                <a:lnTo>
                  <a:pt x="1497068" y="3441180"/>
                </a:lnTo>
                <a:lnTo>
                  <a:pt x="1487538" y="3435142"/>
                </a:lnTo>
                <a:lnTo>
                  <a:pt x="1478960" y="3429422"/>
                </a:lnTo>
                <a:lnTo>
                  <a:pt x="1470700" y="3423384"/>
                </a:lnTo>
                <a:lnTo>
                  <a:pt x="1462758" y="3417028"/>
                </a:lnTo>
                <a:lnTo>
                  <a:pt x="1455133" y="3410672"/>
                </a:lnTo>
                <a:close/>
                <a:moveTo>
                  <a:pt x="227694" y="3410672"/>
                </a:moveTo>
                <a:lnTo>
                  <a:pt x="227694" y="3516813"/>
                </a:lnTo>
                <a:lnTo>
                  <a:pt x="230237" y="3519674"/>
                </a:lnTo>
                <a:lnTo>
                  <a:pt x="233097" y="3522534"/>
                </a:lnTo>
                <a:lnTo>
                  <a:pt x="239770" y="3528572"/>
                </a:lnTo>
                <a:lnTo>
                  <a:pt x="248033" y="3534610"/>
                </a:lnTo>
                <a:lnTo>
                  <a:pt x="257566" y="3540965"/>
                </a:lnTo>
                <a:lnTo>
                  <a:pt x="267735" y="3547639"/>
                </a:lnTo>
                <a:lnTo>
                  <a:pt x="278858" y="3553677"/>
                </a:lnTo>
                <a:lnTo>
                  <a:pt x="289662" y="3559715"/>
                </a:lnTo>
                <a:lnTo>
                  <a:pt x="300785" y="3564799"/>
                </a:lnTo>
                <a:lnTo>
                  <a:pt x="300785" y="3457387"/>
                </a:lnTo>
                <a:lnTo>
                  <a:pt x="289662" y="3452302"/>
                </a:lnTo>
                <a:lnTo>
                  <a:pt x="279493" y="3446582"/>
                </a:lnTo>
                <a:lnTo>
                  <a:pt x="269642" y="3441180"/>
                </a:lnTo>
                <a:lnTo>
                  <a:pt x="260108" y="3435142"/>
                </a:lnTo>
                <a:lnTo>
                  <a:pt x="251528" y="3429422"/>
                </a:lnTo>
                <a:lnTo>
                  <a:pt x="243266" y="3423384"/>
                </a:lnTo>
                <a:lnTo>
                  <a:pt x="235321" y="3417028"/>
                </a:lnTo>
                <a:lnTo>
                  <a:pt x="227694" y="3410672"/>
                </a:lnTo>
                <a:close/>
                <a:moveTo>
                  <a:pt x="2665715" y="3381953"/>
                </a:moveTo>
                <a:lnTo>
                  <a:pt x="2665715" y="3500670"/>
                </a:lnTo>
                <a:lnTo>
                  <a:pt x="2668254" y="3503216"/>
                </a:lnTo>
                <a:lnTo>
                  <a:pt x="2671429" y="3506399"/>
                </a:lnTo>
                <a:lnTo>
                  <a:pt x="2678729" y="3512765"/>
                </a:lnTo>
                <a:lnTo>
                  <a:pt x="2687934" y="3519767"/>
                </a:lnTo>
                <a:lnTo>
                  <a:pt x="2698726" y="3527087"/>
                </a:lnTo>
                <a:lnTo>
                  <a:pt x="2710153" y="3534089"/>
                </a:lnTo>
                <a:lnTo>
                  <a:pt x="2722215" y="3541409"/>
                </a:lnTo>
                <a:lnTo>
                  <a:pt x="2734594" y="3547457"/>
                </a:lnTo>
                <a:lnTo>
                  <a:pt x="2746656" y="3553504"/>
                </a:lnTo>
                <a:lnTo>
                  <a:pt x="2746656" y="3434150"/>
                </a:lnTo>
                <a:lnTo>
                  <a:pt x="2734594" y="3428103"/>
                </a:lnTo>
                <a:lnTo>
                  <a:pt x="2723167" y="3422374"/>
                </a:lnTo>
                <a:lnTo>
                  <a:pt x="2712058" y="3416009"/>
                </a:lnTo>
                <a:lnTo>
                  <a:pt x="2701583" y="3409325"/>
                </a:lnTo>
                <a:lnTo>
                  <a:pt x="2691743" y="3402959"/>
                </a:lnTo>
                <a:lnTo>
                  <a:pt x="2682538" y="3396276"/>
                </a:lnTo>
                <a:lnTo>
                  <a:pt x="2673650" y="3388955"/>
                </a:lnTo>
                <a:lnTo>
                  <a:pt x="2665715" y="3381953"/>
                </a:lnTo>
                <a:close/>
                <a:moveTo>
                  <a:pt x="1916773" y="3320218"/>
                </a:moveTo>
                <a:lnTo>
                  <a:pt x="1916773" y="3423312"/>
                </a:lnTo>
                <a:lnTo>
                  <a:pt x="1938033" y="3423629"/>
                </a:lnTo>
                <a:lnTo>
                  <a:pt x="1959928" y="3424263"/>
                </a:lnTo>
                <a:lnTo>
                  <a:pt x="1989755" y="3423629"/>
                </a:lnTo>
                <a:lnTo>
                  <a:pt x="1989755" y="3320535"/>
                </a:lnTo>
                <a:lnTo>
                  <a:pt x="1959293" y="3320852"/>
                </a:lnTo>
                <a:lnTo>
                  <a:pt x="1938033" y="3320852"/>
                </a:lnTo>
                <a:lnTo>
                  <a:pt x="1916773" y="3320218"/>
                </a:lnTo>
                <a:close/>
                <a:moveTo>
                  <a:pt x="1404938" y="3314700"/>
                </a:moveTo>
                <a:lnTo>
                  <a:pt x="1408115" y="3320420"/>
                </a:lnTo>
                <a:lnTo>
                  <a:pt x="1411928" y="3325505"/>
                </a:lnTo>
                <a:lnTo>
                  <a:pt x="1415740" y="3330590"/>
                </a:lnTo>
                <a:lnTo>
                  <a:pt x="1419552" y="3335992"/>
                </a:lnTo>
                <a:lnTo>
                  <a:pt x="1424000" y="3340759"/>
                </a:lnTo>
                <a:lnTo>
                  <a:pt x="1428447" y="3346161"/>
                </a:lnTo>
                <a:lnTo>
                  <a:pt x="1438296" y="3356013"/>
                </a:lnTo>
                <a:lnTo>
                  <a:pt x="1448780" y="3365229"/>
                </a:lnTo>
                <a:lnTo>
                  <a:pt x="1460852" y="3374444"/>
                </a:lnTo>
                <a:lnTo>
                  <a:pt x="1472924" y="3383025"/>
                </a:lnTo>
                <a:lnTo>
                  <a:pt x="1486267" y="3391287"/>
                </a:lnTo>
                <a:lnTo>
                  <a:pt x="1500563" y="3399550"/>
                </a:lnTo>
                <a:lnTo>
                  <a:pt x="1515494" y="3407494"/>
                </a:lnTo>
                <a:lnTo>
                  <a:pt x="1531061" y="3415121"/>
                </a:lnTo>
                <a:lnTo>
                  <a:pt x="1547263" y="3422113"/>
                </a:lnTo>
                <a:lnTo>
                  <a:pt x="1564101" y="3428786"/>
                </a:lnTo>
                <a:lnTo>
                  <a:pt x="1581574" y="3435142"/>
                </a:lnTo>
                <a:lnTo>
                  <a:pt x="1599682" y="3441498"/>
                </a:lnTo>
                <a:lnTo>
                  <a:pt x="1618108" y="3447218"/>
                </a:lnTo>
                <a:lnTo>
                  <a:pt x="1637170" y="3452620"/>
                </a:lnTo>
                <a:lnTo>
                  <a:pt x="1656866" y="3457705"/>
                </a:lnTo>
                <a:lnTo>
                  <a:pt x="1676881" y="3462472"/>
                </a:lnTo>
                <a:lnTo>
                  <a:pt x="1697213" y="3466921"/>
                </a:lnTo>
                <a:lnTo>
                  <a:pt x="1718180" y="3471052"/>
                </a:lnTo>
                <a:lnTo>
                  <a:pt x="1738830" y="3474865"/>
                </a:lnTo>
                <a:lnTo>
                  <a:pt x="1760116" y="3478361"/>
                </a:lnTo>
                <a:lnTo>
                  <a:pt x="1782036" y="3480903"/>
                </a:lnTo>
                <a:lnTo>
                  <a:pt x="1803639" y="3483763"/>
                </a:lnTo>
                <a:lnTo>
                  <a:pt x="1825877" y="3486306"/>
                </a:lnTo>
                <a:lnTo>
                  <a:pt x="1847798" y="3488213"/>
                </a:lnTo>
                <a:lnTo>
                  <a:pt x="1870036" y="3489801"/>
                </a:lnTo>
                <a:lnTo>
                  <a:pt x="1891957" y="3490755"/>
                </a:lnTo>
                <a:lnTo>
                  <a:pt x="1914513" y="3492026"/>
                </a:lnTo>
                <a:lnTo>
                  <a:pt x="1936751" y="3492344"/>
                </a:lnTo>
                <a:lnTo>
                  <a:pt x="1959307" y="3492979"/>
                </a:lnTo>
                <a:lnTo>
                  <a:pt x="1978051" y="3492344"/>
                </a:lnTo>
                <a:lnTo>
                  <a:pt x="1996794" y="3492026"/>
                </a:lnTo>
                <a:lnTo>
                  <a:pt x="2015538" y="3491708"/>
                </a:lnTo>
                <a:lnTo>
                  <a:pt x="2034599" y="3490437"/>
                </a:lnTo>
                <a:lnTo>
                  <a:pt x="2053025" y="3489801"/>
                </a:lnTo>
                <a:lnTo>
                  <a:pt x="2071769" y="3488213"/>
                </a:lnTo>
                <a:lnTo>
                  <a:pt x="2090513" y="3486624"/>
                </a:lnTo>
                <a:lnTo>
                  <a:pt x="2108621" y="3484717"/>
                </a:lnTo>
                <a:lnTo>
                  <a:pt x="2127365" y="3482492"/>
                </a:lnTo>
                <a:lnTo>
                  <a:pt x="2145473" y="3480268"/>
                </a:lnTo>
                <a:lnTo>
                  <a:pt x="2163581" y="3477408"/>
                </a:lnTo>
                <a:lnTo>
                  <a:pt x="2181372" y="3474865"/>
                </a:lnTo>
                <a:lnTo>
                  <a:pt x="2199163" y="3471688"/>
                </a:lnTo>
                <a:lnTo>
                  <a:pt x="2216318" y="3468510"/>
                </a:lnTo>
                <a:lnTo>
                  <a:pt x="2233473" y="3464696"/>
                </a:lnTo>
                <a:lnTo>
                  <a:pt x="2250311" y="3460883"/>
                </a:lnTo>
                <a:lnTo>
                  <a:pt x="2266830" y="3457069"/>
                </a:lnTo>
                <a:lnTo>
                  <a:pt x="2283668" y="3452620"/>
                </a:lnTo>
                <a:lnTo>
                  <a:pt x="2299235" y="3448171"/>
                </a:lnTo>
                <a:lnTo>
                  <a:pt x="2315119" y="3443404"/>
                </a:lnTo>
                <a:lnTo>
                  <a:pt x="2330051" y="3438320"/>
                </a:lnTo>
                <a:lnTo>
                  <a:pt x="2344982" y="3432917"/>
                </a:lnTo>
                <a:lnTo>
                  <a:pt x="2359278" y="3427833"/>
                </a:lnTo>
                <a:lnTo>
                  <a:pt x="2373574" y="3421795"/>
                </a:lnTo>
                <a:lnTo>
                  <a:pt x="2386917" y="3415757"/>
                </a:lnTo>
                <a:lnTo>
                  <a:pt x="2399942" y="3409719"/>
                </a:lnTo>
                <a:lnTo>
                  <a:pt x="2412650" y="3403363"/>
                </a:lnTo>
                <a:lnTo>
                  <a:pt x="2424722" y="3396690"/>
                </a:lnTo>
                <a:lnTo>
                  <a:pt x="2436159" y="3389380"/>
                </a:lnTo>
                <a:lnTo>
                  <a:pt x="2446961" y="3382389"/>
                </a:lnTo>
                <a:lnTo>
                  <a:pt x="2457444" y="3375080"/>
                </a:lnTo>
                <a:lnTo>
                  <a:pt x="2466975" y="3367453"/>
                </a:lnTo>
                <a:lnTo>
                  <a:pt x="2466975" y="3464378"/>
                </a:lnTo>
                <a:lnTo>
                  <a:pt x="2466657" y="3464696"/>
                </a:lnTo>
                <a:lnTo>
                  <a:pt x="2466340" y="3472641"/>
                </a:lnTo>
                <a:lnTo>
                  <a:pt x="2466022" y="3477408"/>
                </a:lnTo>
                <a:lnTo>
                  <a:pt x="2464751" y="3482492"/>
                </a:lnTo>
                <a:lnTo>
                  <a:pt x="2463480" y="3487895"/>
                </a:lnTo>
                <a:lnTo>
                  <a:pt x="2461892" y="3492344"/>
                </a:lnTo>
                <a:lnTo>
                  <a:pt x="2459986" y="3497111"/>
                </a:lnTo>
                <a:lnTo>
                  <a:pt x="2457444" y="3501877"/>
                </a:lnTo>
                <a:lnTo>
                  <a:pt x="2455220" y="3506962"/>
                </a:lnTo>
                <a:lnTo>
                  <a:pt x="2452361" y="3511729"/>
                </a:lnTo>
                <a:lnTo>
                  <a:pt x="2449184" y="3516178"/>
                </a:lnTo>
                <a:lnTo>
                  <a:pt x="2445690" y="3520945"/>
                </a:lnTo>
                <a:lnTo>
                  <a:pt x="2441878" y="3525712"/>
                </a:lnTo>
                <a:lnTo>
                  <a:pt x="2437748" y="3529843"/>
                </a:lnTo>
                <a:lnTo>
                  <a:pt x="2429170" y="3539059"/>
                </a:lnTo>
                <a:lnTo>
                  <a:pt x="2419322" y="3547639"/>
                </a:lnTo>
                <a:lnTo>
                  <a:pt x="2408202" y="3556537"/>
                </a:lnTo>
                <a:lnTo>
                  <a:pt x="2396130" y="3564799"/>
                </a:lnTo>
                <a:lnTo>
                  <a:pt x="2383423" y="3572744"/>
                </a:lnTo>
                <a:lnTo>
                  <a:pt x="2369127" y="3580689"/>
                </a:lnTo>
                <a:lnTo>
                  <a:pt x="2354195" y="3587998"/>
                </a:lnTo>
                <a:lnTo>
                  <a:pt x="2338311" y="3595625"/>
                </a:lnTo>
                <a:lnTo>
                  <a:pt x="2321791" y="3602298"/>
                </a:lnTo>
                <a:lnTo>
                  <a:pt x="2304636" y="3608972"/>
                </a:lnTo>
                <a:lnTo>
                  <a:pt x="2285892" y="3615328"/>
                </a:lnTo>
                <a:lnTo>
                  <a:pt x="2266830" y="3621683"/>
                </a:lnTo>
                <a:lnTo>
                  <a:pt x="2247134" y="3627086"/>
                </a:lnTo>
                <a:lnTo>
                  <a:pt x="2226802" y="3632806"/>
                </a:lnTo>
                <a:lnTo>
                  <a:pt x="2205516" y="3637255"/>
                </a:lnTo>
                <a:lnTo>
                  <a:pt x="2183278" y="3642022"/>
                </a:lnTo>
                <a:lnTo>
                  <a:pt x="2160722" y="3646471"/>
                </a:lnTo>
                <a:lnTo>
                  <a:pt x="2137848" y="3649967"/>
                </a:lnTo>
                <a:lnTo>
                  <a:pt x="2114340" y="3653462"/>
                </a:lnTo>
                <a:lnTo>
                  <a:pt x="2089877" y="3656640"/>
                </a:lnTo>
                <a:lnTo>
                  <a:pt x="2065415" y="3659182"/>
                </a:lnTo>
                <a:lnTo>
                  <a:pt x="2040000" y="3661407"/>
                </a:lnTo>
                <a:lnTo>
                  <a:pt x="2014267" y="3662996"/>
                </a:lnTo>
                <a:lnTo>
                  <a:pt x="1988217" y="3664267"/>
                </a:lnTo>
                <a:lnTo>
                  <a:pt x="1962166" y="3664903"/>
                </a:lnTo>
                <a:lnTo>
                  <a:pt x="1935480" y="3665538"/>
                </a:lnTo>
                <a:lnTo>
                  <a:pt x="1908159" y="3664903"/>
                </a:lnTo>
                <a:lnTo>
                  <a:pt x="1881155" y="3664267"/>
                </a:lnTo>
                <a:lnTo>
                  <a:pt x="1854469" y="3662996"/>
                </a:lnTo>
                <a:lnTo>
                  <a:pt x="1828419" y="3661089"/>
                </a:lnTo>
                <a:lnTo>
                  <a:pt x="1803004" y="3659182"/>
                </a:lnTo>
                <a:lnTo>
                  <a:pt x="1777588" y="3656322"/>
                </a:lnTo>
                <a:lnTo>
                  <a:pt x="1752809" y="3653145"/>
                </a:lnTo>
                <a:lnTo>
                  <a:pt x="1728664" y="3649649"/>
                </a:lnTo>
                <a:lnTo>
                  <a:pt x="1705155" y="3645835"/>
                </a:lnTo>
                <a:lnTo>
                  <a:pt x="1682282" y="3641069"/>
                </a:lnTo>
                <a:lnTo>
                  <a:pt x="1660043" y="3636302"/>
                </a:lnTo>
                <a:lnTo>
                  <a:pt x="1638440" y="3631217"/>
                </a:lnTo>
                <a:lnTo>
                  <a:pt x="1617791" y="3625497"/>
                </a:lnTo>
                <a:lnTo>
                  <a:pt x="1597776" y="3619777"/>
                </a:lnTo>
                <a:lnTo>
                  <a:pt x="1578397" y="3613421"/>
                </a:lnTo>
                <a:lnTo>
                  <a:pt x="1559653" y="3606747"/>
                </a:lnTo>
                <a:lnTo>
                  <a:pt x="1542498" y="3599438"/>
                </a:lnTo>
                <a:lnTo>
                  <a:pt x="1525343" y="3592447"/>
                </a:lnTo>
                <a:lnTo>
                  <a:pt x="1509776" y="3584820"/>
                </a:lnTo>
                <a:lnTo>
                  <a:pt x="1495162" y="3576875"/>
                </a:lnTo>
                <a:lnTo>
                  <a:pt x="1481184" y="3568613"/>
                </a:lnTo>
                <a:lnTo>
                  <a:pt x="1468159" y="3560350"/>
                </a:lnTo>
                <a:lnTo>
                  <a:pt x="1456404" y="3551770"/>
                </a:lnTo>
                <a:lnTo>
                  <a:pt x="1445603" y="3542554"/>
                </a:lnTo>
                <a:lnTo>
                  <a:pt x="1440837" y="3538423"/>
                </a:lnTo>
                <a:lnTo>
                  <a:pt x="1436390" y="3533656"/>
                </a:lnTo>
                <a:lnTo>
                  <a:pt x="1431942" y="3529207"/>
                </a:lnTo>
                <a:lnTo>
                  <a:pt x="1428130" y="3524440"/>
                </a:lnTo>
                <a:lnTo>
                  <a:pt x="1424318" y="3519674"/>
                </a:lnTo>
                <a:lnTo>
                  <a:pt x="1420823" y="3514907"/>
                </a:lnTo>
                <a:lnTo>
                  <a:pt x="1417646" y="3510140"/>
                </a:lnTo>
                <a:lnTo>
                  <a:pt x="1415105" y="3505055"/>
                </a:lnTo>
                <a:lnTo>
                  <a:pt x="1412563" y="3500288"/>
                </a:lnTo>
                <a:lnTo>
                  <a:pt x="1410339" y="3495204"/>
                </a:lnTo>
                <a:lnTo>
                  <a:pt x="1408115" y="3490437"/>
                </a:lnTo>
                <a:lnTo>
                  <a:pt x="1407162" y="3485352"/>
                </a:lnTo>
                <a:lnTo>
                  <a:pt x="1405892" y="3480268"/>
                </a:lnTo>
                <a:lnTo>
                  <a:pt x="1404621" y="3475183"/>
                </a:lnTo>
                <a:lnTo>
                  <a:pt x="1404303" y="3470099"/>
                </a:lnTo>
                <a:lnTo>
                  <a:pt x="1404303" y="3464696"/>
                </a:lnTo>
                <a:lnTo>
                  <a:pt x="1403350" y="3464696"/>
                </a:lnTo>
                <a:lnTo>
                  <a:pt x="1403350" y="3333132"/>
                </a:lnTo>
                <a:lnTo>
                  <a:pt x="1403350" y="3329318"/>
                </a:lnTo>
                <a:lnTo>
                  <a:pt x="1403985" y="3322327"/>
                </a:lnTo>
                <a:lnTo>
                  <a:pt x="1404938" y="3314700"/>
                </a:lnTo>
                <a:close/>
                <a:moveTo>
                  <a:pt x="177802" y="3314700"/>
                </a:moveTo>
                <a:lnTo>
                  <a:pt x="180980" y="3320420"/>
                </a:lnTo>
                <a:lnTo>
                  <a:pt x="184476" y="3325505"/>
                </a:lnTo>
                <a:lnTo>
                  <a:pt x="188289" y="3330590"/>
                </a:lnTo>
                <a:lnTo>
                  <a:pt x="192420" y="3335992"/>
                </a:lnTo>
                <a:lnTo>
                  <a:pt x="196551" y="3340759"/>
                </a:lnTo>
                <a:lnTo>
                  <a:pt x="201000" y="3346161"/>
                </a:lnTo>
                <a:lnTo>
                  <a:pt x="210852" y="3356013"/>
                </a:lnTo>
                <a:lnTo>
                  <a:pt x="221656" y="3365229"/>
                </a:lnTo>
                <a:lnTo>
                  <a:pt x="233414" y="3374444"/>
                </a:lnTo>
                <a:lnTo>
                  <a:pt x="245490" y="3383025"/>
                </a:lnTo>
                <a:lnTo>
                  <a:pt x="259155" y="3391287"/>
                </a:lnTo>
                <a:lnTo>
                  <a:pt x="273138" y="3399550"/>
                </a:lnTo>
                <a:lnTo>
                  <a:pt x="288073" y="3407494"/>
                </a:lnTo>
                <a:lnTo>
                  <a:pt x="303645" y="3415121"/>
                </a:lnTo>
                <a:lnTo>
                  <a:pt x="319852" y="3422113"/>
                </a:lnTo>
                <a:lnTo>
                  <a:pt x="336694" y="3428786"/>
                </a:lnTo>
                <a:lnTo>
                  <a:pt x="354173" y="3435142"/>
                </a:lnTo>
                <a:lnTo>
                  <a:pt x="372286" y="3441498"/>
                </a:lnTo>
                <a:lnTo>
                  <a:pt x="390718" y="3447218"/>
                </a:lnTo>
                <a:lnTo>
                  <a:pt x="409785" y="3452620"/>
                </a:lnTo>
                <a:lnTo>
                  <a:pt x="429488" y="3457705"/>
                </a:lnTo>
                <a:lnTo>
                  <a:pt x="449826" y="3462472"/>
                </a:lnTo>
                <a:lnTo>
                  <a:pt x="469846" y="3466921"/>
                </a:lnTo>
                <a:lnTo>
                  <a:pt x="490820" y="3471052"/>
                </a:lnTo>
                <a:lnTo>
                  <a:pt x="511794" y="3474865"/>
                </a:lnTo>
                <a:lnTo>
                  <a:pt x="533085" y="3478361"/>
                </a:lnTo>
                <a:lnTo>
                  <a:pt x="554695" y="3480903"/>
                </a:lnTo>
                <a:lnTo>
                  <a:pt x="576304" y="3483763"/>
                </a:lnTo>
                <a:lnTo>
                  <a:pt x="598549" y="3486306"/>
                </a:lnTo>
                <a:lnTo>
                  <a:pt x="620476" y="3488213"/>
                </a:lnTo>
                <a:lnTo>
                  <a:pt x="642721" y="3489801"/>
                </a:lnTo>
                <a:lnTo>
                  <a:pt x="664966" y="3490755"/>
                </a:lnTo>
                <a:lnTo>
                  <a:pt x="687211" y="3492026"/>
                </a:lnTo>
                <a:lnTo>
                  <a:pt x="709456" y="3492344"/>
                </a:lnTo>
                <a:lnTo>
                  <a:pt x="732018" y="3492344"/>
                </a:lnTo>
                <a:lnTo>
                  <a:pt x="750768" y="3492344"/>
                </a:lnTo>
                <a:lnTo>
                  <a:pt x="769517" y="3492026"/>
                </a:lnTo>
                <a:lnTo>
                  <a:pt x="788266" y="3491708"/>
                </a:lnTo>
                <a:lnTo>
                  <a:pt x="807333" y="3490437"/>
                </a:lnTo>
                <a:lnTo>
                  <a:pt x="825765" y="3489801"/>
                </a:lnTo>
                <a:lnTo>
                  <a:pt x="844832" y="3488213"/>
                </a:lnTo>
                <a:lnTo>
                  <a:pt x="863263" y="3486624"/>
                </a:lnTo>
                <a:lnTo>
                  <a:pt x="881695" y="3484717"/>
                </a:lnTo>
                <a:lnTo>
                  <a:pt x="900126" y="3482492"/>
                </a:lnTo>
                <a:lnTo>
                  <a:pt x="918240" y="3480268"/>
                </a:lnTo>
                <a:lnTo>
                  <a:pt x="936354" y="3477408"/>
                </a:lnTo>
                <a:lnTo>
                  <a:pt x="954150" y="3474865"/>
                </a:lnTo>
                <a:lnTo>
                  <a:pt x="971946" y="3471688"/>
                </a:lnTo>
                <a:lnTo>
                  <a:pt x="989424" y="3468510"/>
                </a:lnTo>
                <a:lnTo>
                  <a:pt x="1006266" y="3464696"/>
                </a:lnTo>
                <a:lnTo>
                  <a:pt x="1023109" y="3460883"/>
                </a:lnTo>
                <a:lnTo>
                  <a:pt x="1039952" y="3457069"/>
                </a:lnTo>
                <a:lnTo>
                  <a:pt x="1056476" y="3452620"/>
                </a:lnTo>
                <a:lnTo>
                  <a:pt x="1072366" y="3448171"/>
                </a:lnTo>
                <a:lnTo>
                  <a:pt x="1087937" y="3443087"/>
                </a:lnTo>
                <a:lnTo>
                  <a:pt x="1102873" y="3438320"/>
                </a:lnTo>
                <a:lnTo>
                  <a:pt x="1118126" y="3432917"/>
                </a:lnTo>
                <a:lnTo>
                  <a:pt x="1132109" y="3427833"/>
                </a:lnTo>
                <a:lnTo>
                  <a:pt x="1146409" y="3421795"/>
                </a:lnTo>
                <a:lnTo>
                  <a:pt x="1159756" y="3415757"/>
                </a:lnTo>
                <a:lnTo>
                  <a:pt x="1172785" y="3409719"/>
                </a:lnTo>
                <a:lnTo>
                  <a:pt x="1185497" y="3403363"/>
                </a:lnTo>
                <a:lnTo>
                  <a:pt x="1197890" y="3396690"/>
                </a:lnTo>
                <a:lnTo>
                  <a:pt x="1209331" y="3389380"/>
                </a:lnTo>
                <a:lnTo>
                  <a:pt x="1219818" y="3382389"/>
                </a:lnTo>
                <a:lnTo>
                  <a:pt x="1230622" y="3375080"/>
                </a:lnTo>
                <a:lnTo>
                  <a:pt x="1239838" y="3367453"/>
                </a:lnTo>
                <a:lnTo>
                  <a:pt x="1239838" y="3464378"/>
                </a:lnTo>
                <a:lnTo>
                  <a:pt x="1239838" y="3464696"/>
                </a:lnTo>
                <a:lnTo>
                  <a:pt x="1239520" y="3468827"/>
                </a:lnTo>
                <a:lnTo>
                  <a:pt x="1239202" y="3472641"/>
                </a:lnTo>
                <a:lnTo>
                  <a:pt x="1238885" y="3477408"/>
                </a:lnTo>
                <a:lnTo>
                  <a:pt x="1237614" y="3482492"/>
                </a:lnTo>
                <a:lnTo>
                  <a:pt x="1236342" y="3487895"/>
                </a:lnTo>
                <a:lnTo>
                  <a:pt x="1234754" y="3492344"/>
                </a:lnTo>
                <a:lnTo>
                  <a:pt x="1232847" y="3497111"/>
                </a:lnTo>
                <a:lnTo>
                  <a:pt x="1230622" y="3501877"/>
                </a:lnTo>
                <a:lnTo>
                  <a:pt x="1228080" y="3506962"/>
                </a:lnTo>
                <a:lnTo>
                  <a:pt x="1225538" y="3511729"/>
                </a:lnTo>
                <a:lnTo>
                  <a:pt x="1222360" y="3516178"/>
                </a:lnTo>
                <a:lnTo>
                  <a:pt x="1218546" y="3520945"/>
                </a:lnTo>
                <a:lnTo>
                  <a:pt x="1214733" y="3525712"/>
                </a:lnTo>
                <a:lnTo>
                  <a:pt x="1210920" y="3529843"/>
                </a:lnTo>
                <a:lnTo>
                  <a:pt x="1202022" y="3539059"/>
                </a:lnTo>
                <a:lnTo>
                  <a:pt x="1192170" y="3547639"/>
                </a:lnTo>
                <a:lnTo>
                  <a:pt x="1181048" y="3556537"/>
                </a:lnTo>
                <a:lnTo>
                  <a:pt x="1169290" y="3564799"/>
                </a:lnTo>
                <a:lnTo>
                  <a:pt x="1156261" y="3572744"/>
                </a:lnTo>
                <a:lnTo>
                  <a:pt x="1141960" y="3580689"/>
                </a:lnTo>
                <a:lnTo>
                  <a:pt x="1127024" y="3587998"/>
                </a:lnTo>
                <a:lnTo>
                  <a:pt x="1111453" y="3595625"/>
                </a:lnTo>
                <a:lnTo>
                  <a:pt x="1094610" y="3602298"/>
                </a:lnTo>
                <a:lnTo>
                  <a:pt x="1077450" y="3608972"/>
                </a:lnTo>
                <a:lnTo>
                  <a:pt x="1058701" y="3615328"/>
                </a:lnTo>
                <a:lnTo>
                  <a:pt x="1039952" y="3621683"/>
                </a:lnTo>
                <a:lnTo>
                  <a:pt x="1020249" y="3627086"/>
                </a:lnTo>
                <a:lnTo>
                  <a:pt x="999593" y="3632806"/>
                </a:lnTo>
                <a:lnTo>
                  <a:pt x="978301" y="3637255"/>
                </a:lnTo>
                <a:lnTo>
                  <a:pt x="956056" y="3642022"/>
                </a:lnTo>
                <a:lnTo>
                  <a:pt x="933494" y="3646471"/>
                </a:lnTo>
                <a:lnTo>
                  <a:pt x="910613" y="3649967"/>
                </a:lnTo>
                <a:lnTo>
                  <a:pt x="887097" y="3653462"/>
                </a:lnTo>
                <a:lnTo>
                  <a:pt x="862946" y="3656640"/>
                </a:lnTo>
                <a:lnTo>
                  <a:pt x="838158" y="3659182"/>
                </a:lnTo>
                <a:lnTo>
                  <a:pt x="812736" y="3661407"/>
                </a:lnTo>
                <a:lnTo>
                  <a:pt x="787313" y="3662996"/>
                </a:lnTo>
                <a:lnTo>
                  <a:pt x="761572" y="3664267"/>
                </a:lnTo>
                <a:lnTo>
                  <a:pt x="735196" y="3664903"/>
                </a:lnTo>
                <a:lnTo>
                  <a:pt x="708185" y="3665538"/>
                </a:lnTo>
                <a:lnTo>
                  <a:pt x="680855" y="3664903"/>
                </a:lnTo>
                <a:lnTo>
                  <a:pt x="654161" y="3664267"/>
                </a:lnTo>
                <a:lnTo>
                  <a:pt x="627467" y="3662996"/>
                </a:lnTo>
                <a:lnTo>
                  <a:pt x="601409" y="3661089"/>
                </a:lnTo>
                <a:lnTo>
                  <a:pt x="575668" y="3659182"/>
                </a:lnTo>
                <a:lnTo>
                  <a:pt x="550246" y="3656322"/>
                </a:lnTo>
                <a:lnTo>
                  <a:pt x="525458" y="3653145"/>
                </a:lnTo>
                <a:lnTo>
                  <a:pt x="501307" y="3649649"/>
                </a:lnTo>
                <a:lnTo>
                  <a:pt x="478109" y="3645835"/>
                </a:lnTo>
                <a:lnTo>
                  <a:pt x="455228" y="3641069"/>
                </a:lnTo>
                <a:lnTo>
                  <a:pt x="432665" y="3636302"/>
                </a:lnTo>
                <a:lnTo>
                  <a:pt x="411374" y="3631217"/>
                </a:lnTo>
                <a:lnTo>
                  <a:pt x="390400" y="3625497"/>
                </a:lnTo>
                <a:lnTo>
                  <a:pt x="370380" y="3619777"/>
                </a:lnTo>
                <a:lnTo>
                  <a:pt x="350995" y="3613421"/>
                </a:lnTo>
                <a:lnTo>
                  <a:pt x="332563" y="3606747"/>
                </a:lnTo>
                <a:lnTo>
                  <a:pt x="315085" y="3599438"/>
                </a:lnTo>
                <a:lnTo>
                  <a:pt x="297925" y="3592447"/>
                </a:lnTo>
                <a:lnTo>
                  <a:pt x="282353" y="3584820"/>
                </a:lnTo>
                <a:lnTo>
                  <a:pt x="267735" y="3576875"/>
                </a:lnTo>
                <a:lnTo>
                  <a:pt x="253753" y="3568613"/>
                </a:lnTo>
                <a:lnTo>
                  <a:pt x="240724" y="3560350"/>
                </a:lnTo>
                <a:lnTo>
                  <a:pt x="229283" y="3551770"/>
                </a:lnTo>
                <a:lnTo>
                  <a:pt x="218796" y="3542872"/>
                </a:lnTo>
                <a:lnTo>
                  <a:pt x="213712" y="3538423"/>
                </a:lnTo>
                <a:lnTo>
                  <a:pt x="208945" y="3533656"/>
                </a:lnTo>
                <a:lnTo>
                  <a:pt x="204814" y="3529207"/>
                </a:lnTo>
                <a:lnTo>
                  <a:pt x="200683" y="3524440"/>
                </a:lnTo>
                <a:lnTo>
                  <a:pt x="196869" y="3519674"/>
                </a:lnTo>
                <a:lnTo>
                  <a:pt x="193374" y="3514907"/>
                </a:lnTo>
                <a:lnTo>
                  <a:pt x="190196" y="3510140"/>
                </a:lnTo>
                <a:lnTo>
                  <a:pt x="187653" y="3505055"/>
                </a:lnTo>
                <a:lnTo>
                  <a:pt x="185111" y="3500288"/>
                </a:lnTo>
                <a:lnTo>
                  <a:pt x="182887" y="3495204"/>
                </a:lnTo>
                <a:lnTo>
                  <a:pt x="181298" y="3490437"/>
                </a:lnTo>
                <a:lnTo>
                  <a:pt x="179709" y="3485352"/>
                </a:lnTo>
                <a:lnTo>
                  <a:pt x="178438" y="3480268"/>
                </a:lnTo>
                <a:lnTo>
                  <a:pt x="177802" y="3475183"/>
                </a:lnTo>
                <a:lnTo>
                  <a:pt x="176849" y="3470099"/>
                </a:lnTo>
                <a:lnTo>
                  <a:pt x="176849" y="3464696"/>
                </a:lnTo>
                <a:lnTo>
                  <a:pt x="176531" y="3464696"/>
                </a:lnTo>
                <a:lnTo>
                  <a:pt x="176531" y="3333132"/>
                </a:lnTo>
                <a:lnTo>
                  <a:pt x="176213" y="3329318"/>
                </a:lnTo>
                <a:lnTo>
                  <a:pt x="176531" y="3322327"/>
                </a:lnTo>
                <a:lnTo>
                  <a:pt x="177802" y="3314700"/>
                </a:lnTo>
                <a:close/>
                <a:moveTo>
                  <a:pt x="1771445" y="3307529"/>
                </a:moveTo>
                <a:lnTo>
                  <a:pt x="1771445" y="3411258"/>
                </a:lnTo>
                <a:lnTo>
                  <a:pt x="1789215" y="3413478"/>
                </a:lnTo>
                <a:lnTo>
                  <a:pt x="1807301" y="3415698"/>
                </a:lnTo>
                <a:lnTo>
                  <a:pt x="1825388" y="3417285"/>
                </a:lnTo>
                <a:lnTo>
                  <a:pt x="1843792" y="3419505"/>
                </a:lnTo>
                <a:lnTo>
                  <a:pt x="1843792" y="3315777"/>
                </a:lnTo>
                <a:lnTo>
                  <a:pt x="1825388" y="3314191"/>
                </a:lnTo>
                <a:lnTo>
                  <a:pt x="1807301" y="3312287"/>
                </a:lnTo>
                <a:lnTo>
                  <a:pt x="1789215" y="3309750"/>
                </a:lnTo>
                <a:lnTo>
                  <a:pt x="1771445" y="3307529"/>
                </a:lnTo>
                <a:close/>
                <a:moveTo>
                  <a:pt x="3178346" y="3281045"/>
                </a:moveTo>
                <a:lnTo>
                  <a:pt x="3178346" y="3395980"/>
                </a:lnTo>
                <a:lnTo>
                  <a:pt x="3201835" y="3396298"/>
                </a:lnTo>
                <a:lnTo>
                  <a:pt x="3225959" y="3396615"/>
                </a:lnTo>
                <a:lnTo>
                  <a:pt x="3258970" y="3396298"/>
                </a:lnTo>
                <a:lnTo>
                  <a:pt x="3258970" y="3281363"/>
                </a:lnTo>
                <a:lnTo>
                  <a:pt x="3225641" y="3281680"/>
                </a:lnTo>
                <a:lnTo>
                  <a:pt x="3201835" y="3281363"/>
                </a:lnTo>
                <a:lnTo>
                  <a:pt x="3178346" y="3281045"/>
                </a:lnTo>
                <a:close/>
                <a:moveTo>
                  <a:pt x="2609850" y="3275012"/>
                </a:moveTo>
                <a:lnTo>
                  <a:pt x="2613342" y="3281059"/>
                </a:lnTo>
                <a:lnTo>
                  <a:pt x="2617468" y="3287107"/>
                </a:lnTo>
                <a:lnTo>
                  <a:pt x="2621594" y="3292836"/>
                </a:lnTo>
                <a:lnTo>
                  <a:pt x="2626038" y="3298883"/>
                </a:lnTo>
                <a:lnTo>
                  <a:pt x="2631117" y="3304294"/>
                </a:lnTo>
                <a:lnTo>
                  <a:pt x="2635878" y="3310023"/>
                </a:lnTo>
                <a:lnTo>
                  <a:pt x="2641274" y="3315433"/>
                </a:lnTo>
                <a:lnTo>
                  <a:pt x="2646988" y="3320844"/>
                </a:lnTo>
                <a:lnTo>
                  <a:pt x="2658732" y="3331347"/>
                </a:lnTo>
                <a:lnTo>
                  <a:pt x="2671746" y="3341532"/>
                </a:lnTo>
                <a:lnTo>
                  <a:pt x="2685712" y="3351080"/>
                </a:lnTo>
                <a:lnTo>
                  <a:pt x="2700631" y="3360629"/>
                </a:lnTo>
                <a:lnTo>
                  <a:pt x="2715867" y="3369540"/>
                </a:lnTo>
                <a:lnTo>
                  <a:pt x="2732372" y="3378452"/>
                </a:lnTo>
                <a:lnTo>
                  <a:pt x="2749830" y="3386727"/>
                </a:lnTo>
                <a:lnTo>
                  <a:pt x="2767923" y="3394684"/>
                </a:lnTo>
                <a:lnTo>
                  <a:pt x="2786650" y="3402004"/>
                </a:lnTo>
                <a:lnTo>
                  <a:pt x="2805695" y="3409325"/>
                </a:lnTo>
                <a:lnTo>
                  <a:pt x="2826009" y="3416327"/>
                </a:lnTo>
                <a:lnTo>
                  <a:pt x="2846959" y="3422692"/>
                </a:lnTo>
                <a:lnTo>
                  <a:pt x="2867591" y="3428421"/>
                </a:lnTo>
                <a:lnTo>
                  <a:pt x="2889492" y="3434469"/>
                </a:lnTo>
                <a:lnTo>
                  <a:pt x="2912029" y="3439561"/>
                </a:lnTo>
                <a:lnTo>
                  <a:pt x="2934248" y="3444654"/>
                </a:lnTo>
                <a:lnTo>
                  <a:pt x="2957102" y="3449109"/>
                </a:lnTo>
                <a:lnTo>
                  <a:pt x="2980908" y="3453565"/>
                </a:lnTo>
                <a:lnTo>
                  <a:pt x="3004396" y="3457066"/>
                </a:lnTo>
                <a:lnTo>
                  <a:pt x="3028203" y="3460567"/>
                </a:lnTo>
                <a:lnTo>
                  <a:pt x="3052644" y="3463432"/>
                </a:lnTo>
                <a:lnTo>
                  <a:pt x="3077084" y="3465978"/>
                </a:lnTo>
                <a:lnTo>
                  <a:pt x="3101525" y="3468206"/>
                </a:lnTo>
                <a:lnTo>
                  <a:pt x="3125966" y="3470116"/>
                </a:lnTo>
                <a:lnTo>
                  <a:pt x="3150725" y="3471389"/>
                </a:lnTo>
                <a:lnTo>
                  <a:pt x="3175800" y="3472344"/>
                </a:lnTo>
                <a:lnTo>
                  <a:pt x="3200559" y="3472980"/>
                </a:lnTo>
                <a:lnTo>
                  <a:pt x="3225317" y="3473298"/>
                </a:lnTo>
                <a:lnTo>
                  <a:pt x="3246266" y="3473298"/>
                </a:lnTo>
                <a:lnTo>
                  <a:pt x="3267216" y="3472344"/>
                </a:lnTo>
                <a:lnTo>
                  <a:pt x="3288165" y="3472025"/>
                </a:lnTo>
                <a:lnTo>
                  <a:pt x="3308797" y="3470752"/>
                </a:lnTo>
                <a:lnTo>
                  <a:pt x="3329429" y="3469797"/>
                </a:lnTo>
                <a:lnTo>
                  <a:pt x="3350378" y="3468206"/>
                </a:lnTo>
                <a:lnTo>
                  <a:pt x="3371010" y="3466615"/>
                </a:lnTo>
                <a:lnTo>
                  <a:pt x="3391325" y="3464068"/>
                </a:lnTo>
                <a:lnTo>
                  <a:pt x="3411957" y="3462159"/>
                </a:lnTo>
                <a:lnTo>
                  <a:pt x="3431954" y="3459294"/>
                </a:lnTo>
                <a:lnTo>
                  <a:pt x="3451951" y="3456748"/>
                </a:lnTo>
                <a:lnTo>
                  <a:pt x="3471948" y="3453565"/>
                </a:lnTo>
                <a:lnTo>
                  <a:pt x="3491628" y="3450064"/>
                </a:lnTo>
                <a:lnTo>
                  <a:pt x="3510990" y="3446245"/>
                </a:lnTo>
                <a:lnTo>
                  <a:pt x="3530035" y="3442107"/>
                </a:lnTo>
                <a:lnTo>
                  <a:pt x="3548763" y="3437970"/>
                </a:lnTo>
                <a:lnTo>
                  <a:pt x="3567173" y="3433196"/>
                </a:lnTo>
                <a:lnTo>
                  <a:pt x="3585265" y="3428421"/>
                </a:lnTo>
                <a:lnTo>
                  <a:pt x="3603041" y="3423329"/>
                </a:lnTo>
                <a:lnTo>
                  <a:pt x="3620498" y="3418237"/>
                </a:lnTo>
                <a:lnTo>
                  <a:pt x="3637004" y="3412826"/>
                </a:lnTo>
                <a:lnTo>
                  <a:pt x="3653510" y="3406779"/>
                </a:lnTo>
                <a:lnTo>
                  <a:pt x="3669698" y="3400731"/>
                </a:lnTo>
                <a:lnTo>
                  <a:pt x="3685251" y="3394048"/>
                </a:lnTo>
                <a:lnTo>
                  <a:pt x="3700170" y="3387682"/>
                </a:lnTo>
                <a:lnTo>
                  <a:pt x="3714770" y="3380680"/>
                </a:lnTo>
                <a:lnTo>
                  <a:pt x="3728419" y="3373678"/>
                </a:lnTo>
                <a:lnTo>
                  <a:pt x="3741751" y="3366039"/>
                </a:lnTo>
                <a:lnTo>
                  <a:pt x="3754765" y="3358719"/>
                </a:lnTo>
                <a:lnTo>
                  <a:pt x="3767144" y="3350762"/>
                </a:lnTo>
                <a:lnTo>
                  <a:pt x="3778571" y="3342487"/>
                </a:lnTo>
                <a:lnTo>
                  <a:pt x="3789363" y="3333575"/>
                </a:lnTo>
                <a:lnTo>
                  <a:pt x="3789363" y="3441471"/>
                </a:lnTo>
                <a:lnTo>
                  <a:pt x="3788728" y="3442107"/>
                </a:lnTo>
                <a:lnTo>
                  <a:pt x="3788411" y="3451019"/>
                </a:lnTo>
                <a:lnTo>
                  <a:pt x="3787776" y="3456748"/>
                </a:lnTo>
                <a:lnTo>
                  <a:pt x="3786506" y="3462159"/>
                </a:lnTo>
                <a:lnTo>
                  <a:pt x="3785237" y="3467569"/>
                </a:lnTo>
                <a:lnTo>
                  <a:pt x="3783332" y="3472980"/>
                </a:lnTo>
                <a:lnTo>
                  <a:pt x="3781428" y="3478391"/>
                </a:lnTo>
                <a:lnTo>
                  <a:pt x="3778571" y="3483801"/>
                </a:lnTo>
                <a:lnTo>
                  <a:pt x="3775714" y="3489212"/>
                </a:lnTo>
                <a:lnTo>
                  <a:pt x="3772540" y="3494305"/>
                </a:lnTo>
                <a:lnTo>
                  <a:pt x="3769048" y="3499715"/>
                </a:lnTo>
                <a:lnTo>
                  <a:pt x="3765557" y="3504808"/>
                </a:lnTo>
                <a:lnTo>
                  <a:pt x="3761113" y="3509900"/>
                </a:lnTo>
                <a:lnTo>
                  <a:pt x="3756987" y="3514674"/>
                </a:lnTo>
                <a:lnTo>
                  <a:pt x="3752226" y="3519767"/>
                </a:lnTo>
                <a:lnTo>
                  <a:pt x="3747147" y="3525177"/>
                </a:lnTo>
                <a:lnTo>
                  <a:pt x="3741433" y="3529633"/>
                </a:lnTo>
                <a:lnTo>
                  <a:pt x="3736037" y="3534407"/>
                </a:lnTo>
                <a:lnTo>
                  <a:pt x="3723658" y="3543956"/>
                </a:lnTo>
                <a:lnTo>
                  <a:pt x="3710327" y="3553504"/>
                </a:lnTo>
                <a:lnTo>
                  <a:pt x="3696043" y="3562097"/>
                </a:lnTo>
                <a:lnTo>
                  <a:pt x="3680490" y="3571009"/>
                </a:lnTo>
                <a:lnTo>
                  <a:pt x="3663667" y="3579603"/>
                </a:lnTo>
                <a:lnTo>
                  <a:pt x="3646526" y="3587560"/>
                </a:lnTo>
                <a:lnTo>
                  <a:pt x="3627799" y="3595516"/>
                </a:lnTo>
                <a:lnTo>
                  <a:pt x="3608754" y="3602837"/>
                </a:lnTo>
                <a:lnTo>
                  <a:pt x="3588122" y="3609521"/>
                </a:lnTo>
                <a:lnTo>
                  <a:pt x="3566855" y="3616523"/>
                </a:lnTo>
                <a:lnTo>
                  <a:pt x="3544636" y="3622570"/>
                </a:lnTo>
                <a:lnTo>
                  <a:pt x="3522417" y="3628935"/>
                </a:lnTo>
                <a:lnTo>
                  <a:pt x="3498611" y="3634664"/>
                </a:lnTo>
                <a:lnTo>
                  <a:pt x="3474170" y="3639757"/>
                </a:lnTo>
                <a:lnTo>
                  <a:pt x="3449412" y="3644213"/>
                </a:lnTo>
                <a:lnTo>
                  <a:pt x="3423701" y="3648350"/>
                </a:lnTo>
                <a:lnTo>
                  <a:pt x="3397356" y="3652488"/>
                </a:lnTo>
                <a:lnTo>
                  <a:pt x="3370376" y="3655671"/>
                </a:lnTo>
                <a:lnTo>
                  <a:pt x="3343395" y="3658853"/>
                </a:lnTo>
                <a:lnTo>
                  <a:pt x="3315146" y="3661081"/>
                </a:lnTo>
                <a:lnTo>
                  <a:pt x="3286896" y="3662673"/>
                </a:lnTo>
                <a:lnTo>
                  <a:pt x="3258011" y="3664264"/>
                </a:lnTo>
                <a:lnTo>
                  <a:pt x="3228491" y="3664901"/>
                </a:lnTo>
                <a:lnTo>
                  <a:pt x="3198972" y="3665537"/>
                </a:lnTo>
                <a:lnTo>
                  <a:pt x="3168500" y="3664901"/>
                </a:lnTo>
                <a:lnTo>
                  <a:pt x="3138663" y="3664264"/>
                </a:lnTo>
                <a:lnTo>
                  <a:pt x="3109143" y="3662673"/>
                </a:lnTo>
                <a:lnTo>
                  <a:pt x="3080259" y="3660763"/>
                </a:lnTo>
                <a:lnTo>
                  <a:pt x="3051374" y="3658217"/>
                </a:lnTo>
                <a:lnTo>
                  <a:pt x="3023441" y="3655034"/>
                </a:lnTo>
                <a:lnTo>
                  <a:pt x="2996144" y="3651533"/>
                </a:lnTo>
                <a:lnTo>
                  <a:pt x="2969481" y="3647714"/>
                </a:lnTo>
                <a:lnTo>
                  <a:pt x="2943453" y="3643258"/>
                </a:lnTo>
                <a:lnTo>
                  <a:pt x="2917742" y="3638165"/>
                </a:lnTo>
                <a:lnTo>
                  <a:pt x="2892984" y="3633073"/>
                </a:lnTo>
                <a:lnTo>
                  <a:pt x="2869178" y="3627026"/>
                </a:lnTo>
                <a:lnTo>
                  <a:pt x="2846007" y="3620660"/>
                </a:lnTo>
                <a:lnTo>
                  <a:pt x="2823470" y="3614295"/>
                </a:lnTo>
                <a:lnTo>
                  <a:pt x="2802203" y="3607293"/>
                </a:lnTo>
                <a:lnTo>
                  <a:pt x="2781889" y="3599654"/>
                </a:lnTo>
                <a:lnTo>
                  <a:pt x="2762527" y="3592334"/>
                </a:lnTo>
                <a:lnTo>
                  <a:pt x="2743799" y="3584059"/>
                </a:lnTo>
                <a:lnTo>
                  <a:pt x="2726024" y="3575783"/>
                </a:lnTo>
                <a:lnTo>
                  <a:pt x="2709518" y="3566872"/>
                </a:lnTo>
                <a:lnTo>
                  <a:pt x="2694600" y="3557960"/>
                </a:lnTo>
                <a:lnTo>
                  <a:pt x="2679999" y="3548412"/>
                </a:lnTo>
                <a:lnTo>
                  <a:pt x="2666985" y="3538863"/>
                </a:lnTo>
                <a:lnTo>
                  <a:pt x="2660954" y="3533771"/>
                </a:lnTo>
                <a:lnTo>
                  <a:pt x="2655240" y="3528997"/>
                </a:lnTo>
                <a:lnTo>
                  <a:pt x="2650162" y="3523904"/>
                </a:lnTo>
                <a:lnTo>
                  <a:pt x="2645083" y="3518812"/>
                </a:lnTo>
                <a:lnTo>
                  <a:pt x="2639687" y="3513719"/>
                </a:lnTo>
                <a:lnTo>
                  <a:pt x="2635561" y="3508309"/>
                </a:lnTo>
                <a:lnTo>
                  <a:pt x="2631434" y="3503216"/>
                </a:lnTo>
                <a:lnTo>
                  <a:pt x="2627625" y="3497806"/>
                </a:lnTo>
                <a:lnTo>
                  <a:pt x="2624134" y="3492713"/>
                </a:lnTo>
                <a:lnTo>
                  <a:pt x="2620960" y="3486984"/>
                </a:lnTo>
                <a:lnTo>
                  <a:pt x="2618103" y="3481574"/>
                </a:lnTo>
                <a:lnTo>
                  <a:pt x="2615881" y="3476163"/>
                </a:lnTo>
                <a:lnTo>
                  <a:pt x="2613659" y="3470434"/>
                </a:lnTo>
                <a:lnTo>
                  <a:pt x="2612072" y="3465023"/>
                </a:lnTo>
                <a:lnTo>
                  <a:pt x="2610485" y="3459294"/>
                </a:lnTo>
                <a:lnTo>
                  <a:pt x="2609850" y="3453565"/>
                </a:lnTo>
                <a:lnTo>
                  <a:pt x="2609215" y="3447836"/>
                </a:lnTo>
                <a:lnTo>
                  <a:pt x="2609215" y="3442107"/>
                </a:lnTo>
                <a:lnTo>
                  <a:pt x="2608580" y="3442426"/>
                </a:lnTo>
                <a:lnTo>
                  <a:pt x="2608580" y="3295700"/>
                </a:lnTo>
                <a:lnTo>
                  <a:pt x="2608263" y="3291881"/>
                </a:lnTo>
                <a:lnTo>
                  <a:pt x="2608580" y="3283287"/>
                </a:lnTo>
                <a:lnTo>
                  <a:pt x="2609850" y="3275012"/>
                </a:lnTo>
                <a:close/>
                <a:moveTo>
                  <a:pt x="1625482" y="3274222"/>
                </a:moveTo>
                <a:lnTo>
                  <a:pt x="1625482" y="3379536"/>
                </a:lnTo>
                <a:lnTo>
                  <a:pt x="1642935" y="3384612"/>
                </a:lnTo>
                <a:lnTo>
                  <a:pt x="1661021" y="3389370"/>
                </a:lnTo>
                <a:lnTo>
                  <a:pt x="1679425" y="3394128"/>
                </a:lnTo>
                <a:lnTo>
                  <a:pt x="1698464" y="3398252"/>
                </a:lnTo>
                <a:lnTo>
                  <a:pt x="1698464" y="3294206"/>
                </a:lnTo>
                <a:lnTo>
                  <a:pt x="1679425" y="3289448"/>
                </a:lnTo>
                <a:lnTo>
                  <a:pt x="1661021" y="3284690"/>
                </a:lnTo>
                <a:lnTo>
                  <a:pt x="1642935" y="3279932"/>
                </a:lnTo>
                <a:lnTo>
                  <a:pt x="1625482" y="3274222"/>
                </a:lnTo>
                <a:close/>
                <a:moveTo>
                  <a:pt x="3016148" y="3266758"/>
                </a:moveTo>
                <a:lnTo>
                  <a:pt x="3016148" y="3382010"/>
                </a:lnTo>
                <a:lnTo>
                  <a:pt x="3035827" y="3384868"/>
                </a:lnTo>
                <a:lnTo>
                  <a:pt x="3056142" y="3387090"/>
                </a:lnTo>
                <a:lnTo>
                  <a:pt x="3076456" y="3389630"/>
                </a:lnTo>
                <a:lnTo>
                  <a:pt x="3097406" y="3391535"/>
                </a:lnTo>
                <a:lnTo>
                  <a:pt x="3097406" y="3276283"/>
                </a:lnTo>
                <a:lnTo>
                  <a:pt x="3076456" y="3274378"/>
                </a:lnTo>
                <a:lnTo>
                  <a:pt x="3056142" y="3271838"/>
                </a:lnTo>
                <a:lnTo>
                  <a:pt x="3035827" y="3269615"/>
                </a:lnTo>
                <a:lnTo>
                  <a:pt x="3016148" y="3266758"/>
                </a:lnTo>
                <a:close/>
                <a:moveTo>
                  <a:pt x="2854584" y="3230245"/>
                </a:moveTo>
                <a:lnTo>
                  <a:pt x="2854584" y="3347403"/>
                </a:lnTo>
                <a:lnTo>
                  <a:pt x="2873946" y="3352800"/>
                </a:lnTo>
                <a:lnTo>
                  <a:pt x="2893626" y="3357880"/>
                </a:lnTo>
                <a:lnTo>
                  <a:pt x="2914258" y="3362960"/>
                </a:lnTo>
                <a:lnTo>
                  <a:pt x="2935524" y="3367723"/>
                </a:lnTo>
                <a:lnTo>
                  <a:pt x="2935524" y="3251835"/>
                </a:lnTo>
                <a:lnTo>
                  <a:pt x="2914258" y="3246755"/>
                </a:lnTo>
                <a:lnTo>
                  <a:pt x="2893626" y="3241675"/>
                </a:lnTo>
                <a:lnTo>
                  <a:pt x="2873946" y="3235960"/>
                </a:lnTo>
                <a:lnTo>
                  <a:pt x="2854584" y="3230245"/>
                </a:lnTo>
                <a:close/>
                <a:moveTo>
                  <a:pt x="1480154" y="3217441"/>
                </a:moveTo>
                <a:lnTo>
                  <a:pt x="1480154" y="3305626"/>
                </a:lnTo>
                <a:lnTo>
                  <a:pt x="1482375" y="3307847"/>
                </a:lnTo>
                <a:lnTo>
                  <a:pt x="1484914" y="3310701"/>
                </a:lnTo>
                <a:lnTo>
                  <a:pt x="1491895" y="3316411"/>
                </a:lnTo>
                <a:lnTo>
                  <a:pt x="1500145" y="3322755"/>
                </a:lnTo>
                <a:lnTo>
                  <a:pt x="1509664" y="3329100"/>
                </a:lnTo>
                <a:lnTo>
                  <a:pt x="1519818" y="3335444"/>
                </a:lnTo>
                <a:lnTo>
                  <a:pt x="1530924" y="3341788"/>
                </a:lnTo>
                <a:lnTo>
                  <a:pt x="1542030" y="3347498"/>
                </a:lnTo>
                <a:lnTo>
                  <a:pt x="1553136" y="3352891"/>
                </a:lnTo>
                <a:lnTo>
                  <a:pt x="1553136" y="3255189"/>
                </a:lnTo>
                <a:lnTo>
                  <a:pt x="1539174" y="3249797"/>
                </a:lnTo>
                <a:lnTo>
                  <a:pt x="1527116" y="3244721"/>
                </a:lnTo>
                <a:lnTo>
                  <a:pt x="1516010" y="3239646"/>
                </a:lnTo>
                <a:lnTo>
                  <a:pt x="1506174" y="3234888"/>
                </a:lnTo>
                <a:lnTo>
                  <a:pt x="1497924" y="3230130"/>
                </a:lnTo>
                <a:lnTo>
                  <a:pt x="1490626" y="3226006"/>
                </a:lnTo>
                <a:lnTo>
                  <a:pt x="1484914" y="3221565"/>
                </a:lnTo>
                <a:lnTo>
                  <a:pt x="1480154" y="3217441"/>
                </a:lnTo>
                <a:close/>
                <a:moveTo>
                  <a:pt x="2426374" y="3213000"/>
                </a:moveTo>
                <a:lnTo>
                  <a:pt x="2420662" y="3217124"/>
                </a:lnTo>
                <a:lnTo>
                  <a:pt x="2413999" y="3221565"/>
                </a:lnTo>
                <a:lnTo>
                  <a:pt x="2406701" y="3226323"/>
                </a:lnTo>
                <a:lnTo>
                  <a:pt x="2399720" y="3230130"/>
                </a:lnTo>
                <a:lnTo>
                  <a:pt x="2392739" y="3234253"/>
                </a:lnTo>
                <a:lnTo>
                  <a:pt x="2385124" y="3237743"/>
                </a:lnTo>
                <a:lnTo>
                  <a:pt x="2378460" y="3240915"/>
                </a:lnTo>
                <a:lnTo>
                  <a:pt x="2371797" y="3243135"/>
                </a:lnTo>
                <a:lnTo>
                  <a:pt x="2371797" y="3350353"/>
                </a:lnTo>
                <a:lnTo>
                  <a:pt x="2379729" y="3346864"/>
                </a:lnTo>
                <a:lnTo>
                  <a:pt x="2387028" y="3342423"/>
                </a:lnTo>
                <a:lnTo>
                  <a:pt x="2394643" y="3338299"/>
                </a:lnTo>
                <a:lnTo>
                  <a:pt x="2401941" y="3333541"/>
                </a:lnTo>
                <a:lnTo>
                  <a:pt x="2409239" y="3328782"/>
                </a:lnTo>
                <a:lnTo>
                  <a:pt x="2415585" y="3324024"/>
                </a:lnTo>
                <a:lnTo>
                  <a:pt x="2421297" y="3319266"/>
                </a:lnTo>
                <a:lnTo>
                  <a:pt x="2426374" y="3314508"/>
                </a:lnTo>
                <a:lnTo>
                  <a:pt x="2426374" y="3213000"/>
                </a:lnTo>
                <a:close/>
                <a:moveTo>
                  <a:pt x="2692385" y="3167062"/>
                </a:moveTo>
                <a:lnTo>
                  <a:pt x="2692385" y="3264535"/>
                </a:lnTo>
                <a:lnTo>
                  <a:pt x="2695241" y="3267393"/>
                </a:lnTo>
                <a:lnTo>
                  <a:pt x="2698098" y="3270250"/>
                </a:lnTo>
                <a:lnTo>
                  <a:pt x="2705399" y="3276600"/>
                </a:lnTo>
                <a:lnTo>
                  <a:pt x="2714921" y="3283903"/>
                </a:lnTo>
                <a:lnTo>
                  <a:pt x="2725078" y="3290888"/>
                </a:lnTo>
                <a:lnTo>
                  <a:pt x="2737140" y="3297873"/>
                </a:lnTo>
                <a:lnTo>
                  <a:pt x="2748884" y="3305175"/>
                </a:lnTo>
                <a:lnTo>
                  <a:pt x="2761581" y="3311525"/>
                </a:lnTo>
                <a:lnTo>
                  <a:pt x="2773325" y="3317240"/>
                </a:lnTo>
                <a:lnTo>
                  <a:pt x="2773325" y="3208337"/>
                </a:lnTo>
                <a:lnTo>
                  <a:pt x="2758407" y="3202940"/>
                </a:lnTo>
                <a:lnTo>
                  <a:pt x="2744441" y="3196907"/>
                </a:lnTo>
                <a:lnTo>
                  <a:pt x="2732379" y="3191510"/>
                </a:lnTo>
                <a:lnTo>
                  <a:pt x="2721269" y="3186430"/>
                </a:lnTo>
                <a:lnTo>
                  <a:pt x="2712064" y="3180715"/>
                </a:lnTo>
                <a:lnTo>
                  <a:pt x="2704446" y="3176270"/>
                </a:lnTo>
                <a:lnTo>
                  <a:pt x="2697781" y="3171507"/>
                </a:lnTo>
                <a:lnTo>
                  <a:pt x="2692385" y="3167062"/>
                </a:lnTo>
                <a:close/>
                <a:moveTo>
                  <a:pt x="3744614" y="3161665"/>
                </a:moveTo>
                <a:lnTo>
                  <a:pt x="3737949" y="3166745"/>
                </a:lnTo>
                <a:lnTo>
                  <a:pt x="3730648" y="3171507"/>
                </a:lnTo>
                <a:lnTo>
                  <a:pt x="3722713" y="3176587"/>
                </a:lnTo>
                <a:lnTo>
                  <a:pt x="3715095" y="3180715"/>
                </a:lnTo>
                <a:lnTo>
                  <a:pt x="3706524" y="3185160"/>
                </a:lnTo>
                <a:lnTo>
                  <a:pt x="3698907" y="3189287"/>
                </a:lnTo>
                <a:lnTo>
                  <a:pt x="3691289" y="3192780"/>
                </a:lnTo>
                <a:lnTo>
                  <a:pt x="3683671" y="3195320"/>
                </a:lnTo>
                <a:lnTo>
                  <a:pt x="3683671" y="3315018"/>
                </a:lnTo>
                <a:lnTo>
                  <a:pt x="3692558" y="3310573"/>
                </a:lnTo>
                <a:lnTo>
                  <a:pt x="3701128" y="3305810"/>
                </a:lnTo>
                <a:lnTo>
                  <a:pt x="3709381" y="3301048"/>
                </a:lnTo>
                <a:lnTo>
                  <a:pt x="3717634" y="3295968"/>
                </a:lnTo>
                <a:lnTo>
                  <a:pt x="3725252" y="3290570"/>
                </a:lnTo>
                <a:lnTo>
                  <a:pt x="3732235" y="3285490"/>
                </a:lnTo>
                <a:lnTo>
                  <a:pt x="3738901" y="3279775"/>
                </a:lnTo>
                <a:lnTo>
                  <a:pt x="3744614" y="3275013"/>
                </a:lnTo>
                <a:lnTo>
                  <a:pt x="3744614" y="3161665"/>
                </a:lnTo>
                <a:close/>
                <a:moveTo>
                  <a:pt x="771525" y="3136900"/>
                </a:moveTo>
                <a:lnTo>
                  <a:pt x="805634" y="3143476"/>
                </a:lnTo>
                <a:lnTo>
                  <a:pt x="812009" y="3145042"/>
                </a:lnTo>
                <a:lnTo>
                  <a:pt x="818066" y="3146921"/>
                </a:lnTo>
                <a:lnTo>
                  <a:pt x="823167" y="3148486"/>
                </a:lnTo>
                <a:lnTo>
                  <a:pt x="827311" y="3150365"/>
                </a:lnTo>
                <a:lnTo>
                  <a:pt x="831455" y="3152557"/>
                </a:lnTo>
                <a:lnTo>
                  <a:pt x="835280" y="3155062"/>
                </a:lnTo>
                <a:lnTo>
                  <a:pt x="842612" y="3160072"/>
                </a:lnTo>
                <a:lnTo>
                  <a:pt x="845162" y="3162890"/>
                </a:lnTo>
                <a:lnTo>
                  <a:pt x="847075" y="3165082"/>
                </a:lnTo>
                <a:lnTo>
                  <a:pt x="848669" y="3167587"/>
                </a:lnTo>
                <a:lnTo>
                  <a:pt x="849944" y="3170092"/>
                </a:lnTo>
                <a:lnTo>
                  <a:pt x="850900" y="3172597"/>
                </a:lnTo>
                <a:lnTo>
                  <a:pt x="850900" y="3175416"/>
                </a:lnTo>
                <a:lnTo>
                  <a:pt x="850262" y="3177608"/>
                </a:lnTo>
                <a:lnTo>
                  <a:pt x="849625" y="3180426"/>
                </a:lnTo>
                <a:lnTo>
                  <a:pt x="848031" y="3182618"/>
                </a:lnTo>
                <a:lnTo>
                  <a:pt x="846437" y="3185123"/>
                </a:lnTo>
                <a:lnTo>
                  <a:pt x="844206" y="3187315"/>
                </a:lnTo>
                <a:lnTo>
                  <a:pt x="841656" y="3189820"/>
                </a:lnTo>
                <a:lnTo>
                  <a:pt x="838468" y="3191699"/>
                </a:lnTo>
                <a:lnTo>
                  <a:pt x="834961" y="3193577"/>
                </a:lnTo>
                <a:lnTo>
                  <a:pt x="831136" y="3195143"/>
                </a:lnTo>
                <a:lnTo>
                  <a:pt x="826992" y="3197022"/>
                </a:lnTo>
                <a:lnTo>
                  <a:pt x="820935" y="3198587"/>
                </a:lnTo>
                <a:lnTo>
                  <a:pt x="815197" y="3200153"/>
                </a:lnTo>
                <a:lnTo>
                  <a:pt x="808503" y="3201719"/>
                </a:lnTo>
                <a:lnTo>
                  <a:pt x="801171" y="3202971"/>
                </a:lnTo>
                <a:lnTo>
                  <a:pt x="787145" y="3204537"/>
                </a:lnTo>
                <a:lnTo>
                  <a:pt x="771525" y="3205163"/>
                </a:lnTo>
                <a:lnTo>
                  <a:pt x="771525" y="3136900"/>
                </a:lnTo>
                <a:close/>
                <a:moveTo>
                  <a:pt x="200025" y="3117850"/>
                </a:moveTo>
                <a:lnTo>
                  <a:pt x="200343" y="3123582"/>
                </a:lnTo>
                <a:lnTo>
                  <a:pt x="201296" y="3129631"/>
                </a:lnTo>
                <a:lnTo>
                  <a:pt x="202567" y="3135044"/>
                </a:lnTo>
                <a:lnTo>
                  <a:pt x="204155" y="3141094"/>
                </a:lnTo>
                <a:lnTo>
                  <a:pt x="206061" y="3146507"/>
                </a:lnTo>
                <a:lnTo>
                  <a:pt x="208285" y="3152238"/>
                </a:lnTo>
                <a:lnTo>
                  <a:pt x="211144" y="3157651"/>
                </a:lnTo>
                <a:lnTo>
                  <a:pt x="214321" y="3163064"/>
                </a:lnTo>
                <a:lnTo>
                  <a:pt x="217816" y="3168795"/>
                </a:lnTo>
                <a:lnTo>
                  <a:pt x="221310" y="3173890"/>
                </a:lnTo>
                <a:lnTo>
                  <a:pt x="225758" y="3179303"/>
                </a:lnTo>
                <a:lnTo>
                  <a:pt x="230206" y="3184715"/>
                </a:lnTo>
                <a:lnTo>
                  <a:pt x="235289" y="3189810"/>
                </a:lnTo>
                <a:lnTo>
                  <a:pt x="240372" y="3194904"/>
                </a:lnTo>
                <a:lnTo>
                  <a:pt x="245773" y="3199999"/>
                </a:lnTo>
                <a:lnTo>
                  <a:pt x="251809" y="3205093"/>
                </a:lnTo>
                <a:lnTo>
                  <a:pt x="251809" y="3304436"/>
                </a:lnTo>
                <a:lnTo>
                  <a:pt x="254032" y="3306983"/>
                </a:lnTo>
                <a:lnTo>
                  <a:pt x="256574" y="3309531"/>
                </a:lnTo>
                <a:lnTo>
                  <a:pt x="263563" y="3315580"/>
                </a:lnTo>
                <a:lnTo>
                  <a:pt x="271823" y="3321948"/>
                </a:lnTo>
                <a:lnTo>
                  <a:pt x="281354" y="3328317"/>
                </a:lnTo>
                <a:lnTo>
                  <a:pt x="291520" y="3335003"/>
                </a:lnTo>
                <a:lnTo>
                  <a:pt x="302639" y="3340734"/>
                </a:lnTo>
                <a:lnTo>
                  <a:pt x="313758" y="3346784"/>
                </a:lnTo>
                <a:lnTo>
                  <a:pt x="324877" y="3351879"/>
                </a:lnTo>
                <a:lnTo>
                  <a:pt x="324877" y="3249352"/>
                </a:lnTo>
                <a:lnTo>
                  <a:pt x="341715" y="3256994"/>
                </a:lnTo>
                <a:lnTo>
                  <a:pt x="359505" y="3263999"/>
                </a:lnTo>
                <a:lnTo>
                  <a:pt x="377931" y="3270685"/>
                </a:lnTo>
                <a:lnTo>
                  <a:pt x="397311" y="3277053"/>
                </a:lnTo>
                <a:lnTo>
                  <a:pt x="397311" y="3378943"/>
                </a:lnTo>
                <a:lnTo>
                  <a:pt x="414783" y="3384038"/>
                </a:lnTo>
                <a:lnTo>
                  <a:pt x="432892" y="3388814"/>
                </a:lnTo>
                <a:lnTo>
                  <a:pt x="451318" y="3393590"/>
                </a:lnTo>
                <a:lnTo>
                  <a:pt x="470379" y="3397729"/>
                </a:lnTo>
                <a:lnTo>
                  <a:pt x="470379" y="3296476"/>
                </a:lnTo>
                <a:lnTo>
                  <a:pt x="488170" y="3300615"/>
                </a:lnTo>
                <a:lnTo>
                  <a:pt x="506278" y="3303799"/>
                </a:lnTo>
                <a:lnTo>
                  <a:pt x="524386" y="3306983"/>
                </a:lnTo>
                <a:lnTo>
                  <a:pt x="543448" y="3309849"/>
                </a:lnTo>
                <a:lnTo>
                  <a:pt x="543448" y="3410465"/>
                </a:lnTo>
                <a:lnTo>
                  <a:pt x="561238" y="3412694"/>
                </a:lnTo>
                <a:lnTo>
                  <a:pt x="579347" y="3415241"/>
                </a:lnTo>
                <a:lnTo>
                  <a:pt x="597455" y="3417152"/>
                </a:lnTo>
                <a:lnTo>
                  <a:pt x="615881" y="3418744"/>
                </a:lnTo>
                <a:lnTo>
                  <a:pt x="615881" y="3318446"/>
                </a:lnTo>
                <a:lnTo>
                  <a:pt x="634307" y="3320038"/>
                </a:lnTo>
                <a:lnTo>
                  <a:pt x="652415" y="3320993"/>
                </a:lnTo>
                <a:lnTo>
                  <a:pt x="670524" y="3321948"/>
                </a:lnTo>
                <a:lnTo>
                  <a:pt x="688950" y="3322585"/>
                </a:lnTo>
                <a:lnTo>
                  <a:pt x="688950" y="3422883"/>
                </a:lnTo>
                <a:lnTo>
                  <a:pt x="710235" y="3423520"/>
                </a:lnTo>
                <a:lnTo>
                  <a:pt x="732155" y="3423520"/>
                </a:lnTo>
                <a:lnTo>
                  <a:pt x="762018" y="3423201"/>
                </a:lnTo>
                <a:lnTo>
                  <a:pt x="762018" y="3322904"/>
                </a:lnTo>
                <a:lnTo>
                  <a:pt x="790928" y="3321948"/>
                </a:lnTo>
                <a:lnTo>
                  <a:pt x="818884" y="3320675"/>
                </a:lnTo>
                <a:lnTo>
                  <a:pt x="846524" y="3318446"/>
                </a:lnTo>
                <a:lnTo>
                  <a:pt x="873845" y="3315899"/>
                </a:lnTo>
                <a:lnTo>
                  <a:pt x="900531" y="3312715"/>
                </a:lnTo>
                <a:lnTo>
                  <a:pt x="926581" y="3309212"/>
                </a:lnTo>
                <a:lnTo>
                  <a:pt x="951996" y="3304755"/>
                </a:lnTo>
                <a:lnTo>
                  <a:pt x="976776" y="3299978"/>
                </a:lnTo>
                <a:lnTo>
                  <a:pt x="1000921" y="3294884"/>
                </a:lnTo>
                <a:lnTo>
                  <a:pt x="1023794" y="3289471"/>
                </a:lnTo>
                <a:lnTo>
                  <a:pt x="1046350" y="3283421"/>
                </a:lnTo>
                <a:lnTo>
                  <a:pt x="1067953" y="3277053"/>
                </a:lnTo>
                <a:lnTo>
                  <a:pt x="1088285" y="3270048"/>
                </a:lnTo>
                <a:lnTo>
                  <a:pt x="1108300" y="3263043"/>
                </a:lnTo>
                <a:lnTo>
                  <a:pt x="1126726" y="3255083"/>
                </a:lnTo>
                <a:lnTo>
                  <a:pt x="1144516" y="3247123"/>
                </a:lnTo>
                <a:lnTo>
                  <a:pt x="1144516" y="3349968"/>
                </a:lnTo>
                <a:lnTo>
                  <a:pt x="1152459" y="3346147"/>
                </a:lnTo>
                <a:lnTo>
                  <a:pt x="1159766" y="3342008"/>
                </a:lnTo>
                <a:lnTo>
                  <a:pt x="1167390" y="3337232"/>
                </a:lnTo>
                <a:lnTo>
                  <a:pt x="1175015" y="3332456"/>
                </a:lnTo>
                <a:lnTo>
                  <a:pt x="1182004" y="3327680"/>
                </a:lnTo>
                <a:lnTo>
                  <a:pt x="1188358" y="3322904"/>
                </a:lnTo>
                <a:lnTo>
                  <a:pt x="1194076" y="3318446"/>
                </a:lnTo>
                <a:lnTo>
                  <a:pt x="1199477" y="3313988"/>
                </a:lnTo>
                <a:lnTo>
                  <a:pt x="1199477" y="3215601"/>
                </a:lnTo>
                <a:lnTo>
                  <a:pt x="1206784" y="3209870"/>
                </a:lnTo>
                <a:lnTo>
                  <a:pt x="1213455" y="3204457"/>
                </a:lnTo>
                <a:lnTo>
                  <a:pt x="1220126" y="3198725"/>
                </a:lnTo>
                <a:lnTo>
                  <a:pt x="1226163" y="3192994"/>
                </a:lnTo>
                <a:lnTo>
                  <a:pt x="1232199" y="3186944"/>
                </a:lnTo>
                <a:lnTo>
                  <a:pt x="1237282" y="3181531"/>
                </a:lnTo>
                <a:lnTo>
                  <a:pt x="1242047" y="3175163"/>
                </a:lnTo>
                <a:lnTo>
                  <a:pt x="1246177" y="3169114"/>
                </a:lnTo>
                <a:lnTo>
                  <a:pt x="1250307" y="3162745"/>
                </a:lnTo>
                <a:lnTo>
                  <a:pt x="1253802" y="3157014"/>
                </a:lnTo>
                <a:lnTo>
                  <a:pt x="1256661" y="3150646"/>
                </a:lnTo>
                <a:lnTo>
                  <a:pt x="1258885" y="3144278"/>
                </a:lnTo>
                <a:lnTo>
                  <a:pt x="1260791" y="3137910"/>
                </a:lnTo>
                <a:lnTo>
                  <a:pt x="1262379" y="3131223"/>
                </a:lnTo>
                <a:lnTo>
                  <a:pt x="1263332" y="3124855"/>
                </a:lnTo>
                <a:lnTo>
                  <a:pt x="1263650" y="3118169"/>
                </a:lnTo>
                <a:lnTo>
                  <a:pt x="1263650" y="3251581"/>
                </a:lnTo>
                <a:lnTo>
                  <a:pt x="1263332" y="3251899"/>
                </a:lnTo>
                <a:lnTo>
                  <a:pt x="1263332" y="3255720"/>
                </a:lnTo>
                <a:lnTo>
                  <a:pt x="1263015" y="3259859"/>
                </a:lnTo>
                <a:lnTo>
                  <a:pt x="1262379" y="3264635"/>
                </a:lnTo>
                <a:lnTo>
                  <a:pt x="1261426" y="3269730"/>
                </a:lnTo>
                <a:lnTo>
                  <a:pt x="1260155" y="3274506"/>
                </a:lnTo>
                <a:lnTo>
                  <a:pt x="1258567" y="3279600"/>
                </a:lnTo>
                <a:lnTo>
                  <a:pt x="1256661" y="3284377"/>
                </a:lnTo>
                <a:lnTo>
                  <a:pt x="1254119" y="3289153"/>
                </a:lnTo>
                <a:lnTo>
                  <a:pt x="1251896" y="3294247"/>
                </a:lnTo>
                <a:lnTo>
                  <a:pt x="1248719" y="3299023"/>
                </a:lnTo>
                <a:lnTo>
                  <a:pt x="1245542" y="3303162"/>
                </a:lnTo>
                <a:lnTo>
                  <a:pt x="1242365" y="3307939"/>
                </a:lnTo>
                <a:lnTo>
                  <a:pt x="1238552" y="3312715"/>
                </a:lnTo>
                <a:lnTo>
                  <a:pt x="1234423" y="3317172"/>
                </a:lnTo>
                <a:lnTo>
                  <a:pt x="1225845" y="3326088"/>
                </a:lnTo>
                <a:lnTo>
                  <a:pt x="1215997" y="3335003"/>
                </a:lnTo>
                <a:lnTo>
                  <a:pt x="1204877" y="3343600"/>
                </a:lnTo>
                <a:lnTo>
                  <a:pt x="1192488" y="3351879"/>
                </a:lnTo>
                <a:lnTo>
                  <a:pt x="1179462" y="3360157"/>
                </a:lnTo>
                <a:lnTo>
                  <a:pt x="1165802" y="3367799"/>
                </a:lnTo>
                <a:lnTo>
                  <a:pt x="1150870" y="3375122"/>
                </a:lnTo>
                <a:lnTo>
                  <a:pt x="1134986" y="3382764"/>
                </a:lnTo>
                <a:lnTo>
                  <a:pt x="1118466" y="3389769"/>
                </a:lnTo>
                <a:lnTo>
                  <a:pt x="1100993" y="3396137"/>
                </a:lnTo>
                <a:lnTo>
                  <a:pt x="1082567" y="3402824"/>
                </a:lnTo>
                <a:lnTo>
                  <a:pt x="1063506" y="3408873"/>
                </a:lnTo>
                <a:lnTo>
                  <a:pt x="1043491" y="3414286"/>
                </a:lnTo>
                <a:lnTo>
                  <a:pt x="1022841" y="3420017"/>
                </a:lnTo>
                <a:lnTo>
                  <a:pt x="1001874" y="3424794"/>
                </a:lnTo>
                <a:lnTo>
                  <a:pt x="979953" y="3429570"/>
                </a:lnTo>
                <a:lnTo>
                  <a:pt x="957397" y="3433709"/>
                </a:lnTo>
                <a:lnTo>
                  <a:pt x="934524" y="3437848"/>
                </a:lnTo>
                <a:lnTo>
                  <a:pt x="910697" y="3441032"/>
                </a:lnTo>
                <a:lnTo>
                  <a:pt x="886235" y="3444216"/>
                </a:lnTo>
                <a:lnTo>
                  <a:pt x="861773" y="3446764"/>
                </a:lnTo>
                <a:lnTo>
                  <a:pt x="836675" y="3448992"/>
                </a:lnTo>
                <a:lnTo>
                  <a:pt x="810942" y="3450584"/>
                </a:lnTo>
                <a:lnTo>
                  <a:pt x="784892" y="3451540"/>
                </a:lnTo>
                <a:lnTo>
                  <a:pt x="758841" y="3452495"/>
                </a:lnTo>
                <a:lnTo>
                  <a:pt x="732155" y="3452813"/>
                </a:lnTo>
                <a:lnTo>
                  <a:pt x="704834" y="3452495"/>
                </a:lnTo>
                <a:lnTo>
                  <a:pt x="677513" y="3451540"/>
                </a:lnTo>
                <a:lnTo>
                  <a:pt x="651145" y="3450584"/>
                </a:lnTo>
                <a:lnTo>
                  <a:pt x="625094" y="3448356"/>
                </a:lnTo>
                <a:lnTo>
                  <a:pt x="599361" y="3446445"/>
                </a:lnTo>
                <a:lnTo>
                  <a:pt x="574264" y="3443579"/>
                </a:lnTo>
                <a:lnTo>
                  <a:pt x="549484" y="3440395"/>
                </a:lnTo>
                <a:lnTo>
                  <a:pt x="525339" y="3436893"/>
                </a:lnTo>
                <a:lnTo>
                  <a:pt x="501513" y="3433072"/>
                </a:lnTo>
                <a:lnTo>
                  <a:pt x="478639" y="3428296"/>
                </a:lnTo>
                <a:lnTo>
                  <a:pt x="456718" y="3423520"/>
                </a:lnTo>
                <a:lnTo>
                  <a:pt x="434798" y="3418425"/>
                </a:lnTo>
                <a:lnTo>
                  <a:pt x="413830" y="3412694"/>
                </a:lnTo>
                <a:lnTo>
                  <a:pt x="394134" y="3406963"/>
                </a:lnTo>
                <a:lnTo>
                  <a:pt x="374755" y="3400595"/>
                </a:lnTo>
                <a:lnTo>
                  <a:pt x="356329" y="3393908"/>
                </a:lnTo>
                <a:lnTo>
                  <a:pt x="338538" y="3386585"/>
                </a:lnTo>
                <a:lnTo>
                  <a:pt x="322018" y="3379580"/>
                </a:lnTo>
                <a:lnTo>
                  <a:pt x="306134" y="3372257"/>
                </a:lnTo>
                <a:lnTo>
                  <a:pt x="291520" y="3364296"/>
                </a:lnTo>
                <a:lnTo>
                  <a:pt x="277542" y="3356018"/>
                </a:lnTo>
                <a:lnTo>
                  <a:pt x="264834" y="3347421"/>
                </a:lnTo>
                <a:lnTo>
                  <a:pt x="253079" y="3338824"/>
                </a:lnTo>
                <a:lnTo>
                  <a:pt x="242278" y="3330227"/>
                </a:lnTo>
                <a:lnTo>
                  <a:pt x="237513" y="3325451"/>
                </a:lnTo>
                <a:lnTo>
                  <a:pt x="232747" y="3320675"/>
                </a:lnTo>
                <a:lnTo>
                  <a:pt x="228617" y="3316217"/>
                </a:lnTo>
                <a:lnTo>
                  <a:pt x="224487" y="3311441"/>
                </a:lnTo>
                <a:lnTo>
                  <a:pt x="220993" y="3306983"/>
                </a:lnTo>
                <a:lnTo>
                  <a:pt x="217498" y="3302207"/>
                </a:lnTo>
                <a:lnTo>
                  <a:pt x="214321" y="3297431"/>
                </a:lnTo>
                <a:lnTo>
                  <a:pt x="211462" y="3292337"/>
                </a:lnTo>
                <a:lnTo>
                  <a:pt x="208921" y="3287561"/>
                </a:lnTo>
                <a:lnTo>
                  <a:pt x="206697" y="3282148"/>
                </a:lnTo>
                <a:lnTo>
                  <a:pt x="204791" y="3277690"/>
                </a:lnTo>
                <a:lnTo>
                  <a:pt x="203202" y="3272277"/>
                </a:lnTo>
                <a:lnTo>
                  <a:pt x="201931" y="3267183"/>
                </a:lnTo>
                <a:lnTo>
                  <a:pt x="201296" y="3262088"/>
                </a:lnTo>
                <a:lnTo>
                  <a:pt x="200978" y="3256994"/>
                </a:lnTo>
                <a:lnTo>
                  <a:pt x="200343" y="3251899"/>
                </a:lnTo>
                <a:lnTo>
                  <a:pt x="200025" y="3251899"/>
                </a:lnTo>
                <a:lnTo>
                  <a:pt x="200025" y="3117850"/>
                </a:lnTo>
                <a:close/>
                <a:moveTo>
                  <a:pt x="1263332" y="3111818"/>
                </a:moveTo>
                <a:lnTo>
                  <a:pt x="1263650" y="3117533"/>
                </a:lnTo>
                <a:lnTo>
                  <a:pt x="1263332" y="3119438"/>
                </a:lnTo>
                <a:lnTo>
                  <a:pt x="1263332" y="3116263"/>
                </a:lnTo>
                <a:lnTo>
                  <a:pt x="1263332" y="3111818"/>
                </a:lnTo>
                <a:close/>
                <a:moveTo>
                  <a:pt x="1263253" y="3110548"/>
                </a:moveTo>
                <a:lnTo>
                  <a:pt x="1263332" y="3111183"/>
                </a:lnTo>
                <a:lnTo>
                  <a:pt x="1263332" y="3111818"/>
                </a:lnTo>
                <a:lnTo>
                  <a:pt x="1263253" y="3110548"/>
                </a:lnTo>
                <a:close/>
                <a:moveTo>
                  <a:pt x="1892592" y="3107220"/>
                </a:moveTo>
                <a:lnTo>
                  <a:pt x="1892592" y="3210034"/>
                </a:lnTo>
                <a:lnTo>
                  <a:pt x="1913877" y="3210983"/>
                </a:lnTo>
                <a:lnTo>
                  <a:pt x="1935480" y="3210983"/>
                </a:lnTo>
                <a:lnTo>
                  <a:pt x="1965343" y="3210667"/>
                </a:lnTo>
                <a:lnTo>
                  <a:pt x="1965343" y="3107537"/>
                </a:lnTo>
                <a:lnTo>
                  <a:pt x="1935480" y="3107853"/>
                </a:lnTo>
                <a:lnTo>
                  <a:pt x="1913877" y="3107853"/>
                </a:lnTo>
                <a:lnTo>
                  <a:pt x="1892592" y="3107220"/>
                </a:lnTo>
                <a:close/>
                <a:moveTo>
                  <a:pt x="200819" y="3107046"/>
                </a:moveTo>
                <a:lnTo>
                  <a:pt x="200378" y="3110133"/>
                </a:lnTo>
                <a:lnTo>
                  <a:pt x="200025" y="3115072"/>
                </a:lnTo>
                <a:lnTo>
                  <a:pt x="200025" y="3110751"/>
                </a:lnTo>
                <a:lnTo>
                  <a:pt x="200819" y="3107046"/>
                </a:lnTo>
                <a:close/>
                <a:moveTo>
                  <a:pt x="2489519" y="3103562"/>
                </a:moveTo>
                <a:lnTo>
                  <a:pt x="2490471" y="3109906"/>
                </a:lnTo>
                <a:lnTo>
                  <a:pt x="2490788" y="3116568"/>
                </a:lnTo>
                <a:lnTo>
                  <a:pt x="2490788" y="3252652"/>
                </a:lnTo>
                <a:lnTo>
                  <a:pt x="2490471" y="3252969"/>
                </a:lnTo>
                <a:lnTo>
                  <a:pt x="2489836" y="3260899"/>
                </a:lnTo>
                <a:lnTo>
                  <a:pt x="2489519" y="3265657"/>
                </a:lnTo>
                <a:lnTo>
                  <a:pt x="2488250" y="3270733"/>
                </a:lnTo>
                <a:lnTo>
                  <a:pt x="2487298" y="3275491"/>
                </a:lnTo>
                <a:lnTo>
                  <a:pt x="2485711" y="3280566"/>
                </a:lnTo>
                <a:lnTo>
                  <a:pt x="2483490" y="3285325"/>
                </a:lnTo>
                <a:lnTo>
                  <a:pt x="2481269" y="3290083"/>
                </a:lnTo>
                <a:lnTo>
                  <a:pt x="2479048" y="3294841"/>
                </a:lnTo>
                <a:lnTo>
                  <a:pt x="2475874" y="3299599"/>
                </a:lnTo>
                <a:lnTo>
                  <a:pt x="2472701" y="3304357"/>
                </a:lnTo>
                <a:lnTo>
                  <a:pt x="2469528" y="3309115"/>
                </a:lnTo>
                <a:lnTo>
                  <a:pt x="2465403" y="3313874"/>
                </a:lnTo>
                <a:lnTo>
                  <a:pt x="2461595" y="3317997"/>
                </a:lnTo>
                <a:lnTo>
                  <a:pt x="2453028" y="3327196"/>
                </a:lnTo>
                <a:lnTo>
                  <a:pt x="2443191" y="3335761"/>
                </a:lnTo>
                <a:lnTo>
                  <a:pt x="2432086" y="3344643"/>
                </a:lnTo>
                <a:lnTo>
                  <a:pt x="2419710" y="3352891"/>
                </a:lnTo>
                <a:lnTo>
                  <a:pt x="2406701" y="3360504"/>
                </a:lnTo>
                <a:lnTo>
                  <a:pt x="2393056" y="3368434"/>
                </a:lnTo>
                <a:lnTo>
                  <a:pt x="2378143" y="3376047"/>
                </a:lnTo>
                <a:lnTo>
                  <a:pt x="2362277" y="3383660"/>
                </a:lnTo>
                <a:lnTo>
                  <a:pt x="2345777" y="3390322"/>
                </a:lnTo>
                <a:lnTo>
                  <a:pt x="2328325" y="3396983"/>
                </a:lnTo>
                <a:lnTo>
                  <a:pt x="2309921" y="3403327"/>
                </a:lnTo>
                <a:lnTo>
                  <a:pt x="2290882" y="3409671"/>
                </a:lnTo>
                <a:lnTo>
                  <a:pt x="2270892" y="3415064"/>
                </a:lnTo>
                <a:lnTo>
                  <a:pt x="2250267" y="3420139"/>
                </a:lnTo>
                <a:lnTo>
                  <a:pt x="2229324" y="3425215"/>
                </a:lnTo>
                <a:lnTo>
                  <a:pt x="2207430" y="3429973"/>
                </a:lnTo>
                <a:lnTo>
                  <a:pt x="2184901" y="3434414"/>
                </a:lnTo>
                <a:lnTo>
                  <a:pt x="2162054" y="3437903"/>
                </a:lnTo>
                <a:lnTo>
                  <a:pt x="2138256" y="3441393"/>
                </a:lnTo>
                <a:lnTo>
                  <a:pt x="2113823" y="3444565"/>
                </a:lnTo>
                <a:lnTo>
                  <a:pt x="2089390" y="3447102"/>
                </a:lnTo>
                <a:lnTo>
                  <a:pt x="2064323" y="3449006"/>
                </a:lnTo>
                <a:lnTo>
                  <a:pt x="2038621" y="3450909"/>
                </a:lnTo>
                <a:lnTo>
                  <a:pt x="2012601" y="3452178"/>
                </a:lnTo>
                <a:lnTo>
                  <a:pt x="1986582" y="3452812"/>
                </a:lnTo>
                <a:lnTo>
                  <a:pt x="1959928" y="3452812"/>
                </a:lnTo>
                <a:lnTo>
                  <a:pt x="1932639" y="3452812"/>
                </a:lnTo>
                <a:lnTo>
                  <a:pt x="1905350" y="3452178"/>
                </a:lnTo>
                <a:lnTo>
                  <a:pt x="1879014" y="3450592"/>
                </a:lnTo>
                <a:lnTo>
                  <a:pt x="1852994" y="3449006"/>
                </a:lnTo>
                <a:lnTo>
                  <a:pt x="1827292" y="3446468"/>
                </a:lnTo>
                <a:lnTo>
                  <a:pt x="1802224" y="3443930"/>
                </a:lnTo>
                <a:lnTo>
                  <a:pt x="1777157" y="3441075"/>
                </a:lnTo>
                <a:lnTo>
                  <a:pt x="1753359" y="3437269"/>
                </a:lnTo>
                <a:lnTo>
                  <a:pt x="1729560" y="3433145"/>
                </a:lnTo>
                <a:lnTo>
                  <a:pt x="1706714" y="3428704"/>
                </a:lnTo>
                <a:lnTo>
                  <a:pt x="1684502" y="3424263"/>
                </a:lnTo>
                <a:lnTo>
                  <a:pt x="1662925" y="3418871"/>
                </a:lnTo>
                <a:lnTo>
                  <a:pt x="1641983" y="3413478"/>
                </a:lnTo>
                <a:lnTo>
                  <a:pt x="1622309" y="3407134"/>
                </a:lnTo>
                <a:lnTo>
                  <a:pt x="1602953" y="3400790"/>
                </a:lnTo>
                <a:lnTo>
                  <a:pt x="1584549" y="3394445"/>
                </a:lnTo>
                <a:lnTo>
                  <a:pt x="1566780" y="3387467"/>
                </a:lnTo>
                <a:lnTo>
                  <a:pt x="1550280" y="3380488"/>
                </a:lnTo>
                <a:lnTo>
                  <a:pt x="1534414" y="3372558"/>
                </a:lnTo>
                <a:lnTo>
                  <a:pt x="1519501" y="3364945"/>
                </a:lnTo>
                <a:lnTo>
                  <a:pt x="1505539" y="3356697"/>
                </a:lnTo>
                <a:lnTo>
                  <a:pt x="1493164" y="3348450"/>
                </a:lnTo>
                <a:lnTo>
                  <a:pt x="1481106" y="3339885"/>
                </a:lnTo>
                <a:lnTo>
                  <a:pt x="1470635" y="3330686"/>
                </a:lnTo>
                <a:lnTo>
                  <a:pt x="1465875" y="3326245"/>
                </a:lnTo>
                <a:lnTo>
                  <a:pt x="1461116" y="3321487"/>
                </a:lnTo>
                <a:lnTo>
                  <a:pt x="1456673" y="3317363"/>
                </a:lnTo>
                <a:lnTo>
                  <a:pt x="1452866" y="3312605"/>
                </a:lnTo>
                <a:lnTo>
                  <a:pt x="1449375" y="3307847"/>
                </a:lnTo>
                <a:lnTo>
                  <a:pt x="1445885" y="3303088"/>
                </a:lnTo>
                <a:lnTo>
                  <a:pt x="1442712" y="3298013"/>
                </a:lnTo>
                <a:lnTo>
                  <a:pt x="1439856" y="3293255"/>
                </a:lnTo>
                <a:lnTo>
                  <a:pt x="1437000" y="3288497"/>
                </a:lnTo>
                <a:lnTo>
                  <a:pt x="1435096" y="3283421"/>
                </a:lnTo>
                <a:lnTo>
                  <a:pt x="1433192" y="3278346"/>
                </a:lnTo>
                <a:lnTo>
                  <a:pt x="1431606" y="3273588"/>
                </a:lnTo>
                <a:lnTo>
                  <a:pt x="1430337" y="3268512"/>
                </a:lnTo>
                <a:lnTo>
                  <a:pt x="1429702" y="3263437"/>
                </a:lnTo>
                <a:lnTo>
                  <a:pt x="1429385" y="3258044"/>
                </a:lnTo>
                <a:lnTo>
                  <a:pt x="1428750" y="3252969"/>
                </a:lnTo>
                <a:lnTo>
                  <a:pt x="1428750" y="3155268"/>
                </a:lnTo>
                <a:lnTo>
                  <a:pt x="1438269" y="3162881"/>
                </a:lnTo>
                <a:lnTo>
                  <a:pt x="1449058" y="3170177"/>
                </a:lnTo>
                <a:lnTo>
                  <a:pt x="1459846" y="3177473"/>
                </a:lnTo>
                <a:lnTo>
                  <a:pt x="1471270" y="3184134"/>
                </a:lnTo>
                <a:lnTo>
                  <a:pt x="1483645" y="3190795"/>
                </a:lnTo>
                <a:lnTo>
                  <a:pt x="1496337" y="3197140"/>
                </a:lnTo>
                <a:lnTo>
                  <a:pt x="1509347" y="3203484"/>
                </a:lnTo>
                <a:lnTo>
                  <a:pt x="1522674" y="3209194"/>
                </a:lnTo>
                <a:lnTo>
                  <a:pt x="1536953" y="3215221"/>
                </a:lnTo>
                <a:lnTo>
                  <a:pt x="1550915" y="3220613"/>
                </a:lnTo>
                <a:lnTo>
                  <a:pt x="1566145" y="3226006"/>
                </a:lnTo>
                <a:lnTo>
                  <a:pt x="1581376" y="3231081"/>
                </a:lnTo>
                <a:lnTo>
                  <a:pt x="1597242" y="3235839"/>
                </a:lnTo>
                <a:lnTo>
                  <a:pt x="1612790" y="3240598"/>
                </a:lnTo>
                <a:lnTo>
                  <a:pt x="1628973" y="3244721"/>
                </a:lnTo>
                <a:lnTo>
                  <a:pt x="1646108" y="3248845"/>
                </a:lnTo>
                <a:lnTo>
                  <a:pt x="1662608" y="3252652"/>
                </a:lnTo>
                <a:lnTo>
                  <a:pt x="1680060" y="3256141"/>
                </a:lnTo>
                <a:lnTo>
                  <a:pt x="1697195" y="3259313"/>
                </a:lnTo>
                <a:lnTo>
                  <a:pt x="1714964" y="3262485"/>
                </a:lnTo>
                <a:lnTo>
                  <a:pt x="1732733" y="3265657"/>
                </a:lnTo>
                <a:lnTo>
                  <a:pt x="1750820" y="3268195"/>
                </a:lnTo>
                <a:lnTo>
                  <a:pt x="1768907" y="3270416"/>
                </a:lnTo>
                <a:lnTo>
                  <a:pt x="1786993" y="3272636"/>
                </a:lnTo>
                <a:lnTo>
                  <a:pt x="1805715" y="3274857"/>
                </a:lnTo>
                <a:lnTo>
                  <a:pt x="1824119" y="3276443"/>
                </a:lnTo>
                <a:lnTo>
                  <a:pt x="1842840" y="3277394"/>
                </a:lnTo>
                <a:lnTo>
                  <a:pt x="1861561" y="3278663"/>
                </a:lnTo>
                <a:lnTo>
                  <a:pt x="1880283" y="3279615"/>
                </a:lnTo>
                <a:lnTo>
                  <a:pt x="1898687" y="3280249"/>
                </a:lnTo>
                <a:lnTo>
                  <a:pt x="1917725" y="3280566"/>
                </a:lnTo>
                <a:lnTo>
                  <a:pt x="1936129" y="3280566"/>
                </a:lnTo>
                <a:lnTo>
                  <a:pt x="1958658" y="3280566"/>
                </a:lnTo>
                <a:lnTo>
                  <a:pt x="1981187" y="3280249"/>
                </a:lnTo>
                <a:lnTo>
                  <a:pt x="2003399" y="3278980"/>
                </a:lnTo>
                <a:lnTo>
                  <a:pt x="2025928" y="3278029"/>
                </a:lnTo>
                <a:lnTo>
                  <a:pt x="2048140" y="3276443"/>
                </a:lnTo>
                <a:lnTo>
                  <a:pt x="2070034" y="3274222"/>
                </a:lnTo>
                <a:lnTo>
                  <a:pt x="2092246" y="3272002"/>
                </a:lnTo>
                <a:lnTo>
                  <a:pt x="2114458" y="3269464"/>
                </a:lnTo>
                <a:lnTo>
                  <a:pt x="2135718" y="3266609"/>
                </a:lnTo>
                <a:lnTo>
                  <a:pt x="2157295" y="3263437"/>
                </a:lnTo>
                <a:lnTo>
                  <a:pt x="2178237" y="3259313"/>
                </a:lnTo>
                <a:lnTo>
                  <a:pt x="2198545" y="3255507"/>
                </a:lnTo>
                <a:lnTo>
                  <a:pt x="2219170" y="3251066"/>
                </a:lnTo>
                <a:lnTo>
                  <a:pt x="2239161" y="3246307"/>
                </a:lnTo>
                <a:lnTo>
                  <a:pt x="2258517" y="3241232"/>
                </a:lnTo>
                <a:lnTo>
                  <a:pt x="2277555" y="3235839"/>
                </a:lnTo>
                <a:lnTo>
                  <a:pt x="2295959" y="3230130"/>
                </a:lnTo>
                <a:lnTo>
                  <a:pt x="2314046" y="3223785"/>
                </a:lnTo>
                <a:lnTo>
                  <a:pt x="2331498" y="3217441"/>
                </a:lnTo>
                <a:lnTo>
                  <a:pt x="2348316" y="3210780"/>
                </a:lnTo>
                <a:lnTo>
                  <a:pt x="2364498" y="3203801"/>
                </a:lnTo>
                <a:lnTo>
                  <a:pt x="2380047" y="3196188"/>
                </a:lnTo>
                <a:lnTo>
                  <a:pt x="2394643" y="3188575"/>
                </a:lnTo>
                <a:lnTo>
                  <a:pt x="2408605" y="3180645"/>
                </a:lnTo>
                <a:lnTo>
                  <a:pt x="2422249" y="3171763"/>
                </a:lnTo>
                <a:lnTo>
                  <a:pt x="2434307" y="3163198"/>
                </a:lnTo>
                <a:lnTo>
                  <a:pt x="2445730" y="3153999"/>
                </a:lnTo>
                <a:lnTo>
                  <a:pt x="2456518" y="3144800"/>
                </a:lnTo>
                <a:lnTo>
                  <a:pt x="2466355" y="3134966"/>
                </a:lnTo>
                <a:lnTo>
                  <a:pt x="2471115" y="3129574"/>
                </a:lnTo>
                <a:lnTo>
                  <a:pt x="2474922" y="3124498"/>
                </a:lnTo>
                <a:lnTo>
                  <a:pt x="2479365" y="3119423"/>
                </a:lnTo>
                <a:lnTo>
                  <a:pt x="2482855" y="3114347"/>
                </a:lnTo>
                <a:lnTo>
                  <a:pt x="2486346" y="3108955"/>
                </a:lnTo>
                <a:lnTo>
                  <a:pt x="2489519" y="3103562"/>
                </a:lnTo>
                <a:close/>
                <a:moveTo>
                  <a:pt x="201789" y="3100564"/>
                </a:moveTo>
                <a:lnTo>
                  <a:pt x="201084" y="3105812"/>
                </a:lnTo>
                <a:lnTo>
                  <a:pt x="200819" y="3107046"/>
                </a:lnTo>
                <a:lnTo>
                  <a:pt x="201084" y="3105194"/>
                </a:lnTo>
                <a:lnTo>
                  <a:pt x="201789" y="3100564"/>
                </a:lnTo>
                <a:close/>
                <a:moveTo>
                  <a:pt x="1260475" y="3095625"/>
                </a:moveTo>
                <a:lnTo>
                  <a:pt x="1262062" y="3101340"/>
                </a:lnTo>
                <a:lnTo>
                  <a:pt x="1263015" y="3106738"/>
                </a:lnTo>
                <a:lnTo>
                  <a:pt x="1263253" y="3110548"/>
                </a:lnTo>
                <a:lnTo>
                  <a:pt x="1262698" y="3106103"/>
                </a:lnTo>
                <a:lnTo>
                  <a:pt x="1261745" y="3100705"/>
                </a:lnTo>
                <a:lnTo>
                  <a:pt x="1260475" y="3095625"/>
                </a:lnTo>
                <a:close/>
                <a:moveTo>
                  <a:pt x="1746773" y="3094566"/>
                </a:moveTo>
                <a:lnTo>
                  <a:pt x="1746773" y="3198013"/>
                </a:lnTo>
                <a:lnTo>
                  <a:pt x="1764563" y="3200227"/>
                </a:lnTo>
                <a:lnTo>
                  <a:pt x="1782671" y="3202758"/>
                </a:lnTo>
                <a:lnTo>
                  <a:pt x="1800780" y="3204656"/>
                </a:lnTo>
                <a:lnTo>
                  <a:pt x="1819841" y="3206238"/>
                </a:lnTo>
                <a:lnTo>
                  <a:pt x="1819841" y="3102791"/>
                </a:lnTo>
                <a:lnTo>
                  <a:pt x="1800780" y="3101210"/>
                </a:lnTo>
                <a:lnTo>
                  <a:pt x="1782671" y="3099312"/>
                </a:lnTo>
                <a:lnTo>
                  <a:pt x="1764563" y="3097097"/>
                </a:lnTo>
                <a:lnTo>
                  <a:pt x="1746773" y="3094566"/>
                </a:lnTo>
                <a:close/>
                <a:moveTo>
                  <a:pt x="1600953" y="3061666"/>
                </a:moveTo>
                <a:lnTo>
                  <a:pt x="1600953" y="3166378"/>
                </a:lnTo>
                <a:lnTo>
                  <a:pt x="1618744" y="3171756"/>
                </a:lnTo>
                <a:lnTo>
                  <a:pt x="1636217" y="3176501"/>
                </a:lnTo>
                <a:lnTo>
                  <a:pt x="1654960" y="3180930"/>
                </a:lnTo>
                <a:lnTo>
                  <a:pt x="1673704" y="3185042"/>
                </a:lnTo>
                <a:lnTo>
                  <a:pt x="1673704" y="3080963"/>
                </a:lnTo>
                <a:lnTo>
                  <a:pt x="1654960" y="3076534"/>
                </a:lnTo>
                <a:lnTo>
                  <a:pt x="1636217" y="3071789"/>
                </a:lnTo>
                <a:lnTo>
                  <a:pt x="1618108" y="3066728"/>
                </a:lnTo>
                <a:lnTo>
                  <a:pt x="1600953" y="3061666"/>
                </a:lnTo>
                <a:close/>
                <a:moveTo>
                  <a:pt x="3151360" y="3046095"/>
                </a:moveTo>
                <a:lnTo>
                  <a:pt x="3151360" y="3160713"/>
                </a:lnTo>
                <a:lnTo>
                  <a:pt x="3174848" y="3161665"/>
                </a:lnTo>
                <a:lnTo>
                  <a:pt x="3198972" y="3161665"/>
                </a:lnTo>
                <a:lnTo>
                  <a:pt x="3231983" y="3161348"/>
                </a:lnTo>
                <a:lnTo>
                  <a:pt x="3231983" y="3046413"/>
                </a:lnTo>
                <a:lnTo>
                  <a:pt x="3198972" y="3046730"/>
                </a:lnTo>
                <a:lnTo>
                  <a:pt x="3174848" y="3046413"/>
                </a:lnTo>
                <a:lnTo>
                  <a:pt x="3151360" y="3046095"/>
                </a:lnTo>
                <a:close/>
                <a:moveTo>
                  <a:pt x="3815080" y="3040062"/>
                </a:moveTo>
                <a:lnTo>
                  <a:pt x="3816033" y="3047365"/>
                </a:lnTo>
                <a:lnTo>
                  <a:pt x="3816350" y="3054985"/>
                </a:lnTo>
                <a:lnTo>
                  <a:pt x="3816350" y="3206115"/>
                </a:lnTo>
                <a:lnTo>
                  <a:pt x="3816033" y="3206432"/>
                </a:lnTo>
                <a:lnTo>
                  <a:pt x="3815398" y="3214687"/>
                </a:lnTo>
                <a:lnTo>
                  <a:pt x="3814763" y="3220720"/>
                </a:lnTo>
                <a:lnTo>
                  <a:pt x="3813493" y="3226117"/>
                </a:lnTo>
                <a:lnTo>
                  <a:pt x="3811906" y="3231197"/>
                </a:lnTo>
                <a:lnTo>
                  <a:pt x="3810319" y="3236912"/>
                </a:lnTo>
                <a:lnTo>
                  <a:pt x="3808097" y="3242310"/>
                </a:lnTo>
                <a:lnTo>
                  <a:pt x="3805558" y="3248025"/>
                </a:lnTo>
                <a:lnTo>
                  <a:pt x="3803019" y="3253105"/>
                </a:lnTo>
                <a:lnTo>
                  <a:pt x="3799844" y="3258185"/>
                </a:lnTo>
                <a:lnTo>
                  <a:pt x="3796036" y="3263583"/>
                </a:lnTo>
                <a:lnTo>
                  <a:pt x="3792226" y="3268663"/>
                </a:lnTo>
                <a:lnTo>
                  <a:pt x="3788418" y="3274060"/>
                </a:lnTo>
                <a:lnTo>
                  <a:pt x="3783974" y="3278823"/>
                </a:lnTo>
                <a:lnTo>
                  <a:pt x="3779212" y="3283903"/>
                </a:lnTo>
                <a:lnTo>
                  <a:pt x="3774134" y="3288983"/>
                </a:lnTo>
                <a:lnTo>
                  <a:pt x="3768420" y="3293745"/>
                </a:lnTo>
                <a:lnTo>
                  <a:pt x="3763024" y="3298508"/>
                </a:lnTo>
                <a:lnTo>
                  <a:pt x="3750963" y="3307715"/>
                </a:lnTo>
                <a:lnTo>
                  <a:pt x="3737314" y="3317240"/>
                </a:lnTo>
                <a:lnTo>
                  <a:pt x="3722713" y="3326448"/>
                </a:lnTo>
                <a:lnTo>
                  <a:pt x="3707477" y="3335020"/>
                </a:lnTo>
                <a:lnTo>
                  <a:pt x="3690971" y="3343275"/>
                </a:lnTo>
                <a:lnTo>
                  <a:pt x="3673513" y="3351213"/>
                </a:lnTo>
                <a:lnTo>
                  <a:pt x="3655103" y="3359150"/>
                </a:lnTo>
                <a:lnTo>
                  <a:pt x="3635424" y="3366770"/>
                </a:lnTo>
                <a:lnTo>
                  <a:pt x="3615109" y="3373755"/>
                </a:lnTo>
                <a:lnTo>
                  <a:pt x="3593842" y="3380423"/>
                </a:lnTo>
                <a:lnTo>
                  <a:pt x="3571941" y="3386773"/>
                </a:lnTo>
                <a:lnTo>
                  <a:pt x="3549087" y="3392805"/>
                </a:lnTo>
                <a:lnTo>
                  <a:pt x="3525281" y="3398203"/>
                </a:lnTo>
                <a:lnTo>
                  <a:pt x="3501157" y="3403283"/>
                </a:lnTo>
                <a:lnTo>
                  <a:pt x="3476082" y="3408045"/>
                </a:lnTo>
                <a:lnTo>
                  <a:pt x="3450371" y="3411855"/>
                </a:lnTo>
                <a:lnTo>
                  <a:pt x="3424343" y="3415983"/>
                </a:lnTo>
                <a:lnTo>
                  <a:pt x="3397680" y="3419475"/>
                </a:lnTo>
                <a:lnTo>
                  <a:pt x="3370065" y="3422333"/>
                </a:lnTo>
                <a:lnTo>
                  <a:pt x="3341815" y="3424555"/>
                </a:lnTo>
                <a:lnTo>
                  <a:pt x="3313565" y="3426460"/>
                </a:lnTo>
                <a:lnTo>
                  <a:pt x="3284680" y="3427730"/>
                </a:lnTo>
                <a:lnTo>
                  <a:pt x="3255478" y="3428683"/>
                </a:lnTo>
                <a:lnTo>
                  <a:pt x="3225959" y="3429000"/>
                </a:lnTo>
                <a:lnTo>
                  <a:pt x="3195487" y="3428683"/>
                </a:lnTo>
                <a:lnTo>
                  <a:pt x="3165650" y="3427730"/>
                </a:lnTo>
                <a:lnTo>
                  <a:pt x="3136130" y="3426143"/>
                </a:lnTo>
                <a:lnTo>
                  <a:pt x="3106928" y="3424238"/>
                </a:lnTo>
                <a:lnTo>
                  <a:pt x="3078678" y="3422015"/>
                </a:lnTo>
                <a:lnTo>
                  <a:pt x="3050428" y="3418840"/>
                </a:lnTo>
                <a:lnTo>
                  <a:pt x="3022813" y="3415030"/>
                </a:lnTo>
                <a:lnTo>
                  <a:pt x="2996150" y="3411220"/>
                </a:lnTo>
                <a:lnTo>
                  <a:pt x="2970122" y="3406775"/>
                </a:lnTo>
                <a:lnTo>
                  <a:pt x="2944729" y="3402013"/>
                </a:lnTo>
                <a:lnTo>
                  <a:pt x="2919971" y="3396615"/>
                </a:lnTo>
                <a:lnTo>
                  <a:pt x="2895847" y="3390583"/>
                </a:lnTo>
                <a:lnTo>
                  <a:pt x="2872994" y="3384868"/>
                </a:lnTo>
                <a:lnTo>
                  <a:pt x="2850775" y="3378200"/>
                </a:lnTo>
                <a:lnTo>
                  <a:pt x="2829190" y="3370898"/>
                </a:lnTo>
                <a:lnTo>
                  <a:pt x="2808876" y="3363595"/>
                </a:lnTo>
                <a:lnTo>
                  <a:pt x="2789196" y="3355975"/>
                </a:lnTo>
                <a:lnTo>
                  <a:pt x="2770469" y="3347720"/>
                </a:lnTo>
                <a:lnTo>
                  <a:pt x="2753328" y="3339465"/>
                </a:lnTo>
                <a:lnTo>
                  <a:pt x="2736823" y="3330893"/>
                </a:lnTo>
                <a:lnTo>
                  <a:pt x="2721269" y="3321685"/>
                </a:lnTo>
                <a:lnTo>
                  <a:pt x="2706986" y="3312160"/>
                </a:lnTo>
                <a:lnTo>
                  <a:pt x="2693972" y="3302635"/>
                </a:lnTo>
                <a:lnTo>
                  <a:pt x="2688258" y="3297873"/>
                </a:lnTo>
                <a:lnTo>
                  <a:pt x="2682227" y="3292793"/>
                </a:lnTo>
                <a:lnTo>
                  <a:pt x="2676831" y="3287713"/>
                </a:lnTo>
                <a:lnTo>
                  <a:pt x="2671753" y="3282950"/>
                </a:lnTo>
                <a:lnTo>
                  <a:pt x="2666991" y="3277870"/>
                </a:lnTo>
                <a:lnTo>
                  <a:pt x="2662548" y="3272473"/>
                </a:lnTo>
                <a:lnTo>
                  <a:pt x="2658104" y="3267393"/>
                </a:lnTo>
                <a:lnTo>
                  <a:pt x="2654612" y="3261995"/>
                </a:lnTo>
                <a:lnTo>
                  <a:pt x="2651121" y="3256598"/>
                </a:lnTo>
                <a:lnTo>
                  <a:pt x="2647947" y="3251200"/>
                </a:lnTo>
                <a:lnTo>
                  <a:pt x="2645090" y="3245485"/>
                </a:lnTo>
                <a:lnTo>
                  <a:pt x="2642868" y="3240405"/>
                </a:lnTo>
                <a:lnTo>
                  <a:pt x="2640329" y="3234372"/>
                </a:lnTo>
                <a:lnTo>
                  <a:pt x="2638742" y="3228975"/>
                </a:lnTo>
                <a:lnTo>
                  <a:pt x="2637789" y="3223577"/>
                </a:lnTo>
                <a:lnTo>
                  <a:pt x="2636520" y="3217862"/>
                </a:lnTo>
                <a:lnTo>
                  <a:pt x="2636202" y="3212147"/>
                </a:lnTo>
                <a:lnTo>
                  <a:pt x="2635885" y="3206432"/>
                </a:lnTo>
                <a:lnTo>
                  <a:pt x="2635250" y="3206432"/>
                </a:lnTo>
                <a:lnTo>
                  <a:pt x="2635250" y="3097530"/>
                </a:lnTo>
                <a:lnTo>
                  <a:pt x="2646360" y="3105785"/>
                </a:lnTo>
                <a:lnTo>
                  <a:pt x="2657786" y="3114040"/>
                </a:lnTo>
                <a:lnTo>
                  <a:pt x="2670166" y="3121977"/>
                </a:lnTo>
                <a:lnTo>
                  <a:pt x="2683180" y="3129597"/>
                </a:lnTo>
                <a:lnTo>
                  <a:pt x="2696511" y="3136900"/>
                </a:lnTo>
                <a:lnTo>
                  <a:pt x="2710160" y="3144202"/>
                </a:lnTo>
                <a:lnTo>
                  <a:pt x="2724761" y="3151187"/>
                </a:lnTo>
                <a:lnTo>
                  <a:pt x="2740314" y="3157855"/>
                </a:lnTo>
                <a:lnTo>
                  <a:pt x="2755550" y="3164205"/>
                </a:lnTo>
                <a:lnTo>
                  <a:pt x="2771738" y="3170237"/>
                </a:lnTo>
                <a:lnTo>
                  <a:pt x="2788244" y="3176270"/>
                </a:lnTo>
                <a:lnTo>
                  <a:pt x="2805384" y="3181985"/>
                </a:lnTo>
                <a:lnTo>
                  <a:pt x="2822525" y="3187065"/>
                </a:lnTo>
                <a:lnTo>
                  <a:pt x="2840300" y="3192145"/>
                </a:lnTo>
                <a:lnTo>
                  <a:pt x="2858393" y="3196907"/>
                </a:lnTo>
                <a:lnTo>
                  <a:pt x="2877120" y="3201670"/>
                </a:lnTo>
                <a:lnTo>
                  <a:pt x="2895530" y="3205797"/>
                </a:lnTo>
                <a:lnTo>
                  <a:pt x="2914892" y="3209925"/>
                </a:lnTo>
                <a:lnTo>
                  <a:pt x="2934255" y="3213735"/>
                </a:lnTo>
                <a:lnTo>
                  <a:pt x="2953617" y="3217227"/>
                </a:lnTo>
                <a:lnTo>
                  <a:pt x="2973614" y="3220402"/>
                </a:lnTo>
                <a:lnTo>
                  <a:pt x="2993294" y="3222942"/>
                </a:lnTo>
                <a:lnTo>
                  <a:pt x="3013926" y="3225800"/>
                </a:lnTo>
                <a:lnTo>
                  <a:pt x="3033923" y="3228340"/>
                </a:lnTo>
                <a:lnTo>
                  <a:pt x="3054555" y="3230245"/>
                </a:lnTo>
                <a:lnTo>
                  <a:pt x="3074869" y="3232150"/>
                </a:lnTo>
                <a:lnTo>
                  <a:pt x="3095819" y="3233737"/>
                </a:lnTo>
                <a:lnTo>
                  <a:pt x="3116451" y="3235007"/>
                </a:lnTo>
                <a:lnTo>
                  <a:pt x="3137400" y="3235960"/>
                </a:lnTo>
                <a:lnTo>
                  <a:pt x="3158032" y="3236595"/>
                </a:lnTo>
                <a:lnTo>
                  <a:pt x="3178981" y="3237230"/>
                </a:lnTo>
                <a:lnTo>
                  <a:pt x="3199613" y="3237230"/>
                </a:lnTo>
                <a:lnTo>
                  <a:pt x="3224372" y="3236912"/>
                </a:lnTo>
                <a:lnTo>
                  <a:pt x="3249765" y="3236595"/>
                </a:lnTo>
                <a:lnTo>
                  <a:pt x="3274523" y="3235325"/>
                </a:lnTo>
                <a:lnTo>
                  <a:pt x="3299282" y="3234055"/>
                </a:lnTo>
                <a:lnTo>
                  <a:pt x="3324040" y="3232150"/>
                </a:lnTo>
                <a:lnTo>
                  <a:pt x="3348481" y="3230245"/>
                </a:lnTo>
                <a:lnTo>
                  <a:pt x="3372922" y="3227387"/>
                </a:lnTo>
                <a:lnTo>
                  <a:pt x="3397680" y="3224530"/>
                </a:lnTo>
                <a:lnTo>
                  <a:pt x="3421486" y="3221355"/>
                </a:lnTo>
                <a:lnTo>
                  <a:pt x="3445292" y="3217545"/>
                </a:lnTo>
                <a:lnTo>
                  <a:pt x="3468464" y="3213735"/>
                </a:lnTo>
                <a:lnTo>
                  <a:pt x="3491635" y="3208972"/>
                </a:lnTo>
                <a:lnTo>
                  <a:pt x="3514171" y="3204210"/>
                </a:lnTo>
                <a:lnTo>
                  <a:pt x="3536390" y="3199130"/>
                </a:lnTo>
                <a:lnTo>
                  <a:pt x="3557974" y="3193097"/>
                </a:lnTo>
                <a:lnTo>
                  <a:pt x="3579241" y="3187065"/>
                </a:lnTo>
                <a:lnTo>
                  <a:pt x="3599873" y="3180715"/>
                </a:lnTo>
                <a:lnTo>
                  <a:pt x="3619870" y="3174047"/>
                </a:lnTo>
                <a:lnTo>
                  <a:pt x="3639233" y="3167062"/>
                </a:lnTo>
                <a:lnTo>
                  <a:pt x="3657643" y="3159442"/>
                </a:lnTo>
                <a:lnTo>
                  <a:pt x="3676053" y="3151505"/>
                </a:lnTo>
                <a:lnTo>
                  <a:pt x="3692876" y="3143250"/>
                </a:lnTo>
                <a:lnTo>
                  <a:pt x="3709381" y="3134677"/>
                </a:lnTo>
                <a:lnTo>
                  <a:pt x="3724935" y="3125470"/>
                </a:lnTo>
                <a:lnTo>
                  <a:pt x="3739853" y="3116262"/>
                </a:lnTo>
                <a:lnTo>
                  <a:pt x="3753502" y="3106420"/>
                </a:lnTo>
                <a:lnTo>
                  <a:pt x="3766198" y="3096577"/>
                </a:lnTo>
                <a:lnTo>
                  <a:pt x="3772547" y="3090862"/>
                </a:lnTo>
                <a:lnTo>
                  <a:pt x="3777943" y="3085782"/>
                </a:lnTo>
                <a:lnTo>
                  <a:pt x="3783656" y="3080385"/>
                </a:lnTo>
                <a:lnTo>
                  <a:pt x="3789052" y="3074670"/>
                </a:lnTo>
                <a:lnTo>
                  <a:pt x="3793814" y="3069272"/>
                </a:lnTo>
                <a:lnTo>
                  <a:pt x="3798575" y="3063557"/>
                </a:lnTo>
                <a:lnTo>
                  <a:pt x="3803336" y="3057842"/>
                </a:lnTo>
                <a:lnTo>
                  <a:pt x="3807145" y="3051810"/>
                </a:lnTo>
                <a:lnTo>
                  <a:pt x="3811271" y="3045777"/>
                </a:lnTo>
                <a:lnTo>
                  <a:pt x="3815080" y="3040062"/>
                </a:lnTo>
                <a:close/>
                <a:moveTo>
                  <a:pt x="2989478" y="3031808"/>
                </a:moveTo>
                <a:lnTo>
                  <a:pt x="2989478" y="3147378"/>
                </a:lnTo>
                <a:lnTo>
                  <a:pt x="3009158" y="3149918"/>
                </a:lnTo>
                <a:lnTo>
                  <a:pt x="3029472" y="3152140"/>
                </a:lnTo>
                <a:lnTo>
                  <a:pt x="3049469" y="3154363"/>
                </a:lnTo>
                <a:lnTo>
                  <a:pt x="3070419" y="3155950"/>
                </a:lnTo>
                <a:lnTo>
                  <a:pt x="3070419" y="3041333"/>
                </a:lnTo>
                <a:lnTo>
                  <a:pt x="3049469" y="3039428"/>
                </a:lnTo>
                <a:lnTo>
                  <a:pt x="3029472" y="3036888"/>
                </a:lnTo>
                <a:lnTo>
                  <a:pt x="3009158" y="3034665"/>
                </a:lnTo>
                <a:lnTo>
                  <a:pt x="2989478" y="3031808"/>
                </a:lnTo>
                <a:close/>
                <a:moveTo>
                  <a:pt x="2402802" y="3022755"/>
                </a:moveTo>
                <a:lnTo>
                  <a:pt x="2397719" y="3026235"/>
                </a:lnTo>
                <a:lnTo>
                  <a:pt x="2391365" y="3029398"/>
                </a:lnTo>
                <a:lnTo>
                  <a:pt x="2383740" y="3032878"/>
                </a:lnTo>
                <a:lnTo>
                  <a:pt x="2376433" y="3036042"/>
                </a:lnTo>
                <a:lnTo>
                  <a:pt x="2360867" y="3042369"/>
                </a:lnTo>
                <a:lnTo>
                  <a:pt x="2347841" y="3047114"/>
                </a:lnTo>
                <a:lnTo>
                  <a:pt x="2347841" y="3137274"/>
                </a:lnTo>
                <a:lnTo>
                  <a:pt x="2355784" y="3133794"/>
                </a:lnTo>
                <a:lnTo>
                  <a:pt x="2363408" y="3129681"/>
                </a:lnTo>
                <a:lnTo>
                  <a:pt x="2371033" y="3125252"/>
                </a:lnTo>
                <a:lnTo>
                  <a:pt x="2378340" y="3120507"/>
                </a:lnTo>
                <a:lnTo>
                  <a:pt x="2385329" y="3115762"/>
                </a:lnTo>
                <a:lnTo>
                  <a:pt x="2391683" y="3111017"/>
                </a:lnTo>
                <a:lnTo>
                  <a:pt x="2397719" y="3106271"/>
                </a:lnTo>
                <a:lnTo>
                  <a:pt x="2402802" y="3101526"/>
                </a:lnTo>
                <a:lnTo>
                  <a:pt x="2402802" y="3022755"/>
                </a:lnTo>
                <a:close/>
                <a:moveTo>
                  <a:pt x="698500" y="3017837"/>
                </a:moveTo>
                <a:lnTo>
                  <a:pt x="698500" y="3086100"/>
                </a:lnTo>
                <a:lnTo>
                  <a:pt x="684586" y="3083595"/>
                </a:lnTo>
                <a:lnTo>
                  <a:pt x="667825" y="3079838"/>
                </a:lnTo>
                <a:lnTo>
                  <a:pt x="659920" y="3077959"/>
                </a:lnTo>
                <a:lnTo>
                  <a:pt x="652962" y="3076393"/>
                </a:lnTo>
                <a:lnTo>
                  <a:pt x="646321" y="3074201"/>
                </a:lnTo>
                <a:lnTo>
                  <a:pt x="640313" y="3071696"/>
                </a:lnTo>
                <a:lnTo>
                  <a:pt x="634305" y="3069191"/>
                </a:lnTo>
                <a:lnTo>
                  <a:pt x="629245" y="3065433"/>
                </a:lnTo>
                <a:lnTo>
                  <a:pt x="626082" y="3063555"/>
                </a:lnTo>
                <a:lnTo>
                  <a:pt x="623869" y="3061363"/>
                </a:lnTo>
                <a:lnTo>
                  <a:pt x="622288" y="3058545"/>
                </a:lnTo>
                <a:lnTo>
                  <a:pt x="620706" y="3056353"/>
                </a:lnTo>
                <a:lnTo>
                  <a:pt x="619441" y="3053534"/>
                </a:lnTo>
                <a:lnTo>
                  <a:pt x="619125" y="3051029"/>
                </a:lnTo>
                <a:lnTo>
                  <a:pt x="619125" y="3048524"/>
                </a:lnTo>
                <a:lnTo>
                  <a:pt x="619441" y="3046019"/>
                </a:lnTo>
                <a:lnTo>
                  <a:pt x="620390" y="3043514"/>
                </a:lnTo>
                <a:lnTo>
                  <a:pt x="621971" y="3041009"/>
                </a:lnTo>
                <a:lnTo>
                  <a:pt x="623553" y="3038817"/>
                </a:lnTo>
                <a:lnTo>
                  <a:pt x="625766" y="3036312"/>
                </a:lnTo>
                <a:lnTo>
                  <a:pt x="628296" y="3034433"/>
                </a:lnTo>
                <a:lnTo>
                  <a:pt x="631142" y="3032555"/>
                </a:lnTo>
                <a:lnTo>
                  <a:pt x="634937" y="3030676"/>
                </a:lnTo>
                <a:lnTo>
                  <a:pt x="638732" y="3029110"/>
                </a:lnTo>
                <a:lnTo>
                  <a:pt x="645057" y="3026605"/>
                </a:lnTo>
                <a:lnTo>
                  <a:pt x="651697" y="3024726"/>
                </a:lnTo>
                <a:lnTo>
                  <a:pt x="658655" y="3023161"/>
                </a:lnTo>
                <a:lnTo>
                  <a:pt x="666244" y="3021595"/>
                </a:lnTo>
                <a:lnTo>
                  <a:pt x="674150" y="3020342"/>
                </a:lnTo>
                <a:lnTo>
                  <a:pt x="682056" y="3019403"/>
                </a:lnTo>
                <a:lnTo>
                  <a:pt x="698500" y="3017837"/>
                </a:lnTo>
                <a:close/>
                <a:moveTo>
                  <a:pt x="2827597" y="2994977"/>
                </a:moveTo>
                <a:lnTo>
                  <a:pt x="2827597" y="3112135"/>
                </a:lnTo>
                <a:lnTo>
                  <a:pt x="2846959" y="3117850"/>
                </a:lnTo>
                <a:lnTo>
                  <a:pt x="2866956" y="3123248"/>
                </a:lnTo>
                <a:lnTo>
                  <a:pt x="2887588" y="3128010"/>
                </a:lnTo>
                <a:lnTo>
                  <a:pt x="2908220" y="3132773"/>
                </a:lnTo>
                <a:lnTo>
                  <a:pt x="2908220" y="3016885"/>
                </a:lnTo>
                <a:lnTo>
                  <a:pt x="2887588" y="3011805"/>
                </a:lnTo>
                <a:lnTo>
                  <a:pt x="2866956" y="3006725"/>
                </a:lnTo>
                <a:lnTo>
                  <a:pt x="2846959" y="3001010"/>
                </a:lnTo>
                <a:lnTo>
                  <a:pt x="2827597" y="2994977"/>
                </a:lnTo>
                <a:close/>
                <a:moveTo>
                  <a:pt x="1455133" y="2986375"/>
                </a:moveTo>
                <a:lnTo>
                  <a:pt x="1455133" y="3092352"/>
                </a:lnTo>
                <a:lnTo>
                  <a:pt x="1457675" y="3094883"/>
                </a:lnTo>
                <a:lnTo>
                  <a:pt x="1460216" y="3097730"/>
                </a:lnTo>
                <a:lnTo>
                  <a:pt x="1466888" y="3103741"/>
                </a:lnTo>
                <a:lnTo>
                  <a:pt x="1475466" y="3110068"/>
                </a:lnTo>
                <a:lnTo>
                  <a:pt x="1484679" y="3116078"/>
                </a:lnTo>
                <a:lnTo>
                  <a:pt x="1495162" y="3122405"/>
                </a:lnTo>
                <a:lnTo>
                  <a:pt x="1505964" y="3128732"/>
                </a:lnTo>
                <a:lnTo>
                  <a:pt x="1517083" y="3134743"/>
                </a:lnTo>
                <a:lnTo>
                  <a:pt x="1528202" y="3139804"/>
                </a:lnTo>
                <a:lnTo>
                  <a:pt x="1528202" y="3033195"/>
                </a:lnTo>
                <a:lnTo>
                  <a:pt x="1517083" y="3027817"/>
                </a:lnTo>
                <a:lnTo>
                  <a:pt x="1506917" y="3022122"/>
                </a:lnTo>
                <a:lnTo>
                  <a:pt x="1497068" y="3016428"/>
                </a:lnTo>
                <a:lnTo>
                  <a:pt x="1487538" y="3010734"/>
                </a:lnTo>
                <a:lnTo>
                  <a:pt x="1478960" y="3005039"/>
                </a:lnTo>
                <a:lnTo>
                  <a:pt x="1470700" y="2998712"/>
                </a:lnTo>
                <a:lnTo>
                  <a:pt x="1462758" y="2992702"/>
                </a:lnTo>
                <a:lnTo>
                  <a:pt x="1455133" y="2986375"/>
                </a:lnTo>
                <a:close/>
                <a:moveTo>
                  <a:pt x="711352" y="2965750"/>
                </a:moveTo>
                <a:lnTo>
                  <a:pt x="709129" y="2966067"/>
                </a:lnTo>
                <a:lnTo>
                  <a:pt x="706270" y="2966384"/>
                </a:lnTo>
                <a:lnTo>
                  <a:pt x="704047" y="2966702"/>
                </a:lnTo>
                <a:lnTo>
                  <a:pt x="701824" y="2967653"/>
                </a:lnTo>
                <a:lnTo>
                  <a:pt x="700236" y="2968288"/>
                </a:lnTo>
                <a:lnTo>
                  <a:pt x="699283" y="2969556"/>
                </a:lnTo>
                <a:lnTo>
                  <a:pt x="698330" y="2970191"/>
                </a:lnTo>
                <a:lnTo>
                  <a:pt x="698012" y="2971459"/>
                </a:lnTo>
                <a:lnTo>
                  <a:pt x="698012" y="2990491"/>
                </a:lnTo>
                <a:lnTo>
                  <a:pt x="683085" y="2991760"/>
                </a:lnTo>
                <a:lnTo>
                  <a:pt x="667839" y="2993346"/>
                </a:lnTo>
                <a:lnTo>
                  <a:pt x="653865" y="2995249"/>
                </a:lnTo>
                <a:lnTo>
                  <a:pt x="639890" y="2997786"/>
                </a:lnTo>
                <a:lnTo>
                  <a:pt x="626550" y="3000641"/>
                </a:lnTo>
                <a:lnTo>
                  <a:pt x="613846" y="3004130"/>
                </a:lnTo>
                <a:lnTo>
                  <a:pt x="602094" y="3007619"/>
                </a:lnTo>
                <a:lnTo>
                  <a:pt x="590978" y="3012060"/>
                </a:lnTo>
                <a:lnTo>
                  <a:pt x="583673" y="3015549"/>
                </a:lnTo>
                <a:lnTo>
                  <a:pt x="576368" y="3019355"/>
                </a:lnTo>
                <a:lnTo>
                  <a:pt x="570015" y="3023162"/>
                </a:lnTo>
                <a:lnTo>
                  <a:pt x="564616" y="3026968"/>
                </a:lnTo>
                <a:lnTo>
                  <a:pt x="559852" y="3031092"/>
                </a:lnTo>
                <a:lnTo>
                  <a:pt x="556041" y="3035215"/>
                </a:lnTo>
                <a:lnTo>
                  <a:pt x="552865" y="3039656"/>
                </a:lnTo>
                <a:lnTo>
                  <a:pt x="550324" y="3044096"/>
                </a:lnTo>
                <a:lnTo>
                  <a:pt x="548736" y="3048854"/>
                </a:lnTo>
                <a:lnTo>
                  <a:pt x="547783" y="3052978"/>
                </a:lnTo>
                <a:lnTo>
                  <a:pt x="547783" y="3057736"/>
                </a:lnTo>
                <a:lnTo>
                  <a:pt x="548736" y="3062176"/>
                </a:lnTo>
                <a:lnTo>
                  <a:pt x="550324" y="3066617"/>
                </a:lnTo>
                <a:lnTo>
                  <a:pt x="552865" y="3070741"/>
                </a:lnTo>
                <a:lnTo>
                  <a:pt x="556358" y="3075181"/>
                </a:lnTo>
                <a:lnTo>
                  <a:pt x="560805" y="3079622"/>
                </a:lnTo>
                <a:lnTo>
                  <a:pt x="564934" y="3083111"/>
                </a:lnTo>
                <a:lnTo>
                  <a:pt x="570015" y="3086917"/>
                </a:lnTo>
                <a:lnTo>
                  <a:pt x="576050" y="3090089"/>
                </a:lnTo>
                <a:lnTo>
                  <a:pt x="582720" y="3093578"/>
                </a:lnTo>
                <a:lnTo>
                  <a:pt x="589390" y="3096433"/>
                </a:lnTo>
                <a:lnTo>
                  <a:pt x="597012" y="3099288"/>
                </a:lnTo>
                <a:lnTo>
                  <a:pt x="605270" y="3101825"/>
                </a:lnTo>
                <a:lnTo>
                  <a:pt x="613528" y="3104046"/>
                </a:lnTo>
                <a:lnTo>
                  <a:pt x="645607" y="3110707"/>
                </a:lnTo>
                <a:lnTo>
                  <a:pt x="698012" y="3121808"/>
                </a:lnTo>
                <a:lnTo>
                  <a:pt x="698012" y="3203010"/>
                </a:lnTo>
                <a:lnTo>
                  <a:pt x="684673" y="3201424"/>
                </a:lnTo>
                <a:lnTo>
                  <a:pt x="672286" y="3199203"/>
                </a:lnTo>
                <a:lnTo>
                  <a:pt x="657993" y="3196983"/>
                </a:lnTo>
                <a:lnTo>
                  <a:pt x="643066" y="3193494"/>
                </a:lnTo>
                <a:lnTo>
                  <a:pt x="629409" y="3189370"/>
                </a:lnTo>
                <a:lnTo>
                  <a:pt x="617022" y="3185247"/>
                </a:lnTo>
                <a:lnTo>
                  <a:pt x="613846" y="3183978"/>
                </a:lnTo>
                <a:lnTo>
                  <a:pt x="610670" y="3182709"/>
                </a:lnTo>
                <a:lnTo>
                  <a:pt x="608129" y="3181441"/>
                </a:lnTo>
                <a:lnTo>
                  <a:pt x="608446" y="3181441"/>
                </a:lnTo>
                <a:lnTo>
                  <a:pt x="608129" y="3181123"/>
                </a:lnTo>
                <a:lnTo>
                  <a:pt x="604317" y="3179220"/>
                </a:lnTo>
                <a:lnTo>
                  <a:pt x="602412" y="3177951"/>
                </a:lnTo>
                <a:lnTo>
                  <a:pt x="600506" y="3177000"/>
                </a:lnTo>
                <a:lnTo>
                  <a:pt x="595424" y="3175731"/>
                </a:lnTo>
                <a:lnTo>
                  <a:pt x="590343" y="3174780"/>
                </a:lnTo>
                <a:lnTo>
                  <a:pt x="584308" y="3174780"/>
                </a:lnTo>
                <a:lnTo>
                  <a:pt x="578273" y="3175414"/>
                </a:lnTo>
                <a:lnTo>
                  <a:pt x="572556" y="3176048"/>
                </a:lnTo>
                <a:lnTo>
                  <a:pt x="566522" y="3177634"/>
                </a:lnTo>
                <a:lnTo>
                  <a:pt x="560805" y="3179220"/>
                </a:lnTo>
                <a:lnTo>
                  <a:pt x="555405" y="3181123"/>
                </a:lnTo>
                <a:lnTo>
                  <a:pt x="551277" y="3183661"/>
                </a:lnTo>
                <a:lnTo>
                  <a:pt x="547148" y="3185881"/>
                </a:lnTo>
                <a:lnTo>
                  <a:pt x="544607" y="3188736"/>
                </a:lnTo>
                <a:lnTo>
                  <a:pt x="543336" y="3190005"/>
                </a:lnTo>
                <a:lnTo>
                  <a:pt x="542383" y="3190956"/>
                </a:lnTo>
                <a:lnTo>
                  <a:pt x="542066" y="3192542"/>
                </a:lnTo>
                <a:lnTo>
                  <a:pt x="542066" y="3193811"/>
                </a:lnTo>
                <a:lnTo>
                  <a:pt x="542066" y="3195080"/>
                </a:lnTo>
                <a:lnTo>
                  <a:pt x="543019" y="3196031"/>
                </a:lnTo>
                <a:lnTo>
                  <a:pt x="543654" y="3197300"/>
                </a:lnTo>
                <a:lnTo>
                  <a:pt x="545242" y="3198569"/>
                </a:lnTo>
                <a:lnTo>
                  <a:pt x="550959" y="3202058"/>
                </a:lnTo>
                <a:lnTo>
                  <a:pt x="557629" y="3205547"/>
                </a:lnTo>
                <a:lnTo>
                  <a:pt x="564299" y="3208719"/>
                </a:lnTo>
                <a:lnTo>
                  <a:pt x="572239" y="3211891"/>
                </a:lnTo>
                <a:lnTo>
                  <a:pt x="580497" y="3214746"/>
                </a:lnTo>
                <a:lnTo>
                  <a:pt x="589072" y="3216966"/>
                </a:lnTo>
                <a:lnTo>
                  <a:pt x="598600" y="3219821"/>
                </a:lnTo>
                <a:lnTo>
                  <a:pt x="608446" y="3221724"/>
                </a:lnTo>
                <a:lnTo>
                  <a:pt x="618610" y="3223627"/>
                </a:lnTo>
                <a:lnTo>
                  <a:pt x="629409" y="3225847"/>
                </a:lnTo>
                <a:lnTo>
                  <a:pt x="651324" y="3229019"/>
                </a:lnTo>
                <a:lnTo>
                  <a:pt x="674192" y="3230923"/>
                </a:lnTo>
                <a:lnTo>
                  <a:pt x="698012" y="3232509"/>
                </a:lnTo>
                <a:lnTo>
                  <a:pt x="698012" y="3251223"/>
                </a:lnTo>
                <a:lnTo>
                  <a:pt x="698330" y="3252492"/>
                </a:lnTo>
                <a:lnTo>
                  <a:pt x="699283" y="3253443"/>
                </a:lnTo>
                <a:lnTo>
                  <a:pt x="700236" y="3254395"/>
                </a:lnTo>
                <a:lnTo>
                  <a:pt x="701824" y="3255346"/>
                </a:lnTo>
                <a:lnTo>
                  <a:pt x="704047" y="3255981"/>
                </a:lnTo>
                <a:lnTo>
                  <a:pt x="706270" y="3256298"/>
                </a:lnTo>
                <a:lnTo>
                  <a:pt x="709129" y="3256932"/>
                </a:lnTo>
                <a:lnTo>
                  <a:pt x="711352" y="3257249"/>
                </a:lnTo>
                <a:lnTo>
                  <a:pt x="758358" y="3257249"/>
                </a:lnTo>
                <a:lnTo>
                  <a:pt x="760581" y="3256932"/>
                </a:lnTo>
                <a:lnTo>
                  <a:pt x="763440" y="3256298"/>
                </a:lnTo>
                <a:lnTo>
                  <a:pt x="765345" y="3255981"/>
                </a:lnTo>
                <a:lnTo>
                  <a:pt x="767886" y="3255346"/>
                </a:lnTo>
                <a:lnTo>
                  <a:pt x="769474" y="3254395"/>
                </a:lnTo>
                <a:lnTo>
                  <a:pt x="770427" y="3253443"/>
                </a:lnTo>
                <a:lnTo>
                  <a:pt x="771380" y="3252492"/>
                </a:lnTo>
                <a:lnTo>
                  <a:pt x="771698" y="3251223"/>
                </a:lnTo>
                <a:lnTo>
                  <a:pt x="771698" y="3231874"/>
                </a:lnTo>
                <a:lnTo>
                  <a:pt x="786308" y="3230923"/>
                </a:lnTo>
                <a:lnTo>
                  <a:pt x="800600" y="3229654"/>
                </a:lnTo>
                <a:lnTo>
                  <a:pt x="814257" y="3228068"/>
                </a:lnTo>
                <a:lnTo>
                  <a:pt x="827279" y="3226165"/>
                </a:lnTo>
                <a:lnTo>
                  <a:pt x="839984" y="3223627"/>
                </a:lnTo>
                <a:lnTo>
                  <a:pt x="851418" y="3221090"/>
                </a:lnTo>
                <a:lnTo>
                  <a:pt x="862534" y="3217918"/>
                </a:lnTo>
                <a:lnTo>
                  <a:pt x="872062" y="3214746"/>
                </a:lnTo>
                <a:lnTo>
                  <a:pt x="880002" y="3211257"/>
                </a:lnTo>
                <a:lnTo>
                  <a:pt x="886990" y="3208085"/>
                </a:lnTo>
                <a:lnTo>
                  <a:pt x="893660" y="3204278"/>
                </a:lnTo>
                <a:lnTo>
                  <a:pt x="899694" y="3200472"/>
                </a:lnTo>
                <a:lnTo>
                  <a:pt x="904776" y="3196666"/>
                </a:lnTo>
                <a:lnTo>
                  <a:pt x="909540" y="3192542"/>
                </a:lnTo>
                <a:lnTo>
                  <a:pt x="913352" y="3188419"/>
                </a:lnTo>
                <a:lnTo>
                  <a:pt x="916528" y="3184295"/>
                </a:lnTo>
                <a:lnTo>
                  <a:pt x="919069" y="3179855"/>
                </a:lnTo>
                <a:lnTo>
                  <a:pt x="920657" y="3175414"/>
                </a:lnTo>
                <a:lnTo>
                  <a:pt x="921609" y="3170973"/>
                </a:lnTo>
                <a:lnTo>
                  <a:pt x="921927" y="3166533"/>
                </a:lnTo>
                <a:lnTo>
                  <a:pt x="921292" y="3161775"/>
                </a:lnTo>
                <a:lnTo>
                  <a:pt x="920021" y="3157651"/>
                </a:lnTo>
                <a:lnTo>
                  <a:pt x="917798" y="3153210"/>
                </a:lnTo>
                <a:lnTo>
                  <a:pt x="914622" y="3148453"/>
                </a:lnTo>
                <a:lnTo>
                  <a:pt x="912716" y="3146549"/>
                </a:lnTo>
                <a:lnTo>
                  <a:pt x="910493" y="3144012"/>
                </a:lnTo>
                <a:lnTo>
                  <a:pt x="905411" y="3139888"/>
                </a:lnTo>
                <a:lnTo>
                  <a:pt x="899059" y="3135765"/>
                </a:lnTo>
                <a:lnTo>
                  <a:pt x="892389" y="3132276"/>
                </a:lnTo>
                <a:lnTo>
                  <a:pt x="884449" y="3128787"/>
                </a:lnTo>
                <a:lnTo>
                  <a:pt x="876191" y="3125615"/>
                </a:lnTo>
                <a:lnTo>
                  <a:pt x="867298" y="3122443"/>
                </a:lnTo>
                <a:lnTo>
                  <a:pt x="857452" y="3119588"/>
                </a:lnTo>
                <a:lnTo>
                  <a:pt x="847606" y="3117051"/>
                </a:lnTo>
                <a:lnTo>
                  <a:pt x="836808" y="3114196"/>
                </a:lnTo>
                <a:lnTo>
                  <a:pt x="815528" y="3109438"/>
                </a:lnTo>
                <a:lnTo>
                  <a:pt x="793613" y="3104997"/>
                </a:lnTo>
                <a:lnTo>
                  <a:pt x="771698" y="3101191"/>
                </a:lnTo>
                <a:lnTo>
                  <a:pt x="771698" y="3019673"/>
                </a:lnTo>
                <a:lnTo>
                  <a:pt x="790754" y="3021893"/>
                </a:lnTo>
                <a:lnTo>
                  <a:pt x="797742" y="3023162"/>
                </a:lnTo>
                <a:lnTo>
                  <a:pt x="805047" y="3024748"/>
                </a:lnTo>
                <a:lnTo>
                  <a:pt x="819974" y="3028554"/>
                </a:lnTo>
                <a:lnTo>
                  <a:pt x="834584" y="3033312"/>
                </a:lnTo>
                <a:lnTo>
                  <a:pt x="846336" y="3037435"/>
                </a:lnTo>
                <a:lnTo>
                  <a:pt x="853006" y="3039973"/>
                </a:lnTo>
                <a:lnTo>
                  <a:pt x="855547" y="3041242"/>
                </a:lnTo>
                <a:lnTo>
                  <a:pt x="859358" y="3043779"/>
                </a:lnTo>
                <a:lnTo>
                  <a:pt x="861264" y="3044731"/>
                </a:lnTo>
                <a:lnTo>
                  <a:pt x="863169" y="3046000"/>
                </a:lnTo>
                <a:lnTo>
                  <a:pt x="867933" y="3047268"/>
                </a:lnTo>
                <a:lnTo>
                  <a:pt x="873650" y="3047903"/>
                </a:lnTo>
                <a:lnTo>
                  <a:pt x="879367" y="3048220"/>
                </a:lnTo>
                <a:lnTo>
                  <a:pt x="885402" y="3047586"/>
                </a:lnTo>
                <a:lnTo>
                  <a:pt x="891436" y="3046634"/>
                </a:lnTo>
                <a:lnTo>
                  <a:pt x="897153" y="3045682"/>
                </a:lnTo>
                <a:lnTo>
                  <a:pt x="902870" y="3043779"/>
                </a:lnTo>
                <a:lnTo>
                  <a:pt x="907952" y="3041559"/>
                </a:lnTo>
                <a:lnTo>
                  <a:pt x="912716" y="3039339"/>
                </a:lnTo>
                <a:lnTo>
                  <a:pt x="916528" y="3036801"/>
                </a:lnTo>
                <a:lnTo>
                  <a:pt x="919386" y="3034263"/>
                </a:lnTo>
                <a:lnTo>
                  <a:pt x="920657" y="3032995"/>
                </a:lnTo>
                <a:lnTo>
                  <a:pt x="921292" y="3031726"/>
                </a:lnTo>
                <a:lnTo>
                  <a:pt x="921609" y="3030140"/>
                </a:lnTo>
                <a:lnTo>
                  <a:pt x="921609" y="3029188"/>
                </a:lnTo>
                <a:lnTo>
                  <a:pt x="921292" y="3027920"/>
                </a:lnTo>
                <a:lnTo>
                  <a:pt x="920974" y="3026651"/>
                </a:lnTo>
                <a:lnTo>
                  <a:pt x="919704" y="3025382"/>
                </a:lnTo>
                <a:lnTo>
                  <a:pt x="918433" y="3024431"/>
                </a:lnTo>
                <a:lnTo>
                  <a:pt x="914304" y="3021576"/>
                </a:lnTo>
                <a:lnTo>
                  <a:pt x="909540" y="3018721"/>
                </a:lnTo>
                <a:lnTo>
                  <a:pt x="903823" y="3016501"/>
                </a:lnTo>
                <a:lnTo>
                  <a:pt x="898424" y="3013963"/>
                </a:lnTo>
                <a:lnTo>
                  <a:pt x="885402" y="3009205"/>
                </a:lnTo>
                <a:lnTo>
                  <a:pt x="871109" y="3005082"/>
                </a:lnTo>
                <a:lnTo>
                  <a:pt x="856182" y="3000958"/>
                </a:lnTo>
                <a:lnTo>
                  <a:pt x="840936" y="2997469"/>
                </a:lnTo>
                <a:lnTo>
                  <a:pt x="825374" y="2994614"/>
                </a:lnTo>
                <a:lnTo>
                  <a:pt x="810764" y="2992711"/>
                </a:lnTo>
                <a:lnTo>
                  <a:pt x="791389" y="2990808"/>
                </a:lnTo>
                <a:lnTo>
                  <a:pt x="771698" y="2989539"/>
                </a:lnTo>
                <a:lnTo>
                  <a:pt x="771698" y="2971459"/>
                </a:lnTo>
                <a:lnTo>
                  <a:pt x="771380" y="2970191"/>
                </a:lnTo>
                <a:lnTo>
                  <a:pt x="770427" y="2969556"/>
                </a:lnTo>
                <a:lnTo>
                  <a:pt x="769474" y="2968288"/>
                </a:lnTo>
                <a:lnTo>
                  <a:pt x="767886" y="2967653"/>
                </a:lnTo>
                <a:lnTo>
                  <a:pt x="765345" y="2966702"/>
                </a:lnTo>
                <a:lnTo>
                  <a:pt x="763440" y="2966384"/>
                </a:lnTo>
                <a:lnTo>
                  <a:pt x="760581" y="2966067"/>
                </a:lnTo>
                <a:lnTo>
                  <a:pt x="758358" y="2965750"/>
                </a:lnTo>
                <a:lnTo>
                  <a:pt x="711352" y="2965750"/>
                </a:lnTo>
                <a:close/>
                <a:moveTo>
                  <a:pt x="3717945" y="2951797"/>
                </a:moveTo>
                <a:lnTo>
                  <a:pt x="3711914" y="2955607"/>
                </a:lnTo>
                <a:lnTo>
                  <a:pt x="3704931" y="2959100"/>
                </a:lnTo>
                <a:lnTo>
                  <a:pt x="3696678" y="2963227"/>
                </a:lnTo>
                <a:lnTo>
                  <a:pt x="3688425" y="2966720"/>
                </a:lnTo>
                <a:lnTo>
                  <a:pt x="3671285" y="2973387"/>
                </a:lnTo>
                <a:lnTo>
                  <a:pt x="3656684" y="2979102"/>
                </a:lnTo>
                <a:lnTo>
                  <a:pt x="3656684" y="3080068"/>
                </a:lnTo>
                <a:lnTo>
                  <a:pt x="3665254" y="3075623"/>
                </a:lnTo>
                <a:lnTo>
                  <a:pt x="3674142" y="3070860"/>
                </a:lnTo>
                <a:lnTo>
                  <a:pt x="3682394" y="3066098"/>
                </a:lnTo>
                <a:lnTo>
                  <a:pt x="3690647" y="3061018"/>
                </a:lnTo>
                <a:lnTo>
                  <a:pt x="3698582" y="3055620"/>
                </a:lnTo>
                <a:lnTo>
                  <a:pt x="3705566" y="3050223"/>
                </a:lnTo>
                <a:lnTo>
                  <a:pt x="3711914" y="3044825"/>
                </a:lnTo>
                <a:lnTo>
                  <a:pt x="3717945" y="3040063"/>
                </a:lnTo>
                <a:lnTo>
                  <a:pt x="3717945" y="2951797"/>
                </a:lnTo>
                <a:close/>
                <a:moveTo>
                  <a:pt x="731996" y="2947987"/>
                </a:moveTo>
                <a:lnTo>
                  <a:pt x="755499" y="2948304"/>
                </a:lnTo>
                <a:lnTo>
                  <a:pt x="779003" y="2948939"/>
                </a:lnTo>
                <a:lnTo>
                  <a:pt x="801870" y="2949890"/>
                </a:lnTo>
                <a:lnTo>
                  <a:pt x="824103" y="2951476"/>
                </a:lnTo>
                <a:lnTo>
                  <a:pt x="846654" y="2953380"/>
                </a:lnTo>
                <a:lnTo>
                  <a:pt x="868569" y="2955283"/>
                </a:lnTo>
                <a:lnTo>
                  <a:pt x="889848" y="2958137"/>
                </a:lnTo>
                <a:lnTo>
                  <a:pt x="910493" y="2960992"/>
                </a:lnTo>
                <a:lnTo>
                  <a:pt x="930820" y="2964164"/>
                </a:lnTo>
                <a:lnTo>
                  <a:pt x="950512" y="2967970"/>
                </a:lnTo>
                <a:lnTo>
                  <a:pt x="969886" y="2971777"/>
                </a:lnTo>
                <a:lnTo>
                  <a:pt x="988308" y="2975900"/>
                </a:lnTo>
                <a:lnTo>
                  <a:pt x="1006411" y="2980658"/>
                </a:lnTo>
                <a:lnTo>
                  <a:pt x="1023880" y="2985416"/>
                </a:lnTo>
                <a:lnTo>
                  <a:pt x="1040396" y="2990491"/>
                </a:lnTo>
                <a:lnTo>
                  <a:pt x="1056594" y="2995883"/>
                </a:lnTo>
                <a:lnTo>
                  <a:pt x="1071521" y="3001593"/>
                </a:lnTo>
                <a:lnTo>
                  <a:pt x="1086131" y="3007302"/>
                </a:lnTo>
                <a:lnTo>
                  <a:pt x="1099471" y="3013646"/>
                </a:lnTo>
                <a:lnTo>
                  <a:pt x="1112493" y="3019990"/>
                </a:lnTo>
                <a:lnTo>
                  <a:pt x="1124562" y="3026651"/>
                </a:lnTo>
                <a:lnTo>
                  <a:pt x="1135678" y="3033629"/>
                </a:lnTo>
                <a:lnTo>
                  <a:pt x="1145842" y="3040925"/>
                </a:lnTo>
                <a:lnTo>
                  <a:pt x="1154735" y="3047903"/>
                </a:lnTo>
                <a:lnTo>
                  <a:pt x="1162993" y="3055515"/>
                </a:lnTo>
                <a:lnTo>
                  <a:pt x="1170298" y="3062811"/>
                </a:lnTo>
                <a:lnTo>
                  <a:pt x="1176650" y="3070741"/>
                </a:lnTo>
                <a:lnTo>
                  <a:pt x="1178873" y="3074864"/>
                </a:lnTo>
                <a:lnTo>
                  <a:pt x="1181732" y="3078670"/>
                </a:lnTo>
                <a:lnTo>
                  <a:pt x="1183638" y="3082794"/>
                </a:lnTo>
                <a:lnTo>
                  <a:pt x="1185543" y="3086600"/>
                </a:lnTo>
                <a:lnTo>
                  <a:pt x="1187131" y="3090406"/>
                </a:lnTo>
                <a:lnTo>
                  <a:pt x="1188402" y="3094847"/>
                </a:lnTo>
                <a:lnTo>
                  <a:pt x="1189672" y="3098653"/>
                </a:lnTo>
                <a:lnTo>
                  <a:pt x="1190307" y="3103094"/>
                </a:lnTo>
                <a:lnTo>
                  <a:pt x="1190625" y="3107535"/>
                </a:lnTo>
                <a:lnTo>
                  <a:pt x="1190625" y="3111341"/>
                </a:lnTo>
                <a:lnTo>
                  <a:pt x="1190625" y="3115782"/>
                </a:lnTo>
                <a:lnTo>
                  <a:pt x="1190307" y="3120223"/>
                </a:lnTo>
                <a:lnTo>
                  <a:pt x="1189672" y="3124029"/>
                </a:lnTo>
                <a:lnTo>
                  <a:pt x="1188402" y="3128470"/>
                </a:lnTo>
                <a:lnTo>
                  <a:pt x="1187131" y="3132276"/>
                </a:lnTo>
                <a:lnTo>
                  <a:pt x="1185543" y="3136399"/>
                </a:lnTo>
                <a:lnTo>
                  <a:pt x="1183638" y="3140523"/>
                </a:lnTo>
                <a:lnTo>
                  <a:pt x="1181732" y="3144646"/>
                </a:lnTo>
                <a:lnTo>
                  <a:pt x="1178873" y="3148453"/>
                </a:lnTo>
                <a:lnTo>
                  <a:pt x="1176650" y="3152259"/>
                </a:lnTo>
                <a:lnTo>
                  <a:pt x="1170298" y="3160189"/>
                </a:lnTo>
                <a:lnTo>
                  <a:pt x="1162993" y="3167801"/>
                </a:lnTo>
                <a:lnTo>
                  <a:pt x="1154735" y="3175414"/>
                </a:lnTo>
                <a:lnTo>
                  <a:pt x="1145842" y="3182392"/>
                </a:lnTo>
                <a:lnTo>
                  <a:pt x="1135678" y="3189370"/>
                </a:lnTo>
                <a:lnTo>
                  <a:pt x="1124562" y="3196031"/>
                </a:lnTo>
                <a:lnTo>
                  <a:pt x="1112493" y="3203010"/>
                </a:lnTo>
                <a:lnTo>
                  <a:pt x="1099471" y="3209671"/>
                </a:lnTo>
                <a:lnTo>
                  <a:pt x="1086131" y="3215380"/>
                </a:lnTo>
                <a:lnTo>
                  <a:pt x="1071521" y="3221407"/>
                </a:lnTo>
                <a:lnTo>
                  <a:pt x="1056594" y="3227433"/>
                </a:lnTo>
                <a:lnTo>
                  <a:pt x="1040396" y="3232509"/>
                </a:lnTo>
                <a:lnTo>
                  <a:pt x="1023880" y="3237584"/>
                </a:lnTo>
                <a:lnTo>
                  <a:pt x="1006411" y="3242659"/>
                </a:lnTo>
                <a:lnTo>
                  <a:pt x="988308" y="3247099"/>
                </a:lnTo>
                <a:lnTo>
                  <a:pt x="969886" y="3251223"/>
                </a:lnTo>
                <a:lnTo>
                  <a:pt x="950512" y="3255346"/>
                </a:lnTo>
                <a:lnTo>
                  <a:pt x="930820" y="3258835"/>
                </a:lnTo>
                <a:lnTo>
                  <a:pt x="910493" y="3262325"/>
                </a:lnTo>
                <a:lnTo>
                  <a:pt x="889848" y="3265179"/>
                </a:lnTo>
                <a:lnTo>
                  <a:pt x="868569" y="3268034"/>
                </a:lnTo>
                <a:lnTo>
                  <a:pt x="846654" y="3269937"/>
                </a:lnTo>
                <a:lnTo>
                  <a:pt x="824103" y="3271840"/>
                </a:lnTo>
                <a:lnTo>
                  <a:pt x="801870" y="3273426"/>
                </a:lnTo>
                <a:lnTo>
                  <a:pt x="779003" y="3274061"/>
                </a:lnTo>
                <a:lnTo>
                  <a:pt x="755499" y="3275012"/>
                </a:lnTo>
                <a:lnTo>
                  <a:pt x="731996" y="3275012"/>
                </a:lnTo>
                <a:lnTo>
                  <a:pt x="708176" y="3275012"/>
                </a:lnTo>
                <a:lnTo>
                  <a:pt x="684990" y="3274061"/>
                </a:lnTo>
                <a:lnTo>
                  <a:pt x="662122" y="3273426"/>
                </a:lnTo>
                <a:lnTo>
                  <a:pt x="639572" y="3271840"/>
                </a:lnTo>
                <a:lnTo>
                  <a:pt x="617022" y="3269937"/>
                </a:lnTo>
                <a:lnTo>
                  <a:pt x="595424" y="3268034"/>
                </a:lnTo>
                <a:lnTo>
                  <a:pt x="574144" y="3265179"/>
                </a:lnTo>
                <a:lnTo>
                  <a:pt x="553182" y="3262325"/>
                </a:lnTo>
                <a:lnTo>
                  <a:pt x="533173" y="3258835"/>
                </a:lnTo>
                <a:lnTo>
                  <a:pt x="513481" y="3255346"/>
                </a:lnTo>
                <a:lnTo>
                  <a:pt x="494107" y="3251223"/>
                </a:lnTo>
                <a:lnTo>
                  <a:pt x="475368" y="3247099"/>
                </a:lnTo>
                <a:lnTo>
                  <a:pt x="457264" y="3242659"/>
                </a:lnTo>
                <a:lnTo>
                  <a:pt x="439795" y="3237584"/>
                </a:lnTo>
                <a:lnTo>
                  <a:pt x="423280" y="3232509"/>
                </a:lnTo>
                <a:lnTo>
                  <a:pt x="407082" y="3227433"/>
                </a:lnTo>
                <a:lnTo>
                  <a:pt x="392154" y="3221407"/>
                </a:lnTo>
                <a:lnTo>
                  <a:pt x="377544" y="3215380"/>
                </a:lnTo>
                <a:lnTo>
                  <a:pt x="364204" y="3209671"/>
                </a:lnTo>
                <a:lnTo>
                  <a:pt x="351182" y="3203010"/>
                </a:lnTo>
                <a:lnTo>
                  <a:pt x="339431" y="3196031"/>
                </a:lnTo>
                <a:lnTo>
                  <a:pt x="328314" y="3189370"/>
                </a:lnTo>
                <a:lnTo>
                  <a:pt x="318151" y="3182392"/>
                </a:lnTo>
                <a:lnTo>
                  <a:pt x="308940" y="3175414"/>
                </a:lnTo>
                <a:lnTo>
                  <a:pt x="300682" y="3167801"/>
                </a:lnTo>
                <a:lnTo>
                  <a:pt x="293695" y="3160189"/>
                </a:lnTo>
                <a:lnTo>
                  <a:pt x="287343" y="3152259"/>
                </a:lnTo>
                <a:lnTo>
                  <a:pt x="284484" y="3148453"/>
                </a:lnTo>
                <a:lnTo>
                  <a:pt x="282261" y="3144646"/>
                </a:lnTo>
                <a:lnTo>
                  <a:pt x="280038" y="3140523"/>
                </a:lnTo>
                <a:lnTo>
                  <a:pt x="278132" y="3136399"/>
                </a:lnTo>
                <a:lnTo>
                  <a:pt x="276544" y="3132276"/>
                </a:lnTo>
                <a:lnTo>
                  <a:pt x="275274" y="3128470"/>
                </a:lnTo>
                <a:lnTo>
                  <a:pt x="274321" y="3124029"/>
                </a:lnTo>
                <a:lnTo>
                  <a:pt x="273368" y="3120223"/>
                </a:lnTo>
                <a:lnTo>
                  <a:pt x="273050" y="3115782"/>
                </a:lnTo>
                <a:lnTo>
                  <a:pt x="273050" y="3111341"/>
                </a:lnTo>
                <a:lnTo>
                  <a:pt x="273050" y="3107535"/>
                </a:lnTo>
                <a:lnTo>
                  <a:pt x="273368" y="3103094"/>
                </a:lnTo>
                <a:lnTo>
                  <a:pt x="274321" y="3098653"/>
                </a:lnTo>
                <a:lnTo>
                  <a:pt x="275274" y="3094847"/>
                </a:lnTo>
                <a:lnTo>
                  <a:pt x="276544" y="3090406"/>
                </a:lnTo>
                <a:lnTo>
                  <a:pt x="278132" y="3086600"/>
                </a:lnTo>
                <a:lnTo>
                  <a:pt x="280038" y="3082794"/>
                </a:lnTo>
                <a:lnTo>
                  <a:pt x="282261" y="3078670"/>
                </a:lnTo>
                <a:lnTo>
                  <a:pt x="284484" y="3074864"/>
                </a:lnTo>
                <a:lnTo>
                  <a:pt x="287343" y="3070741"/>
                </a:lnTo>
                <a:lnTo>
                  <a:pt x="293695" y="3062811"/>
                </a:lnTo>
                <a:lnTo>
                  <a:pt x="300682" y="3055515"/>
                </a:lnTo>
                <a:lnTo>
                  <a:pt x="308940" y="3047903"/>
                </a:lnTo>
                <a:lnTo>
                  <a:pt x="318151" y="3040925"/>
                </a:lnTo>
                <a:lnTo>
                  <a:pt x="328314" y="3033629"/>
                </a:lnTo>
                <a:lnTo>
                  <a:pt x="339431" y="3026651"/>
                </a:lnTo>
                <a:lnTo>
                  <a:pt x="351182" y="3019990"/>
                </a:lnTo>
                <a:lnTo>
                  <a:pt x="364204" y="3013646"/>
                </a:lnTo>
                <a:lnTo>
                  <a:pt x="377544" y="3007302"/>
                </a:lnTo>
                <a:lnTo>
                  <a:pt x="392154" y="3001593"/>
                </a:lnTo>
                <a:lnTo>
                  <a:pt x="407082" y="2995883"/>
                </a:lnTo>
                <a:lnTo>
                  <a:pt x="423280" y="2990491"/>
                </a:lnTo>
                <a:lnTo>
                  <a:pt x="439795" y="2985416"/>
                </a:lnTo>
                <a:lnTo>
                  <a:pt x="457264" y="2980658"/>
                </a:lnTo>
                <a:lnTo>
                  <a:pt x="475368" y="2975900"/>
                </a:lnTo>
                <a:lnTo>
                  <a:pt x="494107" y="2971777"/>
                </a:lnTo>
                <a:lnTo>
                  <a:pt x="513481" y="2967970"/>
                </a:lnTo>
                <a:lnTo>
                  <a:pt x="533173" y="2964164"/>
                </a:lnTo>
                <a:lnTo>
                  <a:pt x="553182" y="2960992"/>
                </a:lnTo>
                <a:lnTo>
                  <a:pt x="574144" y="2958137"/>
                </a:lnTo>
                <a:lnTo>
                  <a:pt x="595424" y="2955283"/>
                </a:lnTo>
                <a:lnTo>
                  <a:pt x="617022" y="2953380"/>
                </a:lnTo>
                <a:lnTo>
                  <a:pt x="639572" y="2951476"/>
                </a:lnTo>
                <a:lnTo>
                  <a:pt x="662122" y="2949890"/>
                </a:lnTo>
                <a:lnTo>
                  <a:pt x="684990" y="2948939"/>
                </a:lnTo>
                <a:lnTo>
                  <a:pt x="708176" y="2948304"/>
                </a:lnTo>
                <a:lnTo>
                  <a:pt x="731996" y="2947987"/>
                </a:lnTo>
                <a:close/>
                <a:moveTo>
                  <a:pt x="2665715" y="2911157"/>
                </a:moveTo>
                <a:lnTo>
                  <a:pt x="2665715" y="3029585"/>
                </a:lnTo>
                <a:lnTo>
                  <a:pt x="2668254" y="3032125"/>
                </a:lnTo>
                <a:lnTo>
                  <a:pt x="2671429" y="3035300"/>
                </a:lnTo>
                <a:lnTo>
                  <a:pt x="2678729" y="3041650"/>
                </a:lnTo>
                <a:lnTo>
                  <a:pt x="2687934" y="3048635"/>
                </a:lnTo>
                <a:lnTo>
                  <a:pt x="2698726" y="3055938"/>
                </a:lnTo>
                <a:lnTo>
                  <a:pt x="2710153" y="3063240"/>
                </a:lnTo>
                <a:lnTo>
                  <a:pt x="2722215" y="3070225"/>
                </a:lnTo>
                <a:lnTo>
                  <a:pt x="2734594" y="3076258"/>
                </a:lnTo>
                <a:lnTo>
                  <a:pt x="2746656" y="3082290"/>
                </a:lnTo>
                <a:lnTo>
                  <a:pt x="2746656" y="2963227"/>
                </a:lnTo>
                <a:lnTo>
                  <a:pt x="2734594" y="2957195"/>
                </a:lnTo>
                <a:lnTo>
                  <a:pt x="2723167" y="2951480"/>
                </a:lnTo>
                <a:lnTo>
                  <a:pt x="2712058" y="2945130"/>
                </a:lnTo>
                <a:lnTo>
                  <a:pt x="2701583" y="2938462"/>
                </a:lnTo>
                <a:lnTo>
                  <a:pt x="2691743" y="2932112"/>
                </a:lnTo>
                <a:lnTo>
                  <a:pt x="2682538" y="2925445"/>
                </a:lnTo>
                <a:lnTo>
                  <a:pt x="2673650" y="2918142"/>
                </a:lnTo>
                <a:lnTo>
                  <a:pt x="2665715" y="2911157"/>
                </a:lnTo>
                <a:close/>
                <a:moveTo>
                  <a:pt x="1404938" y="2890837"/>
                </a:moveTo>
                <a:lnTo>
                  <a:pt x="1408115" y="2896532"/>
                </a:lnTo>
                <a:lnTo>
                  <a:pt x="1411928" y="2901593"/>
                </a:lnTo>
                <a:lnTo>
                  <a:pt x="1415740" y="2906655"/>
                </a:lnTo>
                <a:lnTo>
                  <a:pt x="1419552" y="2911716"/>
                </a:lnTo>
                <a:lnTo>
                  <a:pt x="1424000" y="2916778"/>
                </a:lnTo>
                <a:lnTo>
                  <a:pt x="1428447" y="2922156"/>
                </a:lnTo>
                <a:lnTo>
                  <a:pt x="1438296" y="2931963"/>
                </a:lnTo>
                <a:lnTo>
                  <a:pt x="1448780" y="2941453"/>
                </a:lnTo>
                <a:lnTo>
                  <a:pt x="1460852" y="2950311"/>
                </a:lnTo>
                <a:lnTo>
                  <a:pt x="1472924" y="2958852"/>
                </a:lnTo>
                <a:lnTo>
                  <a:pt x="1486267" y="2967394"/>
                </a:lnTo>
                <a:lnTo>
                  <a:pt x="1500563" y="2975619"/>
                </a:lnTo>
                <a:lnTo>
                  <a:pt x="1515494" y="2983211"/>
                </a:lnTo>
                <a:lnTo>
                  <a:pt x="1531061" y="2990487"/>
                </a:lnTo>
                <a:lnTo>
                  <a:pt x="1547263" y="2997763"/>
                </a:lnTo>
                <a:lnTo>
                  <a:pt x="1564101" y="3004723"/>
                </a:lnTo>
                <a:lnTo>
                  <a:pt x="1581574" y="3010734"/>
                </a:lnTo>
                <a:lnTo>
                  <a:pt x="1599682" y="3017061"/>
                </a:lnTo>
                <a:lnTo>
                  <a:pt x="1618108" y="3022755"/>
                </a:lnTo>
                <a:lnTo>
                  <a:pt x="1637170" y="3028133"/>
                </a:lnTo>
                <a:lnTo>
                  <a:pt x="1656866" y="3033195"/>
                </a:lnTo>
                <a:lnTo>
                  <a:pt x="1676881" y="3037940"/>
                </a:lnTo>
                <a:lnTo>
                  <a:pt x="1697213" y="3042369"/>
                </a:lnTo>
                <a:lnTo>
                  <a:pt x="1718180" y="3046481"/>
                </a:lnTo>
                <a:lnTo>
                  <a:pt x="1738830" y="3050277"/>
                </a:lnTo>
                <a:lnTo>
                  <a:pt x="1760116" y="3053757"/>
                </a:lnTo>
                <a:lnTo>
                  <a:pt x="1782036" y="3056604"/>
                </a:lnTo>
                <a:lnTo>
                  <a:pt x="1803639" y="3059135"/>
                </a:lnTo>
                <a:lnTo>
                  <a:pt x="1825877" y="3061666"/>
                </a:lnTo>
                <a:lnTo>
                  <a:pt x="1847798" y="3063564"/>
                </a:lnTo>
                <a:lnTo>
                  <a:pt x="1870036" y="3065146"/>
                </a:lnTo>
                <a:lnTo>
                  <a:pt x="1891957" y="3066411"/>
                </a:lnTo>
                <a:lnTo>
                  <a:pt x="1914513" y="3067360"/>
                </a:lnTo>
                <a:lnTo>
                  <a:pt x="1936751" y="3067993"/>
                </a:lnTo>
                <a:lnTo>
                  <a:pt x="1959307" y="3067993"/>
                </a:lnTo>
                <a:lnTo>
                  <a:pt x="1978051" y="3067993"/>
                </a:lnTo>
                <a:lnTo>
                  <a:pt x="1996794" y="3067360"/>
                </a:lnTo>
                <a:lnTo>
                  <a:pt x="2015538" y="3067044"/>
                </a:lnTo>
                <a:lnTo>
                  <a:pt x="2034599" y="3065779"/>
                </a:lnTo>
                <a:lnTo>
                  <a:pt x="2053025" y="3064830"/>
                </a:lnTo>
                <a:lnTo>
                  <a:pt x="2071769" y="3063564"/>
                </a:lnTo>
                <a:lnTo>
                  <a:pt x="2090513" y="3061982"/>
                </a:lnTo>
                <a:lnTo>
                  <a:pt x="2108621" y="3060084"/>
                </a:lnTo>
                <a:lnTo>
                  <a:pt x="2127365" y="3058186"/>
                </a:lnTo>
                <a:lnTo>
                  <a:pt x="2145473" y="3055655"/>
                </a:lnTo>
                <a:lnTo>
                  <a:pt x="2163581" y="3052808"/>
                </a:lnTo>
                <a:lnTo>
                  <a:pt x="2181372" y="3050277"/>
                </a:lnTo>
                <a:lnTo>
                  <a:pt x="2199163" y="3047114"/>
                </a:lnTo>
                <a:lnTo>
                  <a:pt x="2216318" y="3043950"/>
                </a:lnTo>
                <a:lnTo>
                  <a:pt x="2233473" y="3040471"/>
                </a:lnTo>
                <a:lnTo>
                  <a:pt x="2250311" y="3036358"/>
                </a:lnTo>
                <a:lnTo>
                  <a:pt x="2266830" y="3032562"/>
                </a:lnTo>
                <a:lnTo>
                  <a:pt x="2283668" y="3028133"/>
                </a:lnTo>
                <a:lnTo>
                  <a:pt x="2299235" y="3023704"/>
                </a:lnTo>
                <a:lnTo>
                  <a:pt x="2315119" y="3018642"/>
                </a:lnTo>
                <a:lnTo>
                  <a:pt x="2330051" y="3013897"/>
                </a:lnTo>
                <a:lnTo>
                  <a:pt x="2344982" y="3008519"/>
                </a:lnTo>
                <a:lnTo>
                  <a:pt x="2359278" y="3003141"/>
                </a:lnTo>
                <a:lnTo>
                  <a:pt x="2373574" y="2997447"/>
                </a:lnTo>
                <a:lnTo>
                  <a:pt x="2386917" y="2991753"/>
                </a:lnTo>
                <a:lnTo>
                  <a:pt x="2399942" y="2985426"/>
                </a:lnTo>
                <a:lnTo>
                  <a:pt x="2412650" y="2979099"/>
                </a:lnTo>
                <a:lnTo>
                  <a:pt x="2424722" y="2972455"/>
                </a:lnTo>
                <a:lnTo>
                  <a:pt x="2436159" y="2965179"/>
                </a:lnTo>
                <a:lnTo>
                  <a:pt x="2446961" y="2958220"/>
                </a:lnTo>
                <a:lnTo>
                  <a:pt x="2457444" y="2950627"/>
                </a:lnTo>
                <a:lnTo>
                  <a:pt x="2466975" y="2943351"/>
                </a:lnTo>
                <a:lnTo>
                  <a:pt x="2466975" y="3039838"/>
                </a:lnTo>
                <a:lnTo>
                  <a:pt x="2466657" y="3040471"/>
                </a:lnTo>
                <a:lnTo>
                  <a:pt x="2466340" y="3048063"/>
                </a:lnTo>
                <a:lnTo>
                  <a:pt x="2466022" y="3052808"/>
                </a:lnTo>
                <a:lnTo>
                  <a:pt x="2464751" y="3058186"/>
                </a:lnTo>
                <a:lnTo>
                  <a:pt x="2463480" y="3062615"/>
                </a:lnTo>
                <a:lnTo>
                  <a:pt x="2461892" y="3067993"/>
                </a:lnTo>
                <a:lnTo>
                  <a:pt x="2459986" y="3072422"/>
                </a:lnTo>
                <a:lnTo>
                  <a:pt x="2457444" y="3077167"/>
                </a:lnTo>
                <a:lnTo>
                  <a:pt x="2455220" y="3081912"/>
                </a:lnTo>
                <a:lnTo>
                  <a:pt x="2452361" y="3086658"/>
                </a:lnTo>
                <a:lnTo>
                  <a:pt x="2449184" y="3091403"/>
                </a:lnTo>
                <a:lnTo>
                  <a:pt x="2445690" y="3096148"/>
                </a:lnTo>
                <a:lnTo>
                  <a:pt x="2441878" y="3100893"/>
                </a:lnTo>
                <a:lnTo>
                  <a:pt x="2437748" y="3105322"/>
                </a:lnTo>
                <a:lnTo>
                  <a:pt x="2429170" y="3114180"/>
                </a:lnTo>
                <a:lnTo>
                  <a:pt x="2419322" y="3123038"/>
                </a:lnTo>
                <a:lnTo>
                  <a:pt x="2408202" y="3131579"/>
                </a:lnTo>
                <a:lnTo>
                  <a:pt x="2396130" y="3139804"/>
                </a:lnTo>
                <a:lnTo>
                  <a:pt x="2383423" y="3147713"/>
                </a:lnTo>
                <a:lnTo>
                  <a:pt x="2369127" y="3155622"/>
                </a:lnTo>
                <a:lnTo>
                  <a:pt x="2354195" y="3162898"/>
                </a:lnTo>
                <a:lnTo>
                  <a:pt x="2338311" y="3170490"/>
                </a:lnTo>
                <a:lnTo>
                  <a:pt x="2321791" y="3177134"/>
                </a:lnTo>
                <a:lnTo>
                  <a:pt x="2304636" y="3183777"/>
                </a:lnTo>
                <a:lnTo>
                  <a:pt x="2285892" y="3190104"/>
                </a:lnTo>
                <a:lnTo>
                  <a:pt x="2266830" y="3196431"/>
                </a:lnTo>
                <a:lnTo>
                  <a:pt x="2247134" y="3201809"/>
                </a:lnTo>
                <a:lnTo>
                  <a:pt x="2226802" y="3207503"/>
                </a:lnTo>
                <a:lnTo>
                  <a:pt x="2205516" y="3212248"/>
                </a:lnTo>
                <a:lnTo>
                  <a:pt x="2183278" y="3216677"/>
                </a:lnTo>
                <a:lnTo>
                  <a:pt x="2160722" y="3221106"/>
                </a:lnTo>
                <a:lnTo>
                  <a:pt x="2137848" y="3224586"/>
                </a:lnTo>
                <a:lnTo>
                  <a:pt x="2114340" y="3228382"/>
                </a:lnTo>
                <a:lnTo>
                  <a:pt x="2089877" y="3231229"/>
                </a:lnTo>
                <a:lnTo>
                  <a:pt x="2065415" y="3233760"/>
                </a:lnTo>
                <a:lnTo>
                  <a:pt x="2040000" y="3235975"/>
                </a:lnTo>
                <a:lnTo>
                  <a:pt x="2014267" y="3237556"/>
                </a:lnTo>
                <a:lnTo>
                  <a:pt x="1988217" y="3238822"/>
                </a:lnTo>
                <a:lnTo>
                  <a:pt x="1962166" y="3239771"/>
                </a:lnTo>
                <a:lnTo>
                  <a:pt x="1935480" y="3240087"/>
                </a:lnTo>
                <a:lnTo>
                  <a:pt x="1908159" y="3239771"/>
                </a:lnTo>
                <a:lnTo>
                  <a:pt x="1881155" y="3238822"/>
                </a:lnTo>
                <a:lnTo>
                  <a:pt x="1854469" y="3237556"/>
                </a:lnTo>
                <a:lnTo>
                  <a:pt x="1828419" y="3235658"/>
                </a:lnTo>
                <a:lnTo>
                  <a:pt x="1803004" y="3233760"/>
                </a:lnTo>
                <a:lnTo>
                  <a:pt x="1777588" y="3230913"/>
                </a:lnTo>
                <a:lnTo>
                  <a:pt x="1752809" y="3227750"/>
                </a:lnTo>
                <a:lnTo>
                  <a:pt x="1728664" y="3224270"/>
                </a:lnTo>
                <a:lnTo>
                  <a:pt x="1705155" y="3220474"/>
                </a:lnTo>
                <a:lnTo>
                  <a:pt x="1682282" y="3215728"/>
                </a:lnTo>
                <a:lnTo>
                  <a:pt x="1660043" y="3210983"/>
                </a:lnTo>
                <a:lnTo>
                  <a:pt x="1638440" y="3205921"/>
                </a:lnTo>
                <a:lnTo>
                  <a:pt x="1617791" y="3200227"/>
                </a:lnTo>
                <a:lnTo>
                  <a:pt x="1597776" y="3194533"/>
                </a:lnTo>
                <a:lnTo>
                  <a:pt x="1578397" y="3188206"/>
                </a:lnTo>
                <a:lnTo>
                  <a:pt x="1559653" y="3181563"/>
                </a:lnTo>
                <a:lnTo>
                  <a:pt x="1542498" y="3174287"/>
                </a:lnTo>
                <a:lnTo>
                  <a:pt x="1525343" y="3167327"/>
                </a:lnTo>
                <a:lnTo>
                  <a:pt x="1509776" y="3159734"/>
                </a:lnTo>
                <a:lnTo>
                  <a:pt x="1495162" y="3151826"/>
                </a:lnTo>
                <a:lnTo>
                  <a:pt x="1481184" y="3143601"/>
                </a:lnTo>
                <a:lnTo>
                  <a:pt x="1468159" y="3135376"/>
                </a:lnTo>
                <a:lnTo>
                  <a:pt x="1456404" y="3126834"/>
                </a:lnTo>
                <a:lnTo>
                  <a:pt x="1445603" y="3117660"/>
                </a:lnTo>
                <a:lnTo>
                  <a:pt x="1440837" y="3113547"/>
                </a:lnTo>
                <a:lnTo>
                  <a:pt x="1436390" y="3108802"/>
                </a:lnTo>
                <a:lnTo>
                  <a:pt x="1431942" y="3104373"/>
                </a:lnTo>
                <a:lnTo>
                  <a:pt x="1428130" y="3099628"/>
                </a:lnTo>
                <a:lnTo>
                  <a:pt x="1424318" y="3094883"/>
                </a:lnTo>
                <a:lnTo>
                  <a:pt x="1420823" y="3090138"/>
                </a:lnTo>
                <a:lnTo>
                  <a:pt x="1417646" y="3085392"/>
                </a:lnTo>
                <a:lnTo>
                  <a:pt x="1415105" y="3080331"/>
                </a:lnTo>
                <a:lnTo>
                  <a:pt x="1412563" y="3075585"/>
                </a:lnTo>
                <a:lnTo>
                  <a:pt x="1410339" y="3070524"/>
                </a:lnTo>
                <a:lnTo>
                  <a:pt x="1408115" y="3065779"/>
                </a:lnTo>
                <a:lnTo>
                  <a:pt x="1407162" y="3060717"/>
                </a:lnTo>
                <a:lnTo>
                  <a:pt x="1405892" y="3055655"/>
                </a:lnTo>
                <a:lnTo>
                  <a:pt x="1404621" y="3050594"/>
                </a:lnTo>
                <a:lnTo>
                  <a:pt x="1404303" y="3045532"/>
                </a:lnTo>
                <a:lnTo>
                  <a:pt x="1404303" y="3040471"/>
                </a:lnTo>
                <a:lnTo>
                  <a:pt x="1403350" y="3040471"/>
                </a:lnTo>
                <a:lnTo>
                  <a:pt x="1403350" y="2909186"/>
                </a:lnTo>
                <a:lnTo>
                  <a:pt x="1403350" y="2905389"/>
                </a:lnTo>
                <a:lnTo>
                  <a:pt x="1403985" y="2898113"/>
                </a:lnTo>
                <a:lnTo>
                  <a:pt x="1404938" y="2890837"/>
                </a:lnTo>
                <a:close/>
                <a:moveTo>
                  <a:pt x="2609850" y="2805112"/>
                </a:moveTo>
                <a:lnTo>
                  <a:pt x="2613342" y="2810827"/>
                </a:lnTo>
                <a:lnTo>
                  <a:pt x="2617468" y="2816860"/>
                </a:lnTo>
                <a:lnTo>
                  <a:pt x="2621594" y="2822257"/>
                </a:lnTo>
                <a:lnTo>
                  <a:pt x="2626038" y="2828290"/>
                </a:lnTo>
                <a:lnTo>
                  <a:pt x="2631117" y="2833687"/>
                </a:lnTo>
                <a:lnTo>
                  <a:pt x="2635878" y="2839402"/>
                </a:lnTo>
                <a:lnTo>
                  <a:pt x="2641274" y="2844800"/>
                </a:lnTo>
                <a:lnTo>
                  <a:pt x="2646988" y="2850515"/>
                </a:lnTo>
                <a:lnTo>
                  <a:pt x="2658732" y="2860675"/>
                </a:lnTo>
                <a:lnTo>
                  <a:pt x="2671746" y="2870835"/>
                </a:lnTo>
                <a:lnTo>
                  <a:pt x="2685712" y="2880677"/>
                </a:lnTo>
                <a:lnTo>
                  <a:pt x="2700631" y="2889885"/>
                </a:lnTo>
                <a:lnTo>
                  <a:pt x="2715867" y="2898775"/>
                </a:lnTo>
                <a:lnTo>
                  <a:pt x="2732372" y="2907665"/>
                </a:lnTo>
                <a:lnTo>
                  <a:pt x="2749830" y="2915920"/>
                </a:lnTo>
                <a:lnTo>
                  <a:pt x="2767923" y="2923857"/>
                </a:lnTo>
                <a:lnTo>
                  <a:pt x="2786650" y="2931160"/>
                </a:lnTo>
                <a:lnTo>
                  <a:pt x="2805695" y="2938780"/>
                </a:lnTo>
                <a:lnTo>
                  <a:pt x="2826009" y="2945447"/>
                </a:lnTo>
                <a:lnTo>
                  <a:pt x="2846959" y="2951797"/>
                </a:lnTo>
                <a:lnTo>
                  <a:pt x="2867591" y="2957512"/>
                </a:lnTo>
                <a:lnTo>
                  <a:pt x="2889492" y="2963545"/>
                </a:lnTo>
                <a:lnTo>
                  <a:pt x="2912029" y="2968625"/>
                </a:lnTo>
                <a:lnTo>
                  <a:pt x="2934248" y="2973705"/>
                </a:lnTo>
                <a:lnTo>
                  <a:pt x="2957102" y="2978150"/>
                </a:lnTo>
                <a:lnTo>
                  <a:pt x="2980908" y="2982595"/>
                </a:lnTo>
                <a:lnTo>
                  <a:pt x="3004396" y="2986087"/>
                </a:lnTo>
                <a:lnTo>
                  <a:pt x="3028203" y="2989580"/>
                </a:lnTo>
                <a:lnTo>
                  <a:pt x="3052644" y="2992437"/>
                </a:lnTo>
                <a:lnTo>
                  <a:pt x="3077084" y="2994977"/>
                </a:lnTo>
                <a:lnTo>
                  <a:pt x="3101525" y="2997200"/>
                </a:lnTo>
                <a:lnTo>
                  <a:pt x="3125966" y="2999105"/>
                </a:lnTo>
                <a:lnTo>
                  <a:pt x="3150725" y="3000375"/>
                </a:lnTo>
                <a:lnTo>
                  <a:pt x="3175800" y="3001327"/>
                </a:lnTo>
                <a:lnTo>
                  <a:pt x="3200559" y="3001962"/>
                </a:lnTo>
                <a:lnTo>
                  <a:pt x="3225317" y="3002280"/>
                </a:lnTo>
                <a:lnTo>
                  <a:pt x="3246266" y="3002280"/>
                </a:lnTo>
                <a:lnTo>
                  <a:pt x="3267216" y="3001962"/>
                </a:lnTo>
                <a:lnTo>
                  <a:pt x="3288165" y="3001010"/>
                </a:lnTo>
                <a:lnTo>
                  <a:pt x="3308797" y="2999740"/>
                </a:lnTo>
                <a:lnTo>
                  <a:pt x="3329429" y="2998787"/>
                </a:lnTo>
                <a:lnTo>
                  <a:pt x="3350378" y="2997200"/>
                </a:lnTo>
                <a:lnTo>
                  <a:pt x="3371010" y="2995612"/>
                </a:lnTo>
                <a:lnTo>
                  <a:pt x="3391325" y="2993707"/>
                </a:lnTo>
                <a:lnTo>
                  <a:pt x="3411957" y="2991167"/>
                </a:lnTo>
                <a:lnTo>
                  <a:pt x="3431954" y="2988310"/>
                </a:lnTo>
                <a:lnTo>
                  <a:pt x="3451951" y="2985770"/>
                </a:lnTo>
                <a:lnTo>
                  <a:pt x="3471948" y="2982595"/>
                </a:lnTo>
                <a:lnTo>
                  <a:pt x="3491628" y="2979102"/>
                </a:lnTo>
                <a:lnTo>
                  <a:pt x="3510990" y="2975292"/>
                </a:lnTo>
                <a:lnTo>
                  <a:pt x="3530035" y="2971482"/>
                </a:lnTo>
                <a:lnTo>
                  <a:pt x="3548763" y="2967037"/>
                </a:lnTo>
                <a:lnTo>
                  <a:pt x="3567173" y="2962275"/>
                </a:lnTo>
                <a:lnTo>
                  <a:pt x="3585265" y="2957512"/>
                </a:lnTo>
                <a:lnTo>
                  <a:pt x="3603041" y="2953067"/>
                </a:lnTo>
                <a:lnTo>
                  <a:pt x="3620498" y="2947352"/>
                </a:lnTo>
                <a:lnTo>
                  <a:pt x="3637004" y="2941955"/>
                </a:lnTo>
                <a:lnTo>
                  <a:pt x="3653510" y="2935922"/>
                </a:lnTo>
                <a:lnTo>
                  <a:pt x="3669698" y="2929890"/>
                </a:lnTo>
                <a:lnTo>
                  <a:pt x="3685251" y="2923857"/>
                </a:lnTo>
                <a:lnTo>
                  <a:pt x="3700170" y="2916872"/>
                </a:lnTo>
                <a:lnTo>
                  <a:pt x="3714770" y="2909887"/>
                </a:lnTo>
                <a:lnTo>
                  <a:pt x="3728419" y="2902902"/>
                </a:lnTo>
                <a:lnTo>
                  <a:pt x="3741751" y="2895282"/>
                </a:lnTo>
                <a:lnTo>
                  <a:pt x="3754765" y="2887980"/>
                </a:lnTo>
                <a:lnTo>
                  <a:pt x="3767144" y="2880042"/>
                </a:lnTo>
                <a:lnTo>
                  <a:pt x="3778571" y="2871787"/>
                </a:lnTo>
                <a:lnTo>
                  <a:pt x="3789363" y="2863532"/>
                </a:lnTo>
                <a:lnTo>
                  <a:pt x="3789363" y="2971165"/>
                </a:lnTo>
                <a:lnTo>
                  <a:pt x="3788728" y="2971482"/>
                </a:lnTo>
                <a:lnTo>
                  <a:pt x="3788728" y="2975927"/>
                </a:lnTo>
                <a:lnTo>
                  <a:pt x="3788411" y="2980055"/>
                </a:lnTo>
                <a:lnTo>
                  <a:pt x="3787776" y="2985770"/>
                </a:lnTo>
                <a:lnTo>
                  <a:pt x="3786506" y="2991167"/>
                </a:lnTo>
                <a:lnTo>
                  <a:pt x="3785237" y="2996247"/>
                </a:lnTo>
                <a:lnTo>
                  <a:pt x="3783332" y="3001962"/>
                </a:lnTo>
                <a:lnTo>
                  <a:pt x="3781428" y="3007360"/>
                </a:lnTo>
                <a:lnTo>
                  <a:pt x="3778571" y="3012758"/>
                </a:lnTo>
                <a:lnTo>
                  <a:pt x="3775714" y="3018155"/>
                </a:lnTo>
                <a:lnTo>
                  <a:pt x="3772540" y="3023235"/>
                </a:lnTo>
                <a:lnTo>
                  <a:pt x="3769048" y="3028633"/>
                </a:lnTo>
                <a:lnTo>
                  <a:pt x="3765557" y="3033713"/>
                </a:lnTo>
                <a:lnTo>
                  <a:pt x="3761113" y="3038793"/>
                </a:lnTo>
                <a:lnTo>
                  <a:pt x="3756987" y="3043555"/>
                </a:lnTo>
                <a:lnTo>
                  <a:pt x="3752226" y="3048635"/>
                </a:lnTo>
                <a:lnTo>
                  <a:pt x="3747147" y="3054033"/>
                </a:lnTo>
                <a:lnTo>
                  <a:pt x="3741433" y="3058795"/>
                </a:lnTo>
                <a:lnTo>
                  <a:pt x="3736037" y="3063240"/>
                </a:lnTo>
                <a:lnTo>
                  <a:pt x="3723658" y="3072765"/>
                </a:lnTo>
                <a:lnTo>
                  <a:pt x="3710327" y="3082290"/>
                </a:lnTo>
                <a:lnTo>
                  <a:pt x="3696043" y="3090863"/>
                </a:lnTo>
                <a:lnTo>
                  <a:pt x="3680490" y="3099753"/>
                </a:lnTo>
                <a:lnTo>
                  <a:pt x="3663667" y="3108325"/>
                </a:lnTo>
                <a:lnTo>
                  <a:pt x="3646526" y="3116263"/>
                </a:lnTo>
                <a:lnTo>
                  <a:pt x="3627799" y="3124200"/>
                </a:lnTo>
                <a:lnTo>
                  <a:pt x="3608754" y="3131503"/>
                </a:lnTo>
                <a:lnTo>
                  <a:pt x="3588122" y="3138170"/>
                </a:lnTo>
                <a:lnTo>
                  <a:pt x="3566855" y="3145155"/>
                </a:lnTo>
                <a:lnTo>
                  <a:pt x="3544636" y="3151188"/>
                </a:lnTo>
                <a:lnTo>
                  <a:pt x="3522417" y="3157538"/>
                </a:lnTo>
                <a:lnTo>
                  <a:pt x="3498611" y="3163253"/>
                </a:lnTo>
                <a:lnTo>
                  <a:pt x="3474170" y="3168333"/>
                </a:lnTo>
                <a:lnTo>
                  <a:pt x="3449412" y="3172778"/>
                </a:lnTo>
                <a:lnTo>
                  <a:pt x="3423701" y="3176905"/>
                </a:lnTo>
                <a:lnTo>
                  <a:pt x="3397356" y="3181033"/>
                </a:lnTo>
                <a:lnTo>
                  <a:pt x="3370376" y="3184208"/>
                </a:lnTo>
                <a:lnTo>
                  <a:pt x="3343395" y="3187383"/>
                </a:lnTo>
                <a:lnTo>
                  <a:pt x="3315146" y="3189605"/>
                </a:lnTo>
                <a:lnTo>
                  <a:pt x="3286896" y="3191193"/>
                </a:lnTo>
                <a:lnTo>
                  <a:pt x="3258011" y="3192780"/>
                </a:lnTo>
                <a:lnTo>
                  <a:pt x="3228491" y="3193415"/>
                </a:lnTo>
                <a:lnTo>
                  <a:pt x="3198972" y="3194050"/>
                </a:lnTo>
                <a:lnTo>
                  <a:pt x="3168500" y="3193415"/>
                </a:lnTo>
                <a:lnTo>
                  <a:pt x="3138663" y="3192780"/>
                </a:lnTo>
                <a:lnTo>
                  <a:pt x="3109143" y="3191193"/>
                </a:lnTo>
                <a:lnTo>
                  <a:pt x="3080259" y="3189288"/>
                </a:lnTo>
                <a:lnTo>
                  <a:pt x="3051374" y="3186748"/>
                </a:lnTo>
                <a:lnTo>
                  <a:pt x="3023441" y="3183573"/>
                </a:lnTo>
                <a:lnTo>
                  <a:pt x="2996144" y="3180080"/>
                </a:lnTo>
                <a:lnTo>
                  <a:pt x="2969481" y="3176270"/>
                </a:lnTo>
                <a:lnTo>
                  <a:pt x="2943453" y="3171825"/>
                </a:lnTo>
                <a:lnTo>
                  <a:pt x="2917742" y="3167063"/>
                </a:lnTo>
                <a:lnTo>
                  <a:pt x="2892984" y="3161665"/>
                </a:lnTo>
                <a:lnTo>
                  <a:pt x="2869178" y="3155633"/>
                </a:lnTo>
                <a:lnTo>
                  <a:pt x="2846007" y="3149918"/>
                </a:lnTo>
                <a:lnTo>
                  <a:pt x="2823470" y="3142933"/>
                </a:lnTo>
                <a:lnTo>
                  <a:pt x="2802203" y="3135948"/>
                </a:lnTo>
                <a:lnTo>
                  <a:pt x="2781889" y="3128328"/>
                </a:lnTo>
                <a:lnTo>
                  <a:pt x="2762527" y="3121025"/>
                </a:lnTo>
                <a:lnTo>
                  <a:pt x="2743799" y="3112770"/>
                </a:lnTo>
                <a:lnTo>
                  <a:pt x="2726024" y="3104515"/>
                </a:lnTo>
                <a:lnTo>
                  <a:pt x="2709518" y="3095625"/>
                </a:lnTo>
                <a:lnTo>
                  <a:pt x="2694600" y="3086735"/>
                </a:lnTo>
                <a:lnTo>
                  <a:pt x="2679999" y="3077210"/>
                </a:lnTo>
                <a:lnTo>
                  <a:pt x="2666985" y="3067685"/>
                </a:lnTo>
                <a:lnTo>
                  <a:pt x="2660954" y="3062923"/>
                </a:lnTo>
                <a:lnTo>
                  <a:pt x="2655240" y="3057843"/>
                </a:lnTo>
                <a:lnTo>
                  <a:pt x="2650162" y="3052763"/>
                </a:lnTo>
                <a:lnTo>
                  <a:pt x="2645083" y="3048000"/>
                </a:lnTo>
                <a:lnTo>
                  <a:pt x="2639687" y="3042603"/>
                </a:lnTo>
                <a:lnTo>
                  <a:pt x="2635561" y="3037205"/>
                </a:lnTo>
                <a:lnTo>
                  <a:pt x="2631434" y="3032125"/>
                </a:lnTo>
                <a:lnTo>
                  <a:pt x="2627625" y="3027045"/>
                </a:lnTo>
                <a:lnTo>
                  <a:pt x="2624134" y="3021648"/>
                </a:lnTo>
                <a:lnTo>
                  <a:pt x="2620960" y="3015933"/>
                </a:lnTo>
                <a:lnTo>
                  <a:pt x="2618103" y="3010535"/>
                </a:lnTo>
                <a:lnTo>
                  <a:pt x="2615881" y="3005137"/>
                </a:lnTo>
                <a:lnTo>
                  <a:pt x="2613659" y="2999422"/>
                </a:lnTo>
                <a:lnTo>
                  <a:pt x="2612072" y="2994025"/>
                </a:lnTo>
                <a:lnTo>
                  <a:pt x="2610485" y="2988310"/>
                </a:lnTo>
                <a:lnTo>
                  <a:pt x="2609850" y="2982912"/>
                </a:lnTo>
                <a:lnTo>
                  <a:pt x="2609215" y="2976880"/>
                </a:lnTo>
                <a:lnTo>
                  <a:pt x="2609215" y="2971482"/>
                </a:lnTo>
                <a:lnTo>
                  <a:pt x="2608580" y="2971482"/>
                </a:lnTo>
                <a:lnTo>
                  <a:pt x="2608580" y="2825115"/>
                </a:lnTo>
                <a:lnTo>
                  <a:pt x="2608263" y="2821305"/>
                </a:lnTo>
                <a:lnTo>
                  <a:pt x="2608580" y="2812732"/>
                </a:lnTo>
                <a:lnTo>
                  <a:pt x="2609850" y="2805112"/>
                </a:lnTo>
                <a:close/>
                <a:moveTo>
                  <a:pt x="3151360" y="2793804"/>
                </a:moveTo>
                <a:lnTo>
                  <a:pt x="3151360" y="2908645"/>
                </a:lnTo>
                <a:lnTo>
                  <a:pt x="3174848" y="2908962"/>
                </a:lnTo>
                <a:lnTo>
                  <a:pt x="3198972" y="2909280"/>
                </a:lnTo>
                <a:lnTo>
                  <a:pt x="3231983" y="2908962"/>
                </a:lnTo>
                <a:lnTo>
                  <a:pt x="3231983" y="2794121"/>
                </a:lnTo>
                <a:lnTo>
                  <a:pt x="3198972" y="2794755"/>
                </a:lnTo>
                <a:lnTo>
                  <a:pt x="3174848" y="2794121"/>
                </a:lnTo>
                <a:lnTo>
                  <a:pt x="3151360" y="2793804"/>
                </a:lnTo>
                <a:close/>
                <a:moveTo>
                  <a:pt x="2989478" y="2779528"/>
                </a:moveTo>
                <a:lnTo>
                  <a:pt x="2989478" y="2894687"/>
                </a:lnTo>
                <a:lnTo>
                  <a:pt x="3009158" y="2897542"/>
                </a:lnTo>
                <a:lnTo>
                  <a:pt x="3029472" y="2899762"/>
                </a:lnTo>
                <a:lnTo>
                  <a:pt x="3049469" y="2902300"/>
                </a:lnTo>
                <a:lnTo>
                  <a:pt x="3070419" y="2903887"/>
                </a:lnTo>
                <a:lnTo>
                  <a:pt x="3070419" y="2789045"/>
                </a:lnTo>
                <a:lnTo>
                  <a:pt x="3049469" y="2787142"/>
                </a:lnTo>
                <a:lnTo>
                  <a:pt x="3029472" y="2784921"/>
                </a:lnTo>
                <a:lnTo>
                  <a:pt x="3009158" y="2782383"/>
                </a:lnTo>
                <a:lnTo>
                  <a:pt x="2989478" y="2779528"/>
                </a:lnTo>
                <a:close/>
                <a:moveTo>
                  <a:pt x="2827597" y="2743045"/>
                </a:moveTo>
                <a:lnTo>
                  <a:pt x="2827597" y="2859790"/>
                </a:lnTo>
                <a:lnTo>
                  <a:pt x="2846959" y="2865500"/>
                </a:lnTo>
                <a:lnTo>
                  <a:pt x="2866956" y="2870576"/>
                </a:lnTo>
                <a:lnTo>
                  <a:pt x="2887588" y="2875969"/>
                </a:lnTo>
                <a:lnTo>
                  <a:pt x="2908220" y="2880411"/>
                </a:lnTo>
                <a:lnTo>
                  <a:pt x="2908220" y="2764618"/>
                </a:lnTo>
                <a:lnTo>
                  <a:pt x="2887588" y="2759542"/>
                </a:lnTo>
                <a:lnTo>
                  <a:pt x="2866956" y="2754466"/>
                </a:lnTo>
                <a:lnTo>
                  <a:pt x="2846959" y="2748755"/>
                </a:lnTo>
                <a:lnTo>
                  <a:pt x="2827597" y="2743045"/>
                </a:lnTo>
                <a:close/>
                <a:moveTo>
                  <a:pt x="1998663" y="2711450"/>
                </a:moveTo>
                <a:lnTo>
                  <a:pt x="2032589" y="2718179"/>
                </a:lnTo>
                <a:lnTo>
                  <a:pt x="2039311" y="2719781"/>
                </a:lnTo>
                <a:lnTo>
                  <a:pt x="2045072" y="2721383"/>
                </a:lnTo>
                <a:lnTo>
                  <a:pt x="2050513" y="2723306"/>
                </a:lnTo>
                <a:lnTo>
                  <a:pt x="2054674" y="2725228"/>
                </a:lnTo>
                <a:lnTo>
                  <a:pt x="2058834" y="2727791"/>
                </a:lnTo>
                <a:lnTo>
                  <a:pt x="2062675" y="2730034"/>
                </a:lnTo>
                <a:lnTo>
                  <a:pt x="2069716" y="2735161"/>
                </a:lnTo>
                <a:lnTo>
                  <a:pt x="2072597" y="2738045"/>
                </a:lnTo>
                <a:lnTo>
                  <a:pt x="2074517" y="2740287"/>
                </a:lnTo>
                <a:lnTo>
                  <a:pt x="2076118" y="2742851"/>
                </a:lnTo>
                <a:lnTo>
                  <a:pt x="2077398" y="2745734"/>
                </a:lnTo>
                <a:lnTo>
                  <a:pt x="2078038" y="2747977"/>
                </a:lnTo>
                <a:lnTo>
                  <a:pt x="2078038" y="2750861"/>
                </a:lnTo>
                <a:lnTo>
                  <a:pt x="2077718" y="2753104"/>
                </a:lnTo>
                <a:lnTo>
                  <a:pt x="2077078" y="2755988"/>
                </a:lnTo>
                <a:lnTo>
                  <a:pt x="2075478" y="2758231"/>
                </a:lnTo>
                <a:lnTo>
                  <a:pt x="2073877" y="2760794"/>
                </a:lnTo>
                <a:lnTo>
                  <a:pt x="2071317" y="2763037"/>
                </a:lnTo>
                <a:lnTo>
                  <a:pt x="2068756" y="2764959"/>
                </a:lnTo>
                <a:lnTo>
                  <a:pt x="2065876" y="2767522"/>
                </a:lnTo>
                <a:lnTo>
                  <a:pt x="2062355" y="2769445"/>
                </a:lnTo>
                <a:lnTo>
                  <a:pt x="2058194" y="2771047"/>
                </a:lnTo>
                <a:lnTo>
                  <a:pt x="2054354" y="2772649"/>
                </a:lnTo>
                <a:lnTo>
                  <a:pt x="2048272" y="2774572"/>
                </a:lnTo>
                <a:lnTo>
                  <a:pt x="2041871" y="2776174"/>
                </a:lnTo>
                <a:lnTo>
                  <a:pt x="2035790" y="2777776"/>
                </a:lnTo>
                <a:lnTo>
                  <a:pt x="2028429" y="2779057"/>
                </a:lnTo>
                <a:lnTo>
                  <a:pt x="2014026" y="2780659"/>
                </a:lnTo>
                <a:lnTo>
                  <a:pt x="1998663" y="2781300"/>
                </a:lnTo>
                <a:lnTo>
                  <a:pt x="1998663" y="2711450"/>
                </a:lnTo>
                <a:close/>
                <a:moveTo>
                  <a:pt x="3717945" y="2699583"/>
                </a:moveTo>
                <a:lnTo>
                  <a:pt x="3711914" y="2703073"/>
                </a:lnTo>
                <a:lnTo>
                  <a:pt x="3704931" y="2707197"/>
                </a:lnTo>
                <a:lnTo>
                  <a:pt x="3696678" y="2710686"/>
                </a:lnTo>
                <a:lnTo>
                  <a:pt x="3688425" y="2714493"/>
                </a:lnTo>
                <a:lnTo>
                  <a:pt x="3671285" y="2721155"/>
                </a:lnTo>
                <a:lnTo>
                  <a:pt x="3656684" y="2726866"/>
                </a:lnTo>
                <a:lnTo>
                  <a:pt x="3656684" y="2827749"/>
                </a:lnTo>
                <a:lnTo>
                  <a:pt x="3665254" y="2823307"/>
                </a:lnTo>
                <a:lnTo>
                  <a:pt x="3674142" y="2818549"/>
                </a:lnTo>
                <a:lnTo>
                  <a:pt x="3682394" y="2813790"/>
                </a:lnTo>
                <a:lnTo>
                  <a:pt x="3690647" y="2808714"/>
                </a:lnTo>
                <a:lnTo>
                  <a:pt x="3698582" y="2803321"/>
                </a:lnTo>
                <a:lnTo>
                  <a:pt x="3705566" y="2798245"/>
                </a:lnTo>
                <a:lnTo>
                  <a:pt x="3711914" y="2792535"/>
                </a:lnTo>
                <a:lnTo>
                  <a:pt x="3717945" y="2787776"/>
                </a:lnTo>
                <a:lnTo>
                  <a:pt x="3717945" y="2699583"/>
                </a:lnTo>
                <a:close/>
                <a:moveTo>
                  <a:pt x="2490788" y="2694304"/>
                </a:moveTo>
                <a:lnTo>
                  <a:pt x="2490788" y="2826893"/>
                </a:lnTo>
                <a:lnTo>
                  <a:pt x="2490471" y="2827210"/>
                </a:lnTo>
                <a:lnTo>
                  <a:pt x="2489836" y="2835140"/>
                </a:lnTo>
                <a:lnTo>
                  <a:pt x="2489519" y="2839898"/>
                </a:lnTo>
                <a:lnTo>
                  <a:pt x="2488250" y="2844973"/>
                </a:lnTo>
                <a:lnTo>
                  <a:pt x="2487298" y="2849731"/>
                </a:lnTo>
                <a:lnTo>
                  <a:pt x="2485711" y="2854807"/>
                </a:lnTo>
                <a:lnTo>
                  <a:pt x="2483490" y="2859565"/>
                </a:lnTo>
                <a:lnTo>
                  <a:pt x="2481269" y="2864323"/>
                </a:lnTo>
                <a:lnTo>
                  <a:pt x="2479048" y="2869080"/>
                </a:lnTo>
                <a:lnTo>
                  <a:pt x="2475874" y="2873838"/>
                </a:lnTo>
                <a:lnTo>
                  <a:pt x="2472701" y="2878279"/>
                </a:lnTo>
                <a:lnTo>
                  <a:pt x="2469528" y="2883037"/>
                </a:lnTo>
                <a:lnTo>
                  <a:pt x="2465403" y="2887795"/>
                </a:lnTo>
                <a:lnTo>
                  <a:pt x="2461595" y="2892236"/>
                </a:lnTo>
                <a:lnTo>
                  <a:pt x="2453028" y="2901435"/>
                </a:lnTo>
                <a:lnTo>
                  <a:pt x="2443191" y="2909999"/>
                </a:lnTo>
                <a:lnTo>
                  <a:pt x="2432086" y="2918563"/>
                </a:lnTo>
                <a:lnTo>
                  <a:pt x="2419710" y="2926811"/>
                </a:lnTo>
                <a:lnTo>
                  <a:pt x="2406701" y="2934740"/>
                </a:lnTo>
                <a:lnTo>
                  <a:pt x="2393056" y="2942670"/>
                </a:lnTo>
                <a:lnTo>
                  <a:pt x="2378143" y="2950283"/>
                </a:lnTo>
                <a:lnTo>
                  <a:pt x="2362277" y="2957579"/>
                </a:lnTo>
                <a:lnTo>
                  <a:pt x="2345777" y="2964240"/>
                </a:lnTo>
                <a:lnTo>
                  <a:pt x="2328325" y="2970901"/>
                </a:lnTo>
                <a:lnTo>
                  <a:pt x="2309921" y="2977245"/>
                </a:lnTo>
                <a:lnTo>
                  <a:pt x="2290882" y="2983589"/>
                </a:lnTo>
                <a:lnTo>
                  <a:pt x="2270892" y="2989298"/>
                </a:lnTo>
                <a:lnTo>
                  <a:pt x="2250267" y="2994691"/>
                </a:lnTo>
                <a:lnTo>
                  <a:pt x="2229324" y="2999449"/>
                </a:lnTo>
                <a:lnTo>
                  <a:pt x="2207430" y="3004207"/>
                </a:lnTo>
                <a:lnTo>
                  <a:pt x="2184901" y="3008330"/>
                </a:lnTo>
                <a:lnTo>
                  <a:pt x="2162054" y="3012137"/>
                </a:lnTo>
                <a:lnTo>
                  <a:pt x="2138256" y="3015626"/>
                </a:lnTo>
                <a:lnTo>
                  <a:pt x="2113823" y="3018798"/>
                </a:lnTo>
                <a:lnTo>
                  <a:pt x="2089390" y="3021018"/>
                </a:lnTo>
                <a:lnTo>
                  <a:pt x="2064323" y="3023556"/>
                </a:lnTo>
                <a:lnTo>
                  <a:pt x="2038621" y="3025142"/>
                </a:lnTo>
                <a:lnTo>
                  <a:pt x="2012601" y="3026093"/>
                </a:lnTo>
                <a:lnTo>
                  <a:pt x="1986582" y="3027045"/>
                </a:lnTo>
                <a:lnTo>
                  <a:pt x="1959928" y="3027362"/>
                </a:lnTo>
                <a:lnTo>
                  <a:pt x="1932639" y="3027045"/>
                </a:lnTo>
                <a:lnTo>
                  <a:pt x="1905350" y="3026093"/>
                </a:lnTo>
                <a:lnTo>
                  <a:pt x="1879014" y="3025142"/>
                </a:lnTo>
                <a:lnTo>
                  <a:pt x="1852994" y="3022921"/>
                </a:lnTo>
                <a:lnTo>
                  <a:pt x="1827292" y="3021018"/>
                </a:lnTo>
                <a:lnTo>
                  <a:pt x="1802224" y="3018481"/>
                </a:lnTo>
                <a:lnTo>
                  <a:pt x="1777157" y="3015309"/>
                </a:lnTo>
                <a:lnTo>
                  <a:pt x="1753359" y="3011502"/>
                </a:lnTo>
                <a:lnTo>
                  <a:pt x="1729560" y="3007379"/>
                </a:lnTo>
                <a:lnTo>
                  <a:pt x="1706714" y="3002938"/>
                </a:lnTo>
                <a:lnTo>
                  <a:pt x="1684502" y="2998180"/>
                </a:lnTo>
                <a:lnTo>
                  <a:pt x="1662925" y="2993105"/>
                </a:lnTo>
                <a:lnTo>
                  <a:pt x="1641983" y="2987712"/>
                </a:lnTo>
                <a:lnTo>
                  <a:pt x="1622309" y="2981686"/>
                </a:lnTo>
                <a:lnTo>
                  <a:pt x="1602953" y="2975342"/>
                </a:lnTo>
                <a:lnTo>
                  <a:pt x="1584549" y="2968681"/>
                </a:lnTo>
                <a:lnTo>
                  <a:pt x="1566780" y="2961702"/>
                </a:lnTo>
                <a:lnTo>
                  <a:pt x="1550280" y="2954407"/>
                </a:lnTo>
                <a:lnTo>
                  <a:pt x="1534414" y="2947111"/>
                </a:lnTo>
                <a:lnTo>
                  <a:pt x="1519501" y="2939181"/>
                </a:lnTo>
                <a:lnTo>
                  <a:pt x="1505539" y="2930934"/>
                </a:lnTo>
                <a:lnTo>
                  <a:pt x="1493164" y="2922687"/>
                </a:lnTo>
                <a:lnTo>
                  <a:pt x="1481106" y="2913805"/>
                </a:lnTo>
                <a:lnTo>
                  <a:pt x="1470635" y="2904924"/>
                </a:lnTo>
                <a:lnTo>
                  <a:pt x="1465875" y="2900483"/>
                </a:lnTo>
                <a:lnTo>
                  <a:pt x="1461116" y="2895725"/>
                </a:lnTo>
                <a:lnTo>
                  <a:pt x="1456673" y="2891284"/>
                </a:lnTo>
                <a:lnTo>
                  <a:pt x="1452866" y="2886844"/>
                </a:lnTo>
                <a:lnTo>
                  <a:pt x="1449375" y="2882086"/>
                </a:lnTo>
                <a:lnTo>
                  <a:pt x="1445885" y="2877328"/>
                </a:lnTo>
                <a:lnTo>
                  <a:pt x="1442712" y="2872252"/>
                </a:lnTo>
                <a:lnTo>
                  <a:pt x="1439856" y="2867494"/>
                </a:lnTo>
                <a:lnTo>
                  <a:pt x="1437000" y="2862737"/>
                </a:lnTo>
                <a:lnTo>
                  <a:pt x="1435096" y="2857661"/>
                </a:lnTo>
                <a:lnTo>
                  <a:pt x="1433192" y="2852269"/>
                </a:lnTo>
                <a:lnTo>
                  <a:pt x="1431606" y="2847828"/>
                </a:lnTo>
                <a:lnTo>
                  <a:pt x="1430337" y="2842436"/>
                </a:lnTo>
                <a:lnTo>
                  <a:pt x="1429702" y="2837361"/>
                </a:lnTo>
                <a:lnTo>
                  <a:pt x="1429385" y="2832286"/>
                </a:lnTo>
                <a:lnTo>
                  <a:pt x="1428750" y="2827210"/>
                </a:lnTo>
                <a:lnTo>
                  <a:pt x="1428750" y="2700014"/>
                </a:lnTo>
                <a:lnTo>
                  <a:pt x="1429702" y="2705406"/>
                </a:lnTo>
                <a:lnTo>
                  <a:pt x="1430654" y="2711433"/>
                </a:lnTo>
                <a:lnTo>
                  <a:pt x="1432240" y="2716825"/>
                </a:lnTo>
                <a:lnTo>
                  <a:pt x="1434462" y="2722218"/>
                </a:lnTo>
                <a:lnTo>
                  <a:pt x="1436683" y="2728245"/>
                </a:lnTo>
                <a:lnTo>
                  <a:pt x="1439539" y="2733320"/>
                </a:lnTo>
                <a:lnTo>
                  <a:pt x="1442712" y="2739029"/>
                </a:lnTo>
                <a:lnTo>
                  <a:pt x="1446202" y="2744422"/>
                </a:lnTo>
                <a:lnTo>
                  <a:pt x="1449692" y="2749497"/>
                </a:lnTo>
                <a:lnTo>
                  <a:pt x="1454135" y="2755206"/>
                </a:lnTo>
                <a:lnTo>
                  <a:pt x="1458894" y="2760282"/>
                </a:lnTo>
                <a:lnTo>
                  <a:pt x="1463654" y="2765357"/>
                </a:lnTo>
                <a:lnTo>
                  <a:pt x="1468731" y="2770432"/>
                </a:lnTo>
                <a:lnTo>
                  <a:pt x="1474125" y="2775507"/>
                </a:lnTo>
                <a:lnTo>
                  <a:pt x="1480154" y="2780265"/>
                </a:lnTo>
                <a:lnTo>
                  <a:pt x="1480154" y="2879231"/>
                </a:lnTo>
                <a:lnTo>
                  <a:pt x="1482375" y="2882086"/>
                </a:lnTo>
                <a:lnTo>
                  <a:pt x="1484914" y="2884623"/>
                </a:lnTo>
                <a:lnTo>
                  <a:pt x="1491895" y="2890650"/>
                </a:lnTo>
                <a:lnTo>
                  <a:pt x="1500145" y="2896994"/>
                </a:lnTo>
                <a:lnTo>
                  <a:pt x="1509664" y="2903338"/>
                </a:lnTo>
                <a:lnTo>
                  <a:pt x="1519818" y="2909682"/>
                </a:lnTo>
                <a:lnTo>
                  <a:pt x="1530924" y="2915709"/>
                </a:lnTo>
                <a:lnTo>
                  <a:pt x="1542030" y="2921735"/>
                </a:lnTo>
                <a:lnTo>
                  <a:pt x="1553136" y="2926811"/>
                </a:lnTo>
                <a:lnTo>
                  <a:pt x="1553136" y="2824673"/>
                </a:lnTo>
                <a:lnTo>
                  <a:pt x="1569953" y="2832286"/>
                </a:lnTo>
                <a:lnTo>
                  <a:pt x="1587723" y="2839264"/>
                </a:lnTo>
                <a:lnTo>
                  <a:pt x="1606127" y="2846242"/>
                </a:lnTo>
                <a:lnTo>
                  <a:pt x="1625482" y="2852269"/>
                </a:lnTo>
                <a:lnTo>
                  <a:pt x="1625482" y="2953772"/>
                </a:lnTo>
                <a:lnTo>
                  <a:pt x="1642935" y="2958847"/>
                </a:lnTo>
                <a:lnTo>
                  <a:pt x="1661021" y="2963605"/>
                </a:lnTo>
                <a:lnTo>
                  <a:pt x="1679425" y="2968363"/>
                </a:lnTo>
                <a:lnTo>
                  <a:pt x="1698464" y="2972487"/>
                </a:lnTo>
                <a:lnTo>
                  <a:pt x="1698464" y="2871618"/>
                </a:lnTo>
                <a:lnTo>
                  <a:pt x="1716233" y="2875424"/>
                </a:lnTo>
                <a:lnTo>
                  <a:pt x="1734320" y="2878914"/>
                </a:lnTo>
                <a:lnTo>
                  <a:pt x="1752407" y="2882086"/>
                </a:lnTo>
                <a:lnTo>
                  <a:pt x="1771445" y="2885258"/>
                </a:lnTo>
                <a:lnTo>
                  <a:pt x="1771445" y="2985175"/>
                </a:lnTo>
                <a:lnTo>
                  <a:pt x="1789215" y="2987712"/>
                </a:lnTo>
                <a:lnTo>
                  <a:pt x="1807301" y="2989933"/>
                </a:lnTo>
                <a:lnTo>
                  <a:pt x="1825388" y="2991836"/>
                </a:lnTo>
                <a:lnTo>
                  <a:pt x="1843792" y="2993422"/>
                </a:lnTo>
                <a:lnTo>
                  <a:pt x="1843792" y="2893505"/>
                </a:lnTo>
                <a:lnTo>
                  <a:pt x="1861879" y="2895091"/>
                </a:lnTo>
                <a:lnTo>
                  <a:pt x="1880283" y="2896042"/>
                </a:lnTo>
                <a:lnTo>
                  <a:pt x="1898369" y="2896994"/>
                </a:lnTo>
                <a:lnTo>
                  <a:pt x="1916773" y="2897628"/>
                </a:lnTo>
                <a:lnTo>
                  <a:pt x="1916773" y="2997546"/>
                </a:lnTo>
                <a:lnTo>
                  <a:pt x="1938033" y="2997863"/>
                </a:lnTo>
                <a:lnTo>
                  <a:pt x="1959928" y="2998180"/>
                </a:lnTo>
                <a:lnTo>
                  <a:pt x="1989755" y="2997863"/>
                </a:lnTo>
                <a:lnTo>
                  <a:pt x="1989755" y="2898263"/>
                </a:lnTo>
                <a:lnTo>
                  <a:pt x="2018630" y="2896994"/>
                </a:lnTo>
                <a:lnTo>
                  <a:pt x="2046553" y="2895408"/>
                </a:lnTo>
                <a:lnTo>
                  <a:pt x="2074159" y="2893505"/>
                </a:lnTo>
                <a:lnTo>
                  <a:pt x="2101448" y="2890967"/>
                </a:lnTo>
                <a:lnTo>
                  <a:pt x="2128102" y="2887795"/>
                </a:lnTo>
                <a:lnTo>
                  <a:pt x="2154122" y="2883989"/>
                </a:lnTo>
                <a:lnTo>
                  <a:pt x="2179189" y="2879865"/>
                </a:lnTo>
                <a:lnTo>
                  <a:pt x="2204257" y="2875424"/>
                </a:lnTo>
                <a:lnTo>
                  <a:pt x="2228372" y="2870032"/>
                </a:lnTo>
                <a:lnTo>
                  <a:pt x="2251219" y="2864640"/>
                </a:lnTo>
                <a:lnTo>
                  <a:pt x="2273430" y="2858613"/>
                </a:lnTo>
                <a:lnTo>
                  <a:pt x="2294690" y="2851952"/>
                </a:lnTo>
                <a:lnTo>
                  <a:pt x="2315633" y="2845291"/>
                </a:lnTo>
                <a:lnTo>
                  <a:pt x="2335306" y="2838312"/>
                </a:lnTo>
                <a:lnTo>
                  <a:pt x="2354027" y="2830382"/>
                </a:lnTo>
                <a:lnTo>
                  <a:pt x="2371797" y="2822452"/>
                </a:lnTo>
                <a:lnTo>
                  <a:pt x="2371797" y="2924590"/>
                </a:lnTo>
                <a:lnTo>
                  <a:pt x="2379729" y="2921101"/>
                </a:lnTo>
                <a:lnTo>
                  <a:pt x="2387028" y="2916660"/>
                </a:lnTo>
                <a:lnTo>
                  <a:pt x="2394643" y="2912219"/>
                </a:lnTo>
                <a:lnTo>
                  <a:pt x="2401941" y="2907461"/>
                </a:lnTo>
                <a:lnTo>
                  <a:pt x="2409239" y="2902703"/>
                </a:lnTo>
                <a:lnTo>
                  <a:pt x="2415585" y="2898263"/>
                </a:lnTo>
                <a:lnTo>
                  <a:pt x="2421297" y="2893505"/>
                </a:lnTo>
                <a:lnTo>
                  <a:pt x="2426374" y="2889064"/>
                </a:lnTo>
                <a:lnTo>
                  <a:pt x="2426374" y="2791050"/>
                </a:lnTo>
                <a:lnTo>
                  <a:pt x="2433989" y="2785340"/>
                </a:lnTo>
                <a:lnTo>
                  <a:pt x="2440653" y="2779948"/>
                </a:lnTo>
                <a:lnTo>
                  <a:pt x="2447316" y="2774238"/>
                </a:lnTo>
                <a:lnTo>
                  <a:pt x="2453345" y="2768529"/>
                </a:lnTo>
                <a:lnTo>
                  <a:pt x="2459057" y="2762819"/>
                </a:lnTo>
                <a:lnTo>
                  <a:pt x="2464451" y="2757110"/>
                </a:lnTo>
                <a:lnTo>
                  <a:pt x="2469211" y="2751083"/>
                </a:lnTo>
                <a:lnTo>
                  <a:pt x="2473336" y="2744739"/>
                </a:lnTo>
                <a:lnTo>
                  <a:pt x="2477461" y="2739029"/>
                </a:lnTo>
                <a:lnTo>
                  <a:pt x="2480634" y="2732685"/>
                </a:lnTo>
                <a:lnTo>
                  <a:pt x="2483490" y="2726341"/>
                </a:lnTo>
                <a:lnTo>
                  <a:pt x="2486028" y="2719997"/>
                </a:lnTo>
                <a:lnTo>
                  <a:pt x="2487932" y="2713654"/>
                </a:lnTo>
                <a:lnTo>
                  <a:pt x="2489519" y="2707310"/>
                </a:lnTo>
                <a:lnTo>
                  <a:pt x="2490471" y="2700966"/>
                </a:lnTo>
                <a:lnTo>
                  <a:pt x="2490788" y="2694304"/>
                </a:lnTo>
                <a:close/>
                <a:moveTo>
                  <a:pt x="2490470" y="2686155"/>
                </a:moveTo>
                <a:lnTo>
                  <a:pt x="2490788" y="2691795"/>
                </a:lnTo>
                <a:lnTo>
                  <a:pt x="2490470" y="2693988"/>
                </a:lnTo>
                <a:lnTo>
                  <a:pt x="2490470" y="2690542"/>
                </a:lnTo>
                <a:lnTo>
                  <a:pt x="2490470" y="2686155"/>
                </a:lnTo>
                <a:close/>
                <a:moveTo>
                  <a:pt x="2490416" y="2685242"/>
                </a:moveTo>
                <a:lnTo>
                  <a:pt x="2490470" y="2685528"/>
                </a:lnTo>
                <a:lnTo>
                  <a:pt x="2490470" y="2686155"/>
                </a:lnTo>
                <a:lnTo>
                  <a:pt x="2490416" y="2685242"/>
                </a:lnTo>
                <a:close/>
                <a:moveTo>
                  <a:pt x="1427957" y="2683026"/>
                </a:moveTo>
                <a:lnTo>
                  <a:pt x="1427516" y="2686071"/>
                </a:lnTo>
                <a:lnTo>
                  <a:pt x="1427516" y="2690943"/>
                </a:lnTo>
                <a:lnTo>
                  <a:pt x="1427516" y="2693987"/>
                </a:lnTo>
                <a:lnTo>
                  <a:pt x="1427163" y="2692161"/>
                </a:lnTo>
                <a:lnTo>
                  <a:pt x="1427163" y="2686680"/>
                </a:lnTo>
                <a:lnTo>
                  <a:pt x="1427957" y="2683026"/>
                </a:lnTo>
                <a:close/>
                <a:moveTo>
                  <a:pt x="1430338" y="2671762"/>
                </a:moveTo>
                <a:lnTo>
                  <a:pt x="1428927" y="2676633"/>
                </a:lnTo>
                <a:lnTo>
                  <a:pt x="1428221" y="2681809"/>
                </a:lnTo>
                <a:lnTo>
                  <a:pt x="1427957" y="2683026"/>
                </a:lnTo>
                <a:lnTo>
                  <a:pt x="1428221" y="2681200"/>
                </a:lnTo>
                <a:lnTo>
                  <a:pt x="1428927" y="2676329"/>
                </a:lnTo>
                <a:lnTo>
                  <a:pt x="1430338" y="2671762"/>
                </a:lnTo>
                <a:close/>
                <a:moveTo>
                  <a:pt x="2487613" y="2670175"/>
                </a:moveTo>
                <a:lnTo>
                  <a:pt x="2489200" y="2675815"/>
                </a:lnTo>
                <a:lnTo>
                  <a:pt x="2490153" y="2680828"/>
                </a:lnTo>
                <a:lnTo>
                  <a:pt x="2490416" y="2685242"/>
                </a:lnTo>
                <a:lnTo>
                  <a:pt x="2489518" y="2680515"/>
                </a:lnTo>
                <a:lnTo>
                  <a:pt x="2488883" y="2675502"/>
                </a:lnTo>
                <a:lnTo>
                  <a:pt x="2487613" y="2670175"/>
                </a:lnTo>
                <a:close/>
                <a:moveTo>
                  <a:pt x="2665715" y="2659293"/>
                </a:moveTo>
                <a:lnTo>
                  <a:pt x="2665715" y="2777307"/>
                </a:lnTo>
                <a:lnTo>
                  <a:pt x="2668254" y="2780162"/>
                </a:lnTo>
                <a:lnTo>
                  <a:pt x="2671429" y="2783335"/>
                </a:lnTo>
                <a:lnTo>
                  <a:pt x="2678729" y="2789362"/>
                </a:lnTo>
                <a:lnTo>
                  <a:pt x="2687934" y="2796659"/>
                </a:lnTo>
                <a:lnTo>
                  <a:pt x="2698726" y="2803638"/>
                </a:lnTo>
                <a:lnTo>
                  <a:pt x="2710153" y="2810935"/>
                </a:lnTo>
                <a:lnTo>
                  <a:pt x="2722215" y="2817914"/>
                </a:lnTo>
                <a:lnTo>
                  <a:pt x="2734594" y="2824259"/>
                </a:lnTo>
                <a:lnTo>
                  <a:pt x="2746656" y="2829969"/>
                </a:lnTo>
                <a:lnTo>
                  <a:pt x="2746656" y="2711004"/>
                </a:lnTo>
                <a:lnTo>
                  <a:pt x="2734594" y="2705293"/>
                </a:lnTo>
                <a:lnTo>
                  <a:pt x="2723167" y="2699266"/>
                </a:lnTo>
                <a:lnTo>
                  <a:pt x="2712058" y="2692921"/>
                </a:lnTo>
                <a:lnTo>
                  <a:pt x="2701583" y="2686259"/>
                </a:lnTo>
                <a:lnTo>
                  <a:pt x="2691743" y="2679914"/>
                </a:lnTo>
                <a:lnTo>
                  <a:pt x="2682538" y="2673252"/>
                </a:lnTo>
                <a:lnTo>
                  <a:pt x="2673650" y="2666273"/>
                </a:lnTo>
                <a:lnTo>
                  <a:pt x="2665715" y="2659293"/>
                </a:lnTo>
                <a:close/>
                <a:moveTo>
                  <a:pt x="1925638" y="2592387"/>
                </a:moveTo>
                <a:lnTo>
                  <a:pt x="1925638" y="2662237"/>
                </a:lnTo>
                <a:lnTo>
                  <a:pt x="1911407" y="2659674"/>
                </a:lnTo>
                <a:lnTo>
                  <a:pt x="1894963" y="2655829"/>
                </a:lnTo>
                <a:lnTo>
                  <a:pt x="1887057" y="2653907"/>
                </a:lnTo>
                <a:lnTo>
                  <a:pt x="1880100" y="2652304"/>
                </a:lnTo>
                <a:lnTo>
                  <a:pt x="1873459" y="2650062"/>
                </a:lnTo>
                <a:lnTo>
                  <a:pt x="1867451" y="2647498"/>
                </a:lnTo>
                <a:lnTo>
                  <a:pt x="1861442" y="2644935"/>
                </a:lnTo>
                <a:lnTo>
                  <a:pt x="1856383" y="2641090"/>
                </a:lnTo>
                <a:lnTo>
                  <a:pt x="1853220" y="2639168"/>
                </a:lnTo>
                <a:lnTo>
                  <a:pt x="1851007" y="2636925"/>
                </a:lnTo>
                <a:lnTo>
                  <a:pt x="1848793" y="2634041"/>
                </a:lnTo>
                <a:lnTo>
                  <a:pt x="1847844" y="2631798"/>
                </a:lnTo>
                <a:lnTo>
                  <a:pt x="1846579" y="2628914"/>
                </a:lnTo>
                <a:lnTo>
                  <a:pt x="1846263" y="2626671"/>
                </a:lnTo>
                <a:lnTo>
                  <a:pt x="1846263" y="2623788"/>
                </a:lnTo>
                <a:lnTo>
                  <a:pt x="1846579" y="2621224"/>
                </a:lnTo>
                <a:lnTo>
                  <a:pt x="1847528" y="2618661"/>
                </a:lnTo>
                <a:lnTo>
                  <a:pt x="1848477" y="2616098"/>
                </a:lnTo>
                <a:lnTo>
                  <a:pt x="1850374" y="2613855"/>
                </a:lnTo>
                <a:lnTo>
                  <a:pt x="1852588" y="2611292"/>
                </a:lnTo>
                <a:lnTo>
                  <a:pt x="1855118" y="2609369"/>
                </a:lnTo>
                <a:lnTo>
                  <a:pt x="1858280" y="2607447"/>
                </a:lnTo>
                <a:lnTo>
                  <a:pt x="1861759" y="2605524"/>
                </a:lnTo>
                <a:lnTo>
                  <a:pt x="1865870" y="2603922"/>
                </a:lnTo>
                <a:lnTo>
                  <a:pt x="1872194" y="2601359"/>
                </a:lnTo>
                <a:lnTo>
                  <a:pt x="1878835" y="2599436"/>
                </a:lnTo>
                <a:lnTo>
                  <a:pt x="1885792" y="2597834"/>
                </a:lnTo>
                <a:lnTo>
                  <a:pt x="1893382" y="2596232"/>
                </a:lnTo>
                <a:lnTo>
                  <a:pt x="1901288" y="2594951"/>
                </a:lnTo>
                <a:lnTo>
                  <a:pt x="1909194" y="2593989"/>
                </a:lnTo>
                <a:lnTo>
                  <a:pt x="1925638" y="2592387"/>
                </a:lnTo>
                <a:close/>
                <a:moveTo>
                  <a:pt x="3178346" y="2558733"/>
                </a:moveTo>
                <a:lnTo>
                  <a:pt x="3178346" y="2673668"/>
                </a:lnTo>
                <a:lnTo>
                  <a:pt x="3201835" y="2674303"/>
                </a:lnTo>
                <a:lnTo>
                  <a:pt x="3225959" y="2674303"/>
                </a:lnTo>
                <a:lnTo>
                  <a:pt x="3258970" y="2673986"/>
                </a:lnTo>
                <a:lnTo>
                  <a:pt x="3258970" y="2559368"/>
                </a:lnTo>
                <a:lnTo>
                  <a:pt x="3225641" y="2559686"/>
                </a:lnTo>
                <a:lnTo>
                  <a:pt x="3201835" y="2559368"/>
                </a:lnTo>
                <a:lnTo>
                  <a:pt x="3178346" y="2558733"/>
                </a:lnTo>
                <a:close/>
                <a:moveTo>
                  <a:pt x="2609850" y="2552700"/>
                </a:moveTo>
                <a:lnTo>
                  <a:pt x="2613342" y="2559045"/>
                </a:lnTo>
                <a:lnTo>
                  <a:pt x="2617468" y="2564438"/>
                </a:lnTo>
                <a:lnTo>
                  <a:pt x="2621594" y="2570466"/>
                </a:lnTo>
                <a:lnTo>
                  <a:pt x="2626038" y="2576176"/>
                </a:lnTo>
                <a:lnTo>
                  <a:pt x="2631117" y="2581886"/>
                </a:lnTo>
                <a:lnTo>
                  <a:pt x="2635878" y="2587280"/>
                </a:lnTo>
                <a:lnTo>
                  <a:pt x="2641274" y="2592673"/>
                </a:lnTo>
                <a:lnTo>
                  <a:pt x="2646988" y="2598383"/>
                </a:lnTo>
                <a:lnTo>
                  <a:pt x="2658732" y="2608535"/>
                </a:lnTo>
                <a:lnTo>
                  <a:pt x="2671746" y="2618686"/>
                </a:lnTo>
                <a:lnTo>
                  <a:pt x="2685712" y="2628204"/>
                </a:lnTo>
                <a:lnTo>
                  <a:pt x="2700631" y="2637721"/>
                </a:lnTo>
                <a:lnTo>
                  <a:pt x="2715867" y="2646921"/>
                </a:lnTo>
                <a:lnTo>
                  <a:pt x="2732372" y="2655486"/>
                </a:lnTo>
                <a:lnTo>
                  <a:pt x="2749830" y="2663735"/>
                </a:lnTo>
                <a:lnTo>
                  <a:pt x="2767923" y="2671666"/>
                </a:lnTo>
                <a:lnTo>
                  <a:pt x="2786650" y="2679280"/>
                </a:lnTo>
                <a:lnTo>
                  <a:pt x="2805695" y="2686576"/>
                </a:lnTo>
                <a:lnTo>
                  <a:pt x="2826009" y="2693238"/>
                </a:lnTo>
                <a:lnTo>
                  <a:pt x="2846959" y="2699583"/>
                </a:lnTo>
                <a:lnTo>
                  <a:pt x="2867591" y="2705611"/>
                </a:lnTo>
                <a:lnTo>
                  <a:pt x="2889492" y="2711321"/>
                </a:lnTo>
                <a:lnTo>
                  <a:pt x="2912029" y="2716714"/>
                </a:lnTo>
                <a:lnTo>
                  <a:pt x="2934248" y="2721790"/>
                </a:lnTo>
                <a:lnTo>
                  <a:pt x="2957102" y="2725914"/>
                </a:lnTo>
                <a:lnTo>
                  <a:pt x="2980908" y="2730355"/>
                </a:lnTo>
                <a:lnTo>
                  <a:pt x="3004396" y="2733845"/>
                </a:lnTo>
                <a:lnTo>
                  <a:pt x="3028203" y="2737335"/>
                </a:lnTo>
                <a:lnTo>
                  <a:pt x="3052644" y="2740190"/>
                </a:lnTo>
                <a:lnTo>
                  <a:pt x="3077084" y="2743045"/>
                </a:lnTo>
                <a:lnTo>
                  <a:pt x="3101525" y="2744949"/>
                </a:lnTo>
                <a:lnTo>
                  <a:pt x="3125966" y="2746852"/>
                </a:lnTo>
                <a:lnTo>
                  <a:pt x="3150725" y="2748121"/>
                </a:lnTo>
                <a:lnTo>
                  <a:pt x="3175800" y="2749390"/>
                </a:lnTo>
                <a:lnTo>
                  <a:pt x="3200559" y="2750024"/>
                </a:lnTo>
                <a:lnTo>
                  <a:pt x="3225317" y="2750024"/>
                </a:lnTo>
                <a:lnTo>
                  <a:pt x="3246266" y="2750024"/>
                </a:lnTo>
                <a:lnTo>
                  <a:pt x="3267216" y="2749707"/>
                </a:lnTo>
                <a:lnTo>
                  <a:pt x="3288165" y="2748755"/>
                </a:lnTo>
                <a:lnTo>
                  <a:pt x="3308797" y="2747804"/>
                </a:lnTo>
                <a:lnTo>
                  <a:pt x="3329429" y="2746535"/>
                </a:lnTo>
                <a:lnTo>
                  <a:pt x="3350378" y="2744949"/>
                </a:lnTo>
                <a:lnTo>
                  <a:pt x="3371010" y="2743362"/>
                </a:lnTo>
                <a:lnTo>
                  <a:pt x="3391325" y="2741459"/>
                </a:lnTo>
                <a:lnTo>
                  <a:pt x="3411957" y="2738921"/>
                </a:lnTo>
                <a:lnTo>
                  <a:pt x="3431954" y="2736383"/>
                </a:lnTo>
                <a:lnTo>
                  <a:pt x="3451951" y="2733528"/>
                </a:lnTo>
                <a:lnTo>
                  <a:pt x="3471948" y="2730355"/>
                </a:lnTo>
                <a:lnTo>
                  <a:pt x="3491628" y="2726866"/>
                </a:lnTo>
                <a:lnTo>
                  <a:pt x="3510990" y="2723376"/>
                </a:lnTo>
                <a:lnTo>
                  <a:pt x="3530035" y="2719252"/>
                </a:lnTo>
                <a:lnTo>
                  <a:pt x="3548763" y="2715128"/>
                </a:lnTo>
                <a:lnTo>
                  <a:pt x="3567173" y="2710369"/>
                </a:lnTo>
                <a:lnTo>
                  <a:pt x="3585265" y="2705611"/>
                </a:lnTo>
                <a:lnTo>
                  <a:pt x="3603041" y="2700852"/>
                </a:lnTo>
                <a:lnTo>
                  <a:pt x="3620498" y="2695142"/>
                </a:lnTo>
                <a:lnTo>
                  <a:pt x="3637004" y="2689749"/>
                </a:lnTo>
                <a:lnTo>
                  <a:pt x="3653510" y="2683721"/>
                </a:lnTo>
                <a:lnTo>
                  <a:pt x="3669698" y="2678011"/>
                </a:lnTo>
                <a:lnTo>
                  <a:pt x="3685251" y="2671349"/>
                </a:lnTo>
                <a:lnTo>
                  <a:pt x="3700170" y="2665004"/>
                </a:lnTo>
                <a:lnTo>
                  <a:pt x="3714770" y="2657707"/>
                </a:lnTo>
                <a:lnTo>
                  <a:pt x="3728419" y="2650728"/>
                </a:lnTo>
                <a:lnTo>
                  <a:pt x="3741751" y="2643114"/>
                </a:lnTo>
                <a:lnTo>
                  <a:pt x="3754765" y="2635818"/>
                </a:lnTo>
                <a:lnTo>
                  <a:pt x="3767144" y="2627886"/>
                </a:lnTo>
                <a:lnTo>
                  <a:pt x="3778571" y="2619638"/>
                </a:lnTo>
                <a:lnTo>
                  <a:pt x="3789363" y="2611073"/>
                </a:lnTo>
                <a:lnTo>
                  <a:pt x="3789363" y="2718935"/>
                </a:lnTo>
                <a:lnTo>
                  <a:pt x="3788728" y="2718935"/>
                </a:lnTo>
                <a:lnTo>
                  <a:pt x="3788411" y="2728135"/>
                </a:lnTo>
                <a:lnTo>
                  <a:pt x="3787776" y="2733528"/>
                </a:lnTo>
                <a:lnTo>
                  <a:pt x="3786506" y="2738921"/>
                </a:lnTo>
                <a:lnTo>
                  <a:pt x="3785237" y="2744314"/>
                </a:lnTo>
                <a:lnTo>
                  <a:pt x="3783332" y="2749707"/>
                </a:lnTo>
                <a:lnTo>
                  <a:pt x="3781428" y="2755100"/>
                </a:lnTo>
                <a:lnTo>
                  <a:pt x="3778571" y="2760811"/>
                </a:lnTo>
                <a:lnTo>
                  <a:pt x="3775714" y="2765886"/>
                </a:lnTo>
                <a:lnTo>
                  <a:pt x="3772540" y="2770962"/>
                </a:lnTo>
                <a:lnTo>
                  <a:pt x="3769048" y="2776355"/>
                </a:lnTo>
                <a:lnTo>
                  <a:pt x="3765557" y="2781749"/>
                </a:lnTo>
                <a:lnTo>
                  <a:pt x="3761113" y="2786824"/>
                </a:lnTo>
                <a:lnTo>
                  <a:pt x="3756987" y="2791583"/>
                </a:lnTo>
                <a:lnTo>
                  <a:pt x="3752226" y="2796659"/>
                </a:lnTo>
                <a:lnTo>
                  <a:pt x="3747147" y="2801735"/>
                </a:lnTo>
                <a:lnTo>
                  <a:pt x="3741433" y="2806493"/>
                </a:lnTo>
                <a:lnTo>
                  <a:pt x="3736037" y="2811252"/>
                </a:lnTo>
                <a:lnTo>
                  <a:pt x="3723658" y="2820769"/>
                </a:lnTo>
                <a:lnTo>
                  <a:pt x="3710327" y="2829969"/>
                </a:lnTo>
                <a:lnTo>
                  <a:pt x="3696043" y="2838852"/>
                </a:lnTo>
                <a:lnTo>
                  <a:pt x="3680490" y="2847418"/>
                </a:lnTo>
                <a:lnTo>
                  <a:pt x="3663667" y="2855983"/>
                </a:lnTo>
                <a:lnTo>
                  <a:pt x="3646526" y="2863914"/>
                </a:lnTo>
                <a:lnTo>
                  <a:pt x="3627799" y="2871845"/>
                </a:lnTo>
                <a:lnTo>
                  <a:pt x="3608754" y="2879459"/>
                </a:lnTo>
                <a:lnTo>
                  <a:pt x="3588122" y="2886121"/>
                </a:lnTo>
                <a:lnTo>
                  <a:pt x="3566855" y="2892783"/>
                </a:lnTo>
                <a:lnTo>
                  <a:pt x="3544636" y="2899128"/>
                </a:lnTo>
                <a:lnTo>
                  <a:pt x="3522417" y="2905473"/>
                </a:lnTo>
                <a:lnTo>
                  <a:pt x="3498611" y="2910866"/>
                </a:lnTo>
                <a:lnTo>
                  <a:pt x="3474170" y="2915942"/>
                </a:lnTo>
                <a:lnTo>
                  <a:pt x="3449412" y="2920383"/>
                </a:lnTo>
                <a:lnTo>
                  <a:pt x="3423701" y="2924824"/>
                </a:lnTo>
                <a:lnTo>
                  <a:pt x="3397356" y="2928631"/>
                </a:lnTo>
                <a:lnTo>
                  <a:pt x="3370376" y="2931804"/>
                </a:lnTo>
                <a:lnTo>
                  <a:pt x="3343395" y="2934976"/>
                </a:lnTo>
                <a:lnTo>
                  <a:pt x="3315146" y="2937197"/>
                </a:lnTo>
                <a:lnTo>
                  <a:pt x="3286896" y="2938783"/>
                </a:lnTo>
                <a:lnTo>
                  <a:pt x="3258011" y="2940369"/>
                </a:lnTo>
                <a:lnTo>
                  <a:pt x="3228491" y="2941321"/>
                </a:lnTo>
                <a:lnTo>
                  <a:pt x="3198972" y="2941638"/>
                </a:lnTo>
                <a:lnTo>
                  <a:pt x="3168500" y="2941321"/>
                </a:lnTo>
                <a:lnTo>
                  <a:pt x="3138663" y="2940369"/>
                </a:lnTo>
                <a:lnTo>
                  <a:pt x="3109143" y="2938783"/>
                </a:lnTo>
                <a:lnTo>
                  <a:pt x="3080259" y="2936880"/>
                </a:lnTo>
                <a:lnTo>
                  <a:pt x="3051374" y="2934659"/>
                </a:lnTo>
                <a:lnTo>
                  <a:pt x="3023441" y="2931487"/>
                </a:lnTo>
                <a:lnTo>
                  <a:pt x="2996144" y="2927997"/>
                </a:lnTo>
                <a:lnTo>
                  <a:pt x="2969481" y="2923873"/>
                </a:lnTo>
                <a:lnTo>
                  <a:pt x="2943453" y="2919431"/>
                </a:lnTo>
                <a:lnTo>
                  <a:pt x="2917742" y="2914355"/>
                </a:lnTo>
                <a:lnTo>
                  <a:pt x="2892984" y="2909280"/>
                </a:lnTo>
                <a:lnTo>
                  <a:pt x="2869178" y="2903252"/>
                </a:lnTo>
                <a:lnTo>
                  <a:pt x="2846007" y="2897224"/>
                </a:lnTo>
                <a:lnTo>
                  <a:pt x="2823470" y="2890880"/>
                </a:lnTo>
                <a:lnTo>
                  <a:pt x="2802203" y="2883583"/>
                </a:lnTo>
                <a:lnTo>
                  <a:pt x="2781889" y="2876286"/>
                </a:lnTo>
                <a:lnTo>
                  <a:pt x="2762527" y="2868673"/>
                </a:lnTo>
                <a:lnTo>
                  <a:pt x="2743799" y="2860424"/>
                </a:lnTo>
                <a:lnTo>
                  <a:pt x="2726024" y="2852176"/>
                </a:lnTo>
                <a:lnTo>
                  <a:pt x="2709518" y="2843611"/>
                </a:lnTo>
                <a:lnTo>
                  <a:pt x="2694600" y="2834411"/>
                </a:lnTo>
                <a:lnTo>
                  <a:pt x="2679999" y="2824893"/>
                </a:lnTo>
                <a:lnTo>
                  <a:pt x="2666985" y="2815376"/>
                </a:lnTo>
                <a:lnTo>
                  <a:pt x="2660954" y="2810935"/>
                </a:lnTo>
                <a:lnTo>
                  <a:pt x="2655240" y="2805542"/>
                </a:lnTo>
                <a:lnTo>
                  <a:pt x="2650162" y="2800466"/>
                </a:lnTo>
                <a:lnTo>
                  <a:pt x="2645083" y="2795390"/>
                </a:lnTo>
                <a:lnTo>
                  <a:pt x="2639687" y="2790314"/>
                </a:lnTo>
                <a:lnTo>
                  <a:pt x="2635561" y="2785238"/>
                </a:lnTo>
                <a:lnTo>
                  <a:pt x="2631434" y="2780162"/>
                </a:lnTo>
                <a:lnTo>
                  <a:pt x="2627625" y="2774452"/>
                </a:lnTo>
                <a:lnTo>
                  <a:pt x="2624134" y="2769376"/>
                </a:lnTo>
                <a:lnTo>
                  <a:pt x="2620960" y="2763983"/>
                </a:lnTo>
                <a:lnTo>
                  <a:pt x="2618103" y="2758273"/>
                </a:lnTo>
                <a:lnTo>
                  <a:pt x="2615881" y="2752880"/>
                </a:lnTo>
                <a:lnTo>
                  <a:pt x="2613659" y="2747169"/>
                </a:lnTo>
                <a:lnTo>
                  <a:pt x="2612072" y="2741776"/>
                </a:lnTo>
                <a:lnTo>
                  <a:pt x="2610485" y="2736383"/>
                </a:lnTo>
                <a:lnTo>
                  <a:pt x="2609850" y="2730355"/>
                </a:lnTo>
                <a:lnTo>
                  <a:pt x="2609215" y="2724962"/>
                </a:lnTo>
                <a:lnTo>
                  <a:pt x="2609215" y="2718935"/>
                </a:lnTo>
                <a:lnTo>
                  <a:pt x="2608580" y="2719252"/>
                </a:lnTo>
                <a:lnTo>
                  <a:pt x="2608580" y="2573004"/>
                </a:lnTo>
                <a:lnTo>
                  <a:pt x="2608263" y="2569197"/>
                </a:lnTo>
                <a:lnTo>
                  <a:pt x="2608580" y="2560949"/>
                </a:lnTo>
                <a:lnTo>
                  <a:pt x="2609850" y="2552700"/>
                </a:lnTo>
                <a:close/>
                <a:moveTo>
                  <a:pt x="3016148" y="2544763"/>
                </a:moveTo>
                <a:lnTo>
                  <a:pt x="3016148" y="2660333"/>
                </a:lnTo>
                <a:lnTo>
                  <a:pt x="3035827" y="2662556"/>
                </a:lnTo>
                <a:lnTo>
                  <a:pt x="3056142" y="2665096"/>
                </a:lnTo>
                <a:lnTo>
                  <a:pt x="3076456" y="2667318"/>
                </a:lnTo>
                <a:lnTo>
                  <a:pt x="3097406" y="2669223"/>
                </a:lnTo>
                <a:lnTo>
                  <a:pt x="3097406" y="2553971"/>
                </a:lnTo>
                <a:lnTo>
                  <a:pt x="3076456" y="2552066"/>
                </a:lnTo>
                <a:lnTo>
                  <a:pt x="3056142" y="2549843"/>
                </a:lnTo>
                <a:lnTo>
                  <a:pt x="3035827" y="2547303"/>
                </a:lnTo>
                <a:lnTo>
                  <a:pt x="3016148" y="2544763"/>
                </a:lnTo>
                <a:close/>
                <a:moveTo>
                  <a:pt x="1938656" y="2540386"/>
                </a:moveTo>
                <a:lnTo>
                  <a:pt x="1936433" y="2540705"/>
                </a:lnTo>
                <a:lnTo>
                  <a:pt x="1933576" y="2540705"/>
                </a:lnTo>
                <a:lnTo>
                  <a:pt x="1931036" y="2541342"/>
                </a:lnTo>
                <a:lnTo>
                  <a:pt x="1929130" y="2542299"/>
                </a:lnTo>
                <a:lnTo>
                  <a:pt x="1927543" y="2542936"/>
                </a:lnTo>
                <a:lnTo>
                  <a:pt x="1926273" y="2543892"/>
                </a:lnTo>
                <a:lnTo>
                  <a:pt x="1925638" y="2545167"/>
                </a:lnTo>
                <a:lnTo>
                  <a:pt x="1925320" y="2546123"/>
                </a:lnTo>
                <a:lnTo>
                  <a:pt x="1925320" y="2565247"/>
                </a:lnTo>
                <a:lnTo>
                  <a:pt x="1910398" y="2566522"/>
                </a:lnTo>
                <a:lnTo>
                  <a:pt x="1895158" y="2568116"/>
                </a:lnTo>
                <a:lnTo>
                  <a:pt x="1881188" y="2570028"/>
                </a:lnTo>
                <a:lnTo>
                  <a:pt x="1867218" y="2572897"/>
                </a:lnTo>
                <a:lnTo>
                  <a:pt x="1853883" y="2575447"/>
                </a:lnTo>
                <a:lnTo>
                  <a:pt x="1841183" y="2578634"/>
                </a:lnTo>
                <a:lnTo>
                  <a:pt x="1829436" y="2582778"/>
                </a:lnTo>
                <a:lnTo>
                  <a:pt x="1818323" y="2586602"/>
                </a:lnTo>
                <a:lnTo>
                  <a:pt x="1810703" y="2590108"/>
                </a:lnTo>
                <a:lnTo>
                  <a:pt x="1803718" y="2594252"/>
                </a:lnTo>
                <a:lnTo>
                  <a:pt x="1797368" y="2598077"/>
                </a:lnTo>
                <a:lnTo>
                  <a:pt x="1791970" y="2601902"/>
                </a:lnTo>
                <a:lnTo>
                  <a:pt x="1787208" y="2606045"/>
                </a:lnTo>
                <a:lnTo>
                  <a:pt x="1783398" y="2610507"/>
                </a:lnTo>
                <a:lnTo>
                  <a:pt x="1780223" y="2614651"/>
                </a:lnTo>
                <a:lnTo>
                  <a:pt x="1777683" y="2619113"/>
                </a:lnTo>
                <a:lnTo>
                  <a:pt x="1776096" y="2623894"/>
                </a:lnTo>
                <a:lnTo>
                  <a:pt x="1775460" y="2628038"/>
                </a:lnTo>
                <a:lnTo>
                  <a:pt x="1775460" y="2632500"/>
                </a:lnTo>
                <a:lnTo>
                  <a:pt x="1776096" y="2637281"/>
                </a:lnTo>
                <a:lnTo>
                  <a:pt x="1777683" y="2641743"/>
                </a:lnTo>
                <a:lnTo>
                  <a:pt x="1780223" y="2645887"/>
                </a:lnTo>
                <a:lnTo>
                  <a:pt x="1783716" y="2650349"/>
                </a:lnTo>
                <a:lnTo>
                  <a:pt x="1787526" y="2654811"/>
                </a:lnTo>
                <a:lnTo>
                  <a:pt x="1792288" y="2658317"/>
                </a:lnTo>
                <a:lnTo>
                  <a:pt x="1797368" y="2661823"/>
                </a:lnTo>
                <a:lnTo>
                  <a:pt x="1803400" y="2665329"/>
                </a:lnTo>
                <a:lnTo>
                  <a:pt x="1809750" y="2668517"/>
                </a:lnTo>
                <a:lnTo>
                  <a:pt x="1816736" y="2671704"/>
                </a:lnTo>
                <a:lnTo>
                  <a:pt x="1824356" y="2674573"/>
                </a:lnTo>
                <a:lnTo>
                  <a:pt x="1832610" y="2677441"/>
                </a:lnTo>
                <a:lnTo>
                  <a:pt x="1840866" y="2679354"/>
                </a:lnTo>
                <a:lnTo>
                  <a:pt x="1872933" y="2686047"/>
                </a:lnTo>
                <a:lnTo>
                  <a:pt x="1925320" y="2696565"/>
                </a:lnTo>
                <a:lnTo>
                  <a:pt x="1925320" y="2778798"/>
                </a:lnTo>
                <a:lnTo>
                  <a:pt x="1911668" y="2777204"/>
                </a:lnTo>
                <a:lnTo>
                  <a:pt x="1899603" y="2774973"/>
                </a:lnTo>
                <a:lnTo>
                  <a:pt x="1885316" y="2772742"/>
                </a:lnTo>
                <a:lnTo>
                  <a:pt x="1870393" y="2769236"/>
                </a:lnTo>
                <a:lnTo>
                  <a:pt x="1856740" y="2765093"/>
                </a:lnTo>
                <a:lnTo>
                  <a:pt x="1844676" y="2760949"/>
                </a:lnTo>
                <a:lnTo>
                  <a:pt x="1841183" y="2759674"/>
                </a:lnTo>
                <a:lnTo>
                  <a:pt x="1838008" y="2758399"/>
                </a:lnTo>
                <a:lnTo>
                  <a:pt x="1835786" y="2757443"/>
                </a:lnTo>
                <a:lnTo>
                  <a:pt x="1835150" y="2756805"/>
                </a:lnTo>
                <a:lnTo>
                  <a:pt x="1831658" y="2754893"/>
                </a:lnTo>
                <a:lnTo>
                  <a:pt x="1829753" y="2753618"/>
                </a:lnTo>
                <a:lnTo>
                  <a:pt x="1827848" y="2752662"/>
                </a:lnTo>
                <a:lnTo>
                  <a:pt x="1822768" y="2751387"/>
                </a:lnTo>
                <a:lnTo>
                  <a:pt x="1817688" y="2750431"/>
                </a:lnTo>
                <a:lnTo>
                  <a:pt x="1811656" y="2750112"/>
                </a:lnTo>
                <a:lnTo>
                  <a:pt x="1805623" y="2751068"/>
                </a:lnTo>
                <a:lnTo>
                  <a:pt x="1799908" y="2751706"/>
                </a:lnTo>
                <a:lnTo>
                  <a:pt x="1793876" y="2752981"/>
                </a:lnTo>
                <a:lnTo>
                  <a:pt x="1787843" y="2754893"/>
                </a:lnTo>
                <a:lnTo>
                  <a:pt x="1782763" y="2756805"/>
                </a:lnTo>
                <a:lnTo>
                  <a:pt x="1778636" y="2759355"/>
                </a:lnTo>
                <a:lnTo>
                  <a:pt x="1774508" y="2761586"/>
                </a:lnTo>
                <a:lnTo>
                  <a:pt x="1771650" y="2764455"/>
                </a:lnTo>
                <a:lnTo>
                  <a:pt x="1770698" y="2765730"/>
                </a:lnTo>
                <a:lnTo>
                  <a:pt x="1769746" y="2766686"/>
                </a:lnTo>
                <a:lnTo>
                  <a:pt x="1769428" y="2767961"/>
                </a:lnTo>
                <a:lnTo>
                  <a:pt x="1769428" y="2769555"/>
                </a:lnTo>
                <a:lnTo>
                  <a:pt x="1769428" y="2770830"/>
                </a:lnTo>
                <a:lnTo>
                  <a:pt x="1770380" y="2772105"/>
                </a:lnTo>
                <a:lnTo>
                  <a:pt x="1771016" y="2773061"/>
                </a:lnTo>
                <a:lnTo>
                  <a:pt x="1772603" y="2774336"/>
                </a:lnTo>
                <a:lnTo>
                  <a:pt x="1778000" y="2777842"/>
                </a:lnTo>
                <a:lnTo>
                  <a:pt x="1784668" y="2781348"/>
                </a:lnTo>
                <a:lnTo>
                  <a:pt x="1791970" y="2784535"/>
                </a:lnTo>
                <a:lnTo>
                  <a:pt x="1799273" y="2787723"/>
                </a:lnTo>
                <a:lnTo>
                  <a:pt x="1807846" y="2790591"/>
                </a:lnTo>
                <a:lnTo>
                  <a:pt x="1816418" y="2792822"/>
                </a:lnTo>
                <a:lnTo>
                  <a:pt x="1825943" y="2795691"/>
                </a:lnTo>
                <a:lnTo>
                  <a:pt x="1835786" y="2797603"/>
                </a:lnTo>
                <a:lnTo>
                  <a:pt x="1845946" y="2799516"/>
                </a:lnTo>
                <a:lnTo>
                  <a:pt x="1856740" y="2801747"/>
                </a:lnTo>
                <a:lnTo>
                  <a:pt x="1878648" y="2804934"/>
                </a:lnTo>
                <a:lnTo>
                  <a:pt x="1901508" y="2806846"/>
                </a:lnTo>
                <a:lnTo>
                  <a:pt x="1925320" y="2808440"/>
                </a:lnTo>
                <a:lnTo>
                  <a:pt x="1925320" y="2827245"/>
                </a:lnTo>
                <a:lnTo>
                  <a:pt x="1925638" y="2828520"/>
                </a:lnTo>
                <a:lnTo>
                  <a:pt x="1926273" y="2829476"/>
                </a:lnTo>
                <a:lnTo>
                  <a:pt x="1927543" y="2830433"/>
                </a:lnTo>
                <a:lnTo>
                  <a:pt x="1929130" y="2831389"/>
                </a:lnTo>
                <a:lnTo>
                  <a:pt x="1931036" y="2832026"/>
                </a:lnTo>
                <a:lnTo>
                  <a:pt x="1933576" y="2832664"/>
                </a:lnTo>
                <a:lnTo>
                  <a:pt x="1938656" y="2832982"/>
                </a:lnTo>
                <a:lnTo>
                  <a:pt x="1985328" y="2832982"/>
                </a:lnTo>
                <a:lnTo>
                  <a:pt x="1990726" y="2832664"/>
                </a:lnTo>
                <a:lnTo>
                  <a:pt x="1992630" y="2832026"/>
                </a:lnTo>
                <a:lnTo>
                  <a:pt x="1995170" y="2831389"/>
                </a:lnTo>
                <a:lnTo>
                  <a:pt x="1996758" y="2830433"/>
                </a:lnTo>
                <a:lnTo>
                  <a:pt x="1997710" y="2829476"/>
                </a:lnTo>
                <a:lnTo>
                  <a:pt x="1998663" y="2828520"/>
                </a:lnTo>
                <a:lnTo>
                  <a:pt x="1998980" y="2827245"/>
                </a:lnTo>
                <a:lnTo>
                  <a:pt x="1998980" y="2808121"/>
                </a:lnTo>
                <a:lnTo>
                  <a:pt x="2013586" y="2806846"/>
                </a:lnTo>
                <a:lnTo>
                  <a:pt x="2027873" y="2805572"/>
                </a:lnTo>
                <a:lnTo>
                  <a:pt x="2041526" y="2803978"/>
                </a:lnTo>
                <a:lnTo>
                  <a:pt x="2054543" y="2801747"/>
                </a:lnTo>
                <a:lnTo>
                  <a:pt x="2067243" y="2799197"/>
                </a:lnTo>
                <a:lnTo>
                  <a:pt x="2078673" y="2796966"/>
                </a:lnTo>
                <a:lnTo>
                  <a:pt x="2089786" y="2793778"/>
                </a:lnTo>
                <a:lnTo>
                  <a:pt x="2099310" y="2790272"/>
                </a:lnTo>
                <a:lnTo>
                  <a:pt x="2106930" y="2787085"/>
                </a:lnTo>
                <a:lnTo>
                  <a:pt x="2114233" y="2783898"/>
                </a:lnTo>
                <a:lnTo>
                  <a:pt x="2120900" y="2779754"/>
                </a:lnTo>
                <a:lnTo>
                  <a:pt x="2126933" y="2776248"/>
                </a:lnTo>
                <a:lnTo>
                  <a:pt x="2132013" y="2772423"/>
                </a:lnTo>
                <a:lnTo>
                  <a:pt x="2136776" y="2768280"/>
                </a:lnTo>
                <a:lnTo>
                  <a:pt x="2140586" y="2764136"/>
                </a:lnTo>
                <a:lnTo>
                  <a:pt x="2143760" y="2759674"/>
                </a:lnTo>
                <a:lnTo>
                  <a:pt x="2145983" y="2755212"/>
                </a:lnTo>
                <a:lnTo>
                  <a:pt x="2147570" y="2751068"/>
                </a:lnTo>
                <a:lnTo>
                  <a:pt x="2148840" y="2746606"/>
                </a:lnTo>
                <a:lnTo>
                  <a:pt x="2149158" y="2742144"/>
                </a:lnTo>
                <a:lnTo>
                  <a:pt x="2148523" y="2737363"/>
                </a:lnTo>
                <a:lnTo>
                  <a:pt x="2147253" y="2733219"/>
                </a:lnTo>
                <a:lnTo>
                  <a:pt x="2145030" y="2728757"/>
                </a:lnTo>
                <a:lnTo>
                  <a:pt x="2141856" y="2723976"/>
                </a:lnTo>
                <a:lnTo>
                  <a:pt x="2140268" y="2721745"/>
                </a:lnTo>
                <a:lnTo>
                  <a:pt x="2137728" y="2719833"/>
                </a:lnTo>
                <a:lnTo>
                  <a:pt x="2132648" y="2715370"/>
                </a:lnTo>
                <a:lnTo>
                  <a:pt x="2126298" y="2711227"/>
                </a:lnTo>
                <a:lnTo>
                  <a:pt x="2119630" y="2707721"/>
                </a:lnTo>
                <a:lnTo>
                  <a:pt x="2111693" y="2704215"/>
                </a:lnTo>
                <a:lnTo>
                  <a:pt x="2103438" y="2701027"/>
                </a:lnTo>
                <a:lnTo>
                  <a:pt x="2094548" y="2697840"/>
                </a:lnTo>
                <a:lnTo>
                  <a:pt x="2084706" y="2694653"/>
                </a:lnTo>
                <a:lnTo>
                  <a:pt x="2074863" y="2692103"/>
                </a:lnTo>
                <a:lnTo>
                  <a:pt x="2064068" y="2689553"/>
                </a:lnTo>
                <a:lnTo>
                  <a:pt x="2042796" y="2684772"/>
                </a:lnTo>
                <a:lnTo>
                  <a:pt x="2020570" y="2680310"/>
                </a:lnTo>
                <a:lnTo>
                  <a:pt x="1998980" y="2676485"/>
                </a:lnTo>
                <a:lnTo>
                  <a:pt x="1998980" y="2594571"/>
                </a:lnTo>
                <a:lnTo>
                  <a:pt x="2018030" y="2596802"/>
                </a:lnTo>
                <a:lnTo>
                  <a:pt x="2025016" y="2598077"/>
                </a:lnTo>
                <a:lnTo>
                  <a:pt x="2032000" y="2599670"/>
                </a:lnTo>
                <a:lnTo>
                  <a:pt x="2047240" y="2603495"/>
                </a:lnTo>
                <a:lnTo>
                  <a:pt x="2061846" y="2607958"/>
                </a:lnTo>
                <a:lnTo>
                  <a:pt x="2073593" y="2612420"/>
                </a:lnTo>
                <a:lnTo>
                  <a:pt x="2080260" y="2614970"/>
                </a:lnTo>
                <a:lnTo>
                  <a:pt x="2082483" y="2616245"/>
                </a:lnTo>
                <a:lnTo>
                  <a:pt x="2083118" y="2616245"/>
                </a:lnTo>
                <a:lnTo>
                  <a:pt x="2086610" y="2618794"/>
                </a:lnTo>
                <a:lnTo>
                  <a:pt x="2088516" y="2619751"/>
                </a:lnTo>
                <a:lnTo>
                  <a:pt x="2090420" y="2621026"/>
                </a:lnTo>
                <a:lnTo>
                  <a:pt x="2095183" y="2622300"/>
                </a:lnTo>
                <a:lnTo>
                  <a:pt x="2100898" y="2622938"/>
                </a:lnTo>
                <a:lnTo>
                  <a:pt x="2106613" y="2622938"/>
                </a:lnTo>
                <a:lnTo>
                  <a:pt x="2112646" y="2622619"/>
                </a:lnTo>
                <a:lnTo>
                  <a:pt x="2118360" y="2621982"/>
                </a:lnTo>
                <a:lnTo>
                  <a:pt x="2124393" y="2620388"/>
                </a:lnTo>
                <a:lnTo>
                  <a:pt x="2129790" y="2618794"/>
                </a:lnTo>
                <a:lnTo>
                  <a:pt x="2135188" y="2616563"/>
                </a:lnTo>
                <a:lnTo>
                  <a:pt x="2139633" y="2614332"/>
                </a:lnTo>
                <a:lnTo>
                  <a:pt x="2143760" y="2612101"/>
                </a:lnTo>
                <a:lnTo>
                  <a:pt x="2146618" y="2609232"/>
                </a:lnTo>
                <a:lnTo>
                  <a:pt x="2147570" y="2607958"/>
                </a:lnTo>
                <a:lnTo>
                  <a:pt x="2148523" y="2606683"/>
                </a:lnTo>
                <a:lnTo>
                  <a:pt x="2148840" y="2605089"/>
                </a:lnTo>
                <a:lnTo>
                  <a:pt x="2148840" y="2604133"/>
                </a:lnTo>
                <a:lnTo>
                  <a:pt x="2148523" y="2602858"/>
                </a:lnTo>
                <a:lnTo>
                  <a:pt x="2148206" y="2601583"/>
                </a:lnTo>
                <a:lnTo>
                  <a:pt x="2146936" y="2600627"/>
                </a:lnTo>
                <a:lnTo>
                  <a:pt x="2145666" y="2599352"/>
                </a:lnTo>
                <a:lnTo>
                  <a:pt x="2141220" y="2596483"/>
                </a:lnTo>
                <a:lnTo>
                  <a:pt x="2136776" y="2593615"/>
                </a:lnTo>
                <a:lnTo>
                  <a:pt x="2131060" y="2591383"/>
                </a:lnTo>
                <a:lnTo>
                  <a:pt x="2125663" y="2588515"/>
                </a:lnTo>
                <a:lnTo>
                  <a:pt x="2112646" y="2583734"/>
                </a:lnTo>
                <a:lnTo>
                  <a:pt x="2098358" y="2579590"/>
                </a:lnTo>
                <a:lnTo>
                  <a:pt x="2083436" y="2575766"/>
                </a:lnTo>
                <a:lnTo>
                  <a:pt x="2067878" y="2572259"/>
                </a:lnTo>
                <a:lnTo>
                  <a:pt x="2052638" y="2569710"/>
                </a:lnTo>
                <a:lnTo>
                  <a:pt x="2038033" y="2567479"/>
                </a:lnTo>
                <a:lnTo>
                  <a:pt x="2018666" y="2565566"/>
                </a:lnTo>
                <a:lnTo>
                  <a:pt x="1998980" y="2564291"/>
                </a:lnTo>
                <a:lnTo>
                  <a:pt x="1998980" y="2546123"/>
                </a:lnTo>
                <a:lnTo>
                  <a:pt x="1998663" y="2545167"/>
                </a:lnTo>
                <a:lnTo>
                  <a:pt x="1997710" y="2543892"/>
                </a:lnTo>
                <a:lnTo>
                  <a:pt x="1996758" y="2542936"/>
                </a:lnTo>
                <a:lnTo>
                  <a:pt x="1995170" y="2542299"/>
                </a:lnTo>
                <a:lnTo>
                  <a:pt x="1992630" y="2541342"/>
                </a:lnTo>
                <a:lnTo>
                  <a:pt x="1990726" y="2540705"/>
                </a:lnTo>
                <a:lnTo>
                  <a:pt x="1987868" y="2540705"/>
                </a:lnTo>
                <a:lnTo>
                  <a:pt x="1985328" y="2540386"/>
                </a:lnTo>
                <a:lnTo>
                  <a:pt x="1938656" y="2540386"/>
                </a:lnTo>
                <a:close/>
                <a:moveTo>
                  <a:pt x="1959293" y="2522537"/>
                </a:moveTo>
                <a:lnTo>
                  <a:pt x="1982788" y="2522856"/>
                </a:lnTo>
                <a:lnTo>
                  <a:pt x="2005966" y="2523493"/>
                </a:lnTo>
                <a:lnTo>
                  <a:pt x="2028826" y="2524450"/>
                </a:lnTo>
                <a:lnTo>
                  <a:pt x="2051368" y="2526043"/>
                </a:lnTo>
                <a:lnTo>
                  <a:pt x="2073910" y="2527637"/>
                </a:lnTo>
                <a:lnTo>
                  <a:pt x="2095500" y="2529868"/>
                </a:lnTo>
                <a:lnTo>
                  <a:pt x="2116773" y="2532737"/>
                </a:lnTo>
                <a:lnTo>
                  <a:pt x="2137728" y="2535605"/>
                </a:lnTo>
                <a:lnTo>
                  <a:pt x="2158048" y="2538793"/>
                </a:lnTo>
                <a:lnTo>
                  <a:pt x="2177733" y="2542299"/>
                </a:lnTo>
                <a:lnTo>
                  <a:pt x="2197100" y="2546123"/>
                </a:lnTo>
                <a:lnTo>
                  <a:pt x="2215516" y="2550586"/>
                </a:lnTo>
                <a:lnTo>
                  <a:pt x="2233613" y="2555367"/>
                </a:lnTo>
                <a:lnTo>
                  <a:pt x="2251076" y="2560148"/>
                </a:lnTo>
                <a:lnTo>
                  <a:pt x="2267586" y="2565247"/>
                </a:lnTo>
                <a:lnTo>
                  <a:pt x="2283778" y="2570666"/>
                </a:lnTo>
                <a:lnTo>
                  <a:pt x="2298700" y="2576403"/>
                </a:lnTo>
                <a:lnTo>
                  <a:pt x="2313306" y="2582140"/>
                </a:lnTo>
                <a:lnTo>
                  <a:pt x="2326640" y="2588515"/>
                </a:lnTo>
                <a:lnTo>
                  <a:pt x="2339658" y="2594889"/>
                </a:lnTo>
                <a:lnTo>
                  <a:pt x="2351723" y="2601583"/>
                </a:lnTo>
                <a:lnTo>
                  <a:pt x="2362518" y="2608914"/>
                </a:lnTo>
                <a:lnTo>
                  <a:pt x="2372996" y="2615607"/>
                </a:lnTo>
                <a:lnTo>
                  <a:pt x="2381886" y="2622938"/>
                </a:lnTo>
                <a:lnTo>
                  <a:pt x="2390140" y="2630587"/>
                </a:lnTo>
                <a:lnTo>
                  <a:pt x="2397443" y="2638237"/>
                </a:lnTo>
                <a:lnTo>
                  <a:pt x="2403793" y="2645568"/>
                </a:lnTo>
                <a:lnTo>
                  <a:pt x="2406016" y="2649711"/>
                </a:lnTo>
                <a:lnTo>
                  <a:pt x="2408873" y="2653855"/>
                </a:lnTo>
                <a:lnTo>
                  <a:pt x="2410778" y="2657998"/>
                </a:lnTo>
                <a:lnTo>
                  <a:pt x="2412683" y="2661823"/>
                </a:lnTo>
                <a:lnTo>
                  <a:pt x="2414270" y="2665967"/>
                </a:lnTo>
                <a:lnTo>
                  <a:pt x="2415540" y="2670110"/>
                </a:lnTo>
                <a:lnTo>
                  <a:pt x="2416810" y="2674254"/>
                </a:lnTo>
                <a:lnTo>
                  <a:pt x="2417446" y="2678397"/>
                </a:lnTo>
                <a:lnTo>
                  <a:pt x="2417763" y="2682541"/>
                </a:lnTo>
                <a:lnTo>
                  <a:pt x="2417763" y="2686684"/>
                </a:lnTo>
                <a:lnTo>
                  <a:pt x="2417763" y="2691147"/>
                </a:lnTo>
                <a:lnTo>
                  <a:pt x="2417446" y="2694971"/>
                </a:lnTo>
                <a:lnTo>
                  <a:pt x="2416810" y="2699434"/>
                </a:lnTo>
                <a:lnTo>
                  <a:pt x="2415540" y="2703896"/>
                </a:lnTo>
                <a:lnTo>
                  <a:pt x="2414270" y="2707721"/>
                </a:lnTo>
                <a:lnTo>
                  <a:pt x="2412683" y="2711864"/>
                </a:lnTo>
                <a:lnTo>
                  <a:pt x="2410778" y="2716008"/>
                </a:lnTo>
                <a:lnTo>
                  <a:pt x="2408873" y="2720151"/>
                </a:lnTo>
                <a:lnTo>
                  <a:pt x="2406016" y="2723976"/>
                </a:lnTo>
                <a:lnTo>
                  <a:pt x="2403793" y="2728120"/>
                </a:lnTo>
                <a:lnTo>
                  <a:pt x="2397443" y="2735769"/>
                </a:lnTo>
                <a:lnTo>
                  <a:pt x="2390140" y="2743419"/>
                </a:lnTo>
                <a:lnTo>
                  <a:pt x="2381886" y="2751068"/>
                </a:lnTo>
                <a:lnTo>
                  <a:pt x="2372996" y="2758080"/>
                </a:lnTo>
                <a:lnTo>
                  <a:pt x="2362518" y="2765093"/>
                </a:lnTo>
                <a:lnTo>
                  <a:pt x="2351723" y="2772105"/>
                </a:lnTo>
                <a:lnTo>
                  <a:pt x="2339658" y="2778798"/>
                </a:lnTo>
                <a:lnTo>
                  <a:pt x="2326640" y="2785173"/>
                </a:lnTo>
                <a:lnTo>
                  <a:pt x="2313306" y="2791229"/>
                </a:lnTo>
                <a:lnTo>
                  <a:pt x="2298700" y="2797284"/>
                </a:lnTo>
                <a:lnTo>
                  <a:pt x="2283778" y="2803340"/>
                </a:lnTo>
                <a:lnTo>
                  <a:pt x="2267586" y="2808440"/>
                </a:lnTo>
                <a:lnTo>
                  <a:pt x="2251076" y="2813540"/>
                </a:lnTo>
                <a:lnTo>
                  <a:pt x="2233613" y="2818640"/>
                </a:lnTo>
                <a:lnTo>
                  <a:pt x="2215516" y="2823102"/>
                </a:lnTo>
                <a:lnTo>
                  <a:pt x="2197100" y="2827245"/>
                </a:lnTo>
                <a:lnTo>
                  <a:pt x="2177733" y="2831389"/>
                </a:lnTo>
                <a:lnTo>
                  <a:pt x="2158048" y="2834895"/>
                </a:lnTo>
                <a:lnTo>
                  <a:pt x="2137728" y="2838401"/>
                </a:lnTo>
                <a:lnTo>
                  <a:pt x="2116773" y="2841270"/>
                </a:lnTo>
                <a:lnTo>
                  <a:pt x="2095500" y="2844138"/>
                </a:lnTo>
                <a:lnTo>
                  <a:pt x="2073910" y="2846051"/>
                </a:lnTo>
                <a:lnTo>
                  <a:pt x="2051368" y="2847963"/>
                </a:lnTo>
                <a:lnTo>
                  <a:pt x="2028826" y="2849238"/>
                </a:lnTo>
                <a:lnTo>
                  <a:pt x="2005966" y="2850513"/>
                </a:lnTo>
                <a:lnTo>
                  <a:pt x="1982788" y="2851150"/>
                </a:lnTo>
                <a:lnTo>
                  <a:pt x="1959293" y="2851150"/>
                </a:lnTo>
                <a:lnTo>
                  <a:pt x="1935480" y="2851150"/>
                </a:lnTo>
                <a:lnTo>
                  <a:pt x="1912303" y="2850513"/>
                </a:lnTo>
                <a:lnTo>
                  <a:pt x="1889443" y="2849238"/>
                </a:lnTo>
                <a:lnTo>
                  <a:pt x="1866900" y="2847963"/>
                </a:lnTo>
                <a:lnTo>
                  <a:pt x="1844358" y="2846051"/>
                </a:lnTo>
                <a:lnTo>
                  <a:pt x="1822768" y="2844138"/>
                </a:lnTo>
                <a:lnTo>
                  <a:pt x="1801496" y="2841270"/>
                </a:lnTo>
                <a:lnTo>
                  <a:pt x="1780540" y="2838401"/>
                </a:lnTo>
                <a:lnTo>
                  <a:pt x="1760220" y="2834895"/>
                </a:lnTo>
                <a:lnTo>
                  <a:pt x="1740536" y="2831389"/>
                </a:lnTo>
                <a:lnTo>
                  <a:pt x="1721168" y="2827245"/>
                </a:lnTo>
                <a:lnTo>
                  <a:pt x="1702753" y="2823102"/>
                </a:lnTo>
                <a:lnTo>
                  <a:pt x="1684656" y="2818640"/>
                </a:lnTo>
                <a:lnTo>
                  <a:pt x="1667193" y="2813540"/>
                </a:lnTo>
                <a:lnTo>
                  <a:pt x="1650683" y="2808440"/>
                </a:lnTo>
                <a:lnTo>
                  <a:pt x="1634490" y="2803340"/>
                </a:lnTo>
                <a:lnTo>
                  <a:pt x="1619568" y="2797284"/>
                </a:lnTo>
                <a:lnTo>
                  <a:pt x="1604963" y="2791229"/>
                </a:lnTo>
                <a:lnTo>
                  <a:pt x="1591628" y="2785173"/>
                </a:lnTo>
                <a:lnTo>
                  <a:pt x="1578610" y="2778798"/>
                </a:lnTo>
                <a:lnTo>
                  <a:pt x="1566863" y="2772105"/>
                </a:lnTo>
                <a:lnTo>
                  <a:pt x="1555750" y="2765093"/>
                </a:lnTo>
                <a:lnTo>
                  <a:pt x="1545273" y="2758080"/>
                </a:lnTo>
                <a:lnTo>
                  <a:pt x="1536383" y="2751068"/>
                </a:lnTo>
                <a:lnTo>
                  <a:pt x="1528128" y="2743419"/>
                </a:lnTo>
                <a:lnTo>
                  <a:pt x="1520826" y="2735769"/>
                </a:lnTo>
                <a:lnTo>
                  <a:pt x="1514793" y="2728120"/>
                </a:lnTo>
                <a:lnTo>
                  <a:pt x="1511936" y="2723976"/>
                </a:lnTo>
                <a:lnTo>
                  <a:pt x="1509396" y="2720151"/>
                </a:lnTo>
                <a:lnTo>
                  <a:pt x="1507490" y="2716008"/>
                </a:lnTo>
                <a:lnTo>
                  <a:pt x="1505586" y="2711864"/>
                </a:lnTo>
                <a:lnTo>
                  <a:pt x="1503998" y="2707721"/>
                </a:lnTo>
                <a:lnTo>
                  <a:pt x="1502410" y="2703896"/>
                </a:lnTo>
                <a:lnTo>
                  <a:pt x="1501776" y="2699434"/>
                </a:lnTo>
                <a:lnTo>
                  <a:pt x="1500823" y="2694971"/>
                </a:lnTo>
                <a:lnTo>
                  <a:pt x="1500506" y="2691147"/>
                </a:lnTo>
                <a:lnTo>
                  <a:pt x="1500188" y="2686684"/>
                </a:lnTo>
                <a:lnTo>
                  <a:pt x="1500506" y="2682541"/>
                </a:lnTo>
                <a:lnTo>
                  <a:pt x="1500823" y="2678397"/>
                </a:lnTo>
                <a:lnTo>
                  <a:pt x="1501776" y="2674254"/>
                </a:lnTo>
                <a:lnTo>
                  <a:pt x="1502410" y="2670110"/>
                </a:lnTo>
                <a:lnTo>
                  <a:pt x="1503998" y="2665967"/>
                </a:lnTo>
                <a:lnTo>
                  <a:pt x="1505586" y="2661823"/>
                </a:lnTo>
                <a:lnTo>
                  <a:pt x="1507490" y="2657998"/>
                </a:lnTo>
                <a:lnTo>
                  <a:pt x="1509396" y="2653855"/>
                </a:lnTo>
                <a:lnTo>
                  <a:pt x="1511936" y="2649711"/>
                </a:lnTo>
                <a:lnTo>
                  <a:pt x="1514793" y="2645568"/>
                </a:lnTo>
                <a:lnTo>
                  <a:pt x="1520826" y="2638237"/>
                </a:lnTo>
                <a:lnTo>
                  <a:pt x="1528128" y="2630587"/>
                </a:lnTo>
                <a:lnTo>
                  <a:pt x="1536383" y="2622938"/>
                </a:lnTo>
                <a:lnTo>
                  <a:pt x="1545273" y="2615607"/>
                </a:lnTo>
                <a:lnTo>
                  <a:pt x="1555750" y="2608914"/>
                </a:lnTo>
                <a:lnTo>
                  <a:pt x="1566863" y="2601583"/>
                </a:lnTo>
                <a:lnTo>
                  <a:pt x="1578610" y="2594889"/>
                </a:lnTo>
                <a:lnTo>
                  <a:pt x="1591628" y="2588515"/>
                </a:lnTo>
                <a:lnTo>
                  <a:pt x="1604963" y="2582140"/>
                </a:lnTo>
                <a:lnTo>
                  <a:pt x="1619568" y="2576403"/>
                </a:lnTo>
                <a:lnTo>
                  <a:pt x="1634490" y="2570666"/>
                </a:lnTo>
                <a:lnTo>
                  <a:pt x="1650683" y="2565247"/>
                </a:lnTo>
                <a:lnTo>
                  <a:pt x="1667193" y="2560148"/>
                </a:lnTo>
                <a:lnTo>
                  <a:pt x="1684656" y="2555367"/>
                </a:lnTo>
                <a:lnTo>
                  <a:pt x="1702753" y="2550586"/>
                </a:lnTo>
                <a:lnTo>
                  <a:pt x="1721168" y="2546123"/>
                </a:lnTo>
                <a:lnTo>
                  <a:pt x="1740536" y="2542299"/>
                </a:lnTo>
                <a:lnTo>
                  <a:pt x="1760220" y="2538793"/>
                </a:lnTo>
                <a:lnTo>
                  <a:pt x="1780540" y="2535605"/>
                </a:lnTo>
                <a:lnTo>
                  <a:pt x="1801496" y="2532737"/>
                </a:lnTo>
                <a:lnTo>
                  <a:pt x="1822768" y="2529868"/>
                </a:lnTo>
                <a:lnTo>
                  <a:pt x="1844358" y="2527637"/>
                </a:lnTo>
                <a:lnTo>
                  <a:pt x="1866900" y="2526043"/>
                </a:lnTo>
                <a:lnTo>
                  <a:pt x="1889443" y="2524450"/>
                </a:lnTo>
                <a:lnTo>
                  <a:pt x="1912303" y="2523493"/>
                </a:lnTo>
                <a:lnTo>
                  <a:pt x="1935480" y="2522856"/>
                </a:lnTo>
                <a:lnTo>
                  <a:pt x="1959293" y="2522537"/>
                </a:lnTo>
                <a:close/>
                <a:moveTo>
                  <a:pt x="2854584" y="2507933"/>
                </a:moveTo>
                <a:lnTo>
                  <a:pt x="2854584" y="2625091"/>
                </a:lnTo>
                <a:lnTo>
                  <a:pt x="2873946" y="2630488"/>
                </a:lnTo>
                <a:lnTo>
                  <a:pt x="2893626" y="2636203"/>
                </a:lnTo>
                <a:lnTo>
                  <a:pt x="2914258" y="2640966"/>
                </a:lnTo>
                <a:lnTo>
                  <a:pt x="2935524" y="2645728"/>
                </a:lnTo>
                <a:lnTo>
                  <a:pt x="2935524" y="2529523"/>
                </a:lnTo>
                <a:lnTo>
                  <a:pt x="2914258" y="2524761"/>
                </a:lnTo>
                <a:lnTo>
                  <a:pt x="2893626" y="2519363"/>
                </a:lnTo>
                <a:lnTo>
                  <a:pt x="2873946" y="2513965"/>
                </a:lnTo>
                <a:lnTo>
                  <a:pt x="2854584" y="2507933"/>
                </a:lnTo>
                <a:close/>
                <a:moveTo>
                  <a:pt x="2692385" y="2444750"/>
                </a:moveTo>
                <a:lnTo>
                  <a:pt x="2692385" y="2542223"/>
                </a:lnTo>
                <a:lnTo>
                  <a:pt x="2695241" y="2545081"/>
                </a:lnTo>
                <a:lnTo>
                  <a:pt x="2698098" y="2548256"/>
                </a:lnTo>
                <a:lnTo>
                  <a:pt x="2705399" y="2554923"/>
                </a:lnTo>
                <a:lnTo>
                  <a:pt x="2714921" y="2561591"/>
                </a:lnTo>
                <a:lnTo>
                  <a:pt x="2725078" y="2568576"/>
                </a:lnTo>
                <a:lnTo>
                  <a:pt x="2737140" y="2576196"/>
                </a:lnTo>
                <a:lnTo>
                  <a:pt x="2748884" y="2582863"/>
                </a:lnTo>
                <a:lnTo>
                  <a:pt x="2761581" y="2589213"/>
                </a:lnTo>
                <a:lnTo>
                  <a:pt x="2773325" y="2595246"/>
                </a:lnTo>
                <a:lnTo>
                  <a:pt x="2773325" y="2486343"/>
                </a:lnTo>
                <a:lnTo>
                  <a:pt x="2758407" y="2480628"/>
                </a:lnTo>
                <a:lnTo>
                  <a:pt x="2744441" y="2475230"/>
                </a:lnTo>
                <a:lnTo>
                  <a:pt x="2732379" y="2469198"/>
                </a:lnTo>
                <a:lnTo>
                  <a:pt x="2721269" y="2464118"/>
                </a:lnTo>
                <a:lnTo>
                  <a:pt x="2712064" y="2458720"/>
                </a:lnTo>
                <a:lnTo>
                  <a:pt x="2704446" y="2453958"/>
                </a:lnTo>
                <a:lnTo>
                  <a:pt x="2697781" y="2449195"/>
                </a:lnTo>
                <a:lnTo>
                  <a:pt x="2692385" y="2444750"/>
                </a:lnTo>
                <a:close/>
                <a:moveTo>
                  <a:pt x="3744614" y="2439353"/>
                </a:moveTo>
                <a:lnTo>
                  <a:pt x="3737949" y="2444433"/>
                </a:lnTo>
                <a:lnTo>
                  <a:pt x="3730648" y="2449195"/>
                </a:lnTo>
                <a:lnTo>
                  <a:pt x="3722713" y="2454275"/>
                </a:lnTo>
                <a:lnTo>
                  <a:pt x="3715095" y="2459038"/>
                </a:lnTo>
                <a:lnTo>
                  <a:pt x="3706524" y="2462848"/>
                </a:lnTo>
                <a:lnTo>
                  <a:pt x="3698907" y="2466975"/>
                </a:lnTo>
                <a:lnTo>
                  <a:pt x="3691289" y="2470468"/>
                </a:lnTo>
                <a:lnTo>
                  <a:pt x="3683671" y="2473325"/>
                </a:lnTo>
                <a:lnTo>
                  <a:pt x="3683671" y="2592706"/>
                </a:lnTo>
                <a:lnTo>
                  <a:pt x="3692558" y="2588578"/>
                </a:lnTo>
                <a:lnTo>
                  <a:pt x="3701128" y="2583816"/>
                </a:lnTo>
                <a:lnTo>
                  <a:pt x="3709381" y="2579053"/>
                </a:lnTo>
                <a:lnTo>
                  <a:pt x="3717634" y="2573973"/>
                </a:lnTo>
                <a:lnTo>
                  <a:pt x="3725252" y="2568258"/>
                </a:lnTo>
                <a:lnTo>
                  <a:pt x="3732235" y="2563178"/>
                </a:lnTo>
                <a:lnTo>
                  <a:pt x="3738901" y="2557781"/>
                </a:lnTo>
                <a:lnTo>
                  <a:pt x="3744614" y="2553018"/>
                </a:lnTo>
                <a:lnTo>
                  <a:pt x="3744614" y="2439353"/>
                </a:lnTo>
                <a:close/>
                <a:moveTo>
                  <a:pt x="3151360" y="2322195"/>
                </a:moveTo>
                <a:lnTo>
                  <a:pt x="3151360" y="2437130"/>
                </a:lnTo>
                <a:lnTo>
                  <a:pt x="3174848" y="2437765"/>
                </a:lnTo>
                <a:lnTo>
                  <a:pt x="3198972" y="2437765"/>
                </a:lnTo>
                <a:lnTo>
                  <a:pt x="3215477" y="2437765"/>
                </a:lnTo>
                <a:lnTo>
                  <a:pt x="3231983" y="2437448"/>
                </a:lnTo>
                <a:lnTo>
                  <a:pt x="3231983" y="2322512"/>
                </a:lnTo>
                <a:lnTo>
                  <a:pt x="3198972" y="2323147"/>
                </a:lnTo>
                <a:lnTo>
                  <a:pt x="3174848" y="2323147"/>
                </a:lnTo>
                <a:lnTo>
                  <a:pt x="3151360" y="2322195"/>
                </a:lnTo>
                <a:close/>
                <a:moveTo>
                  <a:pt x="3815080" y="2317750"/>
                </a:moveTo>
                <a:lnTo>
                  <a:pt x="3816033" y="2325370"/>
                </a:lnTo>
                <a:lnTo>
                  <a:pt x="3816350" y="2332673"/>
                </a:lnTo>
                <a:lnTo>
                  <a:pt x="3816350" y="2483803"/>
                </a:lnTo>
                <a:lnTo>
                  <a:pt x="3816033" y="2484438"/>
                </a:lnTo>
                <a:lnTo>
                  <a:pt x="3815398" y="2493010"/>
                </a:lnTo>
                <a:lnTo>
                  <a:pt x="3814763" y="2498408"/>
                </a:lnTo>
                <a:lnTo>
                  <a:pt x="3813493" y="2504123"/>
                </a:lnTo>
                <a:lnTo>
                  <a:pt x="3811906" y="2509520"/>
                </a:lnTo>
                <a:lnTo>
                  <a:pt x="3810319" y="2514600"/>
                </a:lnTo>
                <a:lnTo>
                  <a:pt x="3808097" y="2520316"/>
                </a:lnTo>
                <a:lnTo>
                  <a:pt x="3805558" y="2525713"/>
                </a:lnTo>
                <a:lnTo>
                  <a:pt x="3803019" y="2530793"/>
                </a:lnTo>
                <a:lnTo>
                  <a:pt x="3799844" y="2536508"/>
                </a:lnTo>
                <a:lnTo>
                  <a:pt x="3796036" y="2541588"/>
                </a:lnTo>
                <a:lnTo>
                  <a:pt x="3792226" y="2546668"/>
                </a:lnTo>
                <a:lnTo>
                  <a:pt x="3788418" y="2551748"/>
                </a:lnTo>
                <a:lnTo>
                  <a:pt x="3783974" y="2556828"/>
                </a:lnTo>
                <a:lnTo>
                  <a:pt x="3779212" y="2561591"/>
                </a:lnTo>
                <a:lnTo>
                  <a:pt x="3774134" y="2566671"/>
                </a:lnTo>
                <a:lnTo>
                  <a:pt x="3768420" y="2571433"/>
                </a:lnTo>
                <a:lnTo>
                  <a:pt x="3763024" y="2576513"/>
                </a:lnTo>
                <a:lnTo>
                  <a:pt x="3750963" y="2586038"/>
                </a:lnTo>
                <a:lnTo>
                  <a:pt x="3737314" y="2595246"/>
                </a:lnTo>
                <a:lnTo>
                  <a:pt x="3722713" y="2604136"/>
                </a:lnTo>
                <a:lnTo>
                  <a:pt x="3707477" y="2613026"/>
                </a:lnTo>
                <a:lnTo>
                  <a:pt x="3690971" y="2621281"/>
                </a:lnTo>
                <a:lnTo>
                  <a:pt x="3673513" y="2628901"/>
                </a:lnTo>
                <a:lnTo>
                  <a:pt x="3655103" y="2636838"/>
                </a:lnTo>
                <a:lnTo>
                  <a:pt x="3635424" y="2644458"/>
                </a:lnTo>
                <a:lnTo>
                  <a:pt x="3615109" y="2651443"/>
                </a:lnTo>
                <a:lnTo>
                  <a:pt x="3593842" y="2658111"/>
                </a:lnTo>
                <a:lnTo>
                  <a:pt x="3571941" y="2664461"/>
                </a:lnTo>
                <a:lnTo>
                  <a:pt x="3549087" y="2670493"/>
                </a:lnTo>
                <a:lnTo>
                  <a:pt x="3525281" y="2675891"/>
                </a:lnTo>
                <a:lnTo>
                  <a:pt x="3501157" y="2680971"/>
                </a:lnTo>
                <a:lnTo>
                  <a:pt x="3476082" y="2685733"/>
                </a:lnTo>
                <a:lnTo>
                  <a:pt x="3450371" y="2689861"/>
                </a:lnTo>
                <a:lnTo>
                  <a:pt x="3424343" y="2693671"/>
                </a:lnTo>
                <a:lnTo>
                  <a:pt x="3397680" y="2697163"/>
                </a:lnTo>
                <a:lnTo>
                  <a:pt x="3370065" y="2700021"/>
                </a:lnTo>
                <a:lnTo>
                  <a:pt x="3341815" y="2702561"/>
                </a:lnTo>
                <a:lnTo>
                  <a:pt x="3313565" y="2704466"/>
                </a:lnTo>
                <a:lnTo>
                  <a:pt x="3284680" y="2705736"/>
                </a:lnTo>
                <a:lnTo>
                  <a:pt x="3255478" y="2706371"/>
                </a:lnTo>
                <a:lnTo>
                  <a:pt x="3225959" y="2706688"/>
                </a:lnTo>
                <a:lnTo>
                  <a:pt x="3195487" y="2706371"/>
                </a:lnTo>
                <a:lnTo>
                  <a:pt x="3165650" y="2705736"/>
                </a:lnTo>
                <a:lnTo>
                  <a:pt x="3136130" y="2704148"/>
                </a:lnTo>
                <a:lnTo>
                  <a:pt x="3106928" y="2701926"/>
                </a:lnTo>
                <a:lnTo>
                  <a:pt x="3078678" y="2699703"/>
                </a:lnTo>
                <a:lnTo>
                  <a:pt x="3050428" y="2696528"/>
                </a:lnTo>
                <a:lnTo>
                  <a:pt x="3022813" y="2693353"/>
                </a:lnTo>
                <a:lnTo>
                  <a:pt x="2996150" y="2688908"/>
                </a:lnTo>
                <a:lnTo>
                  <a:pt x="2970122" y="2684781"/>
                </a:lnTo>
                <a:lnTo>
                  <a:pt x="2944729" y="2680018"/>
                </a:lnTo>
                <a:lnTo>
                  <a:pt x="2919971" y="2674303"/>
                </a:lnTo>
                <a:lnTo>
                  <a:pt x="2895847" y="2668588"/>
                </a:lnTo>
                <a:lnTo>
                  <a:pt x="2872994" y="2662556"/>
                </a:lnTo>
                <a:lnTo>
                  <a:pt x="2850775" y="2655888"/>
                </a:lnTo>
                <a:lnTo>
                  <a:pt x="2829190" y="2648903"/>
                </a:lnTo>
                <a:lnTo>
                  <a:pt x="2808876" y="2641601"/>
                </a:lnTo>
                <a:lnTo>
                  <a:pt x="2789196" y="2633663"/>
                </a:lnTo>
                <a:lnTo>
                  <a:pt x="2770469" y="2625408"/>
                </a:lnTo>
                <a:lnTo>
                  <a:pt x="2753328" y="2617153"/>
                </a:lnTo>
                <a:lnTo>
                  <a:pt x="2736823" y="2608581"/>
                </a:lnTo>
                <a:lnTo>
                  <a:pt x="2721269" y="2599373"/>
                </a:lnTo>
                <a:lnTo>
                  <a:pt x="2706986" y="2590483"/>
                </a:lnTo>
                <a:lnTo>
                  <a:pt x="2693972" y="2580641"/>
                </a:lnTo>
                <a:lnTo>
                  <a:pt x="2688258" y="2575878"/>
                </a:lnTo>
                <a:lnTo>
                  <a:pt x="2682227" y="2570798"/>
                </a:lnTo>
                <a:lnTo>
                  <a:pt x="2676831" y="2566036"/>
                </a:lnTo>
                <a:lnTo>
                  <a:pt x="2671753" y="2560956"/>
                </a:lnTo>
                <a:lnTo>
                  <a:pt x="2666991" y="2555558"/>
                </a:lnTo>
                <a:lnTo>
                  <a:pt x="2662548" y="2550161"/>
                </a:lnTo>
                <a:lnTo>
                  <a:pt x="2658104" y="2545081"/>
                </a:lnTo>
                <a:lnTo>
                  <a:pt x="2654612" y="2540001"/>
                </a:lnTo>
                <a:lnTo>
                  <a:pt x="2651121" y="2534286"/>
                </a:lnTo>
                <a:lnTo>
                  <a:pt x="2647947" y="2528888"/>
                </a:lnTo>
                <a:lnTo>
                  <a:pt x="2645090" y="2523808"/>
                </a:lnTo>
                <a:lnTo>
                  <a:pt x="2642868" y="2518093"/>
                </a:lnTo>
                <a:lnTo>
                  <a:pt x="2640329" y="2512695"/>
                </a:lnTo>
                <a:lnTo>
                  <a:pt x="2638742" y="2506663"/>
                </a:lnTo>
                <a:lnTo>
                  <a:pt x="2637789" y="2501265"/>
                </a:lnTo>
                <a:lnTo>
                  <a:pt x="2636520" y="2495868"/>
                </a:lnTo>
                <a:lnTo>
                  <a:pt x="2636202" y="2489835"/>
                </a:lnTo>
                <a:lnTo>
                  <a:pt x="2635885" y="2484438"/>
                </a:lnTo>
                <a:lnTo>
                  <a:pt x="2635250" y="2484438"/>
                </a:lnTo>
                <a:lnTo>
                  <a:pt x="2635250" y="2375535"/>
                </a:lnTo>
                <a:lnTo>
                  <a:pt x="2646360" y="2383790"/>
                </a:lnTo>
                <a:lnTo>
                  <a:pt x="2657786" y="2392045"/>
                </a:lnTo>
                <a:lnTo>
                  <a:pt x="2670166" y="2399983"/>
                </a:lnTo>
                <a:lnTo>
                  <a:pt x="2683180" y="2407285"/>
                </a:lnTo>
                <a:lnTo>
                  <a:pt x="2696511" y="2414905"/>
                </a:lnTo>
                <a:lnTo>
                  <a:pt x="2710160" y="2421890"/>
                </a:lnTo>
                <a:lnTo>
                  <a:pt x="2724761" y="2429193"/>
                </a:lnTo>
                <a:lnTo>
                  <a:pt x="2740314" y="2435860"/>
                </a:lnTo>
                <a:lnTo>
                  <a:pt x="2755550" y="2442210"/>
                </a:lnTo>
                <a:lnTo>
                  <a:pt x="2771738" y="2448243"/>
                </a:lnTo>
                <a:lnTo>
                  <a:pt x="2788244" y="2453958"/>
                </a:lnTo>
                <a:lnTo>
                  <a:pt x="2805384" y="2459673"/>
                </a:lnTo>
                <a:lnTo>
                  <a:pt x="2822525" y="2465070"/>
                </a:lnTo>
                <a:lnTo>
                  <a:pt x="2840300" y="2470150"/>
                </a:lnTo>
                <a:lnTo>
                  <a:pt x="2858393" y="2474913"/>
                </a:lnTo>
                <a:lnTo>
                  <a:pt x="2877120" y="2479675"/>
                </a:lnTo>
                <a:lnTo>
                  <a:pt x="2895530" y="2483803"/>
                </a:lnTo>
                <a:lnTo>
                  <a:pt x="2914892" y="2487930"/>
                </a:lnTo>
                <a:lnTo>
                  <a:pt x="2934255" y="2491423"/>
                </a:lnTo>
                <a:lnTo>
                  <a:pt x="2953617" y="2494915"/>
                </a:lnTo>
                <a:lnTo>
                  <a:pt x="2973614" y="2498090"/>
                </a:lnTo>
                <a:lnTo>
                  <a:pt x="2993294" y="2501265"/>
                </a:lnTo>
                <a:lnTo>
                  <a:pt x="3013926" y="2503488"/>
                </a:lnTo>
                <a:lnTo>
                  <a:pt x="3033923" y="2506028"/>
                </a:lnTo>
                <a:lnTo>
                  <a:pt x="3054555" y="2508250"/>
                </a:lnTo>
                <a:lnTo>
                  <a:pt x="3074869" y="2509838"/>
                </a:lnTo>
                <a:lnTo>
                  <a:pt x="3095819" y="2511425"/>
                </a:lnTo>
                <a:lnTo>
                  <a:pt x="3116451" y="2512695"/>
                </a:lnTo>
                <a:lnTo>
                  <a:pt x="3137400" y="2513965"/>
                </a:lnTo>
                <a:lnTo>
                  <a:pt x="3158032" y="2514600"/>
                </a:lnTo>
                <a:lnTo>
                  <a:pt x="3178981" y="2514918"/>
                </a:lnTo>
                <a:lnTo>
                  <a:pt x="3199613" y="2514918"/>
                </a:lnTo>
                <a:lnTo>
                  <a:pt x="3224372" y="2514918"/>
                </a:lnTo>
                <a:lnTo>
                  <a:pt x="3249765" y="2514283"/>
                </a:lnTo>
                <a:lnTo>
                  <a:pt x="3274523" y="2513330"/>
                </a:lnTo>
                <a:lnTo>
                  <a:pt x="3299282" y="2511743"/>
                </a:lnTo>
                <a:lnTo>
                  <a:pt x="3324040" y="2510473"/>
                </a:lnTo>
                <a:lnTo>
                  <a:pt x="3348481" y="2507933"/>
                </a:lnTo>
                <a:lnTo>
                  <a:pt x="3372922" y="2505710"/>
                </a:lnTo>
                <a:lnTo>
                  <a:pt x="3397680" y="2502535"/>
                </a:lnTo>
                <a:lnTo>
                  <a:pt x="3421486" y="2499360"/>
                </a:lnTo>
                <a:lnTo>
                  <a:pt x="3445292" y="2495233"/>
                </a:lnTo>
                <a:lnTo>
                  <a:pt x="3468464" y="2491423"/>
                </a:lnTo>
                <a:lnTo>
                  <a:pt x="3491635" y="2486978"/>
                </a:lnTo>
                <a:lnTo>
                  <a:pt x="3514171" y="2481898"/>
                </a:lnTo>
                <a:lnTo>
                  <a:pt x="3536390" y="2476818"/>
                </a:lnTo>
                <a:lnTo>
                  <a:pt x="3557974" y="2471420"/>
                </a:lnTo>
                <a:lnTo>
                  <a:pt x="3579241" y="2465070"/>
                </a:lnTo>
                <a:lnTo>
                  <a:pt x="3599873" y="2458720"/>
                </a:lnTo>
                <a:lnTo>
                  <a:pt x="3619870" y="2452053"/>
                </a:lnTo>
                <a:lnTo>
                  <a:pt x="3639233" y="2444750"/>
                </a:lnTo>
                <a:lnTo>
                  <a:pt x="3657643" y="2437448"/>
                </a:lnTo>
                <a:lnTo>
                  <a:pt x="3676053" y="2429510"/>
                </a:lnTo>
                <a:lnTo>
                  <a:pt x="3692876" y="2421255"/>
                </a:lnTo>
                <a:lnTo>
                  <a:pt x="3709381" y="2412365"/>
                </a:lnTo>
                <a:lnTo>
                  <a:pt x="3724935" y="2403475"/>
                </a:lnTo>
                <a:lnTo>
                  <a:pt x="3739853" y="2393950"/>
                </a:lnTo>
                <a:lnTo>
                  <a:pt x="3753502" y="2384108"/>
                </a:lnTo>
                <a:lnTo>
                  <a:pt x="3766198" y="2374265"/>
                </a:lnTo>
                <a:lnTo>
                  <a:pt x="3772547" y="2368550"/>
                </a:lnTo>
                <a:lnTo>
                  <a:pt x="3777943" y="2363470"/>
                </a:lnTo>
                <a:lnTo>
                  <a:pt x="3783656" y="2358073"/>
                </a:lnTo>
                <a:lnTo>
                  <a:pt x="3789052" y="2352675"/>
                </a:lnTo>
                <a:lnTo>
                  <a:pt x="3793814" y="2346960"/>
                </a:lnTo>
                <a:lnTo>
                  <a:pt x="3798575" y="2341563"/>
                </a:lnTo>
                <a:lnTo>
                  <a:pt x="3803336" y="2335530"/>
                </a:lnTo>
                <a:lnTo>
                  <a:pt x="3807145" y="2329498"/>
                </a:lnTo>
                <a:lnTo>
                  <a:pt x="3811271" y="2323783"/>
                </a:lnTo>
                <a:lnTo>
                  <a:pt x="3815080" y="2317750"/>
                </a:lnTo>
                <a:close/>
                <a:moveTo>
                  <a:pt x="2989478" y="2307907"/>
                </a:moveTo>
                <a:lnTo>
                  <a:pt x="2989478" y="2423478"/>
                </a:lnTo>
                <a:lnTo>
                  <a:pt x="3009158" y="2426018"/>
                </a:lnTo>
                <a:lnTo>
                  <a:pt x="3029472" y="2428240"/>
                </a:lnTo>
                <a:lnTo>
                  <a:pt x="3049469" y="2430780"/>
                </a:lnTo>
                <a:lnTo>
                  <a:pt x="3070419" y="2432685"/>
                </a:lnTo>
                <a:lnTo>
                  <a:pt x="3070419" y="2317432"/>
                </a:lnTo>
                <a:lnTo>
                  <a:pt x="3049469" y="2315527"/>
                </a:lnTo>
                <a:lnTo>
                  <a:pt x="3029472" y="2313305"/>
                </a:lnTo>
                <a:lnTo>
                  <a:pt x="3009158" y="2310765"/>
                </a:lnTo>
                <a:lnTo>
                  <a:pt x="2989478" y="2307907"/>
                </a:lnTo>
                <a:close/>
                <a:moveTo>
                  <a:pt x="2827597" y="2271395"/>
                </a:moveTo>
                <a:lnTo>
                  <a:pt x="2827597" y="2388553"/>
                </a:lnTo>
                <a:lnTo>
                  <a:pt x="2846959" y="2393950"/>
                </a:lnTo>
                <a:lnTo>
                  <a:pt x="2866956" y="2399665"/>
                </a:lnTo>
                <a:lnTo>
                  <a:pt x="2887588" y="2404428"/>
                </a:lnTo>
                <a:lnTo>
                  <a:pt x="2908220" y="2408873"/>
                </a:lnTo>
                <a:lnTo>
                  <a:pt x="2908220" y="2292985"/>
                </a:lnTo>
                <a:lnTo>
                  <a:pt x="2887588" y="2288222"/>
                </a:lnTo>
                <a:lnTo>
                  <a:pt x="2866956" y="2282825"/>
                </a:lnTo>
                <a:lnTo>
                  <a:pt x="2846959" y="2277110"/>
                </a:lnTo>
                <a:lnTo>
                  <a:pt x="2827597" y="2271395"/>
                </a:lnTo>
                <a:close/>
                <a:moveTo>
                  <a:pt x="3717945" y="2227897"/>
                </a:moveTo>
                <a:lnTo>
                  <a:pt x="3711914" y="2232025"/>
                </a:lnTo>
                <a:lnTo>
                  <a:pt x="3704931" y="2235517"/>
                </a:lnTo>
                <a:lnTo>
                  <a:pt x="3696678" y="2239327"/>
                </a:lnTo>
                <a:lnTo>
                  <a:pt x="3688425" y="2242820"/>
                </a:lnTo>
                <a:lnTo>
                  <a:pt x="3671285" y="2249487"/>
                </a:lnTo>
                <a:lnTo>
                  <a:pt x="3656684" y="2255202"/>
                </a:lnTo>
                <a:lnTo>
                  <a:pt x="3656684" y="2356167"/>
                </a:lnTo>
                <a:lnTo>
                  <a:pt x="3665254" y="2351722"/>
                </a:lnTo>
                <a:lnTo>
                  <a:pt x="3674142" y="2347595"/>
                </a:lnTo>
                <a:lnTo>
                  <a:pt x="3682394" y="2342197"/>
                </a:lnTo>
                <a:lnTo>
                  <a:pt x="3690647" y="2337117"/>
                </a:lnTo>
                <a:lnTo>
                  <a:pt x="3698582" y="2331720"/>
                </a:lnTo>
                <a:lnTo>
                  <a:pt x="3705566" y="2326640"/>
                </a:lnTo>
                <a:lnTo>
                  <a:pt x="3711914" y="2321560"/>
                </a:lnTo>
                <a:lnTo>
                  <a:pt x="3717945" y="2316162"/>
                </a:lnTo>
                <a:lnTo>
                  <a:pt x="3717945" y="2227897"/>
                </a:lnTo>
                <a:close/>
                <a:moveTo>
                  <a:pt x="2665715" y="2187575"/>
                </a:moveTo>
                <a:lnTo>
                  <a:pt x="2665715" y="2305685"/>
                </a:lnTo>
                <a:lnTo>
                  <a:pt x="2668254" y="2308542"/>
                </a:lnTo>
                <a:lnTo>
                  <a:pt x="2671429" y="2311717"/>
                </a:lnTo>
                <a:lnTo>
                  <a:pt x="2678729" y="2318385"/>
                </a:lnTo>
                <a:lnTo>
                  <a:pt x="2687934" y="2325052"/>
                </a:lnTo>
                <a:lnTo>
                  <a:pt x="2698726" y="2332037"/>
                </a:lnTo>
                <a:lnTo>
                  <a:pt x="2710153" y="2339657"/>
                </a:lnTo>
                <a:lnTo>
                  <a:pt x="2722215" y="2346325"/>
                </a:lnTo>
                <a:lnTo>
                  <a:pt x="2734594" y="2352675"/>
                </a:lnTo>
                <a:lnTo>
                  <a:pt x="2746656" y="2358390"/>
                </a:lnTo>
                <a:lnTo>
                  <a:pt x="2746656" y="2239327"/>
                </a:lnTo>
                <a:lnTo>
                  <a:pt x="2734594" y="2233612"/>
                </a:lnTo>
                <a:lnTo>
                  <a:pt x="2723167" y="2227580"/>
                </a:lnTo>
                <a:lnTo>
                  <a:pt x="2712058" y="2221230"/>
                </a:lnTo>
                <a:lnTo>
                  <a:pt x="2701583" y="2214562"/>
                </a:lnTo>
                <a:lnTo>
                  <a:pt x="2691743" y="2208212"/>
                </a:lnTo>
                <a:lnTo>
                  <a:pt x="2682538" y="2201545"/>
                </a:lnTo>
                <a:lnTo>
                  <a:pt x="2673650" y="2194560"/>
                </a:lnTo>
                <a:lnTo>
                  <a:pt x="2665715" y="2187575"/>
                </a:lnTo>
                <a:close/>
                <a:moveTo>
                  <a:pt x="2609850" y="2081212"/>
                </a:moveTo>
                <a:lnTo>
                  <a:pt x="2613342" y="2087245"/>
                </a:lnTo>
                <a:lnTo>
                  <a:pt x="2617468" y="2092960"/>
                </a:lnTo>
                <a:lnTo>
                  <a:pt x="2621594" y="2098675"/>
                </a:lnTo>
                <a:lnTo>
                  <a:pt x="2626038" y="2104390"/>
                </a:lnTo>
                <a:lnTo>
                  <a:pt x="2631117" y="2110105"/>
                </a:lnTo>
                <a:lnTo>
                  <a:pt x="2635878" y="2115502"/>
                </a:lnTo>
                <a:lnTo>
                  <a:pt x="2641274" y="2120900"/>
                </a:lnTo>
                <a:lnTo>
                  <a:pt x="2646988" y="2126615"/>
                </a:lnTo>
                <a:lnTo>
                  <a:pt x="2658732" y="2136775"/>
                </a:lnTo>
                <a:lnTo>
                  <a:pt x="2671746" y="2146935"/>
                </a:lnTo>
                <a:lnTo>
                  <a:pt x="2685712" y="2157095"/>
                </a:lnTo>
                <a:lnTo>
                  <a:pt x="2700631" y="2165985"/>
                </a:lnTo>
                <a:lnTo>
                  <a:pt x="2715867" y="2175192"/>
                </a:lnTo>
                <a:lnTo>
                  <a:pt x="2732372" y="2183765"/>
                </a:lnTo>
                <a:lnTo>
                  <a:pt x="2749830" y="2192020"/>
                </a:lnTo>
                <a:lnTo>
                  <a:pt x="2767923" y="2199957"/>
                </a:lnTo>
                <a:lnTo>
                  <a:pt x="2786650" y="2207895"/>
                </a:lnTo>
                <a:lnTo>
                  <a:pt x="2805695" y="2214880"/>
                </a:lnTo>
                <a:lnTo>
                  <a:pt x="2826009" y="2221547"/>
                </a:lnTo>
                <a:lnTo>
                  <a:pt x="2846959" y="2227897"/>
                </a:lnTo>
                <a:lnTo>
                  <a:pt x="2867591" y="2234247"/>
                </a:lnTo>
                <a:lnTo>
                  <a:pt x="2889492" y="2239645"/>
                </a:lnTo>
                <a:lnTo>
                  <a:pt x="2912029" y="2245042"/>
                </a:lnTo>
                <a:lnTo>
                  <a:pt x="2934248" y="2250122"/>
                </a:lnTo>
                <a:lnTo>
                  <a:pt x="2957102" y="2254250"/>
                </a:lnTo>
                <a:lnTo>
                  <a:pt x="2980908" y="2258695"/>
                </a:lnTo>
                <a:lnTo>
                  <a:pt x="3004396" y="2262187"/>
                </a:lnTo>
                <a:lnTo>
                  <a:pt x="3028203" y="2265680"/>
                </a:lnTo>
                <a:lnTo>
                  <a:pt x="3052644" y="2268537"/>
                </a:lnTo>
                <a:lnTo>
                  <a:pt x="3077084" y="2271395"/>
                </a:lnTo>
                <a:lnTo>
                  <a:pt x="3101525" y="2273300"/>
                </a:lnTo>
                <a:lnTo>
                  <a:pt x="3125966" y="2275205"/>
                </a:lnTo>
                <a:lnTo>
                  <a:pt x="3150725" y="2276792"/>
                </a:lnTo>
                <a:lnTo>
                  <a:pt x="3175800" y="2277745"/>
                </a:lnTo>
                <a:lnTo>
                  <a:pt x="3200559" y="2278380"/>
                </a:lnTo>
                <a:lnTo>
                  <a:pt x="3225317" y="2278380"/>
                </a:lnTo>
                <a:lnTo>
                  <a:pt x="3246266" y="2278380"/>
                </a:lnTo>
                <a:lnTo>
                  <a:pt x="3267216" y="2278062"/>
                </a:lnTo>
                <a:lnTo>
                  <a:pt x="3288165" y="2277110"/>
                </a:lnTo>
                <a:lnTo>
                  <a:pt x="3308797" y="2276157"/>
                </a:lnTo>
                <a:lnTo>
                  <a:pt x="3329429" y="2274887"/>
                </a:lnTo>
                <a:lnTo>
                  <a:pt x="3350378" y="2273300"/>
                </a:lnTo>
                <a:lnTo>
                  <a:pt x="3371010" y="2271712"/>
                </a:lnTo>
                <a:lnTo>
                  <a:pt x="3391325" y="2269807"/>
                </a:lnTo>
                <a:lnTo>
                  <a:pt x="3411957" y="2267267"/>
                </a:lnTo>
                <a:lnTo>
                  <a:pt x="3431954" y="2264727"/>
                </a:lnTo>
                <a:lnTo>
                  <a:pt x="3451951" y="2261870"/>
                </a:lnTo>
                <a:lnTo>
                  <a:pt x="3471948" y="2258695"/>
                </a:lnTo>
                <a:lnTo>
                  <a:pt x="3491628" y="2255202"/>
                </a:lnTo>
                <a:lnTo>
                  <a:pt x="3510990" y="2251710"/>
                </a:lnTo>
                <a:lnTo>
                  <a:pt x="3530035" y="2247582"/>
                </a:lnTo>
                <a:lnTo>
                  <a:pt x="3548763" y="2243455"/>
                </a:lnTo>
                <a:lnTo>
                  <a:pt x="3567173" y="2239010"/>
                </a:lnTo>
                <a:lnTo>
                  <a:pt x="3585265" y="2233930"/>
                </a:lnTo>
                <a:lnTo>
                  <a:pt x="3603041" y="2229167"/>
                </a:lnTo>
                <a:lnTo>
                  <a:pt x="3620498" y="2223452"/>
                </a:lnTo>
                <a:lnTo>
                  <a:pt x="3637004" y="2218055"/>
                </a:lnTo>
                <a:lnTo>
                  <a:pt x="3653510" y="2212022"/>
                </a:lnTo>
                <a:lnTo>
                  <a:pt x="3669698" y="2206307"/>
                </a:lnTo>
                <a:lnTo>
                  <a:pt x="3685251" y="2199957"/>
                </a:lnTo>
                <a:lnTo>
                  <a:pt x="3700170" y="2193290"/>
                </a:lnTo>
                <a:lnTo>
                  <a:pt x="3714770" y="2185987"/>
                </a:lnTo>
                <a:lnTo>
                  <a:pt x="3728419" y="2179002"/>
                </a:lnTo>
                <a:lnTo>
                  <a:pt x="3741751" y="2171382"/>
                </a:lnTo>
                <a:lnTo>
                  <a:pt x="3754765" y="2164080"/>
                </a:lnTo>
                <a:lnTo>
                  <a:pt x="3767144" y="2156142"/>
                </a:lnTo>
                <a:lnTo>
                  <a:pt x="3778571" y="2147887"/>
                </a:lnTo>
                <a:lnTo>
                  <a:pt x="3789363" y="2139632"/>
                </a:lnTo>
                <a:lnTo>
                  <a:pt x="3789363" y="2247265"/>
                </a:lnTo>
                <a:lnTo>
                  <a:pt x="3788728" y="2247582"/>
                </a:lnTo>
                <a:lnTo>
                  <a:pt x="3788728" y="2252027"/>
                </a:lnTo>
                <a:lnTo>
                  <a:pt x="3788411" y="2256472"/>
                </a:lnTo>
                <a:lnTo>
                  <a:pt x="3787776" y="2261870"/>
                </a:lnTo>
                <a:lnTo>
                  <a:pt x="3786506" y="2267267"/>
                </a:lnTo>
                <a:lnTo>
                  <a:pt x="3785237" y="2272982"/>
                </a:lnTo>
                <a:lnTo>
                  <a:pt x="3783332" y="2278062"/>
                </a:lnTo>
                <a:lnTo>
                  <a:pt x="3781428" y="2283460"/>
                </a:lnTo>
                <a:lnTo>
                  <a:pt x="3778571" y="2289175"/>
                </a:lnTo>
                <a:lnTo>
                  <a:pt x="3775714" y="2294255"/>
                </a:lnTo>
                <a:lnTo>
                  <a:pt x="3772540" y="2299335"/>
                </a:lnTo>
                <a:lnTo>
                  <a:pt x="3769048" y="2304732"/>
                </a:lnTo>
                <a:lnTo>
                  <a:pt x="3765557" y="2310130"/>
                </a:lnTo>
                <a:lnTo>
                  <a:pt x="3761113" y="2315210"/>
                </a:lnTo>
                <a:lnTo>
                  <a:pt x="3756987" y="2320290"/>
                </a:lnTo>
                <a:lnTo>
                  <a:pt x="3752226" y="2325052"/>
                </a:lnTo>
                <a:lnTo>
                  <a:pt x="3747147" y="2330132"/>
                </a:lnTo>
                <a:lnTo>
                  <a:pt x="3741433" y="2334895"/>
                </a:lnTo>
                <a:lnTo>
                  <a:pt x="3736037" y="2339975"/>
                </a:lnTo>
                <a:lnTo>
                  <a:pt x="3723658" y="2349500"/>
                </a:lnTo>
                <a:lnTo>
                  <a:pt x="3710327" y="2358390"/>
                </a:lnTo>
                <a:lnTo>
                  <a:pt x="3696043" y="2367598"/>
                </a:lnTo>
                <a:lnTo>
                  <a:pt x="3680490" y="2376170"/>
                </a:lnTo>
                <a:lnTo>
                  <a:pt x="3663667" y="2384425"/>
                </a:lnTo>
                <a:lnTo>
                  <a:pt x="3646526" y="2392363"/>
                </a:lnTo>
                <a:lnTo>
                  <a:pt x="3627799" y="2400300"/>
                </a:lnTo>
                <a:lnTo>
                  <a:pt x="3608754" y="2407920"/>
                </a:lnTo>
                <a:lnTo>
                  <a:pt x="3588122" y="2414905"/>
                </a:lnTo>
                <a:lnTo>
                  <a:pt x="3566855" y="2421573"/>
                </a:lnTo>
                <a:lnTo>
                  <a:pt x="3544636" y="2427923"/>
                </a:lnTo>
                <a:lnTo>
                  <a:pt x="3522417" y="2433955"/>
                </a:lnTo>
                <a:lnTo>
                  <a:pt x="3498611" y="2439353"/>
                </a:lnTo>
                <a:lnTo>
                  <a:pt x="3474170" y="2444433"/>
                </a:lnTo>
                <a:lnTo>
                  <a:pt x="3449412" y="2449195"/>
                </a:lnTo>
                <a:lnTo>
                  <a:pt x="3423701" y="2453323"/>
                </a:lnTo>
                <a:lnTo>
                  <a:pt x="3397356" y="2457133"/>
                </a:lnTo>
                <a:lnTo>
                  <a:pt x="3370376" y="2460625"/>
                </a:lnTo>
                <a:lnTo>
                  <a:pt x="3343395" y="2463483"/>
                </a:lnTo>
                <a:lnTo>
                  <a:pt x="3315146" y="2465705"/>
                </a:lnTo>
                <a:lnTo>
                  <a:pt x="3286896" y="2467928"/>
                </a:lnTo>
                <a:lnTo>
                  <a:pt x="3258011" y="2468880"/>
                </a:lnTo>
                <a:lnTo>
                  <a:pt x="3228491" y="2469833"/>
                </a:lnTo>
                <a:lnTo>
                  <a:pt x="3198972" y="2470150"/>
                </a:lnTo>
                <a:lnTo>
                  <a:pt x="3168500" y="2469833"/>
                </a:lnTo>
                <a:lnTo>
                  <a:pt x="3138663" y="2468880"/>
                </a:lnTo>
                <a:lnTo>
                  <a:pt x="3109143" y="2467293"/>
                </a:lnTo>
                <a:lnTo>
                  <a:pt x="3080259" y="2465388"/>
                </a:lnTo>
                <a:lnTo>
                  <a:pt x="3051374" y="2463165"/>
                </a:lnTo>
                <a:lnTo>
                  <a:pt x="3023441" y="2459990"/>
                </a:lnTo>
                <a:lnTo>
                  <a:pt x="2996144" y="2456815"/>
                </a:lnTo>
                <a:lnTo>
                  <a:pt x="2969481" y="2452370"/>
                </a:lnTo>
                <a:lnTo>
                  <a:pt x="2943453" y="2447925"/>
                </a:lnTo>
                <a:lnTo>
                  <a:pt x="2917742" y="2443480"/>
                </a:lnTo>
                <a:lnTo>
                  <a:pt x="2892984" y="2437765"/>
                </a:lnTo>
                <a:lnTo>
                  <a:pt x="2869178" y="2432050"/>
                </a:lnTo>
                <a:lnTo>
                  <a:pt x="2846007" y="2426018"/>
                </a:lnTo>
                <a:lnTo>
                  <a:pt x="2823470" y="2419350"/>
                </a:lnTo>
                <a:lnTo>
                  <a:pt x="2802203" y="2412048"/>
                </a:lnTo>
                <a:lnTo>
                  <a:pt x="2781889" y="2405063"/>
                </a:lnTo>
                <a:lnTo>
                  <a:pt x="2762527" y="2397125"/>
                </a:lnTo>
                <a:lnTo>
                  <a:pt x="2743799" y="2389188"/>
                </a:lnTo>
                <a:lnTo>
                  <a:pt x="2726024" y="2380615"/>
                </a:lnTo>
                <a:lnTo>
                  <a:pt x="2709518" y="2372043"/>
                </a:lnTo>
                <a:lnTo>
                  <a:pt x="2694600" y="2362835"/>
                </a:lnTo>
                <a:lnTo>
                  <a:pt x="2679999" y="2353945"/>
                </a:lnTo>
                <a:lnTo>
                  <a:pt x="2666985" y="2343785"/>
                </a:lnTo>
                <a:lnTo>
                  <a:pt x="2660954" y="2339340"/>
                </a:lnTo>
                <a:lnTo>
                  <a:pt x="2655240" y="2333942"/>
                </a:lnTo>
                <a:lnTo>
                  <a:pt x="2650162" y="2328862"/>
                </a:lnTo>
                <a:lnTo>
                  <a:pt x="2645083" y="2324100"/>
                </a:lnTo>
                <a:lnTo>
                  <a:pt x="2639687" y="2319020"/>
                </a:lnTo>
                <a:lnTo>
                  <a:pt x="2635561" y="2313622"/>
                </a:lnTo>
                <a:lnTo>
                  <a:pt x="2631434" y="2308542"/>
                </a:lnTo>
                <a:lnTo>
                  <a:pt x="2627625" y="2303145"/>
                </a:lnTo>
                <a:lnTo>
                  <a:pt x="2624134" y="2297747"/>
                </a:lnTo>
                <a:lnTo>
                  <a:pt x="2620960" y="2292350"/>
                </a:lnTo>
                <a:lnTo>
                  <a:pt x="2618103" y="2286635"/>
                </a:lnTo>
                <a:lnTo>
                  <a:pt x="2615881" y="2281555"/>
                </a:lnTo>
                <a:lnTo>
                  <a:pt x="2613659" y="2275840"/>
                </a:lnTo>
                <a:lnTo>
                  <a:pt x="2612072" y="2270125"/>
                </a:lnTo>
                <a:lnTo>
                  <a:pt x="2610485" y="2264727"/>
                </a:lnTo>
                <a:lnTo>
                  <a:pt x="2609850" y="2259012"/>
                </a:lnTo>
                <a:lnTo>
                  <a:pt x="2609215" y="2253297"/>
                </a:lnTo>
                <a:lnTo>
                  <a:pt x="2609215" y="2247582"/>
                </a:lnTo>
                <a:lnTo>
                  <a:pt x="2608580" y="2247582"/>
                </a:lnTo>
                <a:lnTo>
                  <a:pt x="2608580" y="2101215"/>
                </a:lnTo>
                <a:lnTo>
                  <a:pt x="2608263" y="2097405"/>
                </a:lnTo>
                <a:lnTo>
                  <a:pt x="2608580" y="2089150"/>
                </a:lnTo>
                <a:lnTo>
                  <a:pt x="2609850" y="2081212"/>
                </a:lnTo>
                <a:close/>
                <a:moveTo>
                  <a:pt x="3270250" y="1882775"/>
                </a:moveTo>
                <a:lnTo>
                  <a:pt x="3307579" y="1890615"/>
                </a:lnTo>
                <a:lnTo>
                  <a:pt x="3314856" y="1892183"/>
                </a:lnTo>
                <a:lnTo>
                  <a:pt x="3321499" y="1894064"/>
                </a:lnTo>
                <a:lnTo>
                  <a:pt x="3326877" y="1895945"/>
                </a:lnTo>
                <a:lnTo>
                  <a:pt x="3331622" y="1898141"/>
                </a:lnTo>
                <a:lnTo>
                  <a:pt x="3336367" y="1900649"/>
                </a:lnTo>
                <a:lnTo>
                  <a:pt x="3340164" y="1902844"/>
                </a:lnTo>
                <a:lnTo>
                  <a:pt x="3348389" y="1908802"/>
                </a:lnTo>
                <a:lnTo>
                  <a:pt x="3351236" y="1911625"/>
                </a:lnTo>
                <a:lnTo>
                  <a:pt x="3353767" y="1914133"/>
                </a:lnTo>
                <a:lnTo>
                  <a:pt x="3355665" y="1916955"/>
                </a:lnTo>
                <a:lnTo>
                  <a:pt x="3356930" y="1919778"/>
                </a:lnTo>
                <a:lnTo>
                  <a:pt x="3357563" y="1922913"/>
                </a:lnTo>
                <a:lnTo>
                  <a:pt x="3357563" y="1925422"/>
                </a:lnTo>
                <a:lnTo>
                  <a:pt x="3357247" y="1928244"/>
                </a:lnTo>
                <a:lnTo>
                  <a:pt x="3355981" y="1931066"/>
                </a:lnTo>
                <a:lnTo>
                  <a:pt x="3354716" y="1933889"/>
                </a:lnTo>
                <a:lnTo>
                  <a:pt x="3352818" y="1936397"/>
                </a:lnTo>
                <a:lnTo>
                  <a:pt x="3350603" y="1939220"/>
                </a:lnTo>
                <a:lnTo>
                  <a:pt x="3347440" y="1941415"/>
                </a:lnTo>
                <a:lnTo>
                  <a:pt x="3344276" y="1943923"/>
                </a:lnTo>
                <a:lnTo>
                  <a:pt x="3340164" y="1945805"/>
                </a:lnTo>
                <a:lnTo>
                  <a:pt x="3336051" y="1947686"/>
                </a:lnTo>
                <a:lnTo>
                  <a:pt x="3331306" y="1949568"/>
                </a:lnTo>
                <a:lnTo>
                  <a:pt x="3324979" y="1951763"/>
                </a:lnTo>
                <a:lnTo>
                  <a:pt x="3318335" y="1953644"/>
                </a:lnTo>
                <a:lnTo>
                  <a:pt x="3310743" y="1955212"/>
                </a:lnTo>
                <a:lnTo>
                  <a:pt x="3303467" y="1956466"/>
                </a:lnTo>
                <a:lnTo>
                  <a:pt x="3295558" y="1957094"/>
                </a:lnTo>
                <a:lnTo>
                  <a:pt x="3287333" y="1958034"/>
                </a:lnTo>
                <a:lnTo>
                  <a:pt x="3270250" y="1958975"/>
                </a:lnTo>
                <a:lnTo>
                  <a:pt x="3270250" y="1882775"/>
                </a:lnTo>
                <a:close/>
                <a:moveTo>
                  <a:pt x="2635250" y="1862137"/>
                </a:moveTo>
                <a:lnTo>
                  <a:pt x="2635885" y="1868810"/>
                </a:lnTo>
                <a:lnTo>
                  <a:pt x="2636520" y="1875166"/>
                </a:lnTo>
                <a:lnTo>
                  <a:pt x="2637789" y="1881521"/>
                </a:lnTo>
                <a:lnTo>
                  <a:pt x="2639694" y="1887559"/>
                </a:lnTo>
                <a:lnTo>
                  <a:pt x="2641598" y="1893914"/>
                </a:lnTo>
                <a:lnTo>
                  <a:pt x="2644455" y="1900270"/>
                </a:lnTo>
                <a:lnTo>
                  <a:pt x="2647629" y="1906307"/>
                </a:lnTo>
                <a:lnTo>
                  <a:pt x="2650803" y="1912663"/>
                </a:lnTo>
                <a:lnTo>
                  <a:pt x="2654612" y="1918383"/>
                </a:lnTo>
                <a:lnTo>
                  <a:pt x="2659056" y="1924420"/>
                </a:lnTo>
                <a:lnTo>
                  <a:pt x="2663817" y="1930458"/>
                </a:lnTo>
                <a:lnTo>
                  <a:pt x="2668896" y="1936178"/>
                </a:lnTo>
                <a:lnTo>
                  <a:pt x="2673975" y="1941898"/>
                </a:lnTo>
                <a:lnTo>
                  <a:pt x="2680005" y="1947618"/>
                </a:lnTo>
                <a:lnTo>
                  <a:pt x="2686354" y="1953338"/>
                </a:lnTo>
                <a:lnTo>
                  <a:pt x="2692385" y="1958740"/>
                </a:lnTo>
                <a:lnTo>
                  <a:pt x="2692385" y="2069006"/>
                </a:lnTo>
                <a:lnTo>
                  <a:pt x="2695241" y="2071549"/>
                </a:lnTo>
                <a:lnTo>
                  <a:pt x="2698098" y="2074726"/>
                </a:lnTo>
                <a:lnTo>
                  <a:pt x="2705399" y="2081400"/>
                </a:lnTo>
                <a:lnTo>
                  <a:pt x="2714921" y="2088391"/>
                </a:lnTo>
                <a:lnTo>
                  <a:pt x="2725078" y="2095699"/>
                </a:lnTo>
                <a:lnTo>
                  <a:pt x="2737140" y="2103008"/>
                </a:lnTo>
                <a:lnTo>
                  <a:pt x="2748884" y="2109681"/>
                </a:lnTo>
                <a:lnTo>
                  <a:pt x="2761581" y="2116354"/>
                </a:lnTo>
                <a:lnTo>
                  <a:pt x="2773325" y="2121757"/>
                </a:lnTo>
                <a:lnTo>
                  <a:pt x="2773325" y="2007994"/>
                </a:lnTo>
                <a:lnTo>
                  <a:pt x="2792370" y="2016256"/>
                </a:lnTo>
                <a:lnTo>
                  <a:pt x="2812050" y="2024201"/>
                </a:lnTo>
                <a:lnTo>
                  <a:pt x="2832999" y="2031827"/>
                </a:lnTo>
                <a:lnTo>
                  <a:pt x="2854584" y="2038818"/>
                </a:lnTo>
                <a:lnTo>
                  <a:pt x="2854584" y="2151945"/>
                </a:lnTo>
                <a:lnTo>
                  <a:pt x="2873946" y="2157347"/>
                </a:lnTo>
                <a:lnTo>
                  <a:pt x="2893626" y="2162749"/>
                </a:lnTo>
                <a:lnTo>
                  <a:pt x="2914258" y="2167516"/>
                </a:lnTo>
                <a:lnTo>
                  <a:pt x="2935524" y="2172282"/>
                </a:lnTo>
                <a:lnTo>
                  <a:pt x="2935524" y="2060744"/>
                </a:lnTo>
                <a:lnTo>
                  <a:pt x="2955204" y="2064558"/>
                </a:lnTo>
                <a:lnTo>
                  <a:pt x="2974884" y="2068371"/>
                </a:lnTo>
                <a:lnTo>
                  <a:pt x="2995198" y="2071549"/>
                </a:lnTo>
                <a:lnTo>
                  <a:pt x="3016148" y="2075362"/>
                </a:lnTo>
                <a:lnTo>
                  <a:pt x="3016148" y="2186900"/>
                </a:lnTo>
                <a:lnTo>
                  <a:pt x="3035827" y="2189442"/>
                </a:lnTo>
                <a:lnTo>
                  <a:pt x="3056142" y="2191666"/>
                </a:lnTo>
                <a:lnTo>
                  <a:pt x="3076456" y="2194208"/>
                </a:lnTo>
                <a:lnTo>
                  <a:pt x="3097406" y="2196115"/>
                </a:lnTo>
                <a:lnTo>
                  <a:pt x="3097406" y="2084577"/>
                </a:lnTo>
                <a:lnTo>
                  <a:pt x="3117085" y="2086166"/>
                </a:lnTo>
                <a:lnTo>
                  <a:pt x="3137400" y="2087437"/>
                </a:lnTo>
                <a:lnTo>
                  <a:pt x="3157715" y="2088708"/>
                </a:lnTo>
                <a:lnTo>
                  <a:pt x="3178346" y="2089344"/>
                </a:lnTo>
                <a:lnTo>
                  <a:pt x="3178346" y="2200246"/>
                </a:lnTo>
                <a:lnTo>
                  <a:pt x="3201835" y="2201199"/>
                </a:lnTo>
                <a:lnTo>
                  <a:pt x="3225959" y="2201199"/>
                </a:lnTo>
                <a:lnTo>
                  <a:pt x="3258970" y="2200882"/>
                </a:lnTo>
                <a:lnTo>
                  <a:pt x="3258970" y="2089344"/>
                </a:lnTo>
                <a:lnTo>
                  <a:pt x="3291029" y="2088708"/>
                </a:lnTo>
                <a:lnTo>
                  <a:pt x="3322135" y="2087119"/>
                </a:lnTo>
                <a:lnTo>
                  <a:pt x="3352925" y="2084577"/>
                </a:lnTo>
                <a:lnTo>
                  <a:pt x="3383396" y="2082035"/>
                </a:lnTo>
                <a:lnTo>
                  <a:pt x="3412916" y="2078540"/>
                </a:lnTo>
                <a:lnTo>
                  <a:pt x="3441801" y="2074091"/>
                </a:lnTo>
                <a:lnTo>
                  <a:pt x="3470051" y="2069642"/>
                </a:lnTo>
                <a:lnTo>
                  <a:pt x="3497348" y="2064558"/>
                </a:lnTo>
                <a:lnTo>
                  <a:pt x="3524011" y="2058520"/>
                </a:lnTo>
                <a:lnTo>
                  <a:pt x="3549722" y="2052482"/>
                </a:lnTo>
                <a:lnTo>
                  <a:pt x="3574480" y="2046127"/>
                </a:lnTo>
                <a:lnTo>
                  <a:pt x="3598604" y="2038500"/>
                </a:lnTo>
                <a:lnTo>
                  <a:pt x="3621457" y="2030874"/>
                </a:lnTo>
                <a:lnTo>
                  <a:pt x="3643042" y="2023247"/>
                </a:lnTo>
                <a:lnTo>
                  <a:pt x="3663991" y="2014350"/>
                </a:lnTo>
                <a:lnTo>
                  <a:pt x="3683671" y="2005770"/>
                </a:lnTo>
                <a:lnTo>
                  <a:pt x="3683671" y="2119532"/>
                </a:lnTo>
                <a:lnTo>
                  <a:pt x="3692558" y="2115083"/>
                </a:lnTo>
                <a:lnTo>
                  <a:pt x="3701128" y="2110635"/>
                </a:lnTo>
                <a:lnTo>
                  <a:pt x="3709381" y="2105550"/>
                </a:lnTo>
                <a:lnTo>
                  <a:pt x="3717634" y="2100466"/>
                </a:lnTo>
                <a:lnTo>
                  <a:pt x="3725252" y="2095064"/>
                </a:lnTo>
                <a:lnTo>
                  <a:pt x="3732235" y="2089979"/>
                </a:lnTo>
                <a:lnTo>
                  <a:pt x="3738901" y="2084577"/>
                </a:lnTo>
                <a:lnTo>
                  <a:pt x="3744614" y="2079493"/>
                </a:lnTo>
                <a:lnTo>
                  <a:pt x="3744614" y="1970179"/>
                </a:lnTo>
                <a:lnTo>
                  <a:pt x="3752867" y="1964142"/>
                </a:lnTo>
                <a:lnTo>
                  <a:pt x="3760802" y="1958104"/>
                </a:lnTo>
                <a:lnTo>
                  <a:pt x="3767786" y="1951749"/>
                </a:lnTo>
                <a:lnTo>
                  <a:pt x="3774769" y="1945393"/>
                </a:lnTo>
                <a:lnTo>
                  <a:pt x="3781117" y="1939038"/>
                </a:lnTo>
                <a:lnTo>
                  <a:pt x="3786830" y="1932365"/>
                </a:lnTo>
                <a:lnTo>
                  <a:pt x="3792226" y="1925691"/>
                </a:lnTo>
                <a:lnTo>
                  <a:pt x="3796988" y="1919018"/>
                </a:lnTo>
                <a:lnTo>
                  <a:pt x="3801432" y="1912027"/>
                </a:lnTo>
                <a:lnTo>
                  <a:pt x="3805240" y="1905354"/>
                </a:lnTo>
                <a:lnTo>
                  <a:pt x="3808415" y="1898363"/>
                </a:lnTo>
                <a:lnTo>
                  <a:pt x="3811271" y="1891372"/>
                </a:lnTo>
                <a:lnTo>
                  <a:pt x="3813176" y="1884063"/>
                </a:lnTo>
                <a:lnTo>
                  <a:pt x="3814763" y="1877072"/>
                </a:lnTo>
                <a:lnTo>
                  <a:pt x="3816033" y="1869446"/>
                </a:lnTo>
                <a:lnTo>
                  <a:pt x="3816350" y="1862455"/>
                </a:lnTo>
                <a:lnTo>
                  <a:pt x="3816350" y="2010536"/>
                </a:lnTo>
                <a:lnTo>
                  <a:pt x="3816033" y="2010854"/>
                </a:lnTo>
                <a:lnTo>
                  <a:pt x="3815398" y="2019434"/>
                </a:lnTo>
                <a:lnTo>
                  <a:pt x="3814763" y="2025154"/>
                </a:lnTo>
                <a:lnTo>
                  <a:pt x="3813493" y="2030556"/>
                </a:lnTo>
                <a:lnTo>
                  <a:pt x="3811906" y="2036276"/>
                </a:lnTo>
                <a:lnTo>
                  <a:pt x="3810319" y="2041678"/>
                </a:lnTo>
                <a:lnTo>
                  <a:pt x="3808097" y="2046762"/>
                </a:lnTo>
                <a:lnTo>
                  <a:pt x="3805558" y="2052482"/>
                </a:lnTo>
                <a:lnTo>
                  <a:pt x="3803019" y="2057567"/>
                </a:lnTo>
                <a:lnTo>
                  <a:pt x="3799844" y="2062969"/>
                </a:lnTo>
                <a:lnTo>
                  <a:pt x="3796036" y="2068053"/>
                </a:lnTo>
                <a:lnTo>
                  <a:pt x="3792226" y="2073137"/>
                </a:lnTo>
                <a:lnTo>
                  <a:pt x="3788418" y="2078540"/>
                </a:lnTo>
                <a:lnTo>
                  <a:pt x="3783974" y="2083624"/>
                </a:lnTo>
                <a:lnTo>
                  <a:pt x="3779212" y="2088391"/>
                </a:lnTo>
                <a:lnTo>
                  <a:pt x="3774134" y="2093475"/>
                </a:lnTo>
                <a:lnTo>
                  <a:pt x="3768420" y="2098241"/>
                </a:lnTo>
                <a:lnTo>
                  <a:pt x="3763024" y="2103326"/>
                </a:lnTo>
                <a:lnTo>
                  <a:pt x="3750963" y="2112859"/>
                </a:lnTo>
                <a:lnTo>
                  <a:pt x="3737314" y="2121757"/>
                </a:lnTo>
                <a:lnTo>
                  <a:pt x="3722713" y="2130972"/>
                </a:lnTo>
                <a:lnTo>
                  <a:pt x="3707477" y="2139552"/>
                </a:lnTo>
                <a:lnTo>
                  <a:pt x="3690971" y="2147814"/>
                </a:lnTo>
                <a:lnTo>
                  <a:pt x="3673513" y="2156076"/>
                </a:lnTo>
                <a:lnTo>
                  <a:pt x="3655103" y="2163702"/>
                </a:lnTo>
                <a:lnTo>
                  <a:pt x="3635424" y="2171011"/>
                </a:lnTo>
                <a:lnTo>
                  <a:pt x="3615109" y="2178320"/>
                </a:lnTo>
                <a:lnTo>
                  <a:pt x="3593842" y="2184993"/>
                </a:lnTo>
                <a:lnTo>
                  <a:pt x="3571941" y="2191349"/>
                </a:lnTo>
                <a:lnTo>
                  <a:pt x="3549087" y="2197068"/>
                </a:lnTo>
                <a:lnTo>
                  <a:pt x="3525281" y="2202788"/>
                </a:lnTo>
                <a:lnTo>
                  <a:pt x="3501157" y="2207873"/>
                </a:lnTo>
                <a:lnTo>
                  <a:pt x="3476082" y="2212639"/>
                </a:lnTo>
                <a:lnTo>
                  <a:pt x="3450371" y="2217088"/>
                </a:lnTo>
                <a:lnTo>
                  <a:pt x="3424343" y="2220584"/>
                </a:lnTo>
                <a:lnTo>
                  <a:pt x="3397680" y="2224079"/>
                </a:lnTo>
                <a:lnTo>
                  <a:pt x="3370065" y="2226939"/>
                </a:lnTo>
                <a:lnTo>
                  <a:pt x="3341815" y="2229163"/>
                </a:lnTo>
                <a:lnTo>
                  <a:pt x="3313565" y="2231070"/>
                </a:lnTo>
                <a:lnTo>
                  <a:pt x="3284680" y="2232341"/>
                </a:lnTo>
                <a:lnTo>
                  <a:pt x="3255478" y="2233294"/>
                </a:lnTo>
                <a:lnTo>
                  <a:pt x="3225959" y="2233612"/>
                </a:lnTo>
                <a:lnTo>
                  <a:pt x="3195487" y="2233294"/>
                </a:lnTo>
                <a:lnTo>
                  <a:pt x="3165650" y="2232341"/>
                </a:lnTo>
                <a:lnTo>
                  <a:pt x="3136130" y="2231070"/>
                </a:lnTo>
                <a:lnTo>
                  <a:pt x="3106928" y="2229163"/>
                </a:lnTo>
                <a:lnTo>
                  <a:pt x="3078678" y="2226303"/>
                </a:lnTo>
                <a:lnTo>
                  <a:pt x="3050428" y="2223761"/>
                </a:lnTo>
                <a:lnTo>
                  <a:pt x="3022813" y="2220266"/>
                </a:lnTo>
                <a:lnTo>
                  <a:pt x="2996150" y="2216135"/>
                </a:lnTo>
                <a:lnTo>
                  <a:pt x="2970122" y="2211368"/>
                </a:lnTo>
                <a:lnTo>
                  <a:pt x="2944729" y="2206602"/>
                </a:lnTo>
                <a:lnTo>
                  <a:pt x="2919971" y="2201199"/>
                </a:lnTo>
                <a:lnTo>
                  <a:pt x="2895847" y="2195797"/>
                </a:lnTo>
                <a:lnTo>
                  <a:pt x="2872994" y="2189442"/>
                </a:lnTo>
                <a:lnTo>
                  <a:pt x="2850775" y="2182769"/>
                </a:lnTo>
                <a:lnTo>
                  <a:pt x="2829190" y="2175460"/>
                </a:lnTo>
                <a:lnTo>
                  <a:pt x="2808876" y="2168469"/>
                </a:lnTo>
                <a:lnTo>
                  <a:pt x="2789196" y="2160525"/>
                </a:lnTo>
                <a:lnTo>
                  <a:pt x="2770469" y="2152580"/>
                </a:lnTo>
                <a:lnTo>
                  <a:pt x="2753328" y="2144001"/>
                </a:lnTo>
                <a:lnTo>
                  <a:pt x="2736823" y="2135103"/>
                </a:lnTo>
                <a:lnTo>
                  <a:pt x="2721269" y="2126205"/>
                </a:lnTo>
                <a:lnTo>
                  <a:pt x="2706986" y="2116990"/>
                </a:lnTo>
                <a:lnTo>
                  <a:pt x="2693972" y="2107139"/>
                </a:lnTo>
                <a:lnTo>
                  <a:pt x="2688258" y="2102372"/>
                </a:lnTo>
                <a:lnTo>
                  <a:pt x="2682227" y="2097288"/>
                </a:lnTo>
                <a:lnTo>
                  <a:pt x="2676831" y="2092522"/>
                </a:lnTo>
                <a:lnTo>
                  <a:pt x="2671753" y="2087437"/>
                </a:lnTo>
                <a:lnTo>
                  <a:pt x="2666991" y="2082353"/>
                </a:lnTo>
                <a:lnTo>
                  <a:pt x="2662548" y="2076951"/>
                </a:lnTo>
                <a:lnTo>
                  <a:pt x="2658104" y="2071549"/>
                </a:lnTo>
                <a:lnTo>
                  <a:pt x="2654612" y="2066464"/>
                </a:lnTo>
                <a:lnTo>
                  <a:pt x="2651121" y="2061062"/>
                </a:lnTo>
                <a:lnTo>
                  <a:pt x="2647947" y="2055342"/>
                </a:lnTo>
                <a:lnTo>
                  <a:pt x="2645090" y="2050258"/>
                </a:lnTo>
                <a:lnTo>
                  <a:pt x="2642868" y="2044856"/>
                </a:lnTo>
                <a:lnTo>
                  <a:pt x="2640329" y="2039454"/>
                </a:lnTo>
                <a:lnTo>
                  <a:pt x="2638742" y="2033416"/>
                </a:lnTo>
                <a:lnTo>
                  <a:pt x="2637789" y="2027696"/>
                </a:lnTo>
                <a:lnTo>
                  <a:pt x="2636520" y="2022294"/>
                </a:lnTo>
                <a:lnTo>
                  <a:pt x="2636202" y="2016256"/>
                </a:lnTo>
                <a:lnTo>
                  <a:pt x="2635885" y="2010854"/>
                </a:lnTo>
                <a:lnTo>
                  <a:pt x="2635250" y="2010854"/>
                </a:lnTo>
                <a:lnTo>
                  <a:pt x="2635250" y="1862137"/>
                </a:lnTo>
                <a:close/>
                <a:moveTo>
                  <a:pt x="3815353" y="1849331"/>
                </a:moveTo>
                <a:lnTo>
                  <a:pt x="3816061" y="1854393"/>
                </a:lnTo>
                <a:lnTo>
                  <a:pt x="3816350" y="1860279"/>
                </a:lnTo>
                <a:lnTo>
                  <a:pt x="3816061" y="1862137"/>
                </a:lnTo>
                <a:lnTo>
                  <a:pt x="3816061" y="1859040"/>
                </a:lnTo>
                <a:lnTo>
                  <a:pt x="3815773" y="1853154"/>
                </a:lnTo>
                <a:lnTo>
                  <a:pt x="3815353" y="1849331"/>
                </a:lnTo>
                <a:close/>
                <a:moveTo>
                  <a:pt x="2636143" y="1848861"/>
                </a:moveTo>
                <a:lnTo>
                  <a:pt x="2635885" y="1853247"/>
                </a:lnTo>
                <a:lnTo>
                  <a:pt x="2635250" y="1859280"/>
                </a:lnTo>
                <a:lnTo>
                  <a:pt x="2635250" y="1854517"/>
                </a:lnTo>
                <a:lnTo>
                  <a:pt x="2636143" y="1848861"/>
                </a:lnTo>
                <a:close/>
                <a:moveTo>
                  <a:pt x="3814618" y="1842622"/>
                </a:moveTo>
                <a:lnTo>
                  <a:pt x="3815195" y="1847888"/>
                </a:lnTo>
                <a:lnTo>
                  <a:pt x="3815353" y="1849331"/>
                </a:lnTo>
                <a:lnTo>
                  <a:pt x="3815195" y="1848198"/>
                </a:lnTo>
                <a:lnTo>
                  <a:pt x="3814618" y="1842622"/>
                </a:lnTo>
                <a:close/>
                <a:moveTo>
                  <a:pt x="2638425" y="1836737"/>
                </a:moveTo>
                <a:lnTo>
                  <a:pt x="2636838" y="1842770"/>
                </a:lnTo>
                <a:lnTo>
                  <a:pt x="2636202" y="1848485"/>
                </a:lnTo>
                <a:lnTo>
                  <a:pt x="2636143" y="1848861"/>
                </a:lnTo>
                <a:lnTo>
                  <a:pt x="2636202" y="1847850"/>
                </a:lnTo>
                <a:lnTo>
                  <a:pt x="2636838" y="1842452"/>
                </a:lnTo>
                <a:lnTo>
                  <a:pt x="2638425" y="1836737"/>
                </a:lnTo>
                <a:close/>
                <a:moveTo>
                  <a:pt x="3187700" y="1751012"/>
                </a:moveTo>
                <a:lnTo>
                  <a:pt x="3187700" y="1827212"/>
                </a:lnTo>
                <a:lnTo>
                  <a:pt x="3172031" y="1824063"/>
                </a:lnTo>
                <a:lnTo>
                  <a:pt x="3153163" y="1820285"/>
                </a:lnTo>
                <a:lnTo>
                  <a:pt x="3144209" y="1818396"/>
                </a:lnTo>
                <a:lnTo>
                  <a:pt x="3136535" y="1816191"/>
                </a:lnTo>
                <a:lnTo>
                  <a:pt x="3129179" y="1813987"/>
                </a:lnTo>
                <a:lnTo>
                  <a:pt x="3122144" y="1811153"/>
                </a:lnTo>
                <a:lnTo>
                  <a:pt x="3115749" y="1808005"/>
                </a:lnTo>
                <a:lnTo>
                  <a:pt x="3109673" y="1804541"/>
                </a:lnTo>
                <a:lnTo>
                  <a:pt x="3106475" y="1801707"/>
                </a:lnTo>
                <a:lnTo>
                  <a:pt x="3103917" y="1799503"/>
                </a:lnTo>
                <a:lnTo>
                  <a:pt x="3101998" y="1796669"/>
                </a:lnTo>
                <a:lnTo>
                  <a:pt x="3100399" y="1793835"/>
                </a:lnTo>
                <a:lnTo>
                  <a:pt x="3099120" y="1791001"/>
                </a:lnTo>
                <a:lnTo>
                  <a:pt x="3098800" y="1788167"/>
                </a:lnTo>
                <a:lnTo>
                  <a:pt x="3098800" y="1785334"/>
                </a:lnTo>
                <a:lnTo>
                  <a:pt x="3099120" y="1782500"/>
                </a:lnTo>
                <a:lnTo>
                  <a:pt x="3099759" y="1779351"/>
                </a:lnTo>
                <a:lnTo>
                  <a:pt x="3101358" y="1777147"/>
                </a:lnTo>
                <a:lnTo>
                  <a:pt x="3103597" y="1774313"/>
                </a:lnTo>
                <a:lnTo>
                  <a:pt x="3105835" y="1771794"/>
                </a:lnTo>
                <a:lnTo>
                  <a:pt x="3108713" y="1769275"/>
                </a:lnTo>
                <a:lnTo>
                  <a:pt x="3112231" y="1767386"/>
                </a:lnTo>
                <a:lnTo>
                  <a:pt x="3116068" y="1765182"/>
                </a:lnTo>
                <a:lnTo>
                  <a:pt x="3120545" y="1763607"/>
                </a:lnTo>
                <a:lnTo>
                  <a:pt x="3127581" y="1760773"/>
                </a:lnTo>
                <a:lnTo>
                  <a:pt x="3135255" y="1758884"/>
                </a:lnTo>
                <a:lnTo>
                  <a:pt x="3143250" y="1756680"/>
                </a:lnTo>
                <a:lnTo>
                  <a:pt x="3151564" y="1755106"/>
                </a:lnTo>
                <a:lnTo>
                  <a:pt x="3160199" y="1753531"/>
                </a:lnTo>
                <a:lnTo>
                  <a:pt x="3169472" y="1752587"/>
                </a:lnTo>
                <a:lnTo>
                  <a:pt x="3178426" y="1751642"/>
                </a:lnTo>
                <a:lnTo>
                  <a:pt x="3187700" y="1751012"/>
                </a:lnTo>
                <a:close/>
                <a:moveTo>
                  <a:pt x="3203106" y="1692876"/>
                </a:moveTo>
                <a:lnTo>
                  <a:pt x="3200250" y="1693193"/>
                </a:lnTo>
                <a:lnTo>
                  <a:pt x="3197710" y="1693827"/>
                </a:lnTo>
                <a:lnTo>
                  <a:pt x="3194854" y="1694144"/>
                </a:lnTo>
                <a:lnTo>
                  <a:pt x="3192949" y="1694778"/>
                </a:lnTo>
                <a:lnTo>
                  <a:pt x="3191045" y="1696045"/>
                </a:lnTo>
                <a:lnTo>
                  <a:pt x="3189458" y="1697313"/>
                </a:lnTo>
                <a:lnTo>
                  <a:pt x="3188506" y="1698581"/>
                </a:lnTo>
                <a:lnTo>
                  <a:pt x="3188188" y="1699532"/>
                </a:lnTo>
                <a:lnTo>
                  <a:pt x="3188188" y="1720450"/>
                </a:lnTo>
                <a:lnTo>
                  <a:pt x="3171684" y="1721718"/>
                </a:lnTo>
                <a:lnTo>
                  <a:pt x="3155179" y="1723620"/>
                </a:lnTo>
                <a:lnTo>
                  <a:pt x="3139309" y="1726155"/>
                </a:lnTo>
                <a:lnTo>
                  <a:pt x="3123756" y="1728691"/>
                </a:lnTo>
                <a:lnTo>
                  <a:pt x="3108838" y="1731860"/>
                </a:lnTo>
                <a:lnTo>
                  <a:pt x="3095190" y="1735347"/>
                </a:lnTo>
                <a:lnTo>
                  <a:pt x="3081542" y="1739784"/>
                </a:lnTo>
                <a:lnTo>
                  <a:pt x="3069480" y="1744538"/>
                </a:lnTo>
                <a:lnTo>
                  <a:pt x="3061228" y="1748342"/>
                </a:lnTo>
                <a:lnTo>
                  <a:pt x="3053293" y="1752462"/>
                </a:lnTo>
                <a:lnTo>
                  <a:pt x="3046310" y="1756582"/>
                </a:lnTo>
                <a:lnTo>
                  <a:pt x="3040280" y="1761019"/>
                </a:lnTo>
                <a:lnTo>
                  <a:pt x="3034884" y="1765774"/>
                </a:lnTo>
                <a:lnTo>
                  <a:pt x="3030440" y="1770528"/>
                </a:lnTo>
                <a:lnTo>
                  <a:pt x="3026949" y="1775282"/>
                </a:lnTo>
                <a:lnTo>
                  <a:pt x="3024092" y="1780353"/>
                </a:lnTo>
                <a:lnTo>
                  <a:pt x="3022505" y="1785107"/>
                </a:lnTo>
                <a:lnTo>
                  <a:pt x="3021235" y="1790179"/>
                </a:lnTo>
                <a:lnTo>
                  <a:pt x="3021235" y="1794933"/>
                </a:lnTo>
                <a:lnTo>
                  <a:pt x="3022505" y="1800004"/>
                </a:lnTo>
                <a:lnTo>
                  <a:pt x="3024092" y="1805075"/>
                </a:lnTo>
                <a:lnTo>
                  <a:pt x="3026949" y="1809829"/>
                </a:lnTo>
                <a:lnTo>
                  <a:pt x="3030758" y="1814583"/>
                </a:lnTo>
                <a:lnTo>
                  <a:pt x="3035519" y="1819338"/>
                </a:lnTo>
                <a:lnTo>
                  <a:pt x="3040597" y="1823775"/>
                </a:lnTo>
                <a:lnTo>
                  <a:pt x="3046310" y="1827578"/>
                </a:lnTo>
                <a:lnTo>
                  <a:pt x="3052976" y="1831065"/>
                </a:lnTo>
                <a:lnTo>
                  <a:pt x="3059958" y="1835185"/>
                </a:lnTo>
                <a:lnTo>
                  <a:pt x="3067893" y="1838354"/>
                </a:lnTo>
                <a:lnTo>
                  <a:pt x="3076146" y="1841524"/>
                </a:lnTo>
                <a:lnTo>
                  <a:pt x="3084716" y="1844059"/>
                </a:lnTo>
                <a:lnTo>
                  <a:pt x="3094555" y="1846595"/>
                </a:lnTo>
                <a:lnTo>
                  <a:pt x="3130104" y="1853885"/>
                </a:lnTo>
                <a:lnTo>
                  <a:pt x="3188188" y="1865929"/>
                </a:lnTo>
                <a:lnTo>
                  <a:pt x="3188188" y="1956259"/>
                </a:lnTo>
                <a:lnTo>
                  <a:pt x="3173588" y="1954357"/>
                </a:lnTo>
                <a:lnTo>
                  <a:pt x="3159305" y="1952455"/>
                </a:lnTo>
                <a:lnTo>
                  <a:pt x="3152005" y="1951187"/>
                </a:lnTo>
                <a:lnTo>
                  <a:pt x="3144070" y="1949603"/>
                </a:lnTo>
                <a:lnTo>
                  <a:pt x="3127565" y="1945799"/>
                </a:lnTo>
                <a:lnTo>
                  <a:pt x="3111695" y="1941362"/>
                </a:lnTo>
                <a:lnTo>
                  <a:pt x="3098681" y="1936608"/>
                </a:lnTo>
                <a:lnTo>
                  <a:pt x="3095190" y="1935657"/>
                </a:lnTo>
                <a:lnTo>
                  <a:pt x="3091699" y="1934072"/>
                </a:lnTo>
                <a:lnTo>
                  <a:pt x="3088842" y="1932805"/>
                </a:lnTo>
                <a:lnTo>
                  <a:pt x="3088524" y="1932488"/>
                </a:lnTo>
                <a:lnTo>
                  <a:pt x="3084398" y="1929952"/>
                </a:lnTo>
                <a:lnTo>
                  <a:pt x="3082176" y="1928684"/>
                </a:lnTo>
                <a:lnTo>
                  <a:pt x="3079637" y="1927733"/>
                </a:lnTo>
                <a:lnTo>
                  <a:pt x="3077415" y="1926783"/>
                </a:lnTo>
                <a:lnTo>
                  <a:pt x="3074559" y="1926149"/>
                </a:lnTo>
                <a:lnTo>
                  <a:pt x="3068211" y="1925198"/>
                </a:lnTo>
                <a:lnTo>
                  <a:pt x="3061863" y="1924881"/>
                </a:lnTo>
                <a:lnTo>
                  <a:pt x="3055197" y="1925515"/>
                </a:lnTo>
                <a:lnTo>
                  <a:pt x="3048532" y="1926466"/>
                </a:lnTo>
                <a:lnTo>
                  <a:pt x="3042184" y="1928050"/>
                </a:lnTo>
                <a:lnTo>
                  <a:pt x="3035836" y="1929952"/>
                </a:lnTo>
                <a:lnTo>
                  <a:pt x="3030123" y="1932488"/>
                </a:lnTo>
                <a:lnTo>
                  <a:pt x="3025044" y="1934706"/>
                </a:lnTo>
                <a:lnTo>
                  <a:pt x="3020918" y="1937559"/>
                </a:lnTo>
                <a:lnTo>
                  <a:pt x="3017427" y="1940728"/>
                </a:lnTo>
                <a:lnTo>
                  <a:pt x="3016157" y="1941679"/>
                </a:lnTo>
                <a:lnTo>
                  <a:pt x="3015522" y="1943264"/>
                </a:lnTo>
                <a:lnTo>
                  <a:pt x="3015205" y="1944849"/>
                </a:lnTo>
                <a:lnTo>
                  <a:pt x="3015205" y="1946116"/>
                </a:lnTo>
                <a:lnTo>
                  <a:pt x="3015205" y="1947701"/>
                </a:lnTo>
                <a:lnTo>
                  <a:pt x="3015840" y="1948969"/>
                </a:lnTo>
                <a:lnTo>
                  <a:pt x="3017109" y="1950554"/>
                </a:lnTo>
                <a:lnTo>
                  <a:pt x="3018696" y="1951504"/>
                </a:lnTo>
                <a:lnTo>
                  <a:pt x="3025044" y="1955625"/>
                </a:lnTo>
                <a:lnTo>
                  <a:pt x="3032027" y="1959428"/>
                </a:lnTo>
                <a:lnTo>
                  <a:pt x="3039962" y="1962915"/>
                </a:lnTo>
                <a:lnTo>
                  <a:pt x="3048532" y="1966084"/>
                </a:lnTo>
                <a:lnTo>
                  <a:pt x="3057737" y="1969253"/>
                </a:lnTo>
                <a:lnTo>
                  <a:pt x="3067576" y="1972106"/>
                </a:lnTo>
                <a:lnTo>
                  <a:pt x="3077733" y="1974959"/>
                </a:lnTo>
                <a:lnTo>
                  <a:pt x="3088842" y="1977177"/>
                </a:lnTo>
                <a:lnTo>
                  <a:pt x="3100268" y="1979713"/>
                </a:lnTo>
                <a:lnTo>
                  <a:pt x="3111695" y="1981614"/>
                </a:lnTo>
                <a:lnTo>
                  <a:pt x="3123756" y="1983516"/>
                </a:lnTo>
                <a:lnTo>
                  <a:pt x="3136452" y="1985101"/>
                </a:lnTo>
                <a:lnTo>
                  <a:pt x="3149148" y="1986369"/>
                </a:lnTo>
                <a:lnTo>
                  <a:pt x="3162162" y="1987636"/>
                </a:lnTo>
                <a:lnTo>
                  <a:pt x="3188188" y="1989538"/>
                </a:lnTo>
                <a:lnTo>
                  <a:pt x="3188188" y="2009823"/>
                </a:lnTo>
                <a:lnTo>
                  <a:pt x="3188506" y="2011407"/>
                </a:lnTo>
                <a:lnTo>
                  <a:pt x="3189458" y="2012675"/>
                </a:lnTo>
                <a:lnTo>
                  <a:pt x="3191045" y="2013626"/>
                </a:lnTo>
                <a:lnTo>
                  <a:pt x="3192949" y="2014577"/>
                </a:lnTo>
                <a:lnTo>
                  <a:pt x="3194854" y="2015528"/>
                </a:lnTo>
                <a:lnTo>
                  <a:pt x="3197710" y="2015845"/>
                </a:lnTo>
                <a:lnTo>
                  <a:pt x="3200250" y="2016162"/>
                </a:lnTo>
                <a:lnTo>
                  <a:pt x="3203106" y="2016479"/>
                </a:lnTo>
                <a:lnTo>
                  <a:pt x="3254843" y="2016479"/>
                </a:lnTo>
                <a:lnTo>
                  <a:pt x="3258017" y="2016162"/>
                </a:lnTo>
                <a:lnTo>
                  <a:pt x="3260556" y="2015845"/>
                </a:lnTo>
                <a:lnTo>
                  <a:pt x="3263413" y="2015528"/>
                </a:lnTo>
                <a:lnTo>
                  <a:pt x="3265317" y="2014577"/>
                </a:lnTo>
                <a:lnTo>
                  <a:pt x="3267539" y="2013626"/>
                </a:lnTo>
                <a:lnTo>
                  <a:pt x="3269126" y="2012675"/>
                </a:lnTo>
                <a:lnTo>
                  <a:pt x="3269761" y="2011407"/>
                </a:lnTo>
                <a:lnTo>
                  <a:pt x="3270078" y="2009823"/>
                </a:lnTo>
                <a:lnTo>
                  <a:pt x="3270078" y="1988587"/>
                </a:lnTo>
                <a:lnTo>
                  <a:pt x="3286265" y="1987636"/>
                </a:lnTo>
                <a:lnTo>
                  <a:pt x="3302136" y="1986369"/>
                </a:lnTo>
                <a:lnTo>
                  <a:pt x="3317371" y="1984467"/>
                </a:lnTo>
                <a:lnTo>
                  <a:pt x="3331971" y="1981931"/>
                </a:lnTo>
                <a:lnTo>
                  <a:pt x="3345937" y="1979079"/>
                </a:lnTo>
                <a:lnTo>
                  <a:pt x="3358950" y="1976543"/>
                </a:lnTo>
                <a:lnTo>
                  <a:pt x="3370694" y="1973057"/>
                </a:lnTo>
                <a:lnTo>
                  <a:pt x="3381486" y="1968937"/>
                </a:lnTo>
                <a:lnTo>
                  <a:pt x="3390056" y="1965450"/>
                </a:lnTo>
                <a:lnTo>
                  <a:pt x="3398308" y="1961964"/>
                </a:lnTo>
                <a:lnTo>
                  <a:pt x="3405291" y="1957843"/>
                </a:lnTo>
                <a:lnTo>
                  <a:pt x="3411956" y="1953723"/>
                </a:lnTo>
                <a:lnTo>
                  <a:pt x="3417670" y="1949286"/>
                </a:lnTo>
                <a:lnTo>
                  <a:pt x="3422748" y="1944849"/>
                </a:lnTo>
                <a:lnTo>
                  <a:pt x="3427192" y="1940094"/>
                </a:lnTo>
                <a:lnTo>
                  <a:pt x="3430683" y="1935657"/>
                </a:lnTo>
                <a:lnTo>
                  <a:pt x="3433540" y="1930903"/>
                </a:lnTo>
                <a:lnTo>
                  <a:pt x="3435444" y="1926149"/>
                </a:lnTo>
                <a:lnTo>
                  <a:pt x="3436396" y="1921078"/>
                </a:lnTo>
                <a:lnTo>
                  <a:pt x="3437031" y="1916323"/>
                </a:lnTo>
                <a:lnTo>
                  <a:pt x="3436079" y="1910935"/>
                </a:lnTo>
                <a:lnTo>
                  <a:pt x="3434492" y="1905864"/>
                </a:lnTo>
                <a:lnTo>
                  <a:pt x="3432270" y="1901110"/>
                </a:lnTo>
                <a:lnTo>
                  <a:pt x="3429096" y="1896039"/>
                </a:lnTo>
                <a:lnTo>
                  <a:pt x="3426557" y="1893820"/>
                </a:lnTo>
                <a:lnTo>
                  <a:pt x="3424335" y="1890968"/>
                </a:lnTo>
                <a:lnTo>
                  <a:pt x="3418304" y="1886530"/>
                </a:lnTo>
                <a:lnTo>
                  <a:pt x="3411639" y="1882093"/>
                </a:lnTo>
                <a:lnTo>
                  <a:pt x="3404339" y="1877973"/>
                </a:lnTo>
                <a:lnTo>
                  <a:pt x="3395451" y="1874169"/>
                </a:lnTo>
                <a:lnTo>
                  <a:pt x="3385929" y="1870683"/>
                </a:lnTo>
                <a:lnTo>
                  <a:pt x="3375772" y="1866880"/>
                </a:lnTo>
                <a:lnTo>
                  <a:pt x="3365298" y="1863710"/>
                </a:lnTo>
                <a:lnTo>
                  <a:pt x="3354189" y="1860541"/>
                </a:lnTo>
                <a:lnTo>
                  <a:pt x="3342763" y="1858005"/>
                </a:lnTo>
                <a:lnTo>
                  <a:pt x="3318640" y="1852300"/>
                </a:lnTo>
                <a:lnTo>
                  <a:pt x="3294200" y="1847546"/>
                </a:lnTo>
                <a:lnTo>
                  <a:pt x="3270078" y="1843426"/>
                </a:lnTo>
                <a:lnTo>
                  <a:pt x="3270078" y="1752779"/>
                </a:lnTo>
                <a:lnTo>
                  <a:pt x="3291026" y="1755631"/>
                </a:lnTo>
                <a:lnTo>
                  <a:pt x="3298961" y="1756582"/>
                </a:lnTo>
                <a:lnTo>
                  <a:pt x="3306896" y="1758801"/>
                </a:lnTo>
                <a:lnTo>
                  <a:pt x="3323719" y="1762921"/>
                </a:lnTo>
                <a:lnTo>
                  <a:pt x="3339589" y="1767992"/>
                </a:lnTo>
                <a:lnTo>
                  <a:pt x="3352920" y="1772746"/>
                </a:lnTo>
                <a:lnTo>
                  <a:pt x="3360537" y="1775599"/>
                </a:lnTo>
                <a:lnTo>
                  <a:pt x="3363076" y="1777184"/>
                </a:lnTo>
                <a:lnTo>
                  <a:pt x="3367203" y="1779402"/>
                </a:lnTo>
                <a:lnTo>
                  <a:pt x="3369424" y="1780670"/>
                </a:lnTo>
                <a:lnTo>
                  <a:pt x="3371964" y="1781938"/>
                </a:lnTo>
                <a:lnTo>
                  <a:pt x="3374186" y="1783206"/>
                </a:lnTo>
                <a:lnTo>
                  <a:pt x="3377042" y="1783523"/>
                </a:lnTo>
                <a:lnTo>
                  <a:pt x="3383390" y="1784157"/>
                </a:lnTo>
                <a:lnTo>
                  <a:pt x="3389738" y="1784790"/>
                </a:lnTo>
                <a:lnTo>
                  <a:pt x="3396404" y="1784157"/>
                </a:lnTo>
                <a:lnTo>
                  <a:pt x="3403069" y="1783206"/>
                </a:lnTo>
                <a:lnTo>
                  <a:pt x="3409417" y="1781621"/>
                </a:lnTo>
                <a:lnTo>
                  <a:pt x="3415765" y="1779402"/>
                </a:lnTo>
                <a:lnTo>
                  <a:pt x="3421478" y="1777184"/>
                </a:lnTo>
                <a:lnTo>
                  <a:pt x="3426557" y="1774965"/>
                </a:lnTo>
                <a:lnTo>
                  <a:pt x="3430683" y="1772113"/>
                </a:lnTo>
                <a:lnTo>
                  <a:pt x="3434174" y="1769260"/>
                </a:lnTo>
                <a:lnTo>
                  <a:pt x="3435127" y="1767675"/>
                </a:lnTo>
                <a:lnTo>
                  <a:pt x="3436079" y="1766091"/>
                </a:lnTo>
                <a:lnTo>
                  <a:pt x="3436396" y="1765140"/>
                </a:lnTo>
                <a:lnTo>
                  <a:pt x="3436396" y="1763555"/>
                </a:lnTo>
                <a:lnTo>
                  <a:pt x="3436079" y="1761970"/>
                </a:lnTo>
                <a:lnTo>
                  <a:pt x="3435761" y="1760702"/>
                </a:lnTo>
                <a:lnTo>
                  <a:pt x="3434492" y="1759118"/>
                </a:lnTo>
                <a:lnTo>
                  <a:pt x="3432905" y="1757850"/>
                </a:lnTo>
                <a:lnTo>
                  <a:pt x="3428144" y="1754997"/>
                </a:lnTo>
                <a:lnTo>
                  <a:pt x="3423065" y="1752145"/>
                </a:lnTo>
                <a:lnTo>
                  <a:pt x="3417352" y="1749292"/>
                </a:lnTo>
                <a:lnTo>
                  <a:pt x="3410369" y="1746440"/>
                </a:lnTo>
                <a:lnTo>
                  <a:pt x="3403386" y="1743587"/>
                </a:lnTo>
                <a:lnTo>
                  <a:pt x="3396404" y="1741369"/>
                </a:lnTo>
                <a:lnTo>
                  <a:pt x="3380534" y="1736614"/>
                </a:lnTo>
                <a:lnTo>
                  <a:pt x="3363711" y="1732177"/>
                </a:lnTo>
                <a:lnTo>
                  <a:pt x="3346572" y="1728374"/>
                </a:lnTo>
                <a:lnTo>
                  <a:pt x="3329749" y="1725204"/>
                </a:lnTo>
                <a:lnTo>
                  <a:pt x="3313562" y="1723303"/>
                </a:lnTo>
                <a:lnTo>
                  <a:pt x="3292296" y="1720767"/>
                </a:lnTo>
                <a:lnTo>
                  <a:pt x="3270078" y="1719182"/>
                </a:lnTo>
                <a:lnTo>
                  <a:pt x="3270078" y="1699532"/>
                </a:lnTo>
                <a:lnTo>
                  <a:pt x="3269761" y="1698581"/>
                </a:lnTo>
                <a:lnTo>
                  <a:pt x="3269126" y="1697313"/>
                </a:lnTo>
                <a:lnTo>
                  <a:pt x="3267539" y="1696045"/>
                </a:lnTo>
                <a:lnTo>
                  <a:pt x="3265317" y="1694778"/>
                </a:lnTo>
                <a:lnTo>
                  <a:pt x="3263413" y="1694144"/>
                </a:lnTo>
                <a:lnTo>
                  <a:pt x="3260556" y="1693827"/>
                </a:lnTo>
                <a:lnTo>
                  <a:pt x="3258017" y="1693193"/>
                </a:lnTo>
                <a:lnTo>
                  <a:pt x="3254843" y="1692876"/>
                </a:lnTo>
                <a:lnTo>
                  <a:pt x="3203106" y="1692876"/>
                </a:lnTo>
                <a:close/>
                <a:moveTo>
                  <a:pt x="3225959" y="1673225"/>
                </a:moveTo>
                <a:lnTo>
                  <a:pt x="3251986" y="1673542"/>
                </a:lnTo>
                <a:lnTo>
                  <a:pt x="3278013" y="1674493"/>
                </a:lnTo>
                <a:lnTo>
                  <a:pt x="3303722" y="1675444"/>
                </a:lnTo>
                <a:lnTo>
                  <a:pt x="3328480" y="1677028"/>
                </a:lnTo>
                <a:lnTo>
                  <a:pt x="3353237" y="1679247"/>
                </a:lnTo>
                <a:lnTo>
                  <a:pt x="3377360" y="1681466"/>
                </a:lnTo>
                <a:lnTo>
                  <a:pt x="3401165" y="1684318"/>
                </a:lnTo>
                <a:lnTo>
                  <a:pt x="3424335" y="1687805"/>
                </a:lnTo>
                <a:lnTo>
                  <a:pt x="3446870" y="1691291"/>
                </a:lnTo>
                <a:lnTo>
                  <a:pt x="3468771" y="1695411"/>
                </a:lnTo>
                <a:lnTo>
                  <a:pt x="3490037" y="1699532"/>
                </a:lnTo>
                <a:lnTo>
                  <a:pt x="3510668" y="1704286"/>
                </a:lnTo>
                <a:lnTo>
                  <a:pt x="3530664" y="1709357"/>
                </a:lnTo>
                <a:lnTo>
                  <a:pt x="3550026" y="1715062"/>
                </a:lnTo>
                <a:lnTo>
                  <a:pt x="3568752" y="1720450"/>
                </a:lnTo>
                <a:lnTo>
                  <a:pt x="3586527" y="1726789"/>
                </a:lnTo>
                <a:lnTo>
                  <a:pt x="3603349" y="1733128"/>
                </a:lnTo>
                <a:lnTo>
                  <a:pt x="3619219" y="1739467"/>
                </a:lnTo>
                <a:lnTo>
                  <a:pt x="3634454" y="1746440"/>
                </a:lnTo>
                <a:lnTo>
                  <a:pt x="3648738" y="1753413"/>
                </a:lnTo>
                <a:lnTo>
                  <a:pt x="3661751" y="1760702"/>
                </a:lnTo>
                <a:lnTo>
                  <a:pt x="3673812" y="1768626"/>
                </a:lnTo>
                <a:lnTo>
                  <a:pt x="3685239" y="1776550"/>
                </a:lnTo>
                <a:lnTo>
                  <a:pt x="3695713" y="1784157"/>
                </a:lnTo>
                <a:lnTo>
                  <a:pt x="3704600" y="1792397"/>
                </a:lnTo>
                <a:lnTo>
                  <a:pt x="3708726" y="1796834"/>
                </a:lnTo>
                <a:lnTo>
                  <a:pt x="3712535" y="1800955"/>
                </a:lnTo>
                <a:lnTo>
                  <a:pt x="3716027" y="1805075"/>
                </a:lnTo>
                <a:lnTo>
                  <a:pt x="3719518" y="1809512"/>
                </a:lnTo>
                <a:lnTo>
                  <a:pt x="3722375" y="1813950"/>
                </a:lnTo>
                <a:lnTo>
                  <a:pt x="3725231" y="1818704"/>
                </a:lnTo>
                <a:lnTo>
                  <a:pt x="3727453" y="1822824"/>
                </a:lnTo>
                <a:lnTo>
                  <a:pt x="3729357" y="1827261"/>
                </a:lnTo>
                <a:lnTo>
                  <a:pt x="3731579" y="1832015"/>
                </a:lnTo>
                <a:lnTo>
                  <a:pt x="3733166" y="1836136"/>
                </a:lnTo>
                <a:lnTo>
                  <a:pt x="3733801" y="1840890"/>
                </a:lnTo>
                <a:lnTo>
                  <a:pt x="3735071" y="1845644"/>
                </a:lnTo>
                <a:lnTo>
                  <a:pt x="3735388" y="1850081"/>
                </a:lnTo>
                <a:lnTo>
                  <a:pt x="3735388" y="1854836"/>
                </a:lnTo>
                <a:lnTo>
                  <a:pt x="3735388" y="1859590"/>
                </a:lnTo>
                <a:lnTo>
                  <a:pt x="3735071" y="1864344"/>
                </a:lnTo>
                <a:lnTo>
                  <a:pt x="3733801" y="1869098"/>
                </a:lnTo>
                <a:lnTo>
                  <a:pt x="3733166" y="1873219"/>
                </a:lnTo>
                <a:lnTo>
                  <a:pt x="3731579" y="1877973"/>
                </a:lnTo>
                <a:lnTo>
                  <a:pt x="3729357" y="1882727"/>
                </a:lnTo>
                <a:lnTo>
                  <a:pt x="3727453" y="1887164"/>
                </a:lnTo>
                <a:lnTo>
                  <a:pt x="3725231" y="1891285"/>
                </a:lnTo>
                <a:lnTo>
                  <a:pt x="3722375" y="1895722"/>
                </a:lnTo>
                <a:lnTo>
                  <a:pt x="3719518" y="1900476"/>
                </a:lnTo>
                <a:lnTo>
                  <a:pt x="3716027" y="1904913"/>
                </a:lnTo>
                <a:lnTo>
                  <a:pt x="3712535" y="1908717"/>
                </a:lnTo>
                <a:lnTo>
                  <a:pt x="3708726" y="1913154"/>
                </a:lnTo>
                <a:lnTo>
                  <a:pt x="3704600" y="1917274"/>
                </a:lnTo>
                <a:lnTo>
                  <a:pt x="3695713" y="1925515"/>
                </a:lnTo>
                <a:lnTo>
                  <a:pt x="3685239" y="1933438"/>
                </a:lnTo>
                <a:lnTo>
                  <a:pt x="3673812" y="1941362"/>
                </a:lnTo>
                <a:lnTo>
                  <a:pt x="3661751" y="1948969"/>
                </a:lnTo>
                <a:lnTo>
                  <a:pt x="3648738" y="1956259"/>
                </a:lnTo>
                <a:lnTo>
                  <a:pt x="3634454" y="1963548"/>
                </a:lnTo>
                <a:lnTo>
                  <a:pt x="3619219" y="1970521"/>
                </a:lnTo>
                <a:lnTo>
                  <a:pt x="3603349" y="1976860"/>
                </a:lnTo>
                <a:lnTo>
                  <a:pt x="3586527" y="1983199"/>
                </a:lnTo>
                <a:lnTo>
                  <a:pt x="3568752" y="1989538"/>
                </a:lnTo>
                <a:lnTo>
                  <a:pt x="3550026" y="1994926"/>
                </a:lnTo>
                <a:lnTo>
                  <a:pt x="3530664" y="2000631"/>
                </a:lnTo>
                <a:lnTo>
                  <a:pt x="3510668" y="2005702"/>
                </a:lnTo>
                <a:lnTo>
                  <a:pt x="3490037" y="2010457"/>
                </a:lnTo>
                <a:lnTo>
                  <a:pt x="3468771" y="2014577"/>
                </a:lnTo>
                <a:lnTo>
                  <a:pt x="3446870" y="2018697"/>
                </a:lnTo>
                <a:lnTo>
                  <a:pt x="3424335" y="2022184"/>
                </a:lnTo>
                <a:lnTo>
                  <a:pt x="3401165" y="2025670"/>
                </a:lnTo>
                <a:lnTo>
                  <a:pt x="3377360" y="2028523"/>
                </a:lnTo>
                <a:lnTo>
                  <a:pt x="3353237" y="2030741"/>
                </a:lnTo>
                <a:lnTo>
                  <a:pt x="3328480" y="2032643"/>
                </a:lnTo>
                <a:lnTo>
                  <a:pt x="3303722" y="2034228"/>
                </a:lnTo>
                <a:lnTo>
                  <a:pt x="3278013" y="2035495"/>
                </a:lnTo>
                <a:lnTo>
                  <a:pt x="3251986" y="2036446"/>
                </a:lnTo>
                <a:lnTo>
                  <a:pt x="3225959" y="2036763"/>
                </a:lnTo>
                <a:lnTo>
                  <a:pt x="3199615" y="2036446"/>
                </a:lnTo>
                <a:lnTo>
                  <a:pt x="3173905" y="2035495"/>
                </a:lnTo>
                <a:lnTo>
                  <a:pt x="3148196" y="2034228"/>
                </a:lnTo>
                <a:lnTo>
                  <a:pt x="3123121" y="2032643"/>
                </a:lnTo>
                <a:lnTo>
                  <a:pt x="3098681" y="2030741"/>
                </a:lnTo>
                <a:lnTo>
                  <a:pt x="3074241" y="2028523"/>
                </a:lnTo>
                <a:lnTo>
                  <a:pt x="3050436" y="2025670"/>
                </a:lnTo>
                <a:lnTo>
                  <a:pt x="3027584" y="2022184"/>
                </a:lnTo>
                <a:lnTo>
                  <a:pt x="3004731" y="2018697"/>
                </a:lnTo>
                <a:lnTo>
                  <a:pt x="2983147" y="2014577"/>
                </a:lnTo>
                <a:lnTo>
                  <a:pt x="2961564" y="2010457"/>
                </a:lnTo>
                <a:lnTo>
                  <a:pt x="2940933" y="2005702"/>
                </a:lnTo>
                <a:lnTo>
                  <a:pt x="2920937" y="2000631"/>
                </a:lnTo>
                <a:lnTo>
                  <a:pt x="2901575" y="1994926"/>
                </a:lnTo>
                <a:lnTo>
                  <a:pt x="2883483" y="1989538"/>
                </a:lnTo>
                <a:lnTo>
                  <a:pt x="2865709" y="1983199"/>
                </a:lnTo>
                <a:lnTo>
                  <a:pt x="2848569" y="1976860"/>
                </a:lnTo>
                <a:lnTo>
                  <a:pt x="2832382" y="1970521"/>
                </a:lnTo>
                <a:lnTo>
                  <a:pt x="2817464" y="1963548"/>
                </a:lnTo>
                <a:lnTo>
                  <a:pt x="2803181" y="1956259"/>
                </a:lnTo>
                <a:lnTo>
                  <a:pt x="2789850" y="1948969"/>
                </a:lnTo>
                <a:lnTo>
                  <a:pt x="2777789" y="1941362"/>
                </a:lnTo>
                <a:lnTo>
                  <a:pt x="2766362" y="1933438"/>
                </a:lnTo>
                <a:lnTo>
                  <a:pt x="2755888" y="1925515"/>
                </a:lnTo>
                <a:lnTo>
                  <a:pt x="2747001" y="1917274"/>
                </a:lnTo>
                <a:lnTo>
                  <a:pt x="2742875" y="1913154"/>
                </a:lnTo>
                <a:lnTo>
                  <a:pt x="2739066" y="1908717"/>
                </a:lnTo>
                <a:lnTo>
                  <a:pt x="2735574" y="1904913"/>
                </a:lnTo>
                <a:lnTo>
                  <a:pt x="2732400" y="1900476"/>
                </a:lnTo>
                <a:lnTo>
                  <a:pt x="2729226" y="1895722"/>
                </a:lnTo>
                <a:lnTo>
                  <a:pt x="2726370" y="1891285"/>
                </a:lnTo>
                <a:lnTo>
                  <a:pt x="2724148" y="1887164"/>
                </a:lnTo>
                <a:lnTo>
                  <a:pt x="2722244" y="1882727"/>
                </a:lnTo>
                <a:lnTo>
                  <a:pt x="2720022" y="1877973"/>
                </a:lnTo>
                <a:lnTo>
                  <a:pt x="2718435" y="1873219"/>
                </a:lnTo>
                <a:lnTo>
                  <a:pt x="2717800" y="1869098"/>
                </a:lnTo>
                <a:lnTo>
                  <a:pt x="2716530" y="1864344"/>
                </a:lnTo>
                <a:lnTo>
                  <a:pt x="2716213" y="1859590"/>
                </a:lnTo>
                <a:lnTo>
                  <a:pt x="2716213" y="1854836"/>
                </a:lnTo>
                <a:lnTo>
                  <a:pt x="2716213" y="1850081"/>
                </a:lnTo>
                <a:lnTo>
                  <a:pt x="2716530" y="1845644"/>
                </a:lnTo>
                <a:lnTo>
                  <a:pt x="2717800" y="1840890"/>
                </a:lnTo>
                <a:lnTo>
                  <a:pt x="2718435" y="1836136"/>
                </a:lnTo>
                <a:lnTo>
                  <a:pt x="2720022" y="1832015"/>
                </a:lnTo>
                <a:lnTo>
                  <a:pt x="2722244" y="1827261"/>
                </a:lnTo>
                <a:lnTo>
                  <a:pt x="2724148" y="1822824"/>
                </a:lnTo>
                <a:lnTo>
                  <a:pt x="2726370" y="1818704"/>
                </a:lnTo>
                <a:lnTo>
                  <a:pt x="2729226" y="1813950"/>
                </a:lnTo>
                <a:lnTo>
                  <a:pt x="2732400" y="1809512"/>
                </a:lnTo>
                <a:lnTo>
                  <a:pt x="2735574" y="1805075"/>
                </a:lnTo>
                <a:lnTo>
                  <a:pt x="2739066" y="1800955"/>
                </a:lnTo>
                <a:lnTo>
                  <a:pt x="2742875" y="1796834"/>
                </a:lnTo>
                <a:lnTo>
                  <a:pt x="2747001" y="1792397"/>
                </a:lnTo>
                <a:lnTo>
                  <a:pt x="2755888" y="1784157"/>
                </a:lnTo>
                <a:lnTo>
                  <a:pt x="2766362" y="1776550"/>
                </a:lnTo>
                <a:lnTo>
                  <a:pt x="2777789" y="1768626"/>
                </a:lnTo>
                <a:lnTo>
                  <a:pt x="2789850" y="1760702"/>
                </a:lnTo>
                <a:lnTo>
                  <a:pt x="2803181" y="1753413"/>
                </a:lnTo>
                <a:lnTo>
                  <a:pt x="2817464" y="1746440"/>
                </a:lnTo>
                <a:lnTo>
                  <a:pt x="2832382" y="1739467"/>
                </a:lnTo>
                <a:lnTo>
                  <a:pt x="2848569" y="1733128"/>
                </a:lnTo>
                <a:lnTo>
                  <a:pt x="2865709" y="1726789"/>
                </a:lnTo>
                <a:lnTo>
                  <a:pt x="2883483" y="1720450"/>
                </a:lnTo>
                <a:lnTo>
                  <a:pt x="2901575" y="1715062"/>
                </a:lnTo>
                <a:lnTo>
                  <a:pt x="2920937" y="1709357"/>
                </a:lnTo>
                <a:lnTo>
                  <a:pt x="2940933" y="1704286"/>
                </a:lnTo>
                <a:lnTo>
                  <a:pt x="2961564" y="1699532"/>
                </a:lnTo>
                <a:lnTo>
                  <a:pt x="2983147" y="1695411"/>
                </a:lnTo>
                <a:lnTo>
                  <a:pt x="3004731" y="1691291"/>
                </a:lnTo>
                <a:lnTo>
                  <a:pt x="3027584" y="1687805"/>
                </a:lnTo>
                <a:lnTo>
                  <a:pt x="3050436" y="1684318"/>
                </a:lnTo>
                <a:lnTo>
                  <a:pt x="3074241" y="1681466"/>
                </a:lnTo>
                <a:lnTo>
                  <a:pt x="3098681" y="1679247"/>
                </a:lnTo>
                <a:lnTo>
                  <a:pt x="3123121" y="1677028"/>
                </a:lnTo>
                <a:lnTo>
                  <a:pt x="3148196" y="1675444"/>
                </a:lnTo>
                <a:lnTo>
                  <a:pt x="3173905" y="1674493"/>
                </a:lnTo>
                <a:lnTo>
                  <a:pt x="3199615" y="1673542"/>
                </a:lnTo>
                <a:lnTo>
                  <a:pt x="3225959" y="1673225"/>
                </a:lnTo>
                <a:close/>
                <a:moveTo>
                  <a:pt x="3454389" y="0"/>
                </a:moveTo>
                <a:lnTo>
                  <a:pt x="3461374" y="0"/>
                </a:lnTo>
                <a:lnTo>
                  <a:pt x="3468995" y="635"/>
                </a:lnTo>
                <a:lnTo>
                  <a:pt x="3475981" y="1587"/>
                </a:lnTo>
                <a:lnTo>
                  <a:pt x="3482966" y="3174"/>
                </a:lnTo>
                <a:lnTo>
                  <a:pt x="3490270" y="5079"/>
                </a:lnTo>
                <a:lnTo>
                  <a:pt x="3497255" y="7300"/>
                </a:lnTo>
                <a:lnTo>
                  <a:pt x="3503923" y="9839"/>
                </a:lnTo>
                <a:lnTo>
                  <a:pt x="3510591" y="13013"/>
                </a:lnTo>
                <a:lnTo>
                  <a:pt x="3517259" y="16505"/>
                </a:lnTo>
                <a:lnTo>
                  <a:pt x="3523610" y="20314"/>
                </a:lnTo>
                <a:lnTo>
                  <a:pt x="3529643" y="24757"/>
                </a:lnTo>
                <a:lnTo>
                  <a:pt x="3535676" y="29518"/>
                </a:lnTo>
                <a:lnTo>
                  <a:pt x="3541074" y="34596"/>
                </a:lnTo>
                <a:lnTo>
                  <a:pt x="3546472" y="39992"/>
                </a:lnTo>
                <a:lnTo>
                  <a:pt x="3551235" y="45705"/>
                </a:lnTo>
                <a:lnTo>
                  <a:pt x="3555998" y="51418"/>
                </a:lnTo>
                <a:lnTo>
                  <a:pt x="3560443" y="57766"/>
                </a:lnTo>
                <a:lnTo>
                  <a:pt x="3564254" y="64113"/>
                </a:lnTo>
                <a:lnTo>
                  <a:pt x="3567746" y="70779"/>
                </a:lnTo>
                <a:lnTo>
                  <a:pt x="3570922" y="77444"/>
                </a:lnTo>
                <a:lnTo>
                  <a:pt x="3573462" y="84109"/>
                </a:lnTo>
                <a:lnTo>
                  <a:pt x="3575684" y="91410"/>
                </a:lnTo>
                <a:lnTo>
                  <a:pt x="3577590" y="98709"/>
                </a:lnTo>
                <a:lnTo>
                  <a:pt x="3579177" y="106009"/>
                </a:lnTo>
                <a:lnTo>
                  <a:pt x="3580448" y="113309"/>
                </a:lnTo>
                <a:lnTo>
                  <a:pt x="3580765" y="120927"/>
                </a:lnTo>
                <a:lnTo>
                  <a:pt x="3581400" y="128544"/>
                </a:lnTo>
                <a:lnTo>
                  <a:pt x="3580765" y="136162"/>
                </a:lnTo>
                <a:lnTo>
                  <a:pt x="3530913" y="1012801"/>
                </a:lnTo>
                <a:lnTo>
                  <a:pt x="3529960" y="1019149"/>
                </a:lnTo>
                <a:lnTo>
                  <a:pt x="3529326" y="1025814"/>
                </a:lnTo>
                <a:lnTo>
                  <a:pt x="3528055" y="1032162"/>
                </a:lnTo>
                <a:lnTo>
                  <a:pt x="3526785" y="1038510"/>
                </a:lnTo>
                <a:lnTo>
                  <a:pt x="3524880" y="1044541"/>
                </a:lnTo>
                <a:lnTo>
                  <a:pt x="3522975" y="1050254"/>
                </a:lnTo>
                <a:lnTo>
                  <a:pt x="3520434" y="1056284"/>
                </a:lnTo>
                <a:lnTo>
                  <a:pt x="3518212" y="1062315"/>
                </a:lnTo>
                <a:lnTo>
                  <a:pt x="3515354" y="1067710"/>
                </a:lnTo>
                <a:lnTo>
                  <a:pt x="3512179" y="1072789"/>
                </a:lnTo>
                <a:lnTo>
                  <a:pt x="3508686" y="1077867"/>
                </a:lnTo>
                <a:lnTo>
                  <a:pt x="3505193" y="1083263"/>
                </a:lnTo>
                <a:lnTo>
                  <a:pt x="3501700" y="1087706"/>
                </a:lnTo>
                <a:lnTo>
                  <a:pt x="3497572" y="1092467"/>
                </a:lnTo>
                <a:lnTo>
                  <a:pt x="3493445" y="1096910"/>
                </a:lnTo>
                <a:lnTo>
                  <a:pt x="3488999" y="1101354"/>
                </a:lnTo>
                <a:lnTo>
                  <a:pt x="3484554" y="1105163"/>
                </a:lnTo>
                <a:lnTo>
                  <a:pt x="3479791" y="1108654"/>
                </a:lnTo>
                <a:lnTo>
                  <a:pt x="3474710" y="1112463"/>
                </a:lnTo>
                <a:lnTo>
                  <a:pt x="3469630" y="1115319"/>
                </a:lnTo>
                <a:lnTo>
                  <a:pt x="3464550" y="1118493"/>
                </a:lnTo>
                <a:lnTo>
                  <a:pt x="3459152" y="1121350"/>
                </a:lnTo>
                <a:lnTo>
                  <a:pt x="3453436" y="1123889"/>
                </a:lnTo>
                <a:lnTo>
                  <a:pt x="3448038" y="1126111"/>
                </a:lnTo>
                <a:lnTo>
                  <a:pt x="3442005" y="1128015"/>
                </a:lnTo>
                <a:lnTo>
                  <a:pt x="3435972" y="1129602"/>
                </a:lnTo>
                <a:lnTo>
                  <a:pt x="3430256" y="1130871"/>
                </a:lnTo>
                <a:lnTo>
                  <a:pt x="3423906" y="1132141"/>
                </a:lnTo>
                <a:lnTo>
                  <a:pt x="3417873" y="1132776"/>
                </a:lnTo>
                <a:lnTo>
                  <a:pt x="3411522" y="1133093"/>
                </a:lnTo>
                <a:lnTo>
                  <a:pt x="3405490" y="1133093"/>
                </a:lnTo>
                <a:lnTo>
                  <a:pt x="3398504" y="1132776"/>
                </a:lnTo>
                <a:lnTo>
                  <a:pt x="3392471" y="1132458"/>
                </a:lnTo>
                <a:lnTo>
                  <a:pt x="3386120" y="1131189"/>
                </a:lnTo>
                <a:lnTo>
                  <a:pt x="3379770" y="1129919"/>
                </a:lnTo>
                <a:lnTo>
                  <a:pt x="3373736" y="1128332"/>
                </a:lnTo>
                <a:lnTo>
                  <a:pt x="3368021" y="1126745"/>
                </a:lnTo>
                <a:lnTo>
                  <a:pt x="3361988" y="1124524"/>
                </a:lnTo>
                <a:lnTo>
                  <a:pt x="3356590" y="1122302"/>
                </a:lnTo>
                <a:lnTo>
                  <a:pt x="3350874" y="1119763"/>
                </a:lnTo>
                <a:lnTo>
                  <a:pt x="3345476" y="1116589"/>
                </a:lnTo>
                <a:lnTo>
                  <a:pt x="3340396" y="1113415"/>
                </a:lnTo>
                <a:lnTo>
                  <a:pt x="3334998" y="1109924"/>
                </a:lnTo>
                <a:lnTo>
                  <a:pt x="3330553" y="1106432"/>
                </a:lnTo>
                <a:lnTo>
                  <a:pt x="3325790" y="1102306"/>
                </a:lnTo>
                <a:lnTo>
                  <a:pt x="3321344" y="1098497"/>
                </a:lnTo>
                <a:lnTo>
                  <a:pt x="3316899" y="1094054"/>
                </a:lnTo>
                <a:lnTo>
                  <a:pt x="3312771" y="1089293"/>
                </a:lnTo>
                <a:lnTo>
                  <a:pt x="3308961" y="1084849"/>
                </a:lnTo>
                <a:lnTo>
                  <a:pt x="3305150" y="1080089"/>
                </a:lnTo>
                <a:lnTo>
                  <a:pt x="3301975" y="1074693"/>
                </a:lnTo>
                <a:lnTo>
                  <a:pt x="3298482" y="1069615"/>
                </a:lnTo>
                <a:lnTo>
                  <a:pt x="3295625" y="1064219"/>
                </a:lnTo>
                <a:lnTo>
                  <a:pt x="3293084" y="1058823"/>
                </a:lnTo>
                <a:lnTo>
                  <a:pt x="3290544" y="1053110"/>
                </a:lnTo>
                <a:lnTo>
                  <a:pt x="3288639" y="1047397"/>
                </a:lnTo>
                <a:lnTo>
                  <a:pt x="3286734" y="1041367"/>
                </a:lnTo>
                <a:lnTo>
                  <a:pt x="3285146" y="1035019"/>
                </a:lnTo>
                <a:lnTo>
                  <a:pt x="3283558" y="1028988"/>
                </a:lnTo>
                <a:lnTo>
                  <a:pt x="3282606" y="1022640"/>
                </a:lnTo>
                <a:lnTo>
                  <a:pt x="3281971" y="1015975"/>
                </a:lnTo>
                <a:lnTo>
                  <a:pt x="3281654" y="1009627"/>
                </a:lnTo>
                <a:lnTo>
                  <a:pt x="3281018" y="1003597"/>
                </a:lnTo>
                <a:lnTo>
                  <a:pt x="3281654" y="996614"/>
                </a:lnTo>
                <a:lnTo>
                  <a:pt x="3306103" y="573529"/>
                </a:lnTo>
                <a:lnTo>
                  <a:pt x="3299118" y="568768"/>
                </a:lnTo>
                <a:lnTo>
                  <a:pt x="2057582" y="2162081"/>
                </a:lnTo>
                <a:lnTo>
                  <a:pt x="2052502" y="2168112"/>
                </a:lnTo>
                <a:lnTo>
                  <a:pt x="2047422" y="2173825"/>
                </a:lnTo>
                <a:lnTo>
                  <a:pt x="2042024" y="2178903"/>
                </a:lnTo>
                <a:lnTo>
                  <a:pt x="2036626" y="2183981"/>
                </a:lnTo>
                <a:lnTo>
                  <a:pt x="2030592" y="2188742"/>
                </a:lnTo>
                <a:lnTo>
                  <a:pt x="2024877" y="2193186"/>
                </a:lnTo>
                <a:lnTo>
                  <a:pt x="2018844" y="2197629"/>
                </a:lnTo>
                <a:lnTo>
                  <a:pt x="2012493" y="2201121"/>
                </a:lnTo>
                <a:lnTo>
                  <a:pt x="2006143" y="2204612"/>
                </a:lnTo>
                <a:lnTo>
                  <a:pt x="1999475" y="2207786"/>
                </a:lnTo>
                <a:lnTo>
                  <a:pt x="1992807" y="2210642"/>
                </a:lnTo>
                <a:lnTo>
                  <a:pt x="1986139" y="2213182"/>
                </a:lnTo>
                <a:lnTo>
                  <a:pt x="1979470" y="2215403"/>
                </a:lnTo>
                <a:lnTo>
                  <a:pt x="1972485" y="2217308"/>
                </a:lnTo>
                <a:lnTo>
                  <a:pt x="1965499" y="2218577"/>
                </a:lnTo>
                <a:lnTo>
                  <a:pt x="1958514" y="2219529"/>
                </a:lnTo>
                <a:lnTo>
                  <a:pt x="1951528" y="2220482"/>
                </a:lnTo>
                <a:lnTo>
                  <a:pt x="1944225" y="2221116"/>
                </a:lnTo>
                <a:lnTo>
                  <a:pt x="1937239" y="2221116"/>
                </a:lnTo>
                <a:lnTo>
                  <a:pt x="1929619" y="2221116"/>
                </a:lnTo>
                <a:lnTo>
                  <a:pt x="1922633" y="2220482"/>
                </a:lnTo>
                <a:lnTo>
                  <a:pt x="1915647" y="2219529"/>
                </a:lnTo>
                <a:lnTo>
                  <a:pt x="1908344" y="2218577"/>
                </a:lnTo>
                <a:lnTo>
                  <a:pt x="1901358" y="2216990"/>
                </a:lnTo>
                <a:lnTo>
                  <a:pt x="1894690" y="2214769"/>
                </a:lnTo>
                <a:lnTo>
                  <a:pt x="1887387" y="2212547"/>
                </a:lnTo>
                <a:lnTo>
                  <a:pt x="1880402" y="2210008"/>
                </a:lnTo>
                <a:lnTo>
                  <a:pt x="1873734" y="2207151"/>
                </a:lnTo>
                <a:lnTo>
                  <a:pt x="1867066" y="2203977"/>
                </a:lnTo>
                <a:lnTo>
                  <a:pt x="1860715" y="2199851"/>
                </a:lnTo>
                <a:lnTo>
                  <a:pt x="1854047" y="2196042"/>
                </a:lnTo>
                <a:lnTo>
                  <a:pt x="1847696" y="2191599"/>
                </a:lnTo>
                <a:lnTo>
                  <a:pt x="1229469" y="1731062"/>
                </a:lnTo>
                <a:lnTo>
                  <a:pt x="271487" y="2768937"/>
                </a:lnTo>
                <a:lnTo>
                  <a:pt x="266406" y="2774967"/>
                </a:lnTo>
                <a:lnTo>
                  <a:pt x="260691" y="2780680"/>
                </a:lnTo>
                <a:lnTo>
                  <a:pt x="254975" y="2785759"/>
                </a:lnTo>
                <a:lnTo>
                  <a:pt x="248942" y="2791154"/>
                </a:lnTo>
                <a:lnTo>
                  <a:pt x="242592" y="2795915"/>
                </a:lnTo>
                <a:lnTo>
                  <a:pt x="236241" y="2800041"/>
                </a:lnTo>
                <a:lnTo>
                  <a:pt x="230208" y="2804167"/>
                </a:lnTo>
                <a:lnTo>
                  <a:pt x="223223" y="2807659"/>
                </a:lnTo>
                <a:lnTo>
                  <a:pt x="216554" y="2810833"/>
                </a:lnTo>
                <a:lnTo>
                  <a:pt x="209886" y="2814007"/>
                </a:lnTo>
                <a:lnTo>
                  <a:pt x="202901" y="2816228"/>
                </a:lnTo>
                <a:lnTo>
                  <a:pt x="195915" y="2818767"/>
                </a:lnTo>
                <a:lnTo>
                  <a:pt x="188612" y="2820354"/>
                </a:lnTo>
                <a:lnTo>
                  <a:pt x="181309" y="2821941"/>
                </a:lnTo>
                <a:lnTo>
                  <a:pt x="174006" y="2822894"/>
                </a:lnTo>
                <a:lnTo>
                  <a:pt x="166703" y="2823846"/>
                </a:lnTo>
                <a:lnTo>
                  <a:pt x="159082" y="2824163"/>
                </a:lnTo>
                <a:lnTo>
                  <a:pt x="152096" y="2824163"/>
                </a:lnTo>
                <a:lnTo>
                  <a:pt x="144476" y="2823846"/>
                </a:lnTo>
                <a:lnTo>
                  <a:pt x="136855" y="2823528"/>
                </a:lnTo>
                <a:lnTo>
                  <a:pt x="129552" y="2822259"/>
                </a:lnTo>
                <a:lnTo>
                  <a:pt x="122249" y="2820672"/>
                </a:lnTo>
                <a:lnTo>
                  <a:pt x="114945" y="2819085"/>
                </a:lnTo>
                <a:lnTo>
                  <a:pt x="107642" y="2816546"/>
                </a:lnTo>
                <a:lnTo>
                  <a:pt x="100657" y="2814324"/>
                </a:lnTo>
                <a:lnTo>
                  <a:pt x="93671" y="2811467"/>
                </a:lnTo>
                <a:lnTo>
                  <a:pt x="87003" y="2807976"/>
                </a:lnTo>
                <a:lnTo>
                  <a:pt x="80335" y="2804485"/>
                </a:lnTo>
                <a:lnTo>
                  <a:pt x="73349" y="2800359"/>
                </a:lnTo>
                <a:lnTo>
                  <a:pt x="66681" y="2796233"/>
                </a:lnTo>
                <a:lnTo>
                  <a:pt x="60331" y="2791472"/>
                </a:lnTo>
                <a:lnTo>
                  <a:pt x="54298" y="2785759"/>
                </a:lnTo>
                <a:lnTo>
                  <a:pt x="48265" y="2780680"/>
                </a:lnTo>
                <a:lnTo>
                  <a:pt x="42867" y="2774967"/>
                </a:lnTo>
                <a:lnTo>
                  <a:pt x="37469" y="2768937"/>
                </a:lnTo>
                <a:lnTo>
                  <a:pt x="32388" y="2762906"/>
                </a:lnTo>
                <a:lnTo>
                  <a:pt x="28260" y="2756876"/>
                </a:lnTo>
                <a:lnTo>
                  <a:pt x="23815" y="2749893"/>
                </a:lnTo>
                <a:lnTo>
                  <a:pt x="19687" y="2743228"/>
                </a:lnTo>
                <a:lnTo>
                  <a:pt x="16194" y="2736563"/>
                </a:lnTo>
                <a:lnTo>
                  <a:pt x="13019" y="2729580"/>
                </a:lnTo>
                <a:lnTo>
                  <a:pt x="10479" y="2722280"/>
                </a:lnTo>
                <a:lnTo>
                  <a:pt x="7938" y="2715297"/>
                </a:lnTo>
                <a:lnTo>
                  <a:pt x="5716" y="2708315"/>
                </a:lnTo>
                <a:lnTo>
                  <a:pt x="3811" y="2700697"/>
                </a:lnTo>
                <a:lnTo>
                  <a:pt x="2540" y="2693080"/>
                </a:lnTo>
                <a:lnTo>
                  <a:pt x="1270" y="2685780"/>
                </a:lnTo>
                <a:lnTo>
                  <a:pt x="635" y="2678162"/>
                </a:lnTo>
                <a:lnTo>
                  <a:pt x="0" y="2670228"/>
                </a:lnTo>
                <a:lnTo>
                  <a:pt x="0" y="2662927"/>
                </a:lnTo>
                <a:lnTo>
                  <a:pt x="0" y="2655310"/>
                </a:lnTo>
                <a:lnTo>
                  <a:pt x="953" y="2648010"/>
                </a:lnTo>
                <a:lnTo>
                  <a:pt x="1588" y="2640075"/>
                </a:lnTo>
                <a:lnTo>
                  <a:pt x="3176" y="2632458"/>
                </a:lnTo>
                <a:lnTo>
                  <a:pt x="4763" y="2625158"/>
                </a:lnTo>
                <a:lnTo>
                  <a:pt x="6668" y="2617858"/>
                </a:lnTo>
                <a:lnTo>
                  <a:pt x="9526" y="2610558"/>
                </a:lnTo>
                <a:lnTo>
                  <a:pt x="12384" y="2603258"/>
                </a:lnTo>
                <a:lnTo>
                  <a:pt x="15559" y="2596275"/>
                </a:lnTo>
                <a:lnTo>
                  <a:pt x="19052" y="2588975"/>
                </a:lnTo>
                <a:lnTo>
                  <a:pt x="22545" y="2582310"/>
                </a:lnTo>
                <a:lnTo>
                  <a:pt x="26990" y="2575644"/>
                </a:lnTo>
                <a:lnTo>
                  <a:pt x="31753" y="2569297"/>
                </a:lnTo>
                <a:lnTo>
                  <a:pt x="36516" y="2562631"/>
                </a:lnTo>
                <a:lnTo>
                  <a:pt x="1086264" y="1414621"/>
                </a:lnTo>
                <a:lnTo>
                  <a:pt x="1091027" y="1408908"/>
                </a:lnTo>
                <a:lnTo>
                  <a:pt x="1096742" y="1403829"/>
                </a:lnTo>
                <a:lnTo>
                  <a:pt x="1101823" y="1398751"/>
                </a:lnTo>
                <a:lnTo>
                  <a:pt x="1107221" y="1393990"/>
                </a:lnTo>
                <a:lnTo>
                  <a:pt x="1113254" y="1389229"/>
                </a:lnTo>
                <a:lnTo>
                  <a:pt x="1119287" y="1385103"/>
                </a:lnTo>
                <a:lnTo>
                  <a:pt x="1125002" y="1381295"/>
                </a:lnTo>
                <a:lnTo>
                  <a:pt x="1131353" y="1377803"/>
                </a:lnTo>
                <a:lnTo>
                  <a:pt x="1137703" y="1374629"/>
                </a:lnTo>
                <a:lnTo>
                  <a:pt x="1144054" y="1371455"/>
                </a:lnTo>
                <a:lnTo>
                  <a:pt x="1150722" y="1368599"/>
                </a:lnTo>
                <a:lnTo>
                  <a:pt x="1157390" y="1366694"/>
                </a:lnTo>
                <a:lnTo>
                  <a:pt x="1164058" y="1364790"/>
                </a:lnTo>
                <a:lnTo>
                  <a:pt x="1170726" y="1362568"/>
                </a:lnTo>
                <a:lnTo>
                  <a:pt x="1177394" y="1361616"/>
                </a:lnTo>
                <a:lnTo>
                  <a:pt x="1184698" y="1360347"/>
                </a:lnTo>
                <a:lnTo>
                  <a:pt x="1191683" y="1360029"/>
                </a:lnTo>
                <a:lnTo>
                  <a:pt x="1198351" y="1359712"/>
                </a:lnTo>
                <a:lnTo>
                  <a:pt x="1205654" y="1359077"/>
                </a:lnTo>
                <a:lnTo>
                  <a:pt x="1212640" y="1359712"/>
                </a:lnTo>
                <a:lnTo>
                  <a:pt x="1219626" y="1360347"/>
                </a:lnTo>
                <a:lnTo>
                  <a:pt x="1226294" y="1361299"/>
                </a:lnTo>
                <a:lnTo>
                  <a:pt x="1233597" y="1362251"/>
                </a:lnTo>
                <a:lnTo>
                  <a:pt x="1240582" y="1363838"/>
                </a:lnTo>
                <a:lnTo>
                  <a:pt x="1247251" y="1365742"/>
                </a:lnTo>
                <a:lnTo>
                  <a:pt x="1253919" y="1368281"/>
                </a:lnTo>
                <a:lnTo>
                  <a:pt x="1260904" y="1371138"/>
                </a:lnTo>
                <a:lnTo>
                  <a:pt x="1267572" y="1373677"/>
                </a:lnTo>
                <a:lnTo>
                  <a:pt x="1274240" y="1376851"/>
                </a:lnTo>
                <a:lnTo>
                  <a:pt x="1280591" y="1380977"/>
                </a:lnTo>
                <a:lnTo>
                  <a:pt x="1286942" y="1384786"/>
                </a:lnTo>
                <a:lnTo>
                  <a:pt x="1292975" y="1389229"/>
                </a:lnTo>
                <a:lnTo>
                  <a:pt x="1907709" y="1846910"/>
                </a:lnTo>
                <a:lnTo>
                  <a:pt x="3043507" y="389124"/>
                </a:lnTo>
                <a:lnTo>
                  <a:pt x="3023186" y="374841"/>
                </a:lnTo>
                <a:lnTo>
                  <a:pt x="2660568" y="470377"/>
                </a:lnTo>
                <a:lnTo>
                  <a:pt x="2654853" y="471646"/>
                </a:lnTo>
                <a:lnTo>
                  <a:pt x="2648502" y="472598"/>
                </a:lnTo>
                <a:lnTo>
                  <a:pt x="2642152" y="473551"/>
                </a:lnTo>
                <a:lnTo>
                  <a:pt x="2635801" y="473868"/>
                </a:lnTo>
                <a:lnTo>
                  <a:pt x="2629450" y="474185"/>
                </a:lnTo>
                <a:lnTo>
                  <a:pt x="2623418" y="473868"/>
                </a:lnTo>
                <a:lnTo>
                  <a:pt x="2617384" y="473551"/>
                </a:lnTo>
                <a:lnTo>
                  <a:pt x="2611352" y="472598"/>
                </a:lnTo>
                <a:lnTo>
                  <a:pt x="2605318" y="471964"/>
                </a:lnTo>
                <a:lnTo>
                  <a:pt x="2599603" y="470377"/>
                </a:lnTo>
                <a:lnTo>
                  <a:pt x="2593570" y="468790"/>
                </a:lnTo>
                <a:lnTo>
                  <a:pt x="2587537" y="466885"/>
                </a:lnTo>
                <a:lnTo>
                  <a:pt x="2582139" y="464346"/>
                </a:lnTo>
                <a:lnTo>
                  <a:pt x="2576741" y="462124"/>
                </a:lnTo>
                <a:lnTo>
                  <a:pt x="2571660" y="459268"/>
                </a:lnTo>
                <a:lnTo>
                  <a:pt x="2565945" y="456094"/>
                </a:lnTo>
                <a:lnTo>
                  <a:pt x="2560864" y="452920"/>
                </a:lnTo>
                <a:lnTo>
                  <a:pt x="2556102" y="449429"/>
                </a:lnTo>
                <a:lnTo>
                  <a:pt x="2551339" y="445937"/>
                </a:lnTo>
                <a:lnTo>
                  <a:pt x="2546576" y="441811"/>
                </a:lnTo>
                <a:lnTo>
                  <a:pt x="2542448" y="437685"/>
                </a:lnTo>
                <a:lnTo>
                  <a:pt x="2538002" y="433242"/>
                </a:lnTo>
                <a:lnTo>
                  <a:pt x="2533875" y="428481"/>
                </a:lnTo>
                <a:lnTo>
                  <a:pt x="2530064" y="423402"/>
                </a:lnTo>
                <a:lnTo>
                  <a:pt x="2526572" y="418324"/>
                </a:lnTo>
                <a:lnTo>
                  <a:pt x="2523396" y="413246"/>
                </a:lnTo>
                <a:lnTo>
                  <a:pt x="2520221" y="407533"/>
                </a:lnTo>
                <a:lnTo>
                  <a:pt x="2517363" y="402137"/>
                </a:lnTo>
                <a:lnTo>
                  <a:pt x="2514823" y="396107"/>
                </a:lnTo>
                <a:lnTo>
                  <a:pt x="2512283" y="390394"/>
                </a:lnTo>
                <a:lnTo>
                  <a:pt x="2510378" y="384046"/>
                </a:lnTo>
                <a:lnTo>
                  <a:pt x="2508472" y="377698"/>
                </a:lnTo>
                <a:lnTo>
                  <a:pt x="2507202" y="371350"/>
                </a:lnTo>
                <a:lnTo>
                  <a:pt x="2505932" y="364685"/>
                </a:lnTo>
                <a:lnTo>
                  <a:pt x="2505297" y="358337"/>
                </a:lnTo>
                <a:lnTo>
                  <a:pt x="2504980" y="351989"/>
                </a:lnTo>
                <a:lnTo>
                  <a:pt x="2504344" y="345641"/>
                </a:lnTo>
                <a:lnTo>
                  <a:pt x="2504344" y="339293"/>
                </a:lnTo>
                <a:lnTo>
                  <a:pt x="2505297" y="332946"/>
                </a:lnTo>
                <a:lnTo>
                  <a:pt x="2505615" y="326915"/>
                </a:lnTo>
                <a:lnTo>
                  <a:pt x="2506885" y="320567"/>
                </a:lnTo>
                <a:lnTo>
                  <a:pt x="2508155" y="314537"/>
                </a:lnTo>
                <a:lnTo>
                  <a:pt x="2509425" y="308506"/>
                </a:lnTo>
                <a:lnTo>
                  <a:pt x="2511648" y="302793"/>
                </a:lnTo>
                <a:lnTo>
                  <a:pt x="2513870" y="296763"/>
                </a:lnTo>
                <a:lnTo>
                  <a:pt x="2516410" y="291367"/>
                </a:lnTo>
                <a:lnTo>
                  <a:pt x="2518633" y="285654"/>
                </a:lnTo>
                <a:lnTo>
                  <a:pt x="2521808" y="280576"/>
                </a:lnTo>
                <a:lnTo>
                  <a:pt x="2524984" y="275180"/>
                </a:lnTo>
                <a:lnTo>
                  <a:pt x="2528159" y="270102"/>
                </a:lnTo>
                <a:lnTo>
                  <a:pt x="2531970" y="265341"/>
                </a:lnTo>
                <a:lnTo>
                  <a:pt x="2535462" y="260580"/>
                </a:lnTo>
                <a:lnTo>
                  <a:pt x="2539908" y="256136"/>
                </a:lnTo>
                <a:lnTo>
                  <a:pt x="2544353" y="251693"/>
                </a:lnTo>
                <a:lnTo>
                  <a:pt x="2548481" y="247567"/>
                </a:lnTo>
                <a:lnTo>
                  <a:pt x="2553244" y="243441"/>
                </a:lnTo>
                <a:lnTo>
                  <a:pt x="2558642" y="239949"/>
                </a:lnTo>
                <a:lnTo>
                  <a:pt x="2563722" y="236458"/>
                </a:lnTo>
                <a:lnTo>
                  <a:pt x="2568803" y="233284"/>
                </a:lnTo>
                <a:lnTo>
                  <a:pt x="2574201" y="230428"/>
                </a:lnTo>
                <a:lnTo>
                  <a:pt x="2579916" y="227889"/>
                </a:lnTo>
                <a:lnTo>
                  <a:pt x="2585632" y="225349"/>
                </a:lnTo>
                <a:lnTo>
                  <a:pt x="2591982" y="223445"/>
                </a:lnTo>
                <a:lnTo>
                  <a:pt x="2598015" y="221541"/>
                </a:lnTo>
                <a:lnTo>
                  <a:pt x="3425176" y="4126"/>
                </a:lnTo>
                <a:lnTo>
                  <a:pt x="3432162" y="2222"/>
                </a:lnTo>
                <a:lnTo>
                  <a:pt x="3439782" y="952"/>
                </a:lnTo>
                <a:lnTo>
                  <a:pt x="3446768" y="318"/>
                </a:lnTo>
                <a:lnTo>
                  <a:pt x="3454389"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91" name="矩形 90"/>
          <p:cNvSpPr/>
          <p:nvPr/>
        </p:nvSpPr>
        <p:spPr>
          <a:xfrm flipH="1">
            <a:off x="-3" y="6525344"/>
            <a:ext cx="12195177" cy="360511"/>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p:cNvSpPr/>
          <p:nvPr/>
        </p:nvSpPr>
        <p:spPr>
          <a:xfrm>
            <a:off x="10067547" y="6493142"/>
            <a:ext cx="1070600" cy="392242"/>
          </a:xfrm>
          <a:prstGeom prst="rect">
            <a:avLst/>
          </a:prstGeom>
          <a:solidFill>
            <a:srgbClr val="25B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Rectangle 4"/>
          <p:cNvSpPr txBox="1">
            <a:spLocks noChangeArrowheads="1"/>
          </p:cNvSpPr>
          <p:nvPr/>
        </p:nvSpPr>
        <p:spPr bwMode="auto">
          <a:xfrm>
            <a:off x="9986019" y="6493142"/>
            <a:ext cx="1152128" cy="392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dirty="0">
                <a:latin typeface="方正兰亭超细黑简体" panose="02000000000000000000" pitchFamily="2" charset="-122"/>
                <a:ea typeface="方正兰亭超细黑简体" panose="02000000000000000000" pitchFamily="2" charset="-122"/>
              </a:rPr>
              <a:t>３７</a:t>
            </a:r>
            <a:endParaRPr lang="zh-CN" dirty="0">
              <a:latin typeface="方正兰亭超细黑简体" panose="02000000000000000000" pitchFamily="2" charset="-122"/>
              <a:ea typeface="方正兰亭超细黑简体" panose="02000000000000000000" pitchFamily="2" charset="-122"/>
            </a:endParaRPr>
          </a:p>
        </p:txBody>
      </p:sp>
      <p:sp>
        <p:nvSpPr>
          <p:cNvPr id="3" name="矩形 2"/>
          <p:cNvSpPr/>
          <p:nvPr/>
        </p:nvSpPr>
        <p:spPr>
          <a:xfrm>
            <a:off x="0" y="1236948"/>
            <a:ext cx="12195175" cy="2664296"/>
          </a:xfrm>
          <a:prstGeom prst="rect">
            <a:avLst/>
          </a:prstGeom>
          <a:blipFill>
            <a:blip r:embed="rId3" cstate="print">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7" name="组合 96"/>
          <p:cNvGrpSpPr/>
          <p:nvPr/>
        </p:nvGrpSpPr>
        <p:grpSpPr>
          <a:xfrm>
            <a:off x="1736321" y="4278043"/>
            <a:ext cx="663125" cy="663125"/>
            <a:chOff x="8077071" y="845254"/>
            <a:chExt cx="2036801" cy="2036802"/>
          </a:xfrm>
        </p:grpSpPr>
        <p:sp>
          <p:nvSpPr>
            <p:cNvPr id="98" name="椭圆 97"/>
            <p:cNvSpPr/>
            <p:nvPr/>
          </p:nvSpPr>
          <p:spPr>
            <a:xfrm>
              <a:off x="8077071" y="845254"/>
              <a:ext cx="2036801" cy="2036802"/>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99" name="Freeform 126"/>
            <p:cNvSpPr>
              <a:spLocks noChangeAspect="1" noEditPoints="1"/>
            </p:cNvSpPr>
            <p:nvPr/>
          </p:nvSpPr>
          <p:spPr bwMode="auto">
            <a:xfrm>
              <a:off x="8639337" y="1292885"/>
              <a:ext cx="912278" cy="1141540"/>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grpSp>
      <p:grpSp>
        <p:nvGrpSpPr>
          <p:cNvPr id="100" name="组合 99"/>
          <p:cNvGrpSpPr/>
          <p:nvPr/>
        </p:nvGrpSpPr>
        <p:grpSpPr>
          <a:xfrm>
            <a:off x="3715344" y="4278043"/>
            <a:ext cx="663125" cy="663125"/>
            <a:chOff x="8125599" y="1434035"/>
            <a:chExt cx="2036802" cy="2036802"/>
          </a:xfrm>
        </p:grpSpPr>
        <p:sp>
          <p:nvSpPr>
            <p:cNvPr id="101" name="椭圆 100"/>
            <p:cNvSpPr/>
            <p:nvPr/>
          </p:nvSpPr>
          <p:spPr>
            <a:xfrm>
              <a:off x="8125599" y="1434035"/>
              <a:ext cx="2036802" cy="2036802"/>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102" name="Freeform 261"/>
            <p:cNvSpPr/>
            <p:nvPr/>
          </p:nvSpPr>
          <p:spPr bwMode="auto">
            <a:xfrm>
              <a:off x="8628544" y="1966960"/>
              <a:ext cx="1000932" cy="1000932"/>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grpSp>
      <p:grpSp>
        <p:nvGrpSpPr>
          <p:cNvPr id="103" name="组合 102"/>
          <p:cNvGrpSpPr/>
          <p:nvPr/>
        </p:nvGrpSpPr>
        <p:grpSpPr>
          <a:xfrm>
            <a:off x="5737550" y="4278043"/>
            <a:ext cx="663125" cy="663125"/>
            <a:chOff x="8125599" y="1434035"/>
            <a:chExt cx="2036802" cy="2036802"/>
          </a:xfrm>
        </p:grpSpPr>
        <p:sp>
          <p:nvSpPr>
            <p:cNvPr id="104" name="椭圆 103"/>
            <p:cNvSpPr/>
            <p:nvPr/>
          </p:nvSpPr>
          <p:spPr>
            <a:xfrm>
              <a:off x="8125599" y="1434035"/>
              <a:ext cx="2036802" cy="2036802"/>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nvGrpSpPr>
            <p:cNvPr id="105" name="组合 104"/>
            <p:cNvGrpSpPr>
              <a:grpSpLocks noChangeAspect="1"/>
            </p:cNvGrpSpPr>
            <p:nvPr/>
          </p:nvGrpSpPr>
          <p:grpSpPr>
            <a:xfrm>
              <a:off x="8518659" y="1890295"/>
              <a:ext cx="1310642" cy="1124283"/>
              <a:chOff x="5084763" y="971548"/>
              <a:chExt cx="323865" cy="277813"/>
            </a:xfrm>
            <a:solidFill>
              <a:schemeClr val="bg1">
                <a:lumMod val="95000"/>
              </a:schemeClr>
            </a:solidFill>
          </p:grpSpPr>
          <p:sp>
            <p:nvSpPr>
              <p:cNvPr id="106"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107" name="Freeform 302"/>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108"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grpSp>
      <p:grpSp>
        <p:nvGrpSpPr>
          <p:cNvPr id="109" name="组合 108"/>
          <p:cNvGrpSpPr/>
          <p:nvPr/>
        </p:nvGrpSpPr>
        <p:grpSpPr>
          <a:xfrm>
            <a:off x="7657626" y="4278043"/>
            <a:ext cx="663125" cy="663125"/>
            <a:chOff x="8125599" y="1434035"/>
            <a:chExt cx="2036802" cy="2036802"/>
          </a:xfrm>
        </p:grpSpPr>
        <p:sp>
          <p:nvSpPr>
            <p:cNvPr id="110" name="椭圆 109"/>
            <p:cNvSpPr/>
            <p:nvPr/>
          </p:nvSpPr>
          <p:spPr>
            <a:xfrm>
              <a:off x="8125599" y="1434035"/>
              <a:ext cx="2036802" cy="2036802"/>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111" name="Freeform 9"/>
            <p:cNvSpPr>
              <a:spLocks noEditPoints="1"/>
            </p:cNvSpPr>
            <p:nvPr/>
          </p:nvSpPr>
          <p:spPr bwMode="auto">
            <a:xfrm rot="19469485">
              <a:off x="8577909" y="1818269"/>
              <a:ext cx="1162163" cy="1238355"/>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grpSp>
      <p:grpSp>
        <p:nvGrpSpPr>
          <p:cNvPr id="112" name="组合 111"/>
          <p:cNvGrpSpPr/>
          <p:nvPr/>
        </p:nvGrpSpPr>
        <p:grpSpPr>
          <a:xfrm>
            <a:off x="9769322" y="4278043"/>
            <a:ext cx="663125" cy="663125"/>
            <a:chOff x="8125599" y="1434035"/>
            <a:chExt cx="2036802" cy="2036802"/>
          </a:xfrm>
        </p:grpSpPr>
        <p:sp>
          <p:nvSpPr>
            <p:cNvPr id="113" name="椭圆 112"/>
            <p:cNvSpPr/>
            <p:nvPr/>
          </p:nvSpPr>
          <p:spPr>
            <a:xfrm>
              <a:off x="8125599" y="1434035"/>
              <a:ext cx="2036802" cy="2036802"/>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114" name="Freeform 206"/>
            <p:cNvSpPr>
              <a:spLocks noChangeAspect="1" noEditPoints="1"/>
            </p:cNvSpPr>
            <p:nvPr/>
          </p:nvSpPr>
          <p:spPr bwMode="auto">
            <a:xfrm>
              <a:off x="8691164" y="1871942"/>
              <a:ext cx="935653" cy="1131009"/>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grpSp>
      <p:sp>
        <p:nvSpPr>
          <p:cNvPr id="115" name="矩形 114"/>
          <p:cNvSpPr/>
          <p:nvPr/>
        </p:nvSpPr>
        <p:spPr>
          <a:xfrm>
            <a:off x="913011" y="5013176"/>
            <a:ext cx="2159566" cy="928459"/>
          </a:xfrm>
          <a:prstGeom prst="rect">
            <a:avLst/>
          </a:prstGeom>
        </p:spPr>
        <p:txBody>
          <a:bodyPr wrap="none">
            <a:spAutoFit/>
          </a:bodyPr>
          <a:lstStyle/>
          <a:p>
            <a:pPr algn="ctr">
              <a:spcBef>
                <a:spcPct val="0"/>
              </a:spcBef>
              <a:buFont typeface="Arial" panose="020B0604020202020204" pitchFamily="34" charset="0"/>
              <a:buNone/>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点击输入标题</a:t>
            </a:r>
          </a:p>
          <a:p>
            <a:pPr algn="ctr">
              <a:spcBef>
                <a:spcPts val="500"/>
              </a:spcBef>
              <a:spcAft>
                <a:spcPts val="0"/>
              </a:spcAft>
              <a:defRPr/>
            </a:pPr>
            <a:r>
              <a:rPr lang="zh-CN" altLang="en-US"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rPr>
              <a:t>在此输入详细文字介绍，</a:t>
            </a:r>
            <a:endParaRPr lang="en-US" altLang="zh-CN"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endParaRPr>
          </a:p>
          <a:p>
            <a:pPr algn="ctr">
              <a:spcBef>
                <a:spcPts val="500"/>
              </a:spcBef>
              <a:spcAft>
                <a:spcPts val="0"/>
              </a:spcAft>
              <a:defRPr/>
            </a:pPr>
            <a:r>
              <a:rPr lang="zh-CN" altLang="en-US"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rPr>
              <a:t>和详细信息。</a:t>
            </a:r>
          </a:p>
        </p:txBody>
      </p:sp>
      <p:sp>
        <p:nvSpPr>
          <p:cNvPr id="116" name="矩形 115"/>
          <p:cNvSpPr/>
          <p:nvPr/>
        </p:nvSpPr>
        <p:spPr>
          <a:xfrm>
            <a:off x="3001243" y="5013176"/>
            <a:ext cx="2159566" cy="928459"/>
          </a:xfrm>
          <a:prstGeom prst="rect">
            <a:avLst/>
          </a:prstGeom>
        </p:spPr>
        <p:txBody>
          <a:bodyPr wrap="none">
            <a:spAutoFit/>
          </a:bodyPr>
          <a:lstStyle/>
          <a:p>
            <a:pPr algn="ctr">
              <a:spcBef>
                <a:spcPct val="0"/>
              </a:spcBef>
              <a:buFont typeface="Arial" panose="020B0604020202020204" pitchFamily="34" charset="0"/>
              <a:buNone/>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点击输入标题</a:t>
            </a:r>
          </a:p>
          <a:p>
            <a:pPr algn="ctr">
              <a:spcBef>
                <a:spcPts val="500"/>
              </a:spcBef>
              <a:spcAft>
                <a:spcPts val="0"/>
              </a:spcAft>
              <a:defRPr/>
            </a:pPr>
            <a:r>
              <a:rPr lang="zh-CN" altLang="en-US"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rPr>
              <a:t>在此输入详细文字介绍，</a:t>
            </a:r>
            <a:endParaRPr lang="en-US" altLang="zh-CN"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endParaRPr>
          </a:p>
          <a:p>
            <a:pPr algn="ctr">
              <a:spcBef>
                <a:spcPts val="500"/>
              </a:spcBef>
              <a:spcAft>
                <a:spcPts val="0"/>
              </a:spcAft>
              <a:defRPr/>
            </a:pPr>
            <a:r>
              <a:rPr lang="zh-CN" altLang="en-US"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rPr>
              <a:t>和详细信息。</a:t>
            </a:r>
          </a:p>
        </p:txBody>
      </p:sp>
      <p:sp>
        <p:nvSpPr>
          <p:cNvPr id="117" name="矩形 116"/>
          <p:cNvSpPr/>
          <p:nvPr/>
        </p:nvSpPr>
        <p:spPr>
          <a:xfrm>
            <a:off x="5018141" y="5013176"/>
            <a:ext cx="2159566" cy="928459"/>
          </a:xfrm>
          <a:prstGeom prst="rect">
            <a:avLst/>
          </a:prstGeom>
        </p:spPr>
        <p:txBody>
          <a:bodyPr wrap="none">
            <a:spAutoFit/>
          </a:bodyPr>
          <a:lstStyle/>
          <a:p>
            <a:pPr algn="ctr">
              <a:spcBef>
                <a:spcPct val="0"/>
              </a:spcBef>
              <a:buFont typeface="Arial" panose="020B0604020202020204" pitchFamily="34" charset="0"/>
              <a:buNone/>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点击输入标题</a:t>
            </a:r>
          </a:p>
          <a:p>
            <a:pPr algn="ctr">
              <a:spcBef>
                <a:spcPts val="500"/>
              </a:spcBef>
              <a:spcAft>
                <a:spcPts val="0"/>
              </a:spcAft>
              <a:defRPr/>
            </a:pPr>
            <a:r>
              <a:rPr lang="zh-CN" altLang="en-US"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rPr>
              <a:t>在此输入详细文字介绍，</a:t>
            </a:r>
            <a:endParaRPr lang="en-US" altLang="zh-CN"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endParaRPr>
          </a:p>
          <a:p>
            <a:pPr algn="ctr">
              <a:spcBef>
                <a:spcPts val="500"/>
              </a:spcBef>
              <a:spcAft>
                <a:spcPts val="0"/>
              </a:spcAft>
              <a:defRPr/>
            </a:pPr>
            <a:r>
              <a:rPr lang="zh-CN" altLang="en-US"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rPr>
              <a:t>和详细信息。</a:t>
            </a:r>
          </a:p>
        </p:txBody>
      </p:sp>
      <p:sp>
        <p:nvSpPr>
          <p:cNvPr id="118" name="矩形 117"/>
          <p:cNvSpPr/>
          <p:nvPr/>
        </p:nvSpPr>
        <p:spPr>
          <a:xfrm>
            <a:off x="7034365" y="5013176"/>
            <a:ext cx="2159566" cy="928459"/>
          </a:xfrm>
          <a:prstGeom prst="rect">
            <a:avLst/>
          </a:prstGeom>
        </p:spPr>
        <p:txBody>
          <a:bodyPr wrap="none">
            <a:spAutoFit/>
          </a:bodyPr>
          <a:lstStyle/>
          <a:p>
            <a:pPr algn="ctr">
              <a:spcBef>
                <a:spcPct val="0"/>
              </a:spcBef>
              <a:buFont typeface="Arial" panose="020B0604020202020204" pitchFamily="34" charset="0"/>
              <a:buNone/>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点击输入标题</a:t>
            </a:r>
          </a:p>
          <a:p>
            <a:pPr algn="ctr">
              <a:spcBef>
                <a:spcPts val="500"/>
              </a:spcBef>
              <a:spcAft>
                <a:spcPts val="0"/>
              </a:spcAft>
              <a:defRPr/>
            </a:pPr>
            <a:r>
              <a:rPr lang="zh-CN" altLang="en-US"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rPr>
              <a:t>在此输入详细文字介绍，</a:t>
            </a:r>
            <a:endParaRPr lang="en-US" altLang="zh-CN"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endParaRPr>
          </a:p>
          <a:p>
            <a:pPr algn="ctr">
              <a:spcBef>
                <a:spcPts val="500"/>
              </a:spcBef>
              <a:spcAft>
                <a:spcPts val="0"/>
              </a:spcAft>
              <a:defRPr/>
            </a:pPr>
            <a:r>
              <a:rPr lang="zh-CN" altLang="en-US"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rPr>
              <a:t>和详细信息。</a:t>
            </a:r>
          </a:p>
        </p:txBody>
      </p:sp>
      <p:sp>
        <p:nvSpPr>
          <p:cNvPr id="119" name="矩形 118"/>
          <p:cNvSpPr/>
          <p:nvPr/>
        </p:nvSpPr>
        <p:spPr>
          <a:xfrm>
            <a:off x="9122597" y="5013176"/>
            <a:ext cx="2159566" cy="928459"/>
          </a:xfrm>
          <a:prstGeom prst="rect">
            <a:avLst/>
          </a:prstGeom>
        </p:spPr>
        <p:txBody>
          <a:bodyPr wrap="none">
            <a:spAutoFit/>
          </a:bodyPr>
          <a:lstStyle/>
          <a:p>
            <a:pPr algn="ctr">
              <a:spcBef>
                <a:spcPct val="0"/>
              </a:spcBef>
              <a:buFont typeface="Arial" panose="020B0604020202020204" pitchFamily="34" charset="0"/>
              <a:buNone/>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点击输入标题</a:t>
            </a:r>
          </a:p>
          <a:p>
            <a:pPr algn="ctr">
              <a:spcBef>
                <a:spcPts val="500"/>
              </a:spcBef>
              <a:spcAft>
                <a:spcPts val="0"/>
              </a:spcAft>
              <a:defRPr/>
            </a:pPr>
            <a:r>
              <a:rPr lang="zh-CN" altLang="en-US"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rPr>
              <a:t>在此输入详细文字介绍，</a:t>
            </a:r>
            <a:endParaRPr lang="en-US" altLang="zh-CN"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endParaRPr>
          </a:p>
          <a:p>
            <a:pPr algn="ctr">
              <a:spcBef>
                <a:spcPts val="500"/>
              </a:spcBef>
              <a:spcAft>
                <a:spcPts val="0"/>
              </a:spcAft>
              <a:defRPr/>
            </a:pPr>
            <a:r>
              <a:rPr lang="zh-CN" altLang="en-US"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rPr>
              <a:t>和详细信息。</a:t>
            </a:r>
          </a:p>
        </p:txBody>
      </p:sp>
      <p:sp>
        <p:nvSpPr>
          <p:cNvPr id="120" name="TextBox 119"/>
          <p:cNvSpPr txBox="1"/>
          <p:nvPr/>
        </p:nvSpPr>
        <p:spPr>
          <a:xfrm>
            <a:off x="13514411" y="7029400"/>
            <a:ext cx="877163" cy="369332"/>
          </a:xfrm>
          <a:prstGeom prst="rect">
            <a:avLst/>
          </a:prstGeom>
          <a:noFill/>
        </p:spPr>
        <p:txBody>
          <a:bodyPr wrap="none" rtlCol="0">
            <a:spAutoFit/>
          </a:bodyPr>
          <a:lstStyle/>
          <a:p>
            <a:r>
              <a:rPr lang="zh-CN" altLang="en-US" dirty="0"/>
              <a:t>延时符</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6"/>
                                            </p:tgtEl>
                                            <p:attrNameLst>
                                              <p:attrName>style.visibility</p:attrName>
                                            </p:attrNameLst>
                                          </p:cBhvr>
                                          <p:to>
                                            <p:strVal val="visible"/>
                                          </p:to>
                                        </p:set>
                                        <p:anim calcmode="lin" valueType="num">
                                          <p:cBhvr additive="base">
                                            <p:cTn id="7" dur="500" fill="hold"/>
                                            <p:tgtEl>
                                              <p:spTgt spid="96"/>
                                            </p:tgtEl>
                                            <p:attrNameLst>
                                              <p:attrName>ppt_x</p:attrName>
                                            </p:attrNameLst>
                                          </p:cBhvr>
                                          <p:tavLst>
                                            <p:tav tm="0">
                                              <p:val>
                                                <p:strVal val="0-#ppt_w/2"/>
                                              </p:val>
                                            </p:tav>
                                            <p:tav tm="100000">
                                              <p:val>
                                                <p:strVal val="#ppt_x"/>
                                              </p:val>
                                            </p:tav>
                                          </p:tavLst>
                                        </p:anim>
                                        <p:anim calcmode="lin" valueType="num">
                                          <p:cBhvr additive="base">
                                            <p:cTn id="8" dur="500" fill="hold"/>
                                            <p:tgtEl>
                                              <p:spTgt spid="9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1" fill="hold" nodeType="afterEffect" p14:presetBounceEnd="53000">
                                      <p:stCondLst>
                                        <p:cond delay="0"/>
                                      </p:stCondLst>
                                      <p:childTnLst>
                                        <p:set>
                                          <p:cBhvr>
                                            <p:cTn id="16" dur="1" fill="hold">
                                              <p:stCondLst>
                                                <p:cond delay="0"/>
                                              </p:stCondLst>
                                            </p:cTn>
                                            <p:tgtEl>
                                              <p:spTgt spid="97"/>
                                            </p:tgtEl>
                                            <p:attrNameLst>
                                              <p:attrName>style.visibility</p:attrName>
                                            </p:attrNameLst>
                                          </p:cBhvr>
                                          <p:to>
                                            <p:strVal val="visible"/>
                                          </p:to>
                                        </p:set>
                                        <p:anim calcmode="lin" valueType="num" p14:bounceEnd="53000">
                                          <p:cBhvr additive="base">
                                            <p:cTn id="17" dur="750" fill="hold"/>
                                            <p:tgtEl>
                                              <p:spTgt spid="97"/>
                                            </p:tgtEl>
                                            <p:attrNameLst>
                                              <p:attrName>ppt_x</p:attrName>
                                            </p:attrNameLst>
                                          </p:cBhvr>
                                          <p:tavLst>
                                            <p:tav tm="0">
                                              <p:val>
                                                <p:strVal val="#ppt_x"/>
                                              </p:val>
                                            </p:tav>
                                            <p:tav tm="100000">
                                              <p:val>
                                                <p:strVal val="#ppt_x"/>
                                              </p:val>
                                            </p:tav>
                                          </p:tavLst>
                                        </p:anim>
                                        <p:anim calcmode="lin" valueType="num" p14:bounceEnd="53000">
                                          <p:cBhvr additive="base">
                                            <p:cTn id="18" dur="750" fill="hold"/>
                                            <p:tgtEl>
                                              <p:spTgt spid="97"/>
                                            </p:tgtEl>
                                            <p:attrNameLst>
                                              <p:attrName>ppt_y</p:attrName>
                                            </p:attrNameLst>
                                          </p:cBhvr>
                                          <p:tavLst>
                                            <p:tav tm="0">
                                              <p:val>
                                                <p:strVal val="0-#ppt_h/2"/>
                                              </p:val>
                                            </p:tav>
                                            <p:tav tm="100000">
                                              <p:val>
                                                <p:strVal val="#ppt_y"/>
                                              </p:val>
                                            </p:tav>
                                          </p:tavLst>
                                        </p:anim>
                                      </p:childTnLst>
                                    </p:cTn>
                                  </p:par>
                                </p:childTnLst>
                              </p:cTn>
                            </p:par>
                            <p:par>
                              <p:cTn id="19" fill="hold">
                                <p:stCondLst>
                                  <p:cond delay="2000"/>
                                </p:stCondLst>
                                <p:childTnLst>
                                  <p:par>
                                    <p:cTn id="20" presetID="22" presetClass="entr" presetSubtype="1" fill="hold" grpId="0" nodeType="afterEffect">
                                      <p:stCondLst>
                                        <p:cond delay="0"/>
                                      </p:stCondLst>
                                      <p:childTnLst>
                                        <p:set>
                                          <p:cBhvr>
                                            <p:cTn id="21" dur="1" fill="hold">
                                              <p:stCondLst>
                                                <p:cond delay="0"/>
                                              </p:stCondLst>
                                            </p:cTn>
                                            <p:tgtEl>
                                              <p:spTgt spid="115"/>
                                            </p:tgtEl>
                                            <p:attrNameLst>
                                              <p:attrName>style.visibility</p:attrName>
                                            </p:attrNameLst>
                                          </p:cBhvr>
                                          <p:to>
                                            <p:strVal val="visible"/>
                                          </p:to>
                                        </p:set>
                                        <p:animEffect transition="in" filter="wipe(up)">
                                          <p:cBhvr>
                                            <p:cTn id="22" dur="500"/>
                                            <p:tgtEl>
                                              <p:spTgt spid="115"/>
                                            </p:tgtEl>
                                          </p:cBhvr>
                                        </p:animEffect>
                                      </p:childTnLst>
                                    </p:cTn>
                                  </p:par>
                                </p:childTnLst>
                              </p:cTn>
                            </p:par>
                            <p:par>
                              <p:cTn id="23" fill="hold">
                                <p:stCondLst>
                                  <p:cond delay="2500"/>
                                </p:stCondLst>
                                <p:childTnLst>
                                  <p:par>
                                    <p:cTn id="24" presetID="2" presetClass="entr" presetSubtype="1" fill="hold" nodeType="afterEffect" p14:presetBounceEnd="53000">
                                      <p:stCondLst>
                                        <p:cond delay="0"/>
                                      </p:stCondLst>
                                      <p:childTnLst>
                                        <p:set>
                                          <p:cBhvr>
                                            <p:cTn id="25" dur="1" fill="hold">
                                              <p:stCondLst>
                                                <p:cond delay="0"/>
                                              </p:stCondLst>
                                            </p:cTn>
                                            <p:tgtEl>
                                              <p:spTgt spid="100"/>
                                            </p:tgtEl>
                                            <p:attrNameLst>
                                              <p:attrName>style.visibility</p:attrName>
                                            </p:attrNameLst>
                                          </p:cBhvr>
                                          <p:to>
                                            <p:strVal val="visible"/>
                                          </p:to>
                                        </p:set>
                                        <p:anim calcmode="lin" valueType="num" p14:bounceEnd="53000">
                                          <p:cBhvr additive="base">
                                            <p:cTn id="26" dur="750" fill="hold"/>
                                            <p:tgtEl>
                                              <p:spTgt spid="100"/>
                                            </p:tgtEl>
                                            <p:attrNameLst>
                                              <p:attrName>ppt_x</p:attrName>
                                            </p:attrNameLst>
                                          </p:cBhvr>
                                          <p:tavLst>
                                            <p:tav tm="0">
                                              <p:val>
                                                <p:strVal val="#ppt_x"/>
                                              </p:val>
                                            </p:tav>
                                            <p:tav tm="100000">
                                              <p:val>
                                                <p:strVal val="#ppt_x"/>
                                              </p:val>
                                            </p:tav>
                                          </p:tavLst>
                                        </p:anim>
                                        <p:anim calcmode="lin" valueType="num" p14:bounceEnd="53000">
                                          <p:cBhvr additive="base">
                                            <p:cTn id="27" dur="750" fill="hold"/>
                                            <p:tgtEl>
                                              <p:spTgt spid="100"/>
                                            </p:tgtEl>
                                            <p:attrNameLst>
                                              <p:attrName>ppt_y</p:attrName>
                                            </p:attrNameLst>
                                          </p:cBhvr>
                                          <p:tavLst>
                                            <p:tav tm="0">
                                              <p:val>
                                                <p:strVal val="0-#ppt_h/2"/>
                                              </p:val>
                                            </p:tav>
                                            <p:tav tm="100000">
                                              <p:val>
                                                <p:strVal val="#ppt_y"/>
                                              </p:val>
                                            </p:tav>
                                          </p:tavLst>
                                        </p:anim>
                                      </p:childTnLst>
                                    </p:cTn>
                                  </p:par>
                                </p:childTnLst>
                              </p:cTn>
                            </p:par>
                            <p:par>
                              <p:cTn id="28" fill="hold">
                                <p:stCondLst>
                                  <p:cond delay="3500"/>
                                </p:stCondLst>
                                <p:childTnLst>
                                  <p:par>
                                    <p:cTn id="29" presetID="22" presetClass="entr" presetSubtype="1" fill="hold" grpId="0" nodeType="afterEffect">
                                      <p:stCondLst>
                                        <p:cond delay="0"/>
                                      </p:stCondLst>
                                      <p:childTnLst>
                                        <p:set>
                                          <p:cBhvr>
                                            <p:cTn id="30" dur="1" fill="hold">
                                              <p:stCondLst>
                                                <p:cond delay="0"/>
                                              </p:stCondLst>
                                            </p:cTn>
                                            <p:tgtEl>
                                              <p:spTgt spid="116"/>
                                            </p:tgtEl>
                                            <p:attrNameLst>
                                              <p:attrName>style.visibility</p:attrName>
                                            </p:attrNameLst>
                                          </p:cBhvr>
                                          <p:to>
                                            <p:strVal val="visible"/>
                                          </p:to>
                                        </p:set>
                                        <p:animEffect transition="in" filter="wipe(up)">
                                          <p:cBhvr>
                                            <p:cTn id="31" dur="500"/>
                                            <p:tgtEl>
                                              <p:spTgt spid="116"/>
                                            </p:tgtEl>
                                          </p:cBhvr>
                                        </p:animEffect>
                                      </p:childTnLst>
                                    </p:cTn>
                                  </p:par>
                                </p:childTnLst>
                              </p:cTn>
                            </p:par>
                            <p:par>
                              <p:cTn id="32" fill="hold">
                                <p:stCondLst>
                                  <p:cond delay="4000"/>
                                </p:stCondLst>
                                <p:childTnLst>
                                  <p:par>
                                    <p:cTn id="33" presetID="2" presetClass="entr" presetSubtype="1" fill="hold" nodeType="afterEffect" p14:presetBounceEnd="53000">
                                      <p:stCondLst>
                                        <p:cond delay="0"/>
                                      </p:stCondLst>
                                      <p:childTnLst>
                                        <p:set>
                                          <p:cBhvr>
                                            <p:cTn id="34" dur="1" fill="hold">
                                              <p:stCondLst>
                                                <p:cond delay="0"/>
                                              </p:stCondLst>
                                            </p:cTn>
                                            <p:tgtEl>
                                              <p:spTgt spid="103"/>
                                            </p:tgtEl>
                                            <p:attrNameLst>
                                              <p:attrName>style.visibility</p:attrName>
                                            </p:attrNameLst>
                                          </p:cBhvr>
                                          <p:to>
                                            <p:strVal val="visible"/>
                                          </p:to>
                                        </p:set>
                                        <p:anim calcmode="lin" valueType="num" p14:bounceEnd="53000">
                                          <p:cBhvr additive="base">
                                            <p:cTn id="35" dur="750" fill="hold"/>
                                            <p:tgtEl>
                                              <p:spTgt spid="103"/>
                                            </p:tgtEl>
                                            <p:attrNameLst>
                                              <p:attrName>ppt_x</p:attrName>
                                            </p:attrNameLst>
                                          </p:cBhvr>
                                          <p:tavLst>
                                            <p:tav tm="0">
                                              <p:val>
                                                <p:strVal val="#ppt_x"/>
                                              </p:val>
                                            </p:tav>
                                            <p:tav tm="100000">
                                              <p:val>
                                                <p:strVal val="#ppt_x"/>
                                              </p:val>
                                            </p:tav>
                                          </p:tavLst>
                                        </p:anim>
                                        <p:anim calcmode="lin" valueType="num" p14:bounceEnd="53000">
                                          <p:cBhvr additive="base">
                                            <p:cTn id="36" dur="750" fill="hold"/>
                                            <p:tgtEl>
                                              <p:spTgt spid="103"/>
                                            </p:tgtEl>
                                            <p:attrNameLst>
                                              <p:attrName>ppt_y</p:attrName>
                                            </p:attrNameLst>
                                          </p:cBhvr>
                                          <p:tavLst>
                                            <p:tav tm="0">
                                              <p:val>
                                                <p:strVal val="0-#ppt_h/2"/>
                                              </p:val>
                                            </p:tav>
                                            <p:tav tm="100000">
                                              <p:val>
                                                <p:strVal val="#ppt_y"/>
                                              </p:val>
                                            </p:tav>
                                          </p:tavLst>
                                        </p:anim>
                                      </p:childTnLst>
                                    </p:cTn>
                                  </p:par>
                                </p:childTnLst>
                              </p:cTn>
                            </p:par>
                            <p:par>
                              <p:cTn id="37" fill="hold">
                                <p:stCondLst>
                                  <p:cond delay="5000"/>
                                </p:stCondLst>
                                <p:childTnLst>
                                  <p:par>
                                    <p:cTn id="38" presetID="22" presetClass="entr" presetSubtype="1" fill="hold" grpId="0" nodeType="afterEffect">
                                      <p:stCondLst>
                                        <p:cond delay="0"/>
                                      </p:stCondLst>
                                      <p:childTnLst>
                                        <p:set>
                                          <p:cBhvr>
                                            <p:cTn id="39" dur="1" fill="hold">
                                              <p:stCondLst>
                                                <p:cond delay="0"/>
                                              </p:stCondLst>
                                            </p:cTn>
                                            <p:tgtEl>
                                              <p:spTgt spid="117"/>
                                            </p:tgtEl>
                                            <p:attrNameLst>
                                              <p:attrName>style.visibility</p:attrName>
                                            </p:attrNameLst>
                                          </p:cBhvr>
                                          <p:to>
                                            <p:strVal val="visible"/>
                                          </p:to>
                                        </p:set>
                                        <p:animEffect transition="in" filter="wipe(up)">
                                          <p:cBhvr>
                                            <p:cTn id="40" dur="500"/>
                                            <p:tgtEl>
                                              <p:spTgt spid="117"/>
                                            </p:tgtEl>
                                          </p:cBhvr>
                                        </p:animEffect>
                                      </p:childTnLst>
                                    </p:cTn>
                                  </p:par>
                                </p:childTnLst>
                              </p:cTn>
                            </p:par>
                            <p:par>
                              <p:cTn id="41" fill="hold">
                                <p:stCondLst>
                                  <p:cond delay="5500"/>
                                </p:stCondLst>
                                <p:childTnLst>
                                  <p:par>
                                    <p:cTn id="42" presetID="2" presetClass="entr" presetSubtype="1" fill="hold" nodeType="afterEffect" p14:presetBounceEnd="53000">
                                      <p:stCondLst>
                                        <p:cond delay="0"/>
                                      </p:stCondLst>
                                      <p:childTnLst>
                                        <p:set>
                                          <p:cBhvr>
                                            <p:cTn id="43" dur="1" fill="hold">
                                              <p:stCondLst>
                                                <p:cond delay="0"/>
                                              </p:stCondLst>
                                            </p:cTn>
                                            <p:tgtEl>
                                              <p:spTgt spid="109"/>
                                            </p:tgtEl>
                                            <p:attrNameLst>
                                              <p:attrName>style.visibility</p:attrName>
                                            </p:attrNameLst>
                                          </p:cBhvr>
                                          <p:to>
                                            <p:strVal val="visible"/>
                                          </p:to>
                                        </p:set>
                                        <p:anim calcmode="lin" valueType="num" p14:bounceEnd="53000">
                                          <p:cBhvr additive="base">
                                            <p:cTn id="44" dur="750" fill="hold"/>
                                            <p:tgtEl>
                                              <p:spTgt spid="109"/>
                                            </p:tgtEl>
                                            <p:attrNameLst>
                                              <p:attrName>ppt_x</p:attrName>
                                            </p:attrNameLst>
                                          </p:cBhvr>
                                          <p:tavLst>
                                            <p:tav tm="0">
                                              <p:val>
                                                <p:strVal val="#ppt_x"/>
                                              </p:val>
                                            </p:tav>
                                            <p:tav tm="100000">
                                              <p:val>
                                                <p:strVal val="#ppt_x"/>
                                              </p:val>
                                            </p:tav>
                                          </p:tavLst>
                                        </p:anim>
                                        <p:anim calcmode="lin" valueType="num" p14:bounceEnd="53000">
                                          <p:cBhvr additive="base">
                                            <p:cTn id="45" dur="750" fill="hold"/>
                                            <p:tgtEl>
                                              <p:spTgt spid="109"/>
                                            </p:tgtEl>
                                            <p:attrNameLst>
                                              <p:attrName>ppt_y</p:attrName>
                                            </p:attrNameLst>
                                          </p:cBhvr>
                                          <p:tavLst>
                                            <p:tav tm="0">
                                              <p:val>
                                                <p:strVal val="0-#ppt_h/2"/>
                                              </p:val>
                                            </p:tav>
                                            <p:tav tm="100000">
                                              <p:val>
                                                <p:strVal val="#ppt_y"/>
                                              </p:val>
                                            </p:tav>
                                          </p:tavLst>
                                        </p:anim>
                                      </p:childTnLst>
                                    </p:cTn>
                                  </p:par>
                                </p:childTnLst>
                              </p:cTn>
                            </p:par>
                            <p:par>
                              <p:cTn id="46" fill="hold">
                                <p:stCondLst>
                                  <p:cond delay="6500"/>
                                </p:stCondLst>
                                <p:childTnLst>
                                  <p:par>
                                    <p:cTn id="47" presetID="22" presetClass="entr" presetSubtype="1" fill="hold" grpId="0" nodeType="afterEffect">
                                      <p:stCondLst>
                                        <p:cond delay="0"/>
                                      </p:stCondLst>
                                      <p:childTnLst>
                                        <p:set>
                                          <p:cBhvr>
                                            <p:cTn id="48" dur="1" fill="hold">
                                              <p:stCondLst>
                                                <p:cond delay="0"/>
                                              </p:stCondLst>
                                            </p:cTn>
                                            <p:tgtEl>
                                              <p:spTgt spid="118"/>
                                            </p:tgtEl>
                                            <p:attrNameLst>
                                              <p:attrName>style.visibility</p:attrName>
                                            </p:attrNameLst>
                                          </p:cBhvr>
                                          <p:to>
                                            <p:strVal val="visible"/>
                                          </p:to>
                                        </p:set>
                                        <p:animEffect transition="in" filter="wipe(up)">
                                          <p:cBhvr>
                                            <p:cTn id="49" dur="500"/>
                                            <p:tgtEl>
                                              <p:spTgt spid="118"/>
                                            </p:tgtEl>
                                          </p:cBhvr>
                                        </p:animEffect>
                                      </p:childTnLst>
                                    </p:cTn>
                                  </p:par>
                                </p:childTnLst>
                              </p:cTn>
                            </p:par>
                            <p:par>
                              <p:cTn id="50" fill="hold">
                                <p:stCondLst>
                                  <p:cond delay="7000"/>
                                </p:stCondLst>
                                <p:childTnLst>
                                  <p:par>
                                    <p:cTn id="51" presetID="2" presetClass="entr" presetSubtype="1" fill="hold" nodeType="afterEffect" p14:presetBounceEnd="53000">
                                      <p:stCondLst>
                                        <p:cond delay="0"/>
                                      </p:stCondLst>
                                      <p:childTnLst>
                                        <p:set>
                                          <p:cBhvr>
                                            <p:cTn id="52" dur="1" fill="hold">
                                              <p:stCondLst>
                                                <p:cond delay="0"/>
                                              </p:stCondLst>
                                            </p:cTn>
                                            <p:tgtEl>
                                              <p:spTgt spid="112"/>
                                            </p:tgtEl>
                                            <p:attrNameLst>
                                              <p:attrName>style.visibility</p:attrName>
                                            </p:attrNameLst>
                                          </p:cBhvr>
                                          <p:to>
                                            <p:strVal val="visible"/>
                                          </p:to>
                                        </p:set>
                                        <p:anim calcmode="lin" valueType="num" p14:bounceEnd="53000">
                                          <p:cBhvr additive="base">
                                            <p:cTn id="53" dur="750" fill="hold"/>
                                            <p:tgtEl>
                                              <p:spTgt spid="112"/>
                                            </p:tgtEl>
                                            <p:attrNameLst>
                                              <p:attrName>ppt_x</p:attrName>
                                            </p:attrNameLst>
                                          </p:cBhvr>
                                          <p:tavLst>
                                            <p:tav tm="0">
                                              <p:val>
                                                <p:strVal val="#ppt_x"/>
                                              </p:val>
                                            </p:tav>
                                            <p:tav tm="100000">
                                              <p:val>
                                                <p:strVal val="#ppt_x"/>
                                              </p:val>
                                            </p:tav>
                                          </p:tavLst>
                                        </p:anim>
                                        <p:anim calcmode="lin" valueType="num" p14:bounceEnd="53000">
                                          <p:cBhvr additive="base">
                                            <p:cTn id="54" dur="750" fill="hold"/>
                                            <p:tgtEl>
                                              <p:spTgt spid="112"/>
                                            </p:tgtEl>
                                            <p:attrNameLst>
                                              <p:attrName>ppt_y</p:attrName>
                                            </p:attrNameLst>
                                          </p:cBhvr>
                                          <p:tavLst>
                                            <p:tav tm="0">
                                              <p:val>
                                                <p:strVal val="0-#ppt_h/2"/>
                                              </p:val>
                                            </p:tav>
                                            <p:tav tm="100000">
                                              <p:val>
                                                <p:strVal val="#ppt_y"/>
                                              </p:val>
                                            </p:tav>
                                          </p:tavLst>
                                        </p:anim>
                                      </p:childTnLst>
                                    </p:cTn>
                                  </p:par>
                                </p:childTnLst>
                              </p:cTn>
                            </p:par>
                            <p:par>
                              <p:cTn id="55" fill="hold">
                                <p:stCondLst>
                                  <p:cond delay="8000"/>
                                </p:stCondLst>
                                <p:childTnLst>
                                  <p:par>
                                    <p:cTn id="56" presetID="22" presetClass="entr" presetSubtype="1" fill="hold" grpId="0" nodeType="afterEffect">
                                      <p:stCondLst>
                                        <p:cond delay="0"/>
                                      </p:stCondLst>
                                      <p:childTnLst>
                                        <p:set>
                                          <p:cBhvr>
                                            <p:cTn id="57" dur="1" fill="hold">
                                              <p:stCondLst>
                                                <p:cond delay="0"/>
                                              </p:stCondLst>
                                            </p:cTn>
                                            <p:tgtEl>
                                              <p:spTgt spid="119"/>
                                            </p:tgtEl>
                                            <p:attrNameLst>
                                              <p:attrName>style.visibility</p:attrName>
                                            </p:attrNameLst>
                                          </p:cBhvr>
                                          <p:to>
                                            <p:strVal val="visible"/>
                                          </p:to>
                                        </p:set>
                                        <p:animEffect transition="in" filter="wipe(up)">
                                          <p:cBhvr>
                                            <p:cTn id="58" dur="500"/>
                                            <p:tgtEl>
                                              <p:spTgt spid="119"/>
                                            </p:tgtEl>
                                          </p:cBhvr>
                                        </p:animEffect>
                                      </p:childTnLst>
                                    </p:cTn>
                                  </p:par>
                                </p:childTnLst>
                              </p:cTn>
                            </p:par>
                            <p:par>
                              <p:cTn id="59" fill="hold">
                                <p:stCondLst>
                                  <p:cond delay="8500"/>
                                </p:stCondLst>
                                <p:childTnLst>
                                  <p:par>
                                    <p:cTn id="60" presetID="10" presetClass="entr" presetSubtype="0" fill="hold" grpId="0" nodeType="afterEffect">
                                      <p:stCondLst>
                                        <p:cond delay="0"/>
                                      </p:stCondLst>
                                      <p:childTnLst>
                                        <p:set>
                                          <p:cBhvr>
                                            <p:cTn id="61" dur="1" fill="hold">
                                              <p:stCondLst>
                                                <p:cond delay="0"/>
                                              </p:stCondLst>
                                            </p:cTn>
                                            <p:tgtEl>
                                              <p:spTgt spid="120"/>
                                            </p:tgtEl>
                                            <p:attrNameLst>
                                              <p:attrName>style.visibility</p:attrName>
                                            </p:attrNameLst>
                                          </p:cBhvr>
                                          <p:to>
                                            <p:strVal val="visible"/>
                                          </p:to>
                                        </p:set>
                                        <p:animEffect transition="in" filter="fade">
                                          <p:cBhvr>
                                            <p:cTn id="62" dur="125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3" grpId="0" animBg="1"/>
          <p:bldP spid="115" grpId="0"/>
          <p:bldP spid="116" grpId="0"/>
          <p:bldP spid="117" grpId="0"/>
          <p:bldP spid="118" grpId="0"/>
          <p:bldP spid="119" grpId="0"/>
          <p:bldP spid="12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6"/>
                                            </p:tgtEl>
                                            <p:attrNameLst>
                                              <p:attrName>style.visibility</p:attrName>
                                            </p:attrNameLst>
                                          </p:cBhvr>
                                          <p:to>
                                            <p:strVal val="visible"/>
                                          </p:to>
                                        </p:set>
                                        <p:anim calcmode="lin" valueType="num">
                                          <p:cBhvr additive="base">
                                            <p:cTn id="7" dur="500" fill="hold"/>
                                            <p:tgtEl>
                                              <p:spTgt spid="96"/>
                                            </p:tgtEl>
                                            <p:attrNameLst>
                                              <p:attrName>ppt_x</p:attrName>
                                            </p:attrNameLst>
                                          </p:cBhvr>
                                          <p:tavLst>
                                            <p:tav tm="0">
                                              <p:val>
                                                <p:strVal val="0-#ppt_w/2"/>
                                              </p:val>
                                            </p:tav>
                                            <p:tav tm="100000">
                                              <p:val>
                                                <p:strVal val="#ppt_x"/>
                                              </p:val>
                                            </p:tav>
                                          </p:tavLst>
                                        </p:anim>
                                        <p:anim calcmode="lin" valueType="num">
                                          <p:cBhvr additive="base">
                                            <p:cTn id="8" dur="500" fill="hold"/>
                                            <p:tgtEl>
                                              <p:spTgt spid="9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1" fill="hold" nodeType="afterEffect">
                                      <p:stCondLst>
                                        <p:cond delay="0"/>
                                      </p:stCondLst>
                                      <p:childTnLst>
                                        <p:set>
                                          <p:cBhvr>
                                            <p:cTn id="16" dur="1" fill="hold">
                                              <p:stCondLst>
                                                <p:cond delay="0"/>
                                              </p:stCondLst>
                                            </p:cTn>
                                            <p:tgtEl>
                                              <p:spTgt spid="97"/>
                                            </p:tgtEl>
                                            <p:attrNameLst>
                                              <p:attrName>style.visibility</p:attrName>
                                            </p:attrNameLst>
                                          </p:cBhvr>
                                          <p:to>
                                            <p:strVal val="visible"/>
                                          </p:to>
                                        </p:set>
                                        <p:anim calcmode="lin" valueType="num">
                                          <p:cBhvr additive="base">
                                            <p:cTn id="17" dur="750" fill="hold"/>
                                            <p:tgtEl>
                                              <p:spTgt spid="97"/>
                                            </p:tgtEl>
                                            <p:attrNameLst>
                                              <p:attrName>ppt_x</p:attrName>
                                            </p:attrNameLst>
                                          </p:cBhvr>
                                          <p:tavLst>
                                            <p:tav tm="0">
                                              <p:val>
                                                <p:strVal val="#ppt_x"/>
                                              </p:val>
                                            </p:tav>
                                            <p:tav tm="100000">
                                              <p:val>
                                                <p:strVal val="#ppt_x"/>
                                              </p:val>
                                            </p:tav>
                                          </p:tavLst>
                                        </p:anim>
                                        <p:anim calcmode="lin" valueType="num">
                                          <p:cBhvr additive="base">
                                            <p:cTn id="18" dur="750" fill="hold"/>
                                            <p:tgtEl>
                                              <p:spTgt spid="97"/>
                                            </p:tgtEl>
                                            <p:attrNameLst>
                                              <p:attrName>ppt_y</p:attrName>
                                            </p:attrNameLst>
                                          </p:cBhvr>
                                          <p:tavLst>
                                            <p:tav tm="0">
                                              <p:val>
                                                <p:strVal val="0-#ppt_h/2"/>
                                              </p:val>
                                            </p:tav>
                                            <p:tav tm="100000">
                                              <p:val>
                                                <p:strVal val="#ppt_y"/>
                                              </p:val>
                                            </p:tav>
                                          </p:tavLst>
                                        </p:anim>
                                      </p:childTnLst>
                                    </p:cTn>
                                  </p:par>
                                </p:childTnLst>
                              </p:cTn>
                            </p:par>
                            <p:par>
                              <p:cTn id="19" fill="hold">
                                <p:stCondLst>
                                  <p:cond delay="2000"/>
                                </p:stCondLst>
                                <p:childTnLst>
                                  <p:par>
                                    <p:cTn id="20" presetID="22" presetClass="entr" presetSubtype="1" fill="hold" grpId="0" nodeType="afterEffect">
                                      <p:stCondLst>
                                        <p:cond delay="0"/>
                                      </p:stCondLst>
                                      <p:childTnLst>
                                        <p:set>
                                          <p:cBhvr>
                                            <p:cTn id="21" dur="1" fill="hold">
                                              <p:stCondLst>
                                                <p:cond delay="0"/>
                                              </p:stCondLst>
                                            </p:cTn>
                                            <p:tgtEl>
                                              <p:spTgt spid="115"/>
                                            </p:tgtEl>
                                            <p:attrNameLst>
                                              <p:attrName>style.visibility</p:attrName>
                                            </p:attrNameLst>
                                          </p:cBhvr>
                                          <p:to>
                                            <p:strVal val="visible"/>
                                          </p:to>
                                        </p:set>
                                        <p:animEffect transition="in" filter="wipe(up)">
                                          <p:cBhvr>
                                            <p:cTn id="22" dur="500"/>
                                            <p:tgtEl>
                                              <p:spTgt spid="115"/>
                                            </p:tgtEl>
                                          </p:cBhvr>
                                        </p:animEffect>
                                      </p:childTnLst>
                                    </p:cTn>
                                  </p:par>
                                </p:childTnLst>
                              </p:cTn>
                            </p:par>
                            <p:par>
                              <p:cTn id="23" fill="hold">
                                <p:stCondLst>
                                  <p:cond delay="2500"/>
                                </p:stCondLst>
                                <p:childTnLst>
                                  <p:par>
                                    <p:cTn id="24" presetID="2" presetClass="entr" presetSubtype="1" fill="hold" nodeType="afterEffect">
                                      <p:stCondLst>
                                        <p:cond delay="0"/>
                                      </p:stCondLst>
                                      <p:childTnLst>
                                        <p:set>
                                          <p:cBhvr>
                                            <p:cTn id="25" dur="1" fill="hold">
                                              <p:stCondLst>
                                                <p:cond delay="0"/>
                                              </p:stCondLst>
                                            </p:cTn>
                                            <p:tgtEl>
                                              <p:spTgt spid="100"/>
                                            </p:tgtEl>
                                            <p:attrNameLst>
                                              <p:attrName>style.visibility</p:attrName>
                                            </p:attrNameLst>
                                          </p:cBhvr>
                                          <p:to>
                                            <p:strVal val="visible"/>
                                          </p:to>
                                        </p:set>
                                        <p:anim calcmode="lin" valueType="num">
                                          <p:cBhvr additive="base">
                                            <p:cTn id="26" dur="750" fill="hold"/>
                                            <p:tgtEl>
                                              <p:spTgt spid="100"/>
                                            </p:tgtEl>
                                            <p:attrNameLst>
                                              <p:attrName>ppt_x</p:attrName>
                                            </p:attrNameLst>
                                          </p:cBhvr>
                                          <p:tavLst>
                                            <p:tav tm="0">
                                              <p:val>
                                                <p:strVal val="#ppt_x"/>
                                              </p:val>
                                            </p:tav>
                                            <p:tav tm="100000">
                                              <p:val>
                                                <p:strVal val="#ppt_x"/>
                                              </p:val>
                                            </p:tav>
                                          </p:tavLst>
                                        </p:anim>
                                        <p:anim calcmode="lin" valueType="num">
                                          <p:cBhvr additive="base">
                                            <p:cTn id="27" dur="750" fill="hold"/>
                                            <p:tgtEl>
                                              <p:spTgt spid="100"/>
                                            </p:tgtEl>
                                            <p:attrNameLst>
                                              <p:attrName>ppt_y</p:attrName>
                                            </p:attrNameLst>
                                          </p:cBhvr>
                                          <p:tavLst>
                                            <p:tav tm="0">
                                              <p:val>
                                                <p:strVal val="0-#ppt_h/2"/>
                                              </p:val>
                                            </p:tav>
                                            <p:tav tm="100000">
                                              <p:val>
                                                <p:strVal val="#ppt_y"/>
                                              </p:val>
                                            </p:tav>
                                          </p:tavLst>
                                        </p:anim>
                                      </p:childTnLst>
                                    </p:cTn>
                                  </p:par>
                                </p:childTnLst>
                              </p:cTn>
                            </p:par>
                            <p:par>
                              <p:cTn id="28" fill="hold">
                                <p:stCondLst>
                                  <p:cond delay="3500"/>
                                </p:stCondLst>
                                <p:childTnLst>
                                  <p:par>
                                    <p:cTn id="29" presetID="22" presetClass="entr" presetSubtype="1" fill="hold" grpId="0" nodeType="afterEffect">
                                      <p:stCondLst>
                                        <p:cond delay="0"/>
                                      </p:stCondLst>
                                      <p:childTnLst>
                                        <p:set>
                                          <p:cBhvr>
                                            <p:cTn id="30" dur="1" fill="hold">
                                              <p:stCondLst>
                                                <p:cond delay="0"/>
                                              </p:stCondLst>
                                            </p:cTn>
                                            <p:tgtEl>
                                              <p:spTgt spid="116"/>
                                            </p:tgtEl>
                                            <p:attrNameLst>
                                              <p:attrName>style.visibility</p:attrName>
                                            </p:attrNameLst>
                                          </p:cBhvr>
                                          <p:to>
                                            <p:strVal val="visible"/>
                                          </p:to>
                                        </p:set>
                                        <p:animEffect transition="in" filter="wipe(up)">
                                          <p:cBhvr>
                                            <p:cTn id="31" dur="500"/>
                                            <p:tgtEl>
                                              <p:spTgt spid="116"/>
                                            </p:tgtEl>
                                          </p:cBhvr>
                                        </p:animEffect>
                                      </p:childTnLst>
                                    </p:cTn>
                                  </p:par>
                                </p:childTnLst>
                              </p:cTn>
                            </p:par>
                            <p:par>
                              <p:cTn id="32" fill="hold">
                                <p:stCondLst>
                                  <p:cond delay="4000"/>
                                </p:stCondLst>
                                <p:childTnLst>
                                  <p:par>
                                    <p:cTn id="33" presetID="2" presetClass="entr" presetSubtype="1" fill="hold" nodeType="afterEffect">
                                      <p:stCondLst>
                                        <p:cond delay="0"/>
                                      </p:stCondLst>
                                      <p:childTnLst>
                                        <p:set>
                                          <p:cBhvr>
                                            <p:cTn id="34" dur="1" fill="hold">
                                              <p:stCondLst>
                                                <p:cond delay="0"/>
                                              </p:stCondLst>
                                            </p:cTn>
                                            <p:tgtEl>
                                              <p:spTgt spid="103"/>
                                            </p:tgtEl>
                                            <p:attrNameLst>
                                              <p:attrName>style.visibility</p:attrName>
                                            </p:attrNameLst>
                                          </p:cBhvr>
                                          <p:to>
                                            <p:strVal val="visible"/>
                                          </p:to>
                                        </p:set>
                                        <p:anim calcmode="lin" valueType="num">
                                          <p:cBhvr additive="base">
                                            <p:cTn id="35" dur="750" fill="hold"/>
                                            <p:tgtEl>
                                              <p:spTgt spid="103"/>
                                            </p:tgtEl>
                                            <p:attrNameLst>
                                              <p:attrName>ppt_x</p:attrName>
                                            </p:attrNameLst>
                                          </p:cBhvr>
                                          <p:tavLst>
                                            <p:tav tm="0">
                                              <p:val>
                                                <p:strVal val="#ppt_x"/>
                                              </p:val>
                                            </p:tav>
                                            <p:tav tm="100000">
                                              <p:val>
                                                <p:strVal val="#ppt_x"/>
                                              </p:val>
                                            </p:tav>
                                          </p:tavLst>
                                        </p:anim>
                                        <p:anim calcmode="lin" valueType="num">
                                          <p:cBhvr additive="base">
                                            <p:cTn id="36" dur="750" fill="hold"/>
                                            <p:tgtEl>
                                              <p:spTgt spid="103"/>
                                            </p:tgtEl>
                                            <p:attrNameLst>
                                              <p:attrName>ppt_y</p:attrName>
                                            </p:attrNameLst>
                                          </p:cBhvr>
                                          <p:tavLst>
                                            <p:tav tm="0">
                                              <p:val>
                                                <p:strVal val="0-#ppt_h/2"/>
                                              </p:val>
                                            </p:tav>
                                            <p:tav tm="100000">
                                              <p:val>
                                                <p:strVal val="#ppt_y"/>
                                              </p:val>
                                            </p:tav>
                                          </p:tavLst>
                                        </p:anim>
                                      </p:childTnLst>
                                    </p:cTn>
                                  </p:par>
                                </p:childTnLst>
                              </p:cTn>
                            </p:par>
                            <p:par>
                              <p:cTn id="37" fill="hold">
                                <p:stCondLst>
                                  <p:cond delay="5000"/>
                                </p:stCondLst>
                                <p:childTnLst>
                                  <p:par>
                                    <p:cTn id="38" presetID="22" presetClass="entr" presetSubtype="1" fill="hold" grpId="0" nodeType="afterEffect">
                                      <p:stCondLst>
                                        <p:cond delay="0"/>
                                      </p:stCondLst>
                                      <p:childTnLst>
                                        <p:set>
                                          <p:cBhvr>
                                            <p:cTn id="39" dur="1" fill="hold">
                                              <p:stCondLst>
                                                <p:cond delay="0"/>
                                              </p:stCondLst>
                                            </p:cTn>
                                            <p:tgtEl>
                                              <p:spTgt spid="117"/>
                                            </p:tgtEl>
                                            <p:attrNameLst>
                                              <p:attrName>style.visibility</p:attrName>
                                            </p:attrNameLst>
                                          </p:cBhvr>
                                          <p:to>
                                            <p:strVal val="visible"/>
                                          </p:to>
                                        </p:set>
                                        <p:animEffect transition="in" filter="wipe(up)">
                                          <p:cBhvr>
                                            <p:cTn id="40" dur="500"/>
                                            <p:tgtEl>
                                              <p:spTgt spid="117"/>
                                            </p:tgtEl>
                                          </p:cBhvr>
                                        </p:animEffect>
                                      </p:childTnLst>
                                    </p:cTn>
                                  </p:par>
                                </p:childTnLst>
                              </p:cTn>
                            </p:par>
                            <p:par>
                              <p:cTn id="41" fill="hold">
                                <p:stCondLst>
                                  <p:cond delay="5500"/>
                                </p:stCondLst>
                                <p:childTnLst>
                                  <p:par>
                                    <p:cTn id="42" presetID="2" presetClass="entr" presetSubtype="1" fill="hold" nodeType="afterEffect">
                                      <p:stCondLst>
                                        <p:cond delay="0"/>
                                      </p:stCondLst>
                                      <p:childTnLst>
                                        <p:set>
                                          <p:cBhvr>
                                            <p:cTn id="43" dur="1" fill="hold">
                                              <p:stCondLst>
                                                <p:cond delay="0"/>
                                              </p:stCondLst>
                                            </p:cTn>
                                            <p:tgtEl>
                                              <p:spTgt spid="109"/>
                                            </p:tgtEl>
                                            <p:attrNameLst>
                                              <p:attrName>style.visibility</p:attrName>
                                            </p:attrNameLst>
                                          </p:cBhvr>
                                          <p:to>
                                            <p:strVal val="visible"/>
                                          </p:to>
                                        </p:set>
                                        <p:anim calcmode="lin" valueType="num">
                                          <p:cBhvr additive="base">
                                            <p:cTn id="44" dur="750" fill="hold"/>
                                            <p:tgtEl>
                                              <p:spTgt spid="109"/>
                                            </p:tgtEl>
                                            <p:attrNameLst>
                                              <p:attrName>ppt_x</p:attrName>
                                            </p:attrNameLst>
                                          </p:cBhvr>
                                          <p:tavLst>
                                            <p:tav tm="0">
                                              <p:val>
                                                <p:strVal val="#ppt_x"/>
                                              </p:val>
                                            </p:tav>
                                            <p:tav tm="100000">
                                              <p:val>
                                                <p:strVal val="#ppt_x"/>
                                              </p:val>
                                            </p:tav>
                                          </p:tavLst>
                                        </p:anim>
                                        <p:anim calcmode="lin" valueType="num">
                                          <p:cBhvr additive="base">
                                            <p:cTn id="45" dur="750" fill="hold"/>
                                            <p:tgtEl>
                                              <p:spTgt spid="109"/>
                                            </p:tgtEl>
                                            <p:attrNameLst>
                                              <p:attrName>ppt_y</p:attrName>
                                            </p:attrNameLst>
                                          </p:cBhvr>
                                          <p:tavLst>
                                            <p:tav tm="0">
                                              <p:val>
                                                <p:strVal val="0-#ppt_h/2"/>
                                              </p:val>
                                            </p:tav>
                                            <p:tav tm="100000">
                                              <p:val>
                                                <p:strVal val="#ppt_y"/>
                                              </p:val>
                                            </p:tav>
                                          </p:tavLst>
                                        </p:anim>
                                      </p:childTnLst>
                                    </p:cTn>
                                  </p:par>
                                </p:childTnLst>
                              </p:cTn>
                            </p:par>
                            <p:par>
                              <p:cTn id="46" fill="hold">
                                <p:stCondLst>
                                  <p:cond delay="6500"/>
                                </p:stCondLst>
                                <p:childTnLst>
                                  <p:par>
                                    <p:cTn id="47" presetID="22" presetClass="entr" presetSubtype="1" fill="hold" grpId="0" nodeType="afterEffect">
                                      <p:stCondLst>
                                        <p:cond delay="0"/>
                                      </p:stCondLst>
                                      <p:childTnLst>
                                        <p:set>
                                          <p:cBhvr>
                                            <p:cTn id="48" dur="1" fill="hold">
                                              <p:stCondLst>
                                                <p:cond delay="0"/>
                                              </p:stCondLst>
                                            </p:cTn>
                                            <p:tgtEl>
                                              <p:spTgt spid="118"/>
                                            </p:tgtEl>
                                            <p:attrNameLst>
                                              <p:attrName>style.visibility</p:attrName>
                                            </p:attrNameLst>
                                          </p:cBhvr>
                                          <p:to>
                                            <p:strVal val="visible"/>
                                          </p:to>
                                        </p:set>
                                        <p:animEffect transition="in" filter="wipe(up)">
                                          <p:cBhvr>
                                            <p:cTn id="49" dur="500"/>
                                            <p:tgtEl>
                                              <p:spTgt spid="118"/>
                                            </p:tgtEl>
                                          </p:cBhvr>
                                        </p:animEffect>
                                      </p:childTnLst>
                                    </p:cTn>
                                  </p:par>
                                </p:childTnLst>
                              </p:cTn>
                            </p:par>
                            <p:par>
                              <p:cTn id="50" fill="hold">
                                <p:stCondLst>
                                  <p:cond delay="7000"/>
                                </p:stCondLst>
                                <p:childTnLst>
                                  <p:par>
                                    <p:cTn id="51" presetID="2" presetClass="entr" presetSubtype="1" fill="hold" nodeType="afterEffect">
                                      <p:stCondLst>
                                        <p:cond delay="0"/>
                                      </p:stCondLst>
                                      <p:childTnLst>
                                        <p:set>
                                          <p:cBhvr>
                                            <p:cTn id="52" dur="1" fill="hold">
                                              <p:stCondLst>
                                                <p:cond delay="0"/>
                                              </p:stCondLst>
                                            </p:cTn>
                                            <p:tgtEl>
                                              <p:spTgt spid="112"/>
                                            </p:tgtEl>
                                            <p:attrNameLst>
                                              <p:attrName>style.visibility</p:attrName>
                                            </p:attrNameLst>
                                          </p:cBhvr>
                                          <p:to>
                                            <p:strVal val="visible"/>
                                          </p:to>
                                        </p:set>
                                        <p:anim calcmode="lin" valueType="num">
                                          <p:cBhvr additive="base">
                                            <p:cTn id="53" dur="750" fill="hold"/>
                                            <p:tgtEl>
                                              <p:spTgt spid="112"/>
                                            </p:tgtEl>
                                            <p:attrNameLst>
                                              <p:attrName>ppt_x</p:attrName>
                                            </p:attrNameLst>
                                          </p:cBhvr>
                                          <p:tavLst>
                                            <p:tav tm="0">
                                              <p:val>
                                                <p:strVal val="#ppt_x"/>
                                              </p:val>
                                            </p:tav>
                                            <p:tav tm="100000">
                                              <p:val>
                                                <p:strVal val="#ppt_x"/>
                                              </p:val>
                                            </p:tav>
                                          </p:tavLst>
                                        </p:anim>
                                        <p:anim calcmode="lin" valueType="num">
                                          <p:cBhvr additive="base">
                                            <p:cTn id="54" dur="750" fill="hold"/>
                                            <p:tgtEl>
                                              <p:spTgt spid="112"/>
                                            </p:tgtEl>
                                            <p:attrNameLst>
                                              <p:attrName>ppt_y</p:attrName>
                                            </p:attrNameLst>
                                          </p:cBhvr>
                                          <p:tavLst>
                                            <p:tav tm="0">
                                              <p:val>
                                                <p:strVal val="0-#ppt_h/2"/>
                                              </p:val>
                                            </p:tav>
                                            <p:tav tm="100000">
                                              <p:val>
                                                <p:strVal val="#ppt_y"/>
                                              </p:val>
                                            </p:tav>
                                          </p:tavLst>
                                        </p:anim>
                                      </p:childTnLst>
                                    </p:cTn>
                                  </p:par>
                                </p:childTnLst>
                              </p:cTn>
                            </p:par>
                            <p:par>
                              <p:cTn id="55" fill="hold">
                                <p:stCondLst>
                                  <p:cond delay="8000"/>
                                </p:stCondLst>
                                <p:childTnLst>
                                  <p:par>
                                    <p:cTn id="56" presetID="22" presetClass="entr" presetSubtype="1" fill="hold" grpId="0" nodeType="afterEffect">
                                      <p:stCondLst>
                                        <p:cond delay="0"/>
                                      </p:stCondLst>
                                      <p:childTnLst>
                                        <p:set>
                                          <p:cBhvr>
                                            <p:cTn id="57" dur="1" fill="hold">
                                              <p:stCondLst>
                                                <p:cond delay="0"/>
                                              </p:stCondLst>
                                            </p:cTn>
                                            <p:tgtEl>
                                              <p:spTgt spid="119"/>
                                            </p:tgtEl>
                                            <p:attrNameLst>
                                              <p:attrName>style.visibility</p:attrName>
                                            </p:attrNameLst>
                                          </p:cBhvr>
                                          <p:to>
                                            <p:strVal val="visible"/>
                                          </p:to>
                                        </p:set>
                                        <p:animEffect transition="in" filter="wipe(up)">
                                          <p:cBhvr>
                                            <p:cTn id="58" dur="500"/>
                                            <p:tgtEl>
                                              <p:spTgt spid="119"/>
                                            </p:tgtEl>
                                          </p:cBhvr>
                                        </p:animEffect>
                                      </p:childTnLst>
                                    </p:cTn>
                                  </p:par>
                                </p:childTnLst>
                              </p:cTn>
                            </p:par>
                            <p:par>
                              <p:cTn id="59" fill="hold">
                                <p:stCondLst>
                                  <p:cond delay="8500"/>
                                </p:stCondLst>
                                <p:childTnLst>
                                  <p:par>
                                    <p:cTn id="60" presetID="10" presetClass="entr" presetSubtype="0" fill="hold" grpId="0" nodeType="afterEffect">
                                      <p:stCondLst>
                                        <p:cond delay="0"/>
                                      </p:stCondLst>
                                      <p:childTnLst>
                                        <p:set>
                                          <p:cBhvr>
                                            <p:cTn id="61" dur="1" fill="hold">
                                              <p:stCondLst>
                                                <p:cond delay="0"/>
                                              </p:stCondLst>
                                            </p:cTn>
                                            <p:tgtEl>
                                              <p:spTgt spid="120"/>
                                            </p:tgtEl>
                                            <p:attrNameLst>
                                              <p:attrName>style.visibility</p:attrName>
                                            </p:attrNameLst>
                                          </p:cBhvr>
                                          <p:to>
                                            <p:strVal val="visible"/>
                                          </p:to>
                                        </p:set>
                                        <p:animEffect transition="in" filter="fade">
                                          <p:cBhvr>
                                            <p:cTn id="62" dur="125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3" grpId="0" animBg="1"/>
          <p:bldP spid="115" grpId="0"/>
          <p:bldP spid="116" grpId="0"/>
          <p:bldP spid="117" grpId="0"/>
          <p:bldP spid="118" grpId="0"/>
          <p:bldP spid="119" grpId="0"/>
          <p:bldP spid="120"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等腰三角形 47"/>
          <p:cNvSpPr/>
          <p:nvPr/>
        </p:nvSpPr>
        <p:spPr>
          <a:xfrm rot="10800000">
            <a:off x="-455141" y="-27383"/>
            <a:ext cx="13126262" cy="1908871"/>
          </a:xfrm>
          <a:prstGeom prst="triangle">
            <a:avLst/>
          </a:prstGeom>
          <a:solidFill>
            <a:schemeClr val="bg1">
              <a:lumMod val="75000"/>
              <a:alpha val="7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等腰三角形 48"/>
          <p:cNvSpPr/>
          <p:nvPr/>
        </p:nvSpPr>
        <p:spPr>
          <a:xfrm rot="10800000">
            <a:off x="0" y="-423"/>
            <a:ext cx="12193588" cy="1773238"/>
          </a:xfrm>
          <a:prstGeom prst="triangl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TextBox 49"/>
          <p:cNvSpPr txBox="1"/>
          <p:nvPr/>
        </p:nvSpPr>
        <p:spPr>
          <a:xfrm>
            <a:off x="5377507" y="1115452"/>
            <a:ext cx="1476879" cy="369332"/>
          </a:xfrm>
          <a:prstGeom prst="rect">
            <a:avLst/>
          </a:prstGeom>
          <a:noFill/>
        </p:spPr>
        <p:txBody>
          <a:bodyPr wrap="none" rtlCol="0">
            <a:spAutoFit/>
          </a:bodyPr>
          <a:lstStyle/>
          <a:p>
            <a:r>
              <a:rPr lang="en-US" altLang="zh-CN" b="1" dirty="0">
                <a:solidFill>
                  <a:schemeClr val="bg1"/>
                </a:solidFill>
                <a:latin typeface="微软雅黑" panose="020B0503020204020204" pitchFamily="34" charset="-122"/>
                <a:ea typeface="微软雅黑" panose="020B0503020204020204" pitchFamily="34" charset="-122"/>
              </a:rPr>
              <a:t>CONTENTS</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51" name="TextBox 50"/>
          <p:cNvSpPr txBox="1"/>
          <p:nvPr/>
        </p:nvSpPr>
        <p:spPr>
          <a:xfrm>
            <a:off x="5340497" y="260648"/>
            <a:ext cx="1481496" cy="769441"/>
          </a:xfrm>
          <a:prstGeom prst="rect">
            <a:avLst/>
          </a:prstGeom>
          <a:noFill/>
        </p:spPr>
        <p:txBody>
          <a:bodyPr wrap="none" rtlCol="0">
            <a:spAutoFit/>
          </a:bodyPr>
          <a:lstStyle/>
          <a:p>
            <a:pPr algn="ctr"/>
            <a:r>
              <a:rPr lang="zh-CN" altLang="en-US" sz="4400" b="1" dirty="0">
                <a:solidFill>
                  <a:schemeClr val="bg1"/>
                </a:solidFill>
                <a:latin typeface="微软雅黑" panose="020B0503020204020204" pitchFamily="34" charset="-122"/>
                <a:ea typeface="微软雅黑" panose="020B0503020204020204" pitchFamily="34" charset="-122"/>
              </a:rPr>
              <a:t>目 录</a:t>
            </a:r>
          </a:p>
        </p:txBody>
      </p:sp>
      <p:sp>
        <p:nvSpPr>
          <p:cNvPr id="52" name="文本框 9"/>
          <p:cNvSpPr txBox="1"/>
          <p:nvPr/>
        </p:nvSpPr>
        <p:spPr>
          <a:xfrm>
            <a:off x="9264113" y="4426211"/>
            <a:ext cx="2103040" cy="438582"/>
          </a:xfrm>
          <a:prstGeom prst="rect">
            <a:avLst/>
          </a:prstGeom>
          <a:noFill/>
        </p:spPr>
        <p:txBody>
          <a:bodyPr wrap="square" lIns="68580" tIns="34290" rIns="68580" bIns="34290" rtlCol="0">
            <a:spAutoFit/>
          </a:bodyPr>
          <a:lstStyle/>
          <a:p>
            <a:pPr marL="0" lvl="1" algn="ctr"/>
            <a:r>
              <a:rPr lang="zh-CN" altLang="en-US" sz="2400" b="1" dirty="0">
                <a:solidFill>
                  <a:srgbClr val="3CCCC7"/>
                </a:solidFill>
                <a:latin typeface="微软雅黑" panose="020B0503020204020204" pitchFamily="34" charset="-122"/>
                <a:ea typeface="微软雅黑" panose="020B0503020204020204" pitchFamily="34" charset="-122"/>
              </a:rPr>
              <a:t>公司与团队</a:t>
            </a:r>
          </a:p>
        </p:txBody>
      </p:sp>
      <p:sp>
        <p:nvSpPr>
          <p:cNvPr id="53" name="Freeform 5"/>
          <p:cNvSpPr/>
          <p:nvPr/>
        </p:nvSpPr>
        <p:spPr bwMode="auto">
          <a:xfrm>
            <a:off x="9615333" y="3027711"/>
            <a:ext cx="1379530" cy="124380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3CCCC7"/>
          </a:solidFill>
          <a:ln w="9525" cap="flat">
            <a:noFill/>
            <a:prstDash val="solid"/>
            <a:miter lim="800000"/>
          </a:ln>
        </p:spPr>
        <p:txBody>
          <a:bodyPr vert="horz" wrap="square" lIns="91440" tIns="45720" rIns="91440" bIns="45720" numCol="1" anchor="t" anchorCtr="0" compatLnSpc="1"/>
          <a:lstStyle/>
          <a:p>
            <a:endParaRPr lang="zh-CN" altLang="en-US"/>
          </a:p>
        </p:txBody>
      </p:sp>
      <p:sp>
        <p:nvSpPr>
          <p:cNvPr id="54" name="KSO_Shape"/>
          <p:cNvSpPr/>
          <p:nvPr/>
        </p:nvSpPr>
        <p:spPr bwMode="auto">
          <a:xfrm>
            <a:off x="9798566" y="3317476"/>
            <a:ext cx="1001342" cy="687588"/>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55" name="Freeform 5"/>
          <p:cNvSpPr/>
          <p:nvPr/>
        </p:nvSpPr>
        <p:spPr bwMode="auto">
          <a:xfrm>
            <a:off x="1405689" y="3027711"/>
            <a:ext cx="1379530" cy="124380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3CCCC7"/>
          </a:solidFill>
          <a:ln w="9525" cap="flat">
            <a:noFill/>
            <a:prstDash val="solid"/>
            <a:miter lim="800000"/>
          </a:ln>
        </p:spPr>
        <p:txBody>
          <a:bodyPr vert="horz" wrap="square" lIns="91440" tIns="45720" rIns="91440" bIns="45720" numCol="1" anchor="t" anchorCtr="0" compatLnSpc="1"/>
          <a:lstStyle/>
          <a:p>
            <a:endParaRPr lang="zh-CN" altLang="en-US"/>
          </a:p>
        </p:txBody>
      </p:sp>
      <p:sp>
        <p:nvSpPr>
          <p:cNvPr id="56" name="KSO_Shape"/>
          <p:cNvSpPr/>
          <p:nvPr/>
        </p:nvSpPr>
        <p:spPr bwMode="auto">
          <a:xfrm>
            <a:off x="1663723" y="3367241"/>
            <a:ext cx="833464" cy="709831"/>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57" name="Freeform 5"/>
          <p:cNvSpPr/>
          <p:nvPr/>
        </p:nvSpPr>
        <p:spPr bwMode="auto">
          <a:xfrm>
            <a:off x="3421913" y="3027711"/>
            <a:ext cx="1379530" cy="124380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3CCCC7"/>
          </a:solidFill>
          <a:ln w="9525" cap="flat">
            <a:noFill/>
            <a:prstDash val="solid"/>
            <a:miter lim="800000"/>
          </a:ln>
        </p:spPr>
        <p:txBody>
          <a:bodyPr vert="horz" wrap="square" lIns="91440" tIns="45720" rIns="91440" bIns="45720" numCol="1" anchor="t" anchorCtr="0" compatLnSpc="1"/>
          <a:lstStyle/>
          <a:p>
            <a:endParaRPr lang="zh-CN" altLang="en-US"/>
          </a:p>
        </p:txBody>
      </p:sp>
      <p:sp>
        <p:nvSpPr>
          <p:cNvPr id="58" name="KSO_Shape"/>
          <p:cNvSpPr/>
          <p:nvPr/>
        </p:nvSpPr>
        <p:spPr bwMode="auto">
          <a:xfrm>
            <a:off x="3674077" y="3220128"/>
            <a:ext cx="865599" cy="856944"/>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59" name="Freeform 5"/>
          <p:cNvSpPr/>
          <p:nvPr/>
        </p:nvSpPr>
        <p:spPr bwMode="auto">
          <a:xfrm>
            <a:off x="5510145" y="3027711"/>
            <a:ext cx="1379530" cy="124380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3CCCC7"/>
          </a:solidFill>
          <a:ln w="9525" cap="flat">
            <a:noFill/>
            <a:prstDash val="solid"/>
            <a:miter lim="800000"/>
          </a:ln>
        </p:spPr>
        <p:txBody>
          <a:bodyPr vert="horz" wrap="square" lIns="91440" tIns="45720" rIns="91440" bIns="45720" numCol="1" anchor="t" anchorCtr="0" compatLnSpc="1"/>
          <a:lstStyle/>
          <a:p>
            <a:endParaRPr lang="zh-CN" altLang="en-US"/>
          </a:p>
        </p:txBody>
      </p:sp>
      <p:sp>
        <p:nvSpPr>
          <p:cNvPr id="60" name="KSO_Shape"/>
          <p:cNvSpPr/>
          <p:nvPr/>
        </p:nvSpPr>
        <p:spPr bwMode="auto">
          <a:xfrm>
            <a:off x="5791550" y="3288675"/>
            <a:ext cx="842813" cy="716389"/>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61" name="Freeform 5"/>
          <p:cNvSpPr/>
          <p:nvPr/>
        </p:nvSpPr>
        <p:spPr bwMode="auto">
          <a:xfrm>
            <a:off x="7598377" y="3027711"/>
            <a:ext cx="1379530" cy="124380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3CCCC7"/>
          </a:solidFill>
          <a:ln w="9525" cap="flat">
            <a:noFill/>
            <a:prstDash val="solid"/>
            <a:miter lim="800000"/>
          </a:ln>
        </p:spPr>
        <p:txBody>
          <a:bodyPr vert="horz" wrap="square" lIns="91440" tIns="45720" rIns="91440" bIns="45720" numCol="1" anchor="t" anchorCtr="0" compatLnSpc="1"/>
          <a:lstStyle/>
          <a:p>
            <a:endParaRPr lang="zh-CN" altLang="en-US"/>
          </a:p>
        </p:txBody>
      </p:sp>
      <p:sp>
        <p:nvSpPr>
          <p:cNvPr id="62" name="KSO_Shape"/>
          <p:cNvSpPr/>
          <p:nvPr/>
        </p:nvSpPr>
        <p:spPr bwMode="auto">
          <a:xfrm>
            <a:off x="7846799" y="3202353"/>
            <a:ext cx="836156" cy="802711"/>
          </a:xfrm>
          <a:custGeom>
            <a:avLst/>
            <a:gdLst>
              <a:gd name="T0" fmla="*/ 1618108 w 3816350"/>
              <a:gd name="T1" fmla="*/ 3491708 h 3665538"/>
              <a:gd name="T2" fmla="*/ 3711914 w 3816350"/>
              <a:gd name="T3" fmla="*/ 3515947 h 3665538"/>
              <a:gd name="T4" fmla="*/ 1938033 w 3816350"/>
              <a:gd name="T5" fmla="*/ 3320852 h 3665538"/>
              <a:gd name="T6" fmla="*/ 2466975 w 3816350"/>
              <a:gd name="T7" fmla="*/ 3464378 h 3665538"/>
              <a:gd name="T8" fmla="*/ 1420823 w 3816350"/>
              <a:gd name="T9" fmla="*/ 3514907 h 3665538"/>
              <a:gd name="T10" fmla="*/ 1072366 w 3816350"/>
              <a:gd name="T11" fmla="*/ 3448171 h 3665538"/>
              <a:gd name="T12" fmla="*/ 350995 w 3816350"/>
              <a:gd name="T13" fmla="*/ 3613421 h 3665538"/>
              <a:gd name="T14" fmla="*/ 2826009 w 3816350"/>
              <a:gd name="T15" fmla="*/ 3416327 h 3665538"/>
              <a:gd name="T16" fmla="*/ 3710327 w 3816350"/>
              <a:gd name="T17" fmla="*/ 3553504 h 3665538"/>
              <a:gd name="T18" fmla="*/ 1625482 w 3816350"/>
              <a:gd name="T19" fmla="*/ 3379536 h 3665538"/>
              <a:gd name="T20" fmla="*/ 2426374 w 3816350"/>
              <a:gd name="T21" fmla="*/ 3213000 h 3665538"/>
              <a:gd name="T22" fmla="*/ 771525 w 3816350"/>
              <a:gd name="T23" fmla="*/ 3205163 h 3665538"/>
              <a:gd name="T24" fmla="*/ 1067953 w 3816350"/>
              <a:gd name="T25" fmla="*/ 3277053 h 3665538"/>
              <a:gd name="T26" fmla="*/ 784892 w 3816350"/>
              <a:gd name="T27" fmla="*/ 3451540 h 3665538"/>
              <a:gd name="T28" fmla="*/ 2490788 w 3816350"/>
              <a:gd name="T29" fmla="*/ 3116568 h 3665538"/>
              <a:gd name="T30" fmla="*/ 1449375 w 3816350"/>
              <a:gd name="T31" fmla="*/ 3307847 h 3665538"/>
              <a:gd name="T32" fmla="*/ 2434307 w 3816350"/>
              <a:gd name="T33" fmla="*/ 3163198 h 3665538"/>
              <a:gd name="T34" fmla="*/ 3783974 w 3816350"/>
              <a:gd name="T35" fmla="*/ 3278823 h 3665538"/>
              <a:gd name="T36" fmla="*/ 2635250 w 3816350"/>
              <a:gd name="T37" fmla="*/ 3206432 h 3665538"/>
              <a:gd name="T38" fmla="*/ 3815080 w 3816350"/>
              <a:gd name="T39" fmla="*/ 3040062 h 3665538"/>
              <a:gd name="T40" fmla="*/ 2866956 w 3816350"/>
              <a:gd name="T41" fmla="*/ 3006725 h 3665538"/>
              <a:gd name="T42" fmla="*/ 657993 w 3816350"/>
              <a:gd name="T43" fmla="*/ 3196983 h 3665538"/>
              <a:gd name="T44" fmla="*/ 872062 w 3816350"/>
              <a:gd name="T45" fmla="*/ 3214746 h 3665538"/>
              <a:gd name="T46" fmla="*/ 825374 w 3816350"/>
              <a:gd name="T47" fmla="*/ 2994614 h 3665538"/>
              <a:gd name="T48" fmla="*/ 1190307 w 3816350"/>
              <a:gd name="T49" fmla="*/ 3120223 h 3665538"/>
              <a:gd name="T50" fmla="*/ 273368 w 3816350"/>
              <a:gd name="T51" fmla="*/ 3120223 h 3665538"/>
              <a:gd name="T52" fmla="*/ 1472924 w 3816350"/>
              <a:gd name="T53" fmla="*/ 2958852 h 3665538"/>
              <a:gd name="T54" fmla="*/ 2445690 w 3816350"/>
              <a:gd name="T55" fmla="*/ 3096148 h 3665538"/>
              <a:gd name="T56" fmla="*/ 1403350 w 3816350"/>
              <a:gd name="T57" fmla="*/ 2909186 h 3665538"/>
              <a:gd name="T58" fmla="*/ 3767144 w 3816350"/>
              <a:gd name="T59" fmla="*/ 2880042 h 3665538"/>
              <a:gd name="T60" fmla="*/ 2660954 w 3816350"/>
              <a:gd name="T61" fmla="*/ 3062923 h 3665538"/>
              <a:gd name="T62" fmla="*/ 2077078 w 3816350"/>
              <a:gd name="T63" fmla="*/ 2755988 h 3665538"/>
              <a:gd name="T64" fmla="*/ 2064323 w 3816350"/>
              <a:gd name="T65" fmla="*/ 3023556 h 3665538"/>
              <a:gd name="T66" fmla="*/ 1553136 w 3816350"/>
              <a:gd name="T67" fmla="*/ 2926811 h 3665538"/>
              <a:gd name="T68" fmla="*/ 2489519 w 3816350"/>
              <a:gd name="T69" fmla="*/ 2707310 h 3665538"/>
              <a:gd name="T70" fmla="*/ 1846579 w 3816350"/>
              <a:gd name="T71" fmla="*/ 2621224 h 3665538"/>
              <a:gd name="T72" fmla="*/ 3411957 w 3816350"/>
              <a:gd name="T73" fmla="*/ 2738921 h 3665538"/>
              <a:gd name="T74" fmla="*/ 3080259 w 3816350"/>
              <a:gd name="T75" fmla="*/ 2936880 h 3665538"/>
              <a:gd name="T76" fmla="*/ 1829436 w 3816350"/>
              <a:gd name="T77" fmla="*/ 2582778 h 3665538"/>
              <a:gd name="T78" fmla="*/ 1856740 w 3816350"/>
              <a:gd name="T79" fmla="*/ 2801747 h 3665538"/>
              <a:gd name="T80" fmla="*/ 2088516 w 3816350"/>
              <a:gd name="T81" fmla="*/ 2619751 h 3665538"/>
              <a:gd name="T82" fmla="*/ 2403793 w 3816350"/>
              <a:gd name="T83" fmla="*/ 2645568 h 3665538"/>
              <a:gd name="T84" fmla="*/ 1545273 w 3816350"/>
              <a:gd name="T85" fmla="*/ 2758080 h 3665538"/>
              <a:gd name="T86" fmla="*/ 2737140 w 3816350"/>
              <a:gd name="T87" fmla="*/ 2576196 h 3665538"/>
              <a:gd name="T88" fmla="*/ 3655103 w 3816350"/>
              <a:gd name="T89" fmla="*/ 2636838 h 3665538"/>
              <a:gd name="T90" fmla="*/ 2771738 w 3816350"/>
              <a:gd name="T91" fmla="*/ 2448243 h 3665538"/>
              <a:gd name="T92" fmla="*/ 2989478 w 3816350"/>
              <a:gd name="T93" fmla="*/ 2307907 h 3665538"/>
              <a:gd name="T94" fmla="*/ 2867591 w 3816350"/>
              <a:gd name="T95" fmla="*/ 2234247 h 3665538"/>
              <a:gd name="T96" fmla="*/ 3696043 w 3816350"/>
              <a:gd name="T97" fmla="*/ 2367598 h 3665538"/>
              <a:gd name="T98" fmla="*/ 3314856 w 3816350"/>
              <a:gd name="T99" fmla="*/ 1892183 h 3665538"/>
              <a:gd name="T100" fmla="*/ 2974884 w 3816350"/>
              <a:gd name="T101" fmla="*/ 2068371 h 3665538"/>
              <a:gd name="T102" fmla="*/ 3799844 w 3816350"/>
              <a:gd name="T103" fmla="*/ 2062969 h 3665538"/>
              <a:gd name="T104" fmla="*/ 2637789 w 3816350"/>
              <a:gd name="T105" fmla="*/ 2027696 h 3665538"/>
              <a:gd name="T106" fmla="*/ 3189458 w 3816350"/>
              <a:gd name="T107" fmla="*/ 1697313 h 3665538"/>
              <a:gd name="T108" fmla="*/ 3015840 w 3816350"/>
              <a:gd name="T109" fmla="*/ 1948969 h 3665538"/>
              <a:gd name="T110" fmla="*/ 3354189 w 3816350"/>
              <a:gd name="T111" fmla="*/ 1860541 h 3665538"/>
              <a:gd name="T112" fmla="*/ 3468771 w 3816350"/>
              <a:gd name="T113" fmla="*/ 1695411 h 3665538"/>
              <a:gd name="T114" fmla="*/ 3173905 w 3816350"/>
              <a:gd name="T115" fmla="*/ 2035495 h 3665538"/>
              <a:gd name="T116" fmla="*/ 3074241 w 3816350"/>
              <a:gd name="T117" fmla="*/ 1681466 h 3665538"/>
              <a:gd name="T118" fmla="*/ 3386120 w 3816350"/>
              <a:gd name="T119" fmla="*/ 1131189 h 3665538"/>
              <a:gd name="T120" fmla="*/ 254975 w 3816350"/>
              <a:gd name="T121" fmla="*/ 2785759 h 3665538"/>
              <a:gd name="T122" fmla="*/ 1131353 w 3816350"/>
              <a:gd name="T123" fmla="*/ 1377803 h 3665538"/>
              <a:gd name="T124" fmla="*/ 2508155 w 3816350"/>
              <a:gd name="T125" fmla="*/ 314537 h 3665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16350" h="3665538">
                <a:moveTo>
                  <a:pt x="1892592" y="3532067"/>
                </a:moveTo>
                <a:lnTo>
                  <a:pt x="1892592" y="3635348"/>
                </a:lnTo>
                <a:lnTo>
                  <a:pt x="1913877" y="3636302"/>
                </a:lnTo>
                <a:lnTo>
                  <a:pt x="1935480" y="3636302"/>
                </a:lnTo>
                <a:lnTo>
                  <a:pt x="1965343" y="3635666"/>
                </a:lnTo>
                <a:lnTo>
                  <a:pt x="1965343" y="3532385"/>
                </a:lnTo>
                <a:lnTo>
                  <a:pt x="1935480" y="3532703"/>
                </a:lnTo>
                <a:lnTo>
                  <a:pt x="1913877" y="3532703"/>
                </a:lnTo>
                <a:lnTo>
                  <a:pt x="1892592" y="3532067"/>
                </a:lnTo>
                <a:close/>
                <a:moveTo>
                  <a:pt x="665284" y="3532067"/>
                </a:moveTo>
                <a:lnTo>
                  <a:pt x="665284" y="3635348"/>
                </a:lnTo>
                <a:lnTo>
                  <a:pt x="686575" y="3636302"/>
                </a:lnTo>
                <a:lnTo>
                  <a:pt x="708185" y="3636302"/>
                </a:lnTo>
                <a:lnTo>
                  <a:pt x="738374" y="3635666"/>
                </a:lnTo>
                <a:lnTo>
                  <a:pt x="738374" y="3532385"/>
                </a:lnTo>
                <a:lnTo>
                  <a:pt x="708185" y="3532703"/>
                </a:lnTo>
                <a:lnTo>
                  <a:pt x="686575" y="3532703"/>
                </a:lnTo>
                <a:lnTo>
                  <a:pt x="665284" y="3532067"/>
                </a:lnTo>
                <a:close/>
                <a:moveTo>
                  <a:pt x="1746773" y="3519356"/>
                </a:moveTo>
                <a:lnTo>
                  <a:pt x="1746773" y="3623272"/>
                </a:lnTo>
                <a:lnTo>
                  <a:pt x="1764563" y="3625497"/>
                </a:lnTo>
                <a:lnTo>
                  <a:pt x="1782671" y="3628039"/>
                </a:lnTo>
                <a:lnTo>
                  <a:pt x="1800780" y="3629628"/>
                </a:lnTo>
                <a:lnTo>
                  <a:pt x="1819841" y="3631535"/>
                </a:lnTo>
                <a:lnTo>
                  <a:pt x="1819841" y="3527618"/>
                </a:lnTo>
                <a:lnTo>
                  <a:pt x="1800780" y="3526029"/>
                </a:lnTo>
                <a:lnTo>
                  <a:pt x="1782671" y="3524123"/>
                </a:lnTo>
                <a:lnTo>
                  <a:pt x="1764563" y="3521580"/>
                </a:lnTo>
                <a:lnTo>
                  <a:pt x="1746773" y="3519356"/>
                </a:lnTo>
                <a:close/>
                <a:moveTo>
                  <a:pt x="519421" y="3519356"/>
                </a:moveTo>
                <a:lnTo>
                  <a:pt x="519421" y="3623272"/>
                </a:lnTo>
                <a:lnTo>
                  <a:pt x="537217" y="3625497"/>
                </a:lnTo>
                <a:lnTo>
                  <a:pt x="555330" y="3628039"/>
                </a:lnTo>
                <a:lnTo>
                  <a:pt x="573762" y="3629946"/>
                </a:lnTo>
                <a:lnTo>
                  <a:pt x="592511" y="3631535"/>
                </a:lnTo>
                <a:lnTo>
                  <a:pt x="592511" y="3527618"/>
                </a:lnTo>
                <a:lnTo>
                  <a:pt x="573762" y="3526029"/>
                </a:lnTo>
                <a:lnTo>
                  <a:pt x="555330" y="3524123"/>
                </a:lnTo>
                <a:lnTo>
                  <a:pt x="537217" y="3521580"/>
                </a:lnTo>
                <a:lnTo>
                  <a:pt x="519421" y="3519356"/>
                </a:lnTo>
                <a:close/>
                <a:moveTo>
                  <a:pt x="3151360" y="3517220"/>
                </a:moveTo>
                <a:lnTo>
                  <a:pt x="3151360" y="3632118"/>
                </a:lnTo>
                <a:lnTo>
                  <a:pt x="3174848" y="3632755"/>
                </a:lnTo>
                <a:lnTo>
                  <a:pt x="3198972" y="3633073"/>
                </a:lnTo>
                <a:lnTo>
                  <a:pt x="3231983" y="3632755"/>
                </a:lnTo>
                <a:lnTo>
                  <a:pt x="3231983" y="3517539"/>
                </a:lnTo>
                <a:lnTo>
                  <a:pt x="3198972" y="3517857"/>
                </a:lnTo>
                <a:lnTo>
                  <a:pt x="3174848" y="3517539"/>
                </a:lnTo>
                <a:lnTo>
                  <a:pt x="3151360" y="3517220"/>
                </a:lnTo>
                <a:close/>
                <a:moveTo>
                  <a:pt x="2989478" y="3502580"/>
                </a:moveTo>
                <a:lnTo>
                  <a:pt x="2989478" y="3618432"/>
                </a:lnTo>
                <a:lnTo>
                  <a:pt x="3009158" y="3620979"/>
                </a:lnTo>
                <a:lnTo>
                  <a:pt x="3029472" y="3623525"/>
                </a:lnTo>
                <a:lnTo>
                  <a:pt x="3049469" y="3625753"/>
                </a:lnTo>
                <a:lnTo>
                  <a:pt x="3070419" y="3627344"/>
                </a:lnTo>
                <a:lnTo>
                  <a:pt x="3070419" y="3512446"/>
                </a:lnTo>
                <a:lnTo>
                  <a:pt x="3049469" y="3510537"/>
                </a:lnTo>
                <a:lnTo>
                  <a:pt x="3029472" y="3507990"/>
                </a:lnTo>
                <a:lnTo>
                  <a:pt x="3009158" y="3505763"/>
                </a:lnTo>
                <a:lnTo>
                  <a:pt x="2989478" y="3502580"/>
                </a:lnTo>
                <a:close/>
                <a:moveTo>
                  <a:pt x="1600953" y="3486306"/>
                </a:moveTo>
                <a:lnTo>
                  <a:pt x="1600953" y="3591494"/>
                </a:lnTo>
                <a:lnTo>
                  <a:pt x="1618744" y="3596578"/>
                </a:lnTo>
                <a:lnTo>
                  <a:pt x="1636217" y="3601345"/>
                </a:lnTo>
                <a:lnTo>
                  <a:pt x="1654960" y="3606112"/>
                </a:lnTo>
                <a:lnTo>
                  <a:pt x="1673704" y="3610243"/>
                </a:lnTo>
                <a:lnTo>
                  <a:pt x="1673704" y="3506009"/>
                </a:lnTo>
                <a:lnTo>
                  <a:pt x="1654960" y="3501242"/>
                </a:lnTo>
                <a:lnTo>
                  <a:pt x="1636217" y="3496475"/>
                </a:lnTo>
                <a:lnTo>
                  <a:pt x="1618108" y="3491708"/>
                </a:lnTo>
                <a:lnTo>
                  <a:pt x="1600953" y="3486306"/>
                </a:lnTo>
                <a:close/>
                <a:moveTo>
                  <a:pt x="373875" y="3486306"/>
                </a:moveTo>
                <a:lnTo>
                  <a:pt x="373875" y="3591494"/>
                </a:lnTo>
                <a:lnTo>
                  <a:pt x="391353" y="3596578"/>
                </a:lnTo>
                <a:lnTo>
                  <a:pt x="409149" y="3601345"/>
                </a:lnTo>
                <a:lnTo>
                  <a:pt x="427581" y="3606112"/>
                </a:lnTo>
                <a:lnTo>
                  <a:pt x="446648" y="3610243"/>
                </a:lnTo>
                <a:lnTo>
                  <a:pt x="446648" y="3506009"/>
                </a:lnTo>
                <a:lnTo>
                  <a:pt x="427581" y="3501242"/>
                </a:lnTo>
                <a:lnTo>
                  <a:pt x="409149" y="3496475"/>
                </a:lnTo>
                <a:lnTo>
                  <a:pt x="390718" y="3491708"/>
                </a:lnTo>
                <a:lnTo>
                  <a:pt x="373875" y="3486306"/>
                </a:lnTo>
                <a:close/>
                <a:moveTo>
                  <a:pt x="2827597" y="3465978"/>
                </a:moveTo>
                <a:lnTo>
                  <a:pt x="2827597" y="3583104"/>
                </a:lnTo>
                <a:lnTo>
                  <a:pt x="2846959" y="3589151"/>
                </a:lnTo>
                <a:lnTo>
                  <a:pt x="2866956" y="3594243"/>
                </a:lnTo>
                <a:lnTo>
                  <a:pt x="2887588" y="3599336"/>
                </a:lnTo>
                <a:lnTo>
                  <a:pt x="2908220" y="3604110"/>
                </a:lnTo>
                <a:lnTo>
                  <a:pt x="2908220" y="3487939"/>
                </a:lnTo>
                <a:lnTo>
                  <a:pt x="2887588" y="3482847"/>
                </a:lnTo>
                <a:lnTo>
                  <a:pt x="2866956" y="3477436"/>
                </a:lnTo>
                <a:lnTo>
                  <a:pt x="2846959" y="3472025"/>
                </a:lnTo>
                <a:lnTo>
                  <a:pt x="2827597" y="3465978"/>
                </a:lnTo>
                <a:close/>
                <a:moveTo>
                  <a:pt x="2402802" y="3447218"/>
                </a:moveTo>
                <a:lnTo>
                  <a:pt x="2397719" y="3450714"/>
                </a:lnTo>
                <a:lnTo>
                  <a:pt x="2391365" y="3453891"/>
                </a:lnTo>
                <a:lnTo>
                  <a:pt x="2383740" y="3457387"/>
                </a:lnTo>
                <a:lnTo>
                  <a:pt x="2376433" y="3460565"/>
                </a:lnTo>
                <a:lnTo>
                  <a:pt x="2347841" y="3472005"/>
                </a:lnTo>
                <a:lnTo>
                  <a:pt x="2347841" y="3562893"/>
                </a:lnTo>
                <a:lnTo>
                  <a:pt x="2355784" y="3558761"/>
                </a:lnTo>
                <a:lnTo>
                  <a:pt x="2363408" y="3554630"/>
                </a:lnTo>
                <a:lnTo>
                  <a:pt x="2371033" y="3550181"/>
                </a:lnTo>
                <a:lnTo>
                  <a:pt x="2378340" y="3545414"/>
                </a:lnTo>
                <a:lnTo>
                  <a:pt x="2385329" y="3540648"/>
                </a:lnTo>
                <a:lnTo>
                  <a:pt x="2391683" y="3535881"/>
                </a:lnTo>
                <a:lnTo>
                  <a:pt x="2397719" y="3531114"/>
                </a:lnTo>
                <a:lnTo>
                  <a:pt x="2402802" y="3526983"/>
                </a:lnTo>
                <a:lnTo>
                  <a:pt x="2402802" y="3447218"/>
                </a:lnTo>
                <a:close/>
                <a:moveTo>
                  <a:pt x="1175646" y="3447218"/>
                </a:moveTo>
                <a:lnTo>
                  <a:pt x="1170561" y="3450714"/>
                </a:lnTo>
                <a:lnTo>
                  <a:pt x="1164205" y="3453891"/>
                </a:lnTo>
                <a:lnTo>
                  <a:pt x="1156578" y="3457387"/>
                </a:lnTo>
                <a:lnTo>
                  <a:pt x="1149269" y="3460565"/>
                </a:lnTo>
                <a:lnTo>
                  <a:pt x="1120669" y="3472005"/>
                </a:lnTo>
                <a:lnTo>
                  <a:pt x="1120669" y="3562893"/>
                </a:lnTo>
                <a:lnTo>
                  <a:pt x="1128613" y="3558761"/>
                </a:lnTo>
                <a:lnTo>
                  <a:pt x="1136240" y="3554630"/>
                </a:lnTo>
                <a:lnTo>
                  <a:pt x="1144185" y="3550181"/>
                </a:lnTo>
                <a:lnTo>
                  <a:pt x="1151176" y="3545414"/>
                </a:lnTo>
                <a:lnTo>
                  <a:pt x="1158167" y="3540648"/>
                </a:lnTo>
                <a:lnTo>
                  <a:pt x="1164523" y="3535881"/>
                </a:lnTo>
                <a:lnTo>
                  <a:pt x="1170561" y="3531114"/>
                </a:lnTo>
                <a:lnTo>
                  <a:pt x="1175646" y="3526347"/>
                </a:lnTo>
                <a:lnTo>
                  <a:pt x="1175646" y="3447218"/>
                </a:lnTo>
                <a:close/>
                <a:moveTo>
                  <a:pt x="3717945" y="3422692"/>
                </a:moveTo>
                <a:lnTo>
                  <a:pt x="3711914" y="3426193"/>
                </a:lnTo>
                <a:lnTo>
                  <a:pt x="3704931" y="3430013"/>
                </a:lnTo>
                <a:lnTo>
                  <a:pt x="3696678" y="3433832"/>
                </a:lnTo>
                <a:lnTo>
                  <a:pt x="3688425" y="3437651"/>
                </a:lnTo>
                <a:lnTo>
                  <a:pt x="3671285" y="3444335"/>
                </a:lnTo>
                <a:lnTo>
                  <a:pt x="3656684" y="3450064"/>
                </a:lnTo>
                <a:lnTo>
                  <a:pt x="3656684" y="3551276"/>
                </a:lnTo>
                <a:lnTo>
                  <a:pt x="3665254" y="3546820"/>
                </a:lnTo>
                <a:lnTo>
                  <a:pt x="3674142" y="3542046"/>
                </a:lnTo>
                <a:lnTo>
                  <a:pt x="3682394" y="3537272"/>
                </a:lnTo>
                <a:lnTo>
                  <a:pt x="3690647" y="3532179"/>
                </a:lnTo>
                <a:lnTo>
                  <a:pt x="3698582" y="3526769"/>
                </a:lnTo>
                <a:lnTo>
                  <a:pt x="3705566" y="3521358"/>
                </a:lnTo>
                <a:lnTo>
                  <a:pt x="3711914" y="3515947"/>
                </a:lnTo>
                <a:lnTo>
                  <a:pt x="3717945" y="3510855"/>
                </a:lnTo>
                <a:lnTo>
                  <a:pt x="3717945" y="3422692"/>
                </a:lnTo>
                <a:close/>
                <a:moveTo>
                  <a:pt x="1455133" y="3410672"/>
                </a:moveTo>
                <a:lnTo>
                  <a:pt x="1455133" y="3516813"/>
                </a:lnTo>
                <a:lnTo>
                  <a:pt x="1457675" y="3519674"/>
                </a:lnTo>
                <a:lnTo>
                  <a:pt x="1460216" y="3522534"/>
                </a:lnTo>
                <a:lnTo>
                  <a:pt x="1466888" y="3528572"/>
                </a:lnTo>
                <a:lnTo>
                  <a:pt x="1475466" y="3534610"/>
                </a:lnTo>
                <a:lnTo>
                  <a:pt x="1484679" y="3540965"/>
                </a:lnTo>
                <a:lnTo>
                  <a:pt x="1495162" y="3547639"/>
                </a:lnTo>
                <a:lnTo>
                  <a:pt x="1505964" y="3553677"/>
                </a:lnTo>
                <a:lnTo>
                  <a:pt x="1517083" y="3559715"/>
                </a:lnTo>
                <a:lnTo>
                  <a:pt x="1528202" y="3564799"/>
                </a:lnTo>
                <a:lnTo>
                  <a:pt x="1528202" y="3457387"/>
                </a:lnTo>
                <a:lnTo>
                  <a:pt x="1517083" y="3452302"/>
                </a:lnTo>
                <a:lnTo>
                  <a:pt x="1506917" y="3446582"/>
                </a:lnTo>
                <a:lnTo>
                  <a:pt x="1497068" y="3441180"/>
                </a:lnTo>
                <a:lnTo>
                  <a:pt x="1487538" y="3435142"/>
                </a:lnTo>
                <a:lnTo>
                  <a:pt x="1478960" y="3429422"/>
                </a:lnTo>
                <a:lnTo>
                  <a:pt x="1470700" y="3423384"/>
                </a:lnTo>
                <a:lnTo>
                  <a:pt x="1462758" y="3417028"/>
                </a:lnTo>
                <a:lnTo>
                  <a:pt x="1455133" y="3410672"/>
                </a:lnTo>
                <a:close/>
                <a:moveTo>
                  <a:pt x="227694" y="3410672"/>
                </a:moveTo>
                <a:lnTo>
                  <a:pt x="227694" y="3516813"/>
                </a:lnTo>
                <a:lnTo>
                  <a:pt x="230237" y="3519674"/>
                </a:lnTo>
                <a:lnTo>
                  <a:pt x="233097" y="3522534"/>
                </a:lnTo>
                <a:lnTo>
                  <a:pt x="239770" y="3528572"/>
                </a:lnTo>
                <a:lnTo>
                  <a:pt x="248033" y="3534610"/>
                </a:lnTo>
                <a:lnTo>
                  <a:pt x="257566" y="3540965"/>
                </a:lnTo>
                <a:lnTo>
                  <a:pt x="267735" y="3547639"/>
                </a:lnTo>
                <a:lnTo>
                  <a:pt x="278858" y="3553677"/>
                </a:lnTo>
                <a:lnTo>
                  <a:pt x="289662" y="3559715"/>
                </a:lnTo>
                <a:lnTo>
                  <a:pt x="300785" y="3564799"/>
                </a:lnTo>
                <a:lnTo>
                  <a:pt x="300785" y="3457387"/>
                </a:lnTo>
                <a:lnTo>
                  <a:pt x="289662" y="3452302"/>
                </a:lnTo>
                <a:lnTo>
                  <a:pt x="279493" y="3446582"/>
                </a:lnTo>
                <a:lnTo>
                  <a:pt x="269642" y="3441180"/>
                </a:lnTo>
                <a:lnTo>
                  <a:pt x="260108" y="3435142"/>
                </a:lnTo>
                <a:lnTo>
                  <a:pt x="251528" y="3429422"/>
                </a:lnTo>
                <a:lnTo>
                  <a:pt x="243266" y="3423384"/>
                </a:lnTo>
                <a:lnTo>
                  <a:pt x="235321" y="3417028"/>
                </a:lnTo>
                <a:lnTo>
                  <a:pt x="227694" y="3410672"/>
                </a:lnTo>
                <a:close/>
                <a:moveTo>
                  <a:pt x="2665715" y="3381953"/>
                </a:moveTo>
                <a:lnTo>
                  <a:pt x="2665715" y="3500670"/>
                </a:lnTo>
                <a:lnTo>
                  <a:pt x="2668254" y="3503216"/>
                </a:lnTo>
                <a:lnTo>
                  <a:pt x="2671429" y="3506399"/>
                </a:lnTo>
                <a:lnTo>
                  <a:pt x="2678729" y="3512765"/>
                </a:lnTo>
                <a:lnTo>
                  <a:pt x="2687934" y="3519767"/>
                </a:lnTo>
                <a:lnTo>
                  <a:pt x="2698726" y="3527087"/>
                </a:lnTo>
                <a:lnTo>
                  <a:pt x="2710153" y="3534089"/>
                </a:lnTo>
                <a:lnTo>
                  <a:pt x="2722215" y="3541409"/>
                </a:lnTo>
                <a:lnTo>
                  <a:pt x="2734594" y="3547457"/>
                </a:lnTo>
                <a:lnTo>
                  <a:pt x="2746656" y="3553504"/>
                </a:lnTo>
                <a:lnTo>
                  <a:pt x="2746656" y="3434150"/>
                </a:lnTo>
                <a:lnTo>
                  <a:pt x="2734594" y="3428103"/>
                </a:lnTo>
                <a:lnTo>
                  <a:pt x="2723167" y="3422374"/>
                </a:lnTo>
                <a:lnTo>
                  <a:pt x="2712058" y="3416009"/>
                </a:lnTo>
                <a:lnTo>
                  <a:pt x="2701583" y="3409325"/>
                </a:lnTo>
                <a:lnTo>
                  <a:pt x="2691743" y="3402959"/>
                </a:lnTo>
                <a:lnTo>
                  <a:pt x="2682538" y="3396276"/>
                </a:lnTo>
                <a:lnTo>
                  <a:pt x="2673650" y="3388955"/>
                </a:lnTo>
                <a:lnTo>
                  <a:pt x="2665715" y="3381953"/>
                </a:lnTo>
                <a:close/>
                <a:moveTo>
                  <a:pt x="1916773" y="3320218"/>
                </a:moveTo>
                <a:lnTo>
                  <a:pt x="1916773" y="3423312"/>
                </a:lnTo>
                <a:lnTo>
                  <a:pt x="1938033" y="3423629"/>
                </a:lnTo>
                <a:lnTo>
                  <a:pt x="1959928" y="3424263"/>
                </a:lnTo>
                <a:lnTo>
                  <a:pt x="1989755" y="3423629"/>
                </a:lnTo>
                <a:lnTo>
                  <a:pt x="1989755" y="3320535"/>
                </a:lnTo>
                <a:lnTo>
                  <a:pt x="1959293" y="3320852"/>
                </a:lnTo>
                <a:lnTo>
                  <a:pt x="1938033" y="3320852"/>
                </a:lnTo>
                <a:lnTo>
                  <a:pt x="1916773" y="3320218"/>
                </a:lnTo>
                <a:close/>
                <a:moveTo>
                  <a:pt x="1404938" y="3314700"/>
                </a:moveTo>
                <a:lnTo>
                  <a:pt x="1408115" y="3320420"/>
                </a:lnTo>
                <a:lnTo>
                  <a:pt x="1411928" y="3325505"/>
                </a:lnTo>
                <a:lnTo>
                  <a:pt x="1415740" y="3330590"/>
                </a:lnTo>
                <a:lnTo>
                  <a:pt x="1419552" y="3335992"/>
                </a:lnTo>
                <a:lnTo>
                  <a:pt x="1424000" y="3340759"/>
                </a:lnTo>
                <a:lnTo>
                  <a:pt x="1428447" y="3346161"/>
                </a:lnTo>
                <a:lnTo>
                  <a:pt x="1438296" y="3356013"/>
                </a:lnTo>
                <a:lnTo>
                  <a:pt x="1448780" y="3365229"/>
                </a:lnTo>
                <a:lnTo>
                  <a:pt x="1460852" y="3374444"/>
                </a:lnTo>
                <a:lnTo>
                  <a:pt x="1472924" y="3383025"/>
                </a:lnTo>
                <a:lnTo>
                  <a:pt x="1486267" y="3391287"/>
                </a:lnTo>
                <a:lnTo>
                  <a:pt x="1500563" y="3399550"/>
                </a:lnTo>
                <a:lnTo>
                  <a:pt x="1515494" y="3407494"/>
                </a:lnTo>
                <a:lnTo>
                  <a:pt x="1531061" y="3415121"/>
                </a:lnTo>
                <a:lnTo>
                  <a:pt x="1547263" y="3422113"/>
                </a:lnTo>
                <a:lnTo>
                  <a:pt x="1564101" y="3428786"/>
                </a:lnTo>
                <a:lnTo>
                  <a:pt x="1581574" y="3435142"/>
                </a:lnTo>
                <a:lnTo>
                  <a:pt x="1599682" y="3441498"/>
                </a:lnTo>
                <a:lnTo>
                  <a:pt x="1618108" y="3447218"/>
                </a:lnTo>
                <a:lnTo>
                  <a:pt x="1637170" y="3452620"/>
                </a:lnTo>
                <a:lnTo>
                  <a:pt x="1656866" y="3457705"/>
                </a:lnTo>
                <a:lnTo>
                  <a:pt x="1676881" y="3462472"/>
                </a:lnTo>
                <a:lnTo>
                  <a:pt x="1697213" y="3466921"/>
                </a:lnTo>
                <a:lnTo>
                  <a:pt x="1718180" y="3471052"/>
                </a:lnTo>
                <a:lnTo>
                  <a:pt x="1738830" y="3474865"/>
                </a:lnTo>
                <a:lnTo>
                  <a:pt x="1760116" y="3478361"/>
                </a:lnTo>
                <a:lnTo>
                  <a:pt x="1782036" y="3480903"/>
                </a:lnTo>
                <a:lnTo>
                  <a:pt x="1803639" y="3483763"/>
                </a:lnTo>
                <a:lnTo>
                  <a:pt x="1825877" y="3486306"/>
                </a:lnTo>
                <a:lnTo>
                  <a:pt x="1847798" y="3488213"/>
                </a:lnTo>
                <a:lnTo>
                  <a:pt x="1870036" y="3489801"/>
                </a:lnTo>
                <a:lnTo>
                  <a:pt x="1891957" y="3490755"/>
                </a:lnTo>
                <a:lnTo>
                  <a:pt x="1914513" y="3492026"/>
                </a:lnTo>
                <a:lnTo>
                  <a:pt x="1936751" y="3492344"/>
                </a:lnTo>
                <a:lnTo>
                  <a:pt x="1959307" y="3492979"/>
                </a:lnTo>
                <a:lnTo>
                  <a:pt x="1978051" y="3492344"/>
                </a:lnTo>
                <a:lnTo>
                  <a:pt x="1996794" y="3492026"/>
                </a:lnTo>
                <a:lnTo>
                  <a:pt x="2015538" y="3491708"/>
                </a:lnTo>
                <a:lnTo>
                  <a:pt x="2034599" y="3490437"/>
                </a:lnTo>
                <a:lnTo>
                  <a:pt x="2053025" y="3489801"/>
                </a:lnTo>
                <a:lnTo>
                  <a:pt x="2071769" y="3488213"/>
                </a:lnTo>
                <a:lnTo>
                  <a:pt x="2090513" y="3486624"/>
                </a:lnTo>
                <a:lnTo>
                  <a:pt x="2108621" y="3484717"/>
                </a:lnTo>
                <a:lnTo>
                  <a:pt x="2127365" y="3482492"/>
                </a:lnTo>
                <a:lnTo>
                  <a:pt x="2145473" y="3480268"/>
                </a:lnTo>
                <a:lnTo>
                  <a:pt x="2163581" y="3477408"/>
                </a:lnTo>
                <a:lnTo>
                  <a:pt x="2181372" y="3474865"/>
                </a:lnTo>
                <a:lnTo>
                  <a:pt x="2199163" y="3471688"/>
                </a:lnTo>
                <a:lnTo>
                  <a:pt x="2216318" y="3468510"/>
                </a:lnTo>
                <a:lnTo>
                  <a:pt x="2233473" y="3464696"/>
                </a:lnTo>
                <a:lnTo>
                  <a:pt x="2250311" y="3460883"/>
                </a:lnTo>
                <a:lnTo>
                  <a:pt x="2266830" y="3457069"/>
                </a:lnTo>
                <a:lnTo>
                  <a:pt x="2283668" y="3452620"/>
                </a:lnTo>
                <a:lnTo>
                  <a:pt x="2299235" y="3448171"/>
                </a:lnTo>
                <a:lnTo>
                  <a:pt x="2315119" y="3443404"/>
                </a:lnTo>
                <a:lnTo>
                  <a:pt x="2330051" y="3438320"/>
                </a:lnTo>
                <a:lnTo>
                  <a:pt x="2344982" y="3432917"/>
                </a:lnTo>
                <a:lnTo>
                  <a:pt x="2359278" y="3427833"/>
                </a:lnTo>
                <a:lnTo>
                  <a:pt x="2373574" y="3421795"/>
                </a:lnTo>
                <a:lnTo>
                  <a:pt x="2386917" y="3415757"/>
                </a:lnTo>
                <a:lnTo>
                  <a:pt x="2399942" y="3409719"/>
                </a:lnTo>
                <a:lnTo>
                  <a:pt x="2412650" y="3403363"/>
                </a:lnTo>
                <a:lnTo>
                  <a:pt x="2424722" y="3396690"/>
                </a:lnTo>
                <a:lnTo>
                  <a:pt x="2436159" y="3389380"/>
                </a:lnTo>
                <a:lnTo>
                  <a:pt x="2446961" y="3382389"/>
                </a:lnTo>
                <a:lnTo>
                  <a:pt x="2457444" y="3375080"/>
                </a:lnTo>
                <a:lnTo>
                  <a:pt x="2466975" y="3367453"/>
                </a:lnTo>
                <a:lnTo>
                  <a:pt x="2466975" y="3464378"/>
                </a:lnTo>
                <a:lnTo>
                  <a:pt x="2466657" y="3464696"/>
                </a:lnTo>
                <a:lnTo>
                  <a:pt x="2466340" y="3472641"/>
                </a:lnTo>
                <a:lnTo>
                  <a:pt x="2466022" y="3477408"/>
                </a:lnTo>
                <a:lnTo>
                  <a:pt x="2464751" y="3482492"/>
                </a:lnTo>
                <a:lnTo>
                  <a:pt x="2463480" y="3487895"/>
                </a:lnTo>
                <a:lnTo>
                  <a:pt x="2461892" y="3492344"/>
                </a:lnTo>
                <a:lnTo>
                  <a:pt x="2459986" y="3497111"/>
                </a:lnTo>
                <a:lnTo>
                  <a:pt x="2457444" y="3501877"/>
                </a:lnTo>
                <a:lnTo>
                  <a:pt x="2455220" y="3506962"/>
                </a:lnTo>
                <a:lnTo>
                  <a:pt x="2452361" y="3511729"/>
                </a:lnTo>
                <a:lnTo>
                  <a:pt x="2449184" y="3516178"/>
                </a:lnTo>
                <a:lnTo>
                  <a:pt x="2445690" y="3520945"/>
                </a:lnTo>
                <a:lnTo>
                  <a:pt x="2441878" y="3525712"/>
                </a:lnTo>
                <a:lnTo>
                  <a:pt x="2437748" y="3529843"/>
                </a:lnTo>
                <a:lnTo>
                  <a:pt x="2429170" y="3539059"/>
                </a:lnTo>
                <a:lnTo>
                  <a:pt x="2419322" y="3547639"/>
                </a:lnTo>
                <a:lnTo>
                  <a:pt x="2408202" y="3556537"/>
                </a:lnTo>
                <a:lnTo>
                  <a:pt x="2396130" y="3564799"/>
                </a:lnTo>
                <a:lnTo>
                  <a:pt x="2383423" y="3572744"/>
                </a:lnTo>
                <a:lnTo>
                  <a:pt x="2369127" y="3580689"/>
                </a:lnTo>
                <a:lnTo>
                  <a:pt x="2354195" y="3587998"/>
                </a:lnTo>
                <a:lnTo>
                  <a:pt x="2338311" y="3595625"/>
                </a:lnTo>
                <a:lnTo>
                  <a:pt x="2321791" y="3602298"/>
                </a:lnTo>
                <a:lnTo>
                  <a:pt x="2304636" y="3608972"/>
                </a:lnTo>
                <a:lnTo>
                  <a:pt x="2285892" y="3615328"/>
                </a:lnTo>
                <a:lnTo>
                  <a:pt x="2266830" y="3621683"/>
                </a:lnTo>
                <a:lnTo>
                  <a:pt x="2247134" y="3627086"/>
                </a:lnTo>
                <a:lnTo>
                  <a:pt x="2226802" y="3632806"/>
                </a:lnTo>
                <a:lnTo>
                  <a:pt x="2205516" y="3637255"/>
                </a:lnTo>
                <a:lnTo>
                  <a:pt x="2183278" y="3642022"/>
                </a:lnTo>
                <a:lnTo>
                  <a:pt x="2160722" y="3646471"/>
                </a:lnTo>
                <a:lnTo>
                  <a:pt x="2137848" y="3649967"/>
                </a:lnTo>
                <a:lnTo>
                  <a:pt x="2114340" y="3653462"/>
                </a:lnTo>
                <a:lnTo>
                  <a:pt x="2089877" y="3656640"/>
                </a:lnTo>
                <a:lnTo>
                  <a:pt x="2065415" y="3659182"/>
                </a:lnTo>
                <a:lnTo>
                  <a:pt x="2040000" y="3661407"/>
                </a:lnTo>
                <a:lnTo>
                  <a:pt x="2014267" y="3662996"/>
                </a:lnTo>
                <a:lnTo>
                  <a:pt x="1988217" y="3664267"/>
                </a:lnTo>
                <a:lnTo>
                  <a:pt x="1962166" y="3664903"/>
                </a:lnTo>
                <a:lnTo>
                  <a:pt x="1935480" y="3665538"/>
                </a:lnTo>
                <a:lnTo>
                  <a:pt x="1908159" y="3664903"/>
                </a:lnTo>
                <a:lnTo>
                  <a:pt x="1881155" y="3664267"/>
                </a:lnTo>
                <a:lnTo>
                  <a:pt x="1854469" y="3662996"/>
                </a:lnTo>
                <a:lnTo>
                  <a:pt x="1828419" y="3661089"/>
                </a:lnTo>
                <a:lnTo>
                  <a:pt x="1803004" y="3659182"/>
                </a:lnTo>
                <a:lnTo>
                  <a:pt x="1777588" y="3656322"/>
                </a:lnTo>
                <a:lnTo>
                  <a:pt x="1752809" y="3653145"/>
                </a:lnTo>
                <a:lnTo>
                  <a:pt x="1728664" y="3649649"/>
                </a:lnTo>
                <a:lnTo>
                  <a:pt x="1705155" y="3645835"/>
                </a:lnTo>
                <a:lnTo>
                  <a:pt x="1682282" y="3641069"/>
                </a:lnTo>
                <a:lnTo>
                  <a:pt x="1660043" y="3636302"/>
                </a:lnTo>
                <a:lnTo>
                  <a:pt x="1638440" y="3631217"/>
                </a:lnTo>
                <a:lnTo>
                  <a:pt x="1617791" y="3625497"/>
                </a:lnTo>
                <a:lnTo>
                  <a:pt x="1597776" y="3619777"/>
                </a:lnTo>
                <a:lnTo>
                  <a:pt x="1578397" y="3613421"/>
                </a:lnTo>
                <a:lnTo>
                  <a:pt x="1559653" y="3606747"/>
                </a:lnTo>
                <a:lnTo>
                  <a:pt x="1542498" y="3599438"/>
                </a:lnTo>
                <a:lnTo>
                  <a:pt x="1525343" y="3592447"/>
                </a:lnTo>
                <a:lnTo>
                  <a:pt x="1509776" y="3584820"/>
                </a:lnTo>
                <a:lnTo>
                  <a:pt x="1495162" y="3576875"/>
                </a:lnTo>
                <a:lnTo>
                  <a:pt x="1481184" y="3568613"/>
                </a:lnTo>
                <a:lnTo>
                  <a:pt x="1468159" y="3560350"/>
                </a:lnTo>
                <a:lnTo>
                  <a:pt x="1456404" y="3551770"/>
                </a:lnTo>
                <a:lnTo>
                  <a:pt x="1445603" y="3542554"/>
                </a:lnTo>
                <a:lnTo>
                  <a:pt x="1440837" y="3538423"/>
                </a:lnTo>
                <a:lnTo>
                  <a:pt x="1436390" y="3533656"/>
                </a:lnTo>
                <a:lnTo>
                  <a:pt x="1431942" y="3529207"/>
                </a:lnTo>
                <a:lnTo>
                  <a:pt x="1428130" y="3524440"/>
                </a:lnTo>
                <a:lnTo>
                  <a:pt x="1424318" y="3519674"/>
                </a:lnTo>
                <a:lnTo>
                  <a:pt x="1420823" y="3514907"/>
                </a:lnTo>
                <a:lnTo>
                  <a:pt x="1417646" y="3510140"/>
                </a:lnTo>
                <a:lnTo>
                  <a:pt x="1415105" y="3505055"/>
                </a:lnTo>
                <a:lnTo>
                  <a:pt x="1412563" y="3500288"/>
                </a:lnTo>
                <a:lnTo>
                  <a:pt x="1410339" y="3495204"/>
                </a:lnTo>
                <a:lnTo>
                  <a:pt x="1408115" y="3490437"/>
                </a:lnTo>
                <a:lnTo>
                  <a:pt x="1407162" y="3485352"/>
                </a:lnTo>
                <a:lnTo>
                  <a:pt x="1405892" y="3480268"/>
                </a:lnTo>
                <a:lnTo>
                  <a:pt x="1404621" y="3475183"/>
                </a:lnTo>
                <a:lnTo>
                  <a:pt x="1404303" y="3470099"/>
                </a:lnTo>
                <a:lnTo>
                  <a:pt x="1404303" y="3464696"/>
                </a:lnTo>
                <a:lnTo>
                  <a:pt x="1403350" y="3464696"/>
                </a:lnTo>
                <a:lnTo>
                  <a:pt x="1403350" y="3333132"/>
                </a:lnTo>
                <a:lnTo>
                  <a:pt x="1403350" y="3329318"/>
                </a:lnTo>
                <a:lnTo>
                  <a:pt x="1403985" y="3322327"/>
                </a:lnTo>
                <a:lnTo>
                  <a:pt x="1404938" y="3314700"/>
                </a:lnTo>
                <a:close/>
                <a:moveTo>
                  <a:pt x="177802" y="3314700"/>
                </a:moveTo>
                <a:lnTo>
                  <a:pt x="180980" y="3320420"/>
                </a:lnTo>
                <a:lnTo>
                  <a:pt x="184476" y="3325505"/>
                </a:lnTo>
                <a:lnTo>
                  <a:pt x="188289" y="3330590"/>
                </a:lnTo>
                <a:lnTo>
                  <a:pt x="192420" y="3335992"/>
                </a:lnTo>
                <a:lnTo>
                  <a:pt x="196551" y="3340759"/>
                </a:lnTo>
                <a:lnTo>
                  <a:pt x="201000" y="3346161"/>
                </a:lnTo>
                <a:lnTo>
                  <a:pt x="210852" y="3356013"/>
                </a:lnTo>
                <a:lnTo>
                  <a:pt x="221656" y="3365229"/>
                </a:lnTo>
                <a:lnTo>
                  <a:pt x="233414" y="3374444"/>
                </a:lnTo>
                <a:lnTo>
                  <a:pt x="245490" y="3383025"/>
                </a:lnTo>
                <a:lnTo>
                  <a:pt x="259155" y="3391287"/>
                </a:lnTo>
                <a:lnTo>
                  <a:pt x="273138" y="3399550"/>
                </a:lnTo>
                <a:lnTo>
                  <a:pt x="288073" y="3407494"/>
                </a:lnTo>
                <a:lnTo>
                  <a:pt x="303645" y="3415121"/>
                </a:lnTo>
                <a:lnTo>
                  <a:pt x="319852" y="3422113"/>
                </a:lnTo>
                <a:lnTo>
                  <a:pt x="336694" y="3428786"/>
                </a:lnTo>
                <a:lnTo>
                  <a:pt x="354173" y="3435142"/>
                </a:lnTo>
                <a:lnTo>
                  <a:pt x="372286" y="3441498"/>
                </a:lnTo>
                <a:lnTo>
                  <a:pt x="390718" y="3447218"/>
                </a:lnTo>
                <a:lnTo>
                  <a:pt x="409785" y="3452620"/>
                </a:lnTo>
                <a:lnTo>
                  <a:pt x="429488" y="3457705"/>
                </a:lnTo>
                <a:lnTo>
                  <a:pt x="449826" y="3462472"/>
                </a:lnTo>
                <a:lnTo>
                  <a:pt x="469846" y="3466921"/>
                </a:lnTo>
                <a:lnTo>
                  <a:pt x="490820" y="3471052"/>
                </a:lnTo>
                <a:lnTo>
                  <a:pt x="511794" y="3474865"/>
                </a:lnTo>
                <a:lnTo>
                  <a:pt x="533085" y="3478361"/>
                </a:lnTo>
                <a:lnTo>
                  <a:pt x="554695" y="3480903"/>
                </a:lnTo>
                <a:lnTo>
                  <a:pt x="576304" y="3483763"/>
                </a:lnTo>
                <a:lnTo>
                  <a:pt x="598549" y="3486306"/>
                </a:lnTo>
                <a:lnTo>
                  <a:pt x="620476" y="3488213"/>
                </a:lnTo>
                <a:lnTo>
                  <a:pt x="642721" y="3489801"/>
                </a:lnTo>
                <a:lnTo>
                  <a:pt x="664966" y="3490755"/>
                </a:lnTo>
                <a:lnTo>
                  <a:pt x="687211" y="3492026"/>
                </a:lnTo>
                <a:lnTo>
                  <a:pt x="709456" y="3492344"/>
                </a:lnTo>
                <a:lnTo>
                  <a:pt x="732018" y="3492344"/>
                </a:lnTo>
                <a:lnTo>
                  <a:pt x="750768" y="3492344"/>
                </a:lnTo>
                <a:lnTo>
                  <a:pt x="769517" y="3492026"/>
                </a:lnTo>
                <a:lnTo>
                  <a:pt x="788266" y="3491708"/>
                </a:lnTo>
                <a:lnTo>
                  <a:pt x="807333" y="3490437"/>
                </a:lnTo>
                <a:lnTo>
                  <a:pt x="825765" y="3489801"/>
                </a:lnTo>
                <a:lnTo>
                  <a:pt x="844832" y="3488213"/>
                </a:lnTo>
                <a:lnTo>
                  <a:pt x="863263" y="3486624"/>
                </a:lnTo>
                <a:lnTo>
                  <a:pt x="881695" y="3484717"/>
                </a:lnTo>
                <a:lnTo>
                  <a:pt x="900126" y="3482492"/>
                </a:lnTo>
                <a:lnTo>
                  <a:pt x="918240" y="3480268"/>
                </a:lnTo>
                <a:lnTo>
                  <a:pt x="936354" y="3477408"/>
                </a:lnTo>
                <a:lnTo>
                  <a:pt x="954150" y="3474865"/>
                </a:lnTo>
                <a:lnTo>
                  <a:pt x="971946" y="3471688"/>
                </a:lnTo>
                <a:lnTo>
                  <a:pt x="989424" y="3468510"/>
                </a:lnTo>
                <a:lnTo>
                  <a:pt x="1006266" y="3464696"/>
                </a:lnTo>
                <a:lnTo>
                  <a:pt x="1023109" y="3460883"/>
                </a:lnTo>
                <a:lnTo>
                  <a:pt x="1039952" y="3457069"/>
                </a:lnTo>
                <a:lnTo>
                  <a:pt x="1056476" y="3452620"/>
                </a:lnTo>
                <a:lnTo>
                  <a:pt x="1072366" y="3448171"/>
                </a:lnTo>
                <a:lnTo>
                  <a:pt x="1087937" y="3443087"/>
                </a:lnTo>
                <a:lnTo>
                  <a:pt x="1102873" y="3438320"/>
                </a:lnTo>
                <a:lnTo>
                  <a:pt x="1118126" y="3432917"/>
                </a:lnTo>
                <a:lnTo>
                  <a:pt x="1132109" y="3427833"/>
                </a:lnTo>
                <a:lnTo>
                  <a:pt x="1146409" y="3421795"/>
                </a:lnTo>
                <a:lnTo>
                  <a:pt x="1159756" y="3415757"/>
                </a:lnTo>
                <a:lnTo>
                  <a:pt x="1172785" y="3409719"/>
                </a:lnTo>
                <a:lnTo>
                  <a:pt x="1185497" y="3403363"/>
                </a:lnTo>
                <a:lnTo>
                  <a:pt x="1197890" y="3396690"/>
                </a:lnTo>
                <a:lnTo>
                  <a:pt x="1209331" y="3389380"/>
                </a:lnTo>
                <a:lnTo>
                  <a:pt x="1219818" y="3382389"/>
                </a:lnTo>
                <a:lnTo>
                  <a:pt x="1230622" y="3375080"/>
                </a:lnTo>
                <a:lnTo>
                  <a:pt x="1239838" y="3367453"/>
                </a:lnTo>
                <a:lnTo>
                  <a:pt x="1239838" y="3464378"/>
                </a:lnTo>
                <a:lnTo>
                  <a:pt x="1239838" y="3464696"/>
                </a:lnTo>
                <a:lnTo>
                  <a:pt x="1239520" y="3468827"/>
                </a:lnTo>
                <a:lnTo>
                  <a:pt x="1239202" y="3472641"/>
                </a:lnTo>
                <a:lnTo>
                  <a:pt x="1238885" y="3477408"/>
                </a:lnTo>
                <a:lnTo>
                  <a:pt x="1237614" y="3482492"/>
                </a:lnTo>
                <a:lnTo>
                  <a:pt x="1236342" y="3487895"/>
                </a:lnTo>
                <a:lnTo>
                  <a:pt x="1234754" y="3492344"/>
                </a:lnTo>
                <a:lnTo>
                  <a:pt x="1232847" y="3497111"/>
                </a:lnTo>
                <a:lnTo>
                  <a:pt x="1230622" y="3501877"/>
                </a:lnTo>
                <a:lnTo>
                  <a:pt x="1228080" y="3506962"/>
                </a:lnTo>
                <a:lnTo>
                  <a:pt x="1225538" y="3511729"/>
                </a:lnTo>
                <a:lnTo>
                  <a:pt x="1222360" y="3516178"/>
                </a:lnTo>
                <a:lnTo>
                  <a:pt x="1218546" y="3520945"/>
                </a:lnTo>
                <a:lnTo>
                  <a:pt x="1214733" y="3525712"/>
                </a:lnTo>
                <a:lnTo>
                  <a:pt x="1210920" y="3529843"/>
                </a:lnTo>
                <a:lnTo>
                  <a:pt x="1202022" y="3539059"/>
                </a:lnTo>
                <a:lnTo>
                  <a:pt x="1192170" y="3547639"/>
                </a:lnTo>
                <a:lnTo>
                  <a:pt x="1181048" y="3556537"/>
                </a:lnTo>
                <a:lnTo>
                  <a:pt x="1169290" y="3564799"/>
                </a:lnTo>
                <a:lnTo>
                  <a:pt x="1156261" y="3572744"/>
                </a:lnTo>
                <a:lnTo>
                  <a:pt x="1141960" y="3580689"/>
                </a:lnTo>
                <a:lnTo>
                  <a:pt x="1127024" y="3587998"/>
                </a:lnTo>
                <a:lnTo>
                  <a:pt x="1111453" y="3595625"/>
                </a:lnTo>
                <a:lnTo>
                  <a:pt x="1094610" y="3602298"/>
                </a:lnTo>
                <a:lnTo>
                  <a:pt x="1077450" y="3608972"/>
                </a:lnTo>
                <a:lnTo>
                  <a:pt x="1058701" y="3615328"/>
                </a:lnTo>
                <a:lnTo>
                  <a:pt x="1039952" y="3621683"/>
                </a:lnTo>
                <a:lnTo>
                  <a:pt x="1020249" y="3627086"/>
                </a:lnTo>
                <a:lnTo>
                  <a:pt x="999593" y="3632806"/>
                </a:lnTo>
                <a:lnTo>
                  <a:pt x="978301" y="3637255"/>
                </a:lnTo>
                <a:lnTo>
                  <a:pt x="956056" y="3642022"/>
                </a:lnTo>
                <a:lnTo>
                  <a:pt x="933494" y="3646471"/>
                </a:lnTo>
                <a:lnTo>
                  <a:pt x="910613" y="3649967"/>
                </a:lnTo>
                <a:lnTo>
                  <a:pt x="887097" y="3653462"/>
                </a:lnTo>
                <a:lnTo>
                  <a:pt x="862946" y="3656640"/>
                </a:lnTo>
                <a:lnTo>
                  <a:pt x="838158" y="3659182"/>
                </a:lnTo>
                <a:lnTo>
                  <a:pt x="812736" y="3661407"/>
                </a:lnTo>
                <a:lnTo>
                  <a:pt x="787313" y="3662996"/>
                </a:lnTo>
                <a:lnTo>
                  <a:pt x="761572" y="3664267"/>
                </a:lnTo>
                <a:lnTo>
                  <a:pt x="735196" y="3664903"/>
                </a:lnTo>
                <a:lnTo>
                  <a:pt x="708185" y="3665538"/>
                </a:lnTo>
                <a:lnTo>
                  <a:pt x="680855" y="3664903"/>
                </a:lnTo>
                <a:lnTo>
                  <a:pt x="654161" y="3664267"/>
                </a:lnTo>
                <a:lnTo>
                  <a:pt x="627467" y="3662996"/>
                </a:lnTo>
                <a:lnTo>
                  <a:pt x="601409" y="3661089"/>
                </a:lnTo>
                <a:lnTo>
                  <a:pt x="575668" y="3659182"/>
                </a:lnTo>
                <a:lnTo>
                  <a:pt x="550246" y="3656322"/>
                </a:lnTo>
                <a:lnTo>
                  <a:pt x="525458" y="3653145"/>
                </a:lnTo>
                <a:lnTo>
                  <a:pt x="501307" y="3649649"/>
                </a:lnTo>
                <a:lnTo>
                  <a:pt x="478109" y="3645835"/>
                </a:lnTo>
                <a:lnTo>
                  <a:pt x="455228" y="3641069"/>
                </a:lnTo>
                <a:lnTo>
                  <a:pt x="432665" y="3636302"/>
                </a:lnTo>
                <a:lnTo>
                  <a:pt x="411374" y="3631217"/>
                </a:lnTo>
                <a:lnTo>
                  <a:pt x="390400" y="3625497"/>
                </a:lnTo>
                <a:lnTo>
                  <a:pt x="370380" y="3619777"/>
                </a:lnTo>
                <a:lnTo>
                  <a:pt x="350995" y="3613421"/>
                </a:lnTo>
                <a:lnTo>
                  <a:pt x="332563" y="3606747"/>
                </a:lnTo>
                <a:lnTo>
                  <a:pt x="315085" y="3599438"/>
                </a:lnTo>
                <a:lnTo>
                  <a:pt x="297925" y="3592447"/>
                </a:lnTo>
                <a:lnTo>
                  <a:pt x="282353" y="3584820"/>
                </a:lnTo>
                <a:lnTo>
                  <a:pt x="267735" y="3576875"/>
                </a:lnTo>
                <a:lnTo>
                  <a:pt x="253753" y="3568613"/>
                </a:lnTo>
                <a:lnTo>
                  <a:pt x="240724" y="3560350"/>
                </a:lnTo>
                <a:lnTo>
                  <a:pt x="229283" y="3551770"/>
                </a:lnTo>
                <a:lnTo>
                  <a:pt x="218796" y="3542872"/>
                </a:lnTo>
                <a:lnTo>
                  <a:pt x="213712" y="3538423"/>
                </a:lnTo>
                <a:lnTo>
                  <a:pt x="208945" y="3533656"/>
                </a:lnTo>
                <a:lnTo>
                  <a:pt x="204814" y="3529207"/>
                </a:lnTo>
                <a:lnTo>
                  <a:pt x="200683" y="3524440"/>
                </a:lnTo>
                <a:lnTo>
                  <a:pt x="196869" y="3519674"/>
                </a:lnTo>
                <a:lnTo>
                  <a:pt x="193374" y="3514907"/>
                </a:lnTo>
                <a:lnTo>
                  <a:pt x="190196" y="3510140"/>
                </a:lnTo>
                <a:lnTo>
                  <a:pt x="187653" y="3505055"/>
                </a:lnTo>
                <a:lnTo>
                  <a:pt x="185111" y="3500288"/>
                </a:lnTo>
                <a:lnTo>
                  <a:pt x="182887" y="3495204"/>
                </a:lnTo>
                <a:lnTo>
                  <a:pt x="181298" y="3490437"/>
                </a:lnTo>
                <a:lnTo>
                  <a:pt x="179709" y="3485352"/>
                </a:lnTo>
                <a:lnTo>
                  <a:pt x="178438" y="3480268"/>
                </a:lnTo>
                <a:lnTo>
                  <a:pt x="177802" y="3475183"/>
                </a:lnTo>
                <a:lnTo>
                  <a:pt x="176849" y="3470099"/>
                </a:lnTo>
                <a:lnTo>
                  <a:pt x="176849" y="3464696"/>
                </a:lnTo>
                <a:lnTo>
                  <a:pt x="176531" y="3464696"/>
                </a:lnTo>
                <a:lnTo>
                  <a:pt x="176531" y="3333132"/>
                </a:lnTo>
                <a:lnTo>
                  <a:pt x="176213" y="3329318"/>
                </a:lnTo>
                <a:lnTo>
                  <a:pt x="176531" y="3322327"/>
                </a:lnTo>
                <a:lnTo>
                  <a:pt x="177802" y="3314700"/>
                </a:lnTo>
                <a:close/>
                <a:moveTo>
                  <a:pt x="1771445" y="3307529"/>
                </a:moveTo>
                <a:lnTo>
                  <a:pt x="1771445" y="3411258"/>
                </a:lnTo>
                <a:lnTo>
                  <a:pt x="1789215" y="3413478"/>
                </a:lnTo>
                <a:lnTo>
                  <a:pt x="1807301" y="3415698"/>
                </a:lnTo>
                <a:lnTo>
                  <a:pt x="1825388" y="3417285"/>
                </a:lnTo>
                <a:lnTo>
                  <a:pt x="1843792" y="3419505"/>
                </a:lnTo>
                <a:lnTo>
                  <a:pt x="1843792" y="3315777"/>
                </a:lnTo>
                <a:lnTo>
                  <a:pt x="1825388" y="3314191"/>
                </a:lnTo>
                <a:lnTo>
                  <a:pt x="1807301" y="3312287"/>
                </a:lnTo>
                <a:lnTo>
                  <a:pt x="1789215" y="3309750"/>
                </a:lnTo>
                <a:lnTo>
                  <a:pt x="1771445" y="3307529"/>
                </a:lnTo>
                <a:close/>
                <a:moveTo>
                  <a:pt x="3178346" y="3281045"/>
                </a:moveTo>
                <a:lnTo>
                  <a:pt x="3178346" y="3395980"/>
                </a:lnTo>
                <a:lnTo>
                  <a:pt x="3201835" y="3396298"/>
                </a:lnTo>
                <a:lnTo>
                  <a:pt x="3225959" y="3396615"/>
                </a:lnTo>
                <a:lnTo>
                  <a:pt x="3258970" y="3396298"/>
                </a:lnTo>
                <a:lnTo>
                  <a:pt x="3258970" y="3281363"/>
                </a:lnTo>
                <a:lnTo>
                  <a:pt x="3225641" y="3281680"/>
                </a:lnTo>
                <a:lnTo>
                  <a:pt x="3201835" y="3281363"/>
                </a:lnTo>
                <a:lnTo>
                  <a:pt x="3178346" y="3281045"/>
                </a:lnTo>
                <a:close/>
                <a:moveTo>
                  <a:pt x="2609850" y="3275012"/>
                </a:moveTo>
                <a:lnTo>
                  <a:pt x="2613342" y="3281059"/>
                </a:lnTo>
                <a:lnTo>
                  <a:pt x="2617468" y="3287107"/>
                </a:lnTo>
                <a:lnTo>
                  <a:pt x="2621594" y="3292836"/>
                </a:lnTo>
                <a:lnTo>
                  <a:pt x="2626038" y="3298883"/>
                </a:lnTo>
                <a:lnTo>
                  <a:pt x="2631117" y="3304294"/>
                </a:lnTo>
                <a:lnTo>
                  <a:pt x="2635878" y="3310023"/>
                </a:lnTo>
                <a:lnTo>
                  <a:pt x="2641274" y="3315433"/>
                </a:lnTo>
                <a:lnTo>
                  <a:pt x="2646988" y="3320844"/>
                </a:lnTo>
                <a:lnTo>
                  <a:pt x="2658732" y="3331347"/>
                </a:lnTo>
                <a:lnTo>
                  <a:pt x="2671746" y="3341532"/>
                </a:lnTo>
                <a:lnTo>
                  <a:pt x="2685712" y="3351080"/>
                </a:lnTo>
                <a:lnTo>
                  <a:pt x="2700631" y="3360629"/>
                </a:lnTo>
                <a:lnTo>
                  <a:pt x="2715867" y="3369540"/>
                </a:lnTo>
                <a:lnTo>
                  <a:pt x="2732372" y="3378452"/>
                </a:lnTo>
                <a:lnTo>
                  <a:pt x="2749830" y="3386727"/>
                </a:lnTo>
                <a:lnTo>
                  <a:pt x="2767923" y="3394684"/>
                </a:lnTo>
                <a:lnTo>
                  <a:pt x="2786650" y="3402004"/>
                </a:lnTo>
                <a:lnTo>
                  <a:pt x="2805695" y="3409325"/>
                </a:lnTo>
                <a:lnTo>
                  <a:pt x="2826009" y="3416327"/>
                </a:lnTo>
                <a:lnTo>
                  <a:pt x="2846959" y="3422692"/>
                </a:lnTo>
                <a:lnTo>
                  <a:pt x="2867591" y="3428421"/>
                </a:lnTo>
                <a:lnTo>
                  <a:pt x="2889492" y="3434469"/>
                </a:lnTo>
                <a:lnTo>
                  <a:pt x="2912029" y="3439561"/>
                </a:lnTo>
                <a:lnTo>
                  <a:pt x="2934248" y="3444654"/>
                </a:lnTo>
                <a:lnTo>
                  <a:pt x="2957102" y="3449109"/>
                </a:lnTo>
                <a:lnTo>
                  <a:pt x="2980908" y="3453565"/>
                </a:lnTo>
                <a:lnTo>
                  <a:pt x="3004396" y="3457066"/>
                </a:lnTo>
                <a:lnTo>
                  <a:pt x="3028203" y="3460567"/>
                </a:lnTo>
                <a:lnTo>
                  <a:pt x="3052644" y="3463432"/>
                </a:lnTo>
                <a:lnTo>
                  <a:pt x="3077084" y="3465978"/>
                </a:lnTo>
                <a:lnTo>
                  <a:pt x="3101525" y="3468206"/>
                </a:lnTo>
                <a:lnTo>
                  <a:pt x="3125966" y="3470116"/>
                </a:lnTo>
                <a:lnTo>
                  <a:pt x="3150725" y="3471389"/>
                </a:lnTo>
                <a:lnTo>
                  <a:pt x="3175800" y="3472344"/>
                </a:lnTo>
                <a:lnTo>
                  <a:pt x="3200559" y="3472980"/>
                </a:lnTo>
                <a:lnTo>
                  <a:pt x="3225317" y="3473298"/>
                </a:lnTo>
                <a:lnTo>
                  <a:pt x="3246266" y="3473298"/>
                </a:lnTo>
                <a:lnTo>
                  <a:pt x="3267216" y="3472344"/>
                </a:lnTo>
                <a:lnTo>
                  <a:pt x="3288165" y="3472025"/>
                </a:lnTo>
                <a:lnTo>
                  <a:pt x="3308797" y="3470752"/>
                </a:lnTo>
                <a:lnTo>
                  <a:pt x="3329429" y="3469797"/>
                </a:lnTo>
                <a:lnTo>
                  <a:pt x="3350378" y="3468206"/>
                </a:lnTo>
                <a:lnTo>
                  <a:pt x="3371010" y="3466615"/>
                </a:lnTo>
                <a:lnTo>
                  <a:pt x="3391325" y="3464068"/>
                </a:lnTo>
                <a:lnTo>
                  <a:pt x="3411957" y="3462159"/>
                </a:lnTo>
                <a:lnTo>
                  <a:pt x="3431954" y="3459294"/>
                </a:lnTo>
                <a:lnTo>
                  <a:pt x="3451951" y="3456748"/>
                </a:lnTo>
                <a:lnTo>
                  <a:pt x="3471948" y="3453565"/>
                </a:lnTo>
                <a:lnTo>
                  <a:pt x="3491628" y="3450064"/>
                </a:lnTo>
                <a:lnTo>
                  <a:pt x="3510990" y="3446245"/>
                </a:lnTo>
                <a:lnTo>
                  <a:pt x="3530035" y="3442107"/>
                </a:lnTo>
                <a:lnTo>
                  <a:pt x="3548763" y="3437970"/>
                </a:lnTo>
                <a:lnTo>
                  <a:pt x="3567173" y="3433196"/>
                </a:lnTo>
                <a:lnTo>
                  <a:pt x="3585265" y="3428421"/>
                </a:lnTo>
                <a:lnTo>
                  <a:pt x="3603041" y="3423329"/>
                </a:lnTo>
                <a:lnTo>
                  <a:pt x="3620498" y="3418237"/>
                </a:lnTo>
                <a:lnTo>
                  <a:pt x="3637004" y="3412826"/>
                </a:lnTo>
                <a:lnTo>
                  <a:pt x="3653510" y="3406779"/>
                </a:lnTo>
                <a:lnTo>
                  <a:pt x="3669698" y="3400731"/>
                </a:lnTo>
                <a:lnTo>
                  <a:pt x="3685251" y="3394048"/>
                </a:lnTo>
                <a:lnTo>
                  <a:pt x="3700170" y="3387682"/>
                </a:lnTo>
                <a:lnTo>
                  <a:pt x="3714770" y="3380680"/>
                </a:lnTo>
                <a:lnTo>
                  <a:pt x="3728419" y="3373678"/>
                </a:lnTo>
                <a:lnTo>
                  <a:pt x="3741751" y="3366039"/>
                </a:lnTo>
                <a:lnTo>
                  <a:pt x="3754765" y="3358719"/>
                </a:lnTo>
                <a:lnTo>
                  <a:pt x="3767144" y="3350762"/>
                </a:lnTo>
                <a:lnTo>
                  <a:pt x="3778571" y="3342487"/>
                </a:lnTo>
                <a:lnTo>
                  <a:pt x="3789363" y="3333575"/>
                </a:lnTo>
                <a:lnTo>
                  <a:pt x="3789363" y="3441471"/>
                </a:lnTo>
                <a:lnTo>
                  <a:pt x="3788728" y="3442107"/>
                </a:lnTo>
                <a:lnTo>
                  <a:pt x="3788411" y="3451019"/>
                </a:lnTo>
                <a:lnTo>
                  <a:pt x="3787776" y="3456748"/>
                </a:lnTo>
                <a:lnTo>
                  <a:pt x="3786506" y="3462159"/>
                </a:lnTo>
                <a:lnTo>
                  <a:pt x="3785237" y="3467569"/>
                </a:lnTo>
                <a:lnTo>
                  <a:pt x="3783332" y="3472980"/>
                </a:lnTo>
                <a:lnTo>
                  <a:pt x="3781428" y="3478391"/>
                </a:lnTo>
                <a:lnTo>
                  <a:pt x="3778571" y="3483801"/>
                </a:lnTo>
                <a:lnTo>
                  <a:pt x="3775714" y="3489212"/>
                </a:lnTo>
                <a:lnTo>
                  <a:pt x="3772540" y="3494305"/>
                </a:lnTo>
                <a:lnTo>
                  <a:pt x="3769048" y="3499715"/>
                </a:lnTo>
                <a:lnTo>
                  <a:pt x="3765557" y="3504808"/>
                </a:lnTo>
                <a:lnTo>
                  <a:pt x="3761113" y="3509900"/>
                </a:lnTo>
                <a:lnTo>
                  <a:pt x="3756987" y="3514674"/>
                </a:lnTo>
                <a:lnTo>
                  <a:pt x="3752226" y="3519767"/>
                </a:lnTo>
                <a:lnTo>
                  <a:pt x="3747147" y="3525177"/>
                </a:lnTo>
                <a:lnTo>
                  <a:pt x="3741433" y="3529633"/>
                </a:lnTo>
                <a:lnTo>
                  <a:pt x="3736037" y="3534407"/>
                </a:lnTo>
                <a:lnTo>
                  <a:pt x="3723658" y="3543956"/>
                </a:lnTo>
                <a:lnTo>
                  <a:pt x="3710327" y="3553504"/>
                </a:lnTo>
                <a:lnTo>
                  <a:pt x="3696043" y="3562097"/>
                </a:lnTo>
                <a:lnTo>
                  <a:pt x="3680490" y="3571009"/>
                </a:lnTo>
                <a:lnTo>
                  <a:pt x="3663667" y="3579603"/>
                </a:lnTo>
                <a:lnTo>
                  <a:pt x="3646526" y="3587560"/>
                </a:lnTo>
                <a:lnTo>
                  <a:pt x="3627799" y="3595516"/>
                </a:lnTo>
                <a:lnTo>
                  <a:pt x="3608754" y="3602837"/>
                </a:lnTo>
                <a:lnTo>
                  <a:pt x="3588122" y="3609521"/>
                </a:lnTo>
                <a:lnTo>
                  <a:pt x="3566855" y="3616523"/>
                </a:lnTo>
                <a:lnTo>
                  <a:pt x="3544636" y="3622570"/>
                </a:lnTo>
                <a:lnTo>
                  <a:pt x="3522417" y="3628935"/>
                </a:lnTo>
                <a:lnTo>
                  <a:pt x="3498611" y="3634664"/>
                </a:lnTo>
                <a:lnTo>
                  <a:pt x="3474170" y="3639757"/>
                </a:lnTo>
                <a:lnTo>
                  <a:pt x="3449412" y="3644213"/>
                </a:lnTo>
                <a:lnTo>
                  <a:pt x="3423701" y="3648350"/>
                </a:lnTo>
                <a:lnTo>
                  <a:pt x="3397356" y="3652488"/>
                </a:lnTo>
                <a:lnTo>
                  <a:pt x="3370376" y="3655671"/>
                </a:lnTo>
                <a:lnTo>
                  <a:pt x="3343395" y="3658853"/>
                </a:lnTo>
                <a:lnTo>
                  <a:pt x="3315146" y="3661081"/>
                </a:lnTo>
                <a:lnTo>
                  <a:pt x="3286896" y="3662673"/>
                </a:lnTo>
                <a:lnTo>
                  <a:pt x="3258011" y="3664264"/>
                </a:lnTo>
                <a:lnTo>
                  <a:pt x="3228491" y="3664901"/>
                </a:lnTo>
                <a:lnTo>
                  <a:pt x="3198972" y="3665537"/>
                </a:lnTo>
                <a:lnTo>
                  <a:pt x="3168500" y="3664901"/>
                </a:lnTo>
                <a:lnTo>
                  <a:pt x="3138663" y="3664264"/>
                </a:lnTo>
                <a:lnTo>
                  <a:pt x="3109143" y="3662673"/>
                </a:lnTo>
                <a:lnTo>
                  <a:pt x="3080259" y="3660763"/>
                </a:lnTo>
                <a:lnTo>
                  <a:pt x="3051374" y="3658217"/>
                </a:lnTo>
                <a:lnTo>
                  <a:pt x="3023441" y="3655034"/>
                </a:lnTo>
                <a:lnTo>
                  <a:pt x="2996144" y="3651533"/>
                </a:lnTo>
                <a:lnTo>
                  <a:pt x="2969481" y="3647714"/>
                </a:lnTo>
                <a:lnTo>
                  <a:pt x="2943453" y="3643258"/>
                </a:lnTo>
                <a:lnTo>
                  <a:pt x="2917742" y="3638165"/>
                </a:lnTo>
                <a:lnTo>
                  <a:pt x="2892984" y="3633073"/>
                </a:lnTo>
                <a:lnTo>
                  <a:pt x="2869178" y="3627026"/>
                </a:lnTo>
                <a:lnTo>
                  <a:pt x="2846007" y="3620660"/>
                </a:lnTo>
                <a:lnTo>
                  <a:pt x="2823470" y="3614295"/>
                </a:lnTo>
                <a:lnTo>
                  <a:pt x="2802203" y="3607293"/>
                </a:lnTo>
                <a:lnTo>
                  <a:pt x="2781889" y="3599654"/>
                </a:lnTo>
                <a:lnTo>
                  <a:pt x="2762527" y="3592334"/>
                </a:lnTo>
                <a:lnTo>
                  <a:pt x="2743799" y="3584059"/>
                </a:lnTo>
                <a:lnTo>
                  <a:pt x="2726024" y="3575783"/>
                </a:lnTo>
                <a:lnTo>
                  <a:pt x="2709518" y="3566872"/>
                </a:lnTo>
                <a:lnTo>
                  <a:pt x="2694600" y="3557960"/>
                </a:lnTo>
                <a:lnTo>
                  <a:pt x="2679999" y="3548412"/>
                </a:lnTo>
                <a:lnTo>
                  <a:pt x="2666985" y="3538863"/>
                </a:lnTo>
                <a:lnTo>
                  <a:pt x="2660954" y="3533771"/>
                </a:lnTo>
                <a:lnTo>
                  <a:pt x="2655240" y="3528997"/>
                </a:lnTo>
                <a:lnTo>
                  <a:pt x="2650162" y="3523904"/>
                </a:lnTo>
                <a:lnTo>
                  <a:pt x="2645083" y="3518812"/>
                </a:lnTo>
                <a:lnTo>
                  <a:pt x="2639687" y="3513719"/>
                </a:lnTo>
                <a:lnTo>
                  <a:pt x="2635561" y="3508309"/>
                </a:lnTo>
                <a:lnTo>
                  <a:pt x="2631434" y="3503216"/>
                </a:lnTo>
                <a:lnTo>
                  <a:pt x="2627625" y="3497806"/>
                </a:lnTo>
                <a:lnTo>
                  <a:pt x="2624134" y="3492713"/>
                </a:lnTo>
                <a:lnTo>
                  <a:pt x="2620960" y="3486984"/>
                </a:lnTo>
                <a:lnTo>
                  <a:pt x="2618103" y="3481574"/>
                </a:lnTo>
                <a:lnTo>
                  <a:pt x="2615881" y="3476163"/>
                </a:lnTo>
                <a:lnTo>
                  <a:pt x="2613659" y="3470434"/>
                </a:lnTo>
                <a:lnTo>
                  <a:pt x="2612072" y="3465023"/>
                </a:lnTo>
                <a:lnTo>
                  <a:pt x="2610485" y="3459294"/>
                </a:lnTo>
                <a:lnTo>
                  <a:pt x="2609850" y="3453565"/>
                </a:lnTo>
                <a:lnTo>
                  <a:pt x="2609215" y="3447836"/>
                </a:lnTo>
                <a:lnTo>
                  <a:pt x="2609215" y="3442107"/>
                </a:lnTo>
                <a:lnTo>
                  <a:pt x="2608580" y="3442426"/>
                </a:lnTo>
                <a:lnTo>
                  <a:pt x="2608580" y="3295700"/>
                </a:lnTo>
                <a:lnTo>
                  <a:pt x="2608263" y="3291881"/>
                </a:lnTo>
                <a:lnTo>
                  <a:pt x="2608580" y="3283287"/>
                </a:lnTo>
                <a:lnTo>
                  <a:pt x="2609850" y="3275012"/>
                </a:lnTo>
                <a:close/>
                <a:moveTo>
                  <a:pt x="1625482" y="3274222"/>
                </a:moveTo>
                <a:lnTo>
                  <a:pt x="1625482" y="3379536"/>
                </a:lnTo>
                <a:lnTo>
                  <a:pt x="1642935" y="3384612"/>
                </a:lnTo>
                <a:lnTo>
                  <a:pt x="1661021" y="3389370"/>
                </a:lnTo>
                <a:lnTo>
                  <a:pt x="1679425" y="3394128"/>
                </a:lnTo>
                <a:lnTo>
                  <a:pt x="1698464" y="3398252"/>
                </a:lnTo>
                <a:lnTo>
                  <a:pt x="1698464" y="3294206"/>
                </a:lnTo>
                <a:lnTo>
                  <a:pt x="1679425" y="3289448"/>
                </a:lnTo>
                <a:lnTo>
                  <a:pt x="1661021" y="3284690"/>
                </a:lnTo>
                <a:lnTo>
                  <a:pt x="1642935" y="3279932"/>
                </a:lnTo>
                <a:lnTo>
                  <a:pt x="1625482" y="3274222"/>
                </a:lnTo>
                <a:close/>
                <a:moveTo>
                  <a:pt x="3016148" y="3266758"/>
                </a:moveTo>
                <a:lnTo>
                  <a:pt x="3016148" y="3382010"/>
                </a:lnTo>
                <a:lnTo>
                  <a:pt x="3035827" y="3384868"/>
                </a:lnTo>
                <a:lnTo>
                  <a:pt x="3056142" y="3387090"/>
                </a:lnTo>
                <a:lnTo>
                  <a:pt x="3076456" y="3389630"/>
                </a:lnTo>
                <a:lnTo>
                  <a:pt x="3097406" y="3391535"/>
                </a:lnTo>
                <a:lnTo>
                  <a:pt x="3097406" y="3276283"/>
                </a:lnTo>
                <a:lnTo>
                  <a:pt x="3076456" y="3274378"/>
                </a:lnTo>
                <a:lnTo>
                  <a:pt x="3056142" y="3271838"/>
                </a:lnTo>
                <a:lnTo>
                  <a:pt x="3035827" y="3269615"/>
                </a:lnTo>
                <a:lnTo>
                  <a:pt x="3016148" y="3266758"/>
                </a:lnTo>
                <a:close/>
                <a:moveTo>
                  <a:pt x="2854584" y="3230245"/>
                </a:moveTo>
                <a:lnTo>
                  <a:pt x="2854584" y="3347403"/>
                </a:lnTo>
                <a:lnTo>
                  <a:pt x="2873946" y="3352800"/>
                </a:lnTo>
                <a:lnTo>
                  <a:pt x="2893626" y="3357880"/>
                </a:lnTo>
                <a:lnTo>
                  <a:pt x="2914258" y="3362960"/>
                </a:lnTo>
                <a:lnTo>
                  <a:pt x="2935524" y="3367723"/>
                </a:lnTo>
                <a:lnTo>
                  <a:pt x="2935524" y="3251835"/>
                </a:lnTo>
                <a:lnTo>
                  <a:pt x="2914258" y="3246755"/>
                </a:lnTo>
                <a:lnTo>
                  <a:pt x="2893626" y="3241675"/>
                </a:lnTo>
                <a:lnTo>
                  <a:pt x="2873946" y="3235960"/>
                </a:lnTo>
                <a:lnTo>
                  <a:pt x="2854584" y="3230245"/>
                </a:lnTo>
                <a:close/>
                <a:moveTo>
                  <a:pt x="1480154" y="3217441"/>
                </a:moveTo>
                <a:lnTo>
                  <a:pt x="1480154" y="3305626"/>
                </a:lnTo>
                <a:lnTo>
                  <a:pt x="1482375" y="3307847"/>
                </a:lnTo>
                <a:lnTo>
                  <a:pt x="1484914" y="3310701"/>
                </a:lnTo>
                <a:lnTo>
                  <a:pt x="1491895" y="3316411"/>
                </a:lnTo>
                <a:lnTo>
                  <a:pt x="1500145" y="3322755"/>
                </a:lnTo>
                <a:lnTo>
                  <a:pt x="1509664" y="3329100"/>
                </a:lnTo>
                <a:lnTo>
                  <a:pt x="1519818" y="3335444"/>
                </a:lnTo>
                <a:lnTo>
                  <a:pt x="1530924" y="3341788"/>
                </a:lnTo>
                <a:lnTo>
                  <a:pt x="1542030" y="3347498"/>
                </a:lnTo>
                <a:lnTo>
                  <a:pt x="1553136" y="3352891"/>
                </a:lnTo>
                <a:lnTo>
                  <a:pt x="1553136" y="3255189"/>
                </a:lnTo>
                <a:lnTo>
                  <a:pt x="1539174" y="3249797"/>
                </a:lnTo>
                <a:lnTo>
                  <a:pt x="1527116" y="3244721"/>
                </a:lnTo>
                <a:lnTo>
                  <a:pt x="1516010" y="3239646"/>
                </a:lnTo>
                <a:lnTo>
                  <a:pt x="1506174" y="3234888"/>
                </a:lnTo>
                <a:lnTo>
                  <a:pt x="1497924" y="3230130"/>
                </a:lnTo>
                <a:lnTo>
                  <a:pt x="1490626" y="3226006"/>
                </a:lnTo>
                <a:lnTo>
                  <a:pt x="1484914" y="3221565"/>
                </a:lnTo>
                <a:lnTo>
                  <a:pt x="1480154" y="3217441"/>
                </a:lnTo>
                <a:close/>
                <a:moveTo>
                  <a:pt x="2426374" y="3213000"/>
                </a:moveTo>
                <a:lnTo>
                  <a:pt x="2420662" y="3217124"/>
                </a:lnTo>
                <a:lnTo>
                  <a:pt x="2413999" y="3221565"/>
                </a:lnTo>
                <a:lnTo>
                  <a:pt x="2406701" y="3226323"/>
                </a:lnTo>
                <a:lnTo>
                  <a:pt x="2399720" y="3230130"/>
                </a:lnTo>
                <a:lnTo>
                  <a:pt x="2392739" y="3234253"/>
                </a:lnTo>
                <a:lnTo>
                  <a:pt x="2385124" y="3237743"/>
                </a:lnTo>
                <a:lnTo>
                  <a:pt x="2378460" y="3240915"/>
                </a:lnTo>
                <a:lnTo>
                  <a:pt x="2371797" y="3243135"/>
                </a:lnTo>
                <a:lnTo>
                  <a:pt x="2371797" y="3350353"/>
                </a:lnTo>
                <a:lnTo>
                  <a:pt x="2379729" y="3346864"/>
                </a:lnTo>
                <a:lnTo>
                  <a:pt x="2387028" y="3342423"/>
                </a:lnTo>
                <a:lnTo>
                  <a:pt x="2394643" y="3338299"/>
                </a:lnTo>
                <a:lnTo>
                  <a:pt x="2401941" y="3333541"/>
                </a:lnTo>
                <a:lnTo>
                  <a:pt x="2409239" y="3328782"/>
                </a:lnTo>
                <a:lnTo>
                  <a:pt x="2415585" y="3324024"/>
                </a:lnTo>
                <a:lnTo>
                  <a:pt x="2421297" y="3319266"/>
                </a:lnTo>
                <a:lnTo>
                  <a:pt x="2426374" y="3314508"/>
                </a:lnTo>
                <a:lnTo>
                  <a:pt x="2426374" y="3213000"/>
                </a:lnTo>
                <a:close/>
                <a:moveTo>
                  <a:pt x="2692385" y="3167062"/>
                </a:moveTo>
                <a:lnTo>
                  <a:pt x="2692385" y="3264535"/>
                </a:lnTo>
                <a:lnTo>
                  <a:pt x="2695241" y="3267393"/>
                </a:lnTo>
                <a:lnTo>
                  <a:pt x="2698098" y="3270250"/>
                </a:lnTo>
                <a:lnTo>
                  <a:pt x="2705399" y="3276600"/>
                </a:lnTo>
                <a:lnTo>
                  <a:pt x="2714921" y="3283903"/>
                </a:lnTo>
                <a:lnTo>
                  <a:pt x="2725078" y="3290888"/>
                </a:lnTo>
                <a:lnTo>
                  <a:pt x="2737140" y="3297873"/>
                </a:lnTo>
                <a:lnTo>
                  <a:pt x="2748884" y="3305175"/>
                </a:lnTo>
                <a:lnTo>
                  <a:pt x="2761581" y="3311525"/>
                </a:lnTo>
                <a:lnTo>
                  <a:pt x="2773325" y="3317240"/>
                </a:lnTo>
                <a:lnTo>
                  <a:pt x="2773325" y="3208337"/>
                </a:lnTo>
                <a:lnTo>
                  <a:pt x="2758407" y="3202940"/>
                </a:lnTo>
                <a:lnTo>
                  <a:pt x="2744441" y="3196907"/>
                </a:lnTo>
                <a:lnTo>
                  <a:pt x="2732379" y="3191510"/>
                </a:lnTo>
                <a:lnTo>
                  <a:pt x="2721269" y="3186430"/>
                </a:lnTo>
                <a:lnTo>
                  <a:pt x="2712064" y="3180715"/>
                </a:lnTo>
                <a:lnTo>
                  <a:pt x="2704446" y="3176270"/>
                </a:lnTo>
                <a:lnTo>
                  <a:pt x="2697781" y="3171507"/>
                </a:lnTo>
                <a:lnTo>
                  <a:pt x="2692385" y="3167062"/>
                </a:lnTo>
                <a:close/>
                <a:moveTo>
                  <a:pt x="3744614" y="3161665"/>
                </a:moveTo>
                <a:lnTo>
                  <a:pt x="3737949" y="3166745"/>
                </a:lnTo>
                <a:lnTo>
                  <a:pt x="3730648" y="3171507"/>
                </a:lnTo>
                <a:lnTo>
                  <a:pt x="3722713" y="3176587"/>
                </a:lnTo>
                <a:lnTo>
                  <a:pt x="3715095" y="3180715"/>
                </a:lnTo>
                <a:lnTo>
                  <a:pt x="3706524" y="3185160"/>
                </a:lnTo>
                <a:lnTo>
                  <a:pt x="3698907" y="3189287"/>
                </a:lnTo>
                <a:lnTo>
                  <a:pt x="3691289" y="3192780"/>
                </a:lnTo>
                <a:lnTo>
                  <a:pt x="3683671" y="3195320"/>
                </a:lnTo>
                <a:lnTo>
                  <a:pt x="3683671" y="3315018"/>
                </a:lnTo>
                <a:lnTo>
                  <a:pt x="3692558" y="3310573"/>
                </a:lnTo>
                <a:lnTo>
                  <a:pt x="3701128" y="3305810"/>
                </a:lnTo>
                <a:lnTo>
                  <a:pt x="3709381" y="3301048"/>
                </a:lnTo>
                <a:lnTo>
                  <a:pt x="3717634" y="3295968"/>
                </a:lnTo>
                <a:lnTo>
                  <a:pt x="3725252" y="3290570"/>
                </a:lnTo>
                <a:lnTo>
                  <a:pt x="3732235" y="3285490"/>
                </a:lnTo>
                <a:lnTo>
                  <a:pt x="3738901" y="3279775"/>
                </a:lnTo>
                <a:lnTo>
                  <a:pt x="3744614" y="3275013"/>
                </a:lnTo>
                <a:lnTo>
                  <a:pt x="3744614" y="3161665"/>
                </a:lnTo>
                <a:close/>
                <a:moveTo>
                  <a:pt x="771525" y="3136900"/>
                </a:moveTo>
                <a:lnTo>
                  <a:pt x="805634" y="3143476"/>
                </a:lnTo>
                <a:lnTo>
                  <a:pt x="812009" y="3145042"/>
                </a:lnTo>
                <a:lnTo>
                  <a:pt x="818066" y="3146921"/>
                </a:lnTo>
                <a:lnTo>
                  <a:pt x="823167" y="3148486"/>
                </a:lnTo>
                <a:lnTo>
                  <a:pt x="827311" y="3150365"/>
                </a:lnTo>
                <a:lnTo>
                  <a:pt x="831455" y="3152557"/>
                </a:lnTo>
                <a:lnTo>
                  <a:pt x="835280" y="3155062"/>
                </a:lnTo>
                <a:lnTo>
                  <a:pt x="842612" y="3160072"/>
                </a:lnTo>
                <a:lnTo>
                  <a:pt x="845162" y="3162890"/>
                </a:lnTo>
                <a:lnTo>
                  <a:pt x="847075" y="3165082"/>
                </a:lnTo>
                <a:lnTo>
                  <a:pt x="848669" y="3167587"/>
                </a:lnTo>
                <a:lnTo>
                  <a:pt x="849944" y="3170092"/>
                </a:lnTo>
                <a:lnTo>
                  <a:pt x="850900" y="3172597"/>
                </a:lnTo>
                <a:lnTo>
                  <a:pt x="850900" y="3175416"/>
                </a:lnTo>
                <a:lnTo>
                  <a:pt x="850262" y="3177608"/>
                </a:lnTo>
                <a:lnTo>
                  <a:pt x="849625" y="3180426"/>
                </a:lnTo>
                <a:lnTo>
                  <a:pt x="848031" y="3182618"/>
                </a:lnTo>
                <a:lnTo>
                  <a:pt x="846437" y="3185123"/>
                </a:lnTo>
                <a:lnTo>
                  <a:pt x="844206" y="3187315"/>
                </a:lnTo>
                <a:lnTo>
                  <a:pt x="841656" y="3189820"/>
                </a:lnTo>
                <a:lnTo>
                  <a:pt x="838468" y="3191699"/>
                </a:lnTo>
                <a:lnTo>
                  <a:pt x="834961" y="3193577"/>
                </a:lnTo>
                <a:lnTo>
                  <a:pt x="831136" y="3195143"/>
                </a:lnTo>
                <a:lnTo>
                  <a:pt x="826992" y="3197022"/>
                </a:lnTo>
                <a:lnTo>
                  <a:pt x="820935" y="3198587"/>
                </a:lnTo>
                <a:lnTo>
                  <a:pt x="815197" y="3200153"/>
                </a:lnTo>
                <a:lnTo>
                  <a:pt x="808503" y="3201719"/>
                </a:lnTo>
                <a:lnTo>
                  <a:pt x="801171" y="3202971"/>
                </a:lnTo>
                <a:lnTo>
                  <a:pt x="787145" y="3204537"/>
                </a:lnTo>
                <a:lnTo>
                  <a:pt x="771525" y="3205163"/>
                </a:lnTo>
                <a:lnTo>
                  <a:pt x="771525" y="3136900"/>
                </a:lnTo>
                <a:close/>
                <a:moveTo>
                  <a:pt x="200025" y="3117850"/>
                </a:moveTo>
                <a:lnTo>
                  <a:pt x="200343" y="3123582"/>
                </a:lnTo>
                <a:lnTo>
                  <a:pt x="201296" y="3129631"/>
                </a:lnTo>
                <a:lnTo>
                  <a:pt x="202567" y="3135044"/>
                </a:lnTo>
                <a:lnTo>
                  <a:pt x="204155" y="3141094"/>
                </a:lnTo>
                <a:lnTo>
                  <a:pt x="206061" y="3146507"/>
                </a:lnTo>
                <a:lnTo>
                  <a:pt x="208285" y="3152238"/>
                </a:lnTo>
                <a:lnTo>
                  <a:pt x="211144" y="3157651"/>
                </a:lnTo>
                <a:lnTo>
                  <a:pt x="214321" y="3163064"/>
                </a:lnTo>
                <a:lnTo>
                  <a:pt x="217816" y="3168795"/>
                </a:lnTo>
                <a:lnTo>
                  <a:pt x="221310" y="3173890"/>
                </a:lnTo>
                <a:lnTo>
                  <a:pt x="225758" y="3179303"/>
                </a:lnTo>
                <a:lnTo>
                  <a:pt x="230206" y="3184715"/>
                </a:lnTo>
                <a:lnTo>
                  <a:pt x="235289" y="3189810"/>
                </a:lnTo>
                <a:lnTo>
                  <a:pt x="240372" y="3194904"/>
                </a:lnTo>
                <a:lnTo>
                  <a:pt x="245773" y="3199999"/>
                </a:lnTo>
                <a:lnTo>
                  <a:pt x="251809" y="3205093"/>
                </a:lnTo>
                <a:lnTo>
                  <a:pt x="251809" y="3304436"/>
                </a:lnTo>
                <a:lnTo>
                  <a:pt x="254032" y="3306983"/>
                </a:lnTo>
                <a:lnTo>
                  <a:pt x="256574" y="3309531"/>
                </a:lnTo>
                <a:lnTo>
                  <a:pt x="263563" y="3315580"/>
                </a:lnTo>
                <a:lnTo>
                  <a:pt x="271823" y="3321948"/>
                </a:lnTo>
                <a:lnTo>
                  <a:pt x="281354" y="3328317"/>
                </a:lnTo>
                <a:lnTo>
                  <a:pt x="291520" y="3335003"/>
                </a:lnTo>
                <a:lnTo>
                  <a:pt x="302639" y="3340734"/>
                </a:lnTo>
                <a:lnTo>
                  <a:pt x="313758" y="3346784"/>
                </a:lnTo>
                <a:lnTo>
                  <a:pt x="324877" y="3351879"/>
                </a:lnTo>
                <a:lnTo>
                  <a:pt x="324877" y="3249352"/>
                </a:lnTo>
                <a:lnTo>
                  <a:pt x="341715" y="3256994"/>
                </a:lnTo>
                <a:lnTo>
                  <a:pt x="359505" y="3263999"/>
                </a:lnTo>
                <a:lnTo>
                  <a:pt x="377931" y="3270685"/>
                </a:lnTo>
                <a:lnTo>
                  <a:pt x="397311" y="3277053"/>
                </a:lnTo>
                <a:lnTo>
                  <a:pt x="397311" y="3378943"/>
                </a:lnTo>
                <a:lnTo>
                  <a:pt x="414783" y="3384038"/>
                </a:lnTo>
                <a:lnTo>
                  <a:pt x="432892" y="3388814"/>
                </a:lnTo>
                <a:lnTo>
                  <a:pt x="451318" y="3393590"/>
                </a:lnTo>
                <a:lnTo>
                  <a:pt x="470379" y="3397729"/>
                </a:lnTo>
                <a:lnTo>
                  <a:pt x="470379" y="3296476"/>
                </a:lnTo>
                <a:lnTo>
                  <a:pt x="488170" y="3300615"/>
                </a:lnTo>
                <a:lnTo>
                  <a:pt x="506278" y="3303799"/>
                </a:lnTo>
                <a:lnTo>
                  <a:pt x="524386" y="3306983"/>
                </a:lnTo>
                <a:lnTo>
                  <a:pt x="543448" y="3309849"/>
                </a:lnTo>
                <a:lnTo>
                  <a:pt x="543448" y="3410465"/>
                </a:lnTo>
                <a:lnTo>
                  <a:pt x="561238" y="3412694"/>
                </a:lnTo>
                <a:lnTo>
                  <a:pt x="579347" y="3415241"/>
                </a:lnTo>
                <a:lnTo>
                  <a:pt x="597455" y="3417152"/>
                </a:lnTo>
                <a:lnTo>
                  <a:pt x="615881" y="3418744"/>
                </a:lnTo>
                <a:lnTo>
                  <a:pt x="615881" y="3318446"/>
                </a:lnTo>
                <a:lnTo>
                  <a:pt x="634307" y="3320038"/>
                </a:lnTo>
                <a:lnTo>
                  <a:pt x="652415" y="3320993"/>
                </a:lnTo>
                <a:lnTo>
                  <a:pt x="670524" y="3321948"/>
                </a:lnTo>
                <a:lnTo>
                  <a:pt x="688950" y="3322585"/>
                </a:lnTo>
                <a:lnTo>
                  <a:pt x="688950" y="3422883"/>
                </a:lnTo>
                <a:lnTo>
                  <a:pt x="710235" y="3423520"/>
                </a:lnTo>
                <a:lnTo>
                  <a:pt x="732155" y="3423520"/>
                </a:lnTo>
                <a:lnTo>
                  <a:pt x="762018" y="3423201"/>
                </a:lnTo>
                <a:lnTo>
                  <a:pt x="762018" y="3322904"/>
                </a:lnTo>
                <a:lnTo>
                  <a:pt x="790928" y="3321948"/>
                </a:lnTo>
                <a:lnTo>
                  <a:pt x="818884" y="3320675"/>
                </a:lnTo>
                <a:lnTo>
                  <a:pt x="846524" y="3318446"/>
                </a:lnTo>
                <a:lnTo>
                  <a:pt x="873845" y="3315899"/>
                </a:lnTo>
                <a:lnTo>
                  <a:pt x="900531" y="3312715"/>
                </a:lnTo>
                <a:lnTo>
                  <a:pt x="926581" y="3309212"/>
                </a:lnTo>
                <a:lnTo>
                  <a:pt x="951996" y="3304755"/>
                </a:lnTo>
                <a:lnTo>
                  <a:pt x="976776" y="3299978"/>
                </a:lnTo>
                <a:lnTo>
                  <a:pt x="1000921" y="3294884"/>
                </a:lnTo>
                <a:lnTo>
                  <a:pt x="1023794" y="3289471"/>
                </a:lnTo>
                <a:lnTo>
                  <a:pt x="1046350" y="3283421"/>
                </a:lnTo>
                <a:lnTo>
                  <a:pt x="1067953" y="3277053"/>
                </a:lnTo>
                <a:lnTo>
                  <a:pt x="1088285" y="3270048"/>
                </a:lnTo>
                <a:lnTo>
                  <a:pt x="1108300" y="3263043"/>
                </a:lnTo>
                <a:lnTo>
                  <a:pt x="1126726" y="3255083"/>
                </a:lnTo>
                <a:lnTo>
                  <a:pt x="1144516" y="3247123"/>
                </a:lnTo>
                <a:lnTo>
                  <a:pt x="1144516" y="3349968"/>
                </a:lnTo>
                <a:lnTo>
                  <a:pt x="1152459" y="3346147"/>
                </a:lnTo>
                <a:lnTo>
                  <a:pt x="1159766" y="3342008"/>
                </a:lnTo>
                <a:lnTo>
                  <a:pt x="1167390" y="3337232"/>
                </a:lnTo>
                <a:lnTo>
                  <a:pt x="1175015" y="3332456"/>
                </a:lnTo>
                <a:lnTo>
                  <a:pt x="1182004" y="3327680"/>
                </a:lnTo>
                <a:lnTo>
                  <a:pt x="1188358" y="3322904"/>
                </a:lnTo>
                <a:lnTo>
                  <a:pt x="1194076" y="3318446"/>
                </a:lnTo>
                <a:lnTo>
                  <a:pt x="1199477" y="3313988"/>
                </a:lnTo>
                <a:lnTo>
                  <a:pt x="1199477" y="3215601"/>
                </a:lnTo>
                <a:lnTo>
                  <a:pt x="1206784" y="3209870"/>
                </a:lnTo>
                <a:lnTo>
                  <a:pt x="1213455" y="3204457"/>
                </a:lnTo>
                <a:lnTo>
                  <a:pt x="1220126" y="3198725"/>
                </a:lnTo>
                <a:lnTo>
                  <a:pt x="1226163" y="3192994"/>
                </a:lnTo>
                <a:lnTo>
                  <a:pt x="1232199" y="3186944"/>
                </a:lnTo>
                <a:lnTo>
                  <a:pt x="1237282" y="3181531"/>
                </a:lnTo>
                <a:lnTo>
                  <a:pt x="1242047" y="3175163"/>
                </a:lnTo>
                <a:lnTo>
                  <a:pt x="1246177" y="3169114"/>
                </a:lnTo>
                <a:lnTo>
                  <a:pt x="1250307" y="3162745"/>
                </a:lnTo>
                <a:lnTo>
                  <a:pt x="1253802" y="3157014"/>
                </a:lnTo>
                <a:lnTo>
                  <a:pt x="1256661" y="3150646"/>
                </a:lnTo>
                <a:lnTo>
                  <a:pt x="1258885" y="3144278"/>
                </a:lnTo>
                <a:lnTo>
                  <a:pt x="1260791" y="3137910"/>
                </a:lnTo>
                <a:lnTo>
                  <a:pt x="1262379" y="3131223"/>
                </a:lnTo>
                <a:lnTo>
                  <a:pt x="1263332" y="3124855"/>
                </a:lnTo>
                <a:lnTo>
                  <a:pt x="1263650" y="3118169"/>
                </a:lnTo>
                <a:lnTo>
                  <a:pt x="1263650" y="3251581"/>
                </a:lnTo>
                <a:lnTo>
                  <a:pt x="1263332" y="3251899"/>
                </a:lnTo>
                <a:lnTo>
                  <a:pt x="1263332" y="3255720"/>
                </a:lnTo>
                <a:lnTo>
                  <a:pt x="1263015" y="3259859"/>
                </a:lnTo>
                <a:lnTo>
                  <a:pt x="1262379" y="3264635"/>
                </a:lnTo>
                <a:lnTo>
                  <a:pt x="1261426" y="3269730"/>
                </a:lnTo>
                <a:lnTo>
                  <a:pt x="1260155" y="3274506"/>
                </a:lnTo>
                <a:lnTo>
                  <a:pt x="1258567" y="3279600"/>
                </a:lnTo>
                <a:lnTo>
                  <a:pt x="1256661" y="3284377"/>
                </a:lnTo>
                <a:lnTo>
                  <a:pt x="1254119" y="3289153"/>
                </a:lnTo>
                <a:lnTo>
                  <a:pt x="1251896" y="3294247"/>
                </a:lnTo>
                <a:lnTo>
                  <a:pt x="1248719" y="3299023"/>
                </a:lnTo>
                <a:lnTo>
                  <a:pt x="1245542" y="3303162"/>
                </a:lnTo>
                <a:lnTo>
                  <a:pt x="1242365" y="3307939"/>
                </a:lnTo>
                <a:lnTo>
                  <a:pt x="1238552" y="3312715"/>
                </a:lnTo>
                <a:lnTo>
                  <a:pt x="1234423" y="3317172"/>
                </a:lnTo>
                <a:lnTo>
                  <a:pt x="1225845" y="3326088"/>
                </a:lnTo>
                <a:lnTo>
                  <a:pt x="1215997" y="3335003"/>
                </a:lnTo>
                <a:lnTo>
                  <a:pt x="1204877" y="3343600"/>
                </a:lnTo>
                <a:lnTo>
                  <a:pt x="1192488" y="3351879"/>
                </a:lnTo>
                <a:lnTo>
                  <a:pt x="1179462" y="3360157"/>
                </a:lnTo>
                <a:lnTo>
                  <a:pt x="1165802" y="3367799"/>
                </a:lnTo>
                <a:lnTo>
                  <a:pt x="1150870" y="3375122"/>
                </a:lnTo>
                <a:lnTo>
                  <a:pt x="1134986" y="3382764"/>
                </a:lnTo>
                <a:lnTo>
                  <a:pt x="1118466" y="3389769"/>
                </a:lnTo>
                <a:lnTo>
                  <a:pt x="1100993" y="3396137"/>
                </a:lnTo>
                <a:lnTo>
                  <a:pt x="1082567" y="3402824"/>
                </a:lnTo>
                <a:lnTo>
                  <a:pt x="1063506" y="3408873"/>
                </a:lnTo>
                <a:lnTo>
                  <a:pt x="1043491" y="3414286"/>
                </a:lnTo>
                <a:lnTo>
                  <a:pt x="1022841" y="3420017"/>
                </a:lnTo>
                <a:lnTo>
                  <a:pt x="1001874" y="3424794"/>
                </a:lnTo>
                <a:lnTo>
                  <a:pt x="979953" y="3429570"/>
                </a:lnTo>
                <a:lnTo>
                  <a:pt x="957397" y="3433709"/>
                </a:lnTo>
                <a:lnTo>
                  <a:pt x="934524" y="3437848"/>
                </a:lnTo>
                <a:lnTo>
                  <a:pt x="910697" y="3441032"/>
                </a:lnTo>
                <a:lnTo>
                  <a:pt x="886235" y="3444216"/>
                </a:lnTo>
                <a:lnTo>
                  <a:pt x="861773" y="3446764"/>
                </a:lnTo>
                <a:lnTo>
                  <a:pt x="836675" y="3448992"/>
                </a:lnTo>
                <a:lnTo>
                  <a:pt x="810942" y="3450584"/>
                </a:lnTo>
                <a:lnTo>
                  <a:pt x="784892" y="3451540"/>
                </a:lnTo>
                <a:lnTo>
                  <a:pt x="758841" y="3452495"/>
                </a:lnTo>
                <a:lnTo>
                  <a:pt x="732155" y="3452813"/>
                </a:lnTo>
                <a:lnTo>
                  <a:pt x="704834" y="3452495"/>
                </a:lnTo>
                <a:lnTo>
                  <a:pt x="677513" y="3451540"/>
                </a:lnTo>
                <a:lnTo>
                  <a:pt x="651145" y="3450584"/>
                </a:lnTo>
                <a:lnTo>
                  <a:pt x="625094" y="3448356"/>
                </a:lnTo>
                <a:lnTo>
                  <a:pt x="599361" y="3446445"/>
                </a:lnTo>
                <a:lnTo>
                  <a:pt x="574264" y="3443579"/>
                </a:lnTo>
                <a:lnTo>
                  <a:pt x="549484" y="3440395"/>
                </a:lnTo>
                <a:lnTo>
                  <a:pt x="525339" y="3436893"/>
                </a:lnTo>
                <a:lnTo>
                  <a:pt x="501513" y="3433072"/>
                </a:lnTo>
                <a:lnTo>
                  <a:pt x="478639" y="3428296"/>
                </a:lnTo>
                <a:lnTo>
                  <a:pt x="456718" y="3423520"/>
                </a:lnTo>
                <a:lnTo>
                  <a:pt x="434798" y="3418425"/>
                </a:lnTo>
                <a:lnTo>
                  <a:pt x="413830" y="3412694"/>
                </a:lnTo>
                <a:lnTo>
                  <a:pt x="394134" y="3406963"/>
                </a:lnTo>
                <a:lnTo>
                  <a:pt x="374755" y="3400595"/>
                </a:lnTo>
                <a:lnTo>
                  <a:pt x="356329" y="3393908"/>
                </a:lnTo>
                <a:lnTo>
                  <a:pt x="338538" y="3386585"/>
                </a:lnTo>
                <a:lnTo>
                  <a:pt x="322018" y="3379580"/>
                </a:lnTo>
                <a:lnTo>
                  <a:pt x="306134" y="3372257"/>
                </a:lnTo>
                <a:lnTo>
                  <a:pt x="291520" y="3364296"/>
                </a:lnTo>
                <a:lnTo>
                  <a:pt x="277542" y="3356018"/>
                </a:lnTo>
                <a:lnTo>
                  <a:pt x="264834" y="3347421"/>
                </a:lnTo>
                <a:lnTo>
                  <a:pt x="253079" y="3338824"/>
                </a:lnTo>
                <a:lnTo>
                  <a:pt x="242278" y="3330227"/>
                </a:lnTo>
                <a:lnTo>
                  <a:pt x="237513" y="3325451"/>
                </a:lnTo>
                <a:lnTo>
                  <a:pt x="232747" y="3320675"/>
                </a:lnTo>
                <a:lnTo>
                  <a:pt x="228617" y="3316217"/>
                </a:lnTo>
                <a:lnTo>
                  <a:pt x="224487" y="3311441"/>
                </a:lnTo>
                <a:lnTo>
                  <a:pt x="220993" y="3306983"/>
                </a:lnTo>
                <a:lnTo>
                  <a:pt x="217498" y="3302207"/>
                </a:lnTo>
                <a:lnTo>
                  <a:pt x="214321" y="3297431"/>
                </a:lnTo>
                <a:lnTo>
                  <a:pt x="211462" y="3292337"/>
                </a:lnTo>
                <a:lnTo>
                  <a:pt x="208921" y="3287561"/>
                </a:lnTo>
                <a:lnTo>
                  <a:pt x="206697" y="3282148"/>
                </a:lnTo>
                <a:lnTo>
                  <a:pt x="204791" y="3277690"/>
                </a:lnTo>
                <a:lnTo>
                  <a:pt x="203202" y="3272277"/>
                </a:lnTo>
                <a:lnTo>
                  <a:pt x="201931" y="3267183"/>
                </a:lnTo>
                <a:lnTo>
                  <a:pt x="201296" y="3262088"/>
                </a:lnTo>
                <a:lnTo>
                  <a:pt x="200978" y="3256994"/>
                </a:lnTo>
                <a:lnTo>
                  <a:pt x="200343" y="3251899"/>
                </a:lnTo>
                <a:lnTo>
                  <a:pt x="200025" y="3251899"/>
                </a:lnTo>
                <a:lnTo>
                  <a:pt x="200025" y="3117850"/>
                </a:lnTo>
                <a:close/>
                <a:moveTo>
                  <a:pt x="1263332" y="3111818"/>
                </a:moveTo>
                <a:lnTo>
                  <a:pt x="1263650" y="3117533"/>
                </a:lnTo>
                <a:lnTo>
                  <a:pt x="1263332" y="3119438"/>
                </a:lnTo>
                <a:lnTo>
                  <a:pt x="1263332" y="3116263"/>
                </a:lnTo>
                <a:lnTo>
                  <a:pt x="1263332" y="3111818"/>
                </a:lnTo>
                <a:close/>
                <a:moveTo>
                  <a:pt x="1263253" y="3110548"/>
                </a:moveTo>
                <a:lnTo>
                  <a:pt x="1263332" y="3111183"/>
                </a:lnTo>
                <a:lnTo>
                  <a:pt x="1263332" y="3111818"/>
                </a:lnTo>
                <a:lnTo>
                  <a:pt x="1263253" y="3110548"/>
                </a:lnTo>
                <a:close/>
                <a:moveTo>
                  <a:pt x="1892592" y="3107220"/>
                </a:moveTo>
                <a:lnTo>
                  <a:pt x="1892592" y="3210034"/>
                </a:lnTo>
                <a:lnTo>
                  <a:pt x="1913877" y="3210983"/>
                </a:lnTo>
                <a:lnTo>
                  <a:pt x="1935480" y="3210983"/>
                </a:lnTo>
                <a:lnTo>
                  <a:pt x="1965343" y="3210667"/>
                </a:lnTo>
                <a:lnTo>
                  <a:pt x="1965343" y="3107537"/>
                </a:lnTo>
                <a:lnTo>
                  <a:pt x="1935480" y="3107853"/>
                </a:lnTo>
                <a:lnTo>
                  <a:pt x="1913877" y="3107853"/>
                </a:lnTo>
                <a:lnTo>
                  <a:pt x="1892592" y="3107220"/>
                </a:lnTo>
                <a:close/>
                <a:moveTo>
                  <a:pt x="200819" y="3107046"/>
                </a:moveTo>
                <a:lnTo>
                  <a:pt x="200378" y="3110133"/>
                </a:lnTo>
                <a:lnTo>
                  <a:pt x="200025" y="3115072"/>
                </a:lnTo>
                <a:lnTo>
                  <a:pt x="200025" y="3110751"/>
                </a:lnTo>
                <a:lnTo>
                  <a:pt x="200819" y="3107046"/>
                </a:lnTo>
                <a:close/>
                <a:moveTo>
                  <a:pt x="2489519" y="3103562"/>
                </a:moveTo>
                <a:lnTo>
                  <a:pt x="2490471" y="3109906"/>
                </a:lnTo>
                <a:lnTo>
                  <a:pt x="2490788" y="3116568"/>
                </a:lnTo>
                <a:lnTo>
                  <a:pt x="2490788" y="3252652"/>
                </a:lnTo>
                <a:lnTo>
                  <a:pt x="2490471" y="3252969"/>
                </a:lnTo>
                <a:lnTo>
                  <a:pt x="2489836" y="3260899"/>
                </a:lnTo>
                <a:lnTo>
                  <a:pt x="2489519" y="3265657"/>
                </a:lnTo>
                <a:lnTo>
                  <a:pt x="2488250" y="3270733"/>
                </a:lnTo>
                <a:lnTo>
                  <a:pt x="2487298" y="3275491"/>
                </a:lnTo>
                <a:lnTo>
                  <a:pt x="2485711" y="3280566"/>
                </a:lnTo>
                <a:lnTo>
                  <a:pt x="2483490" y="3285325"/>
                </a:lnTo>
                <a:lnTo>
                  <a:pt x="2481269" y="3290083"/>
                </a:lnTo>
                <a:lnTo>
                  <a:pt x="2479048" y="3294841"/>
                </a:lnTo>
                <a:lnTo>
                  <a:pt x="2475874" y="3299599"/>
                </a:lnTo>
                <a:lnTo>
                  <a:pt x="2472701" y="3304357"/>
                </a:lnTo>
                <a:lnTo>
                  <a:pt x="2469528" y="3309115"/>
                </a:lnTo>
                <a:lnTo>
                  <a:pt x="2465403" y="3313874"/>
                </a:lnTo>
                <a:lnTo>
                  <a:pt x="2461595" y="3317997"/>
                </a:lnTo>
                <a:lnTo>
                  <a:pt x="2453028" y="3327196"/>
                </a:lnTo>
                <a:lnTo>
                  <a:pt x="2443191" y="3335761"/>
                </a:lnTo>
                <a:lnTo>
                  <a:pt x="2432086" y="3344643"/>
                </a:lnTo>
                <a:lnTo>
                  <a:pt x="2419710" y="3352891"/>
                </a:lnTo>
                <a:lnTo>
                  <a:pt x="2406701" y="3360504"/>
                </a:lnTo>
                <a:lnTo>
                  <a:pt x="2393056" y="3368434"/>
                </a:lnTo>
                <a:lnTo>
                  <a:pt x="2378143" y="3376047"/>
                </a:lnTo>
                <a:lnTo>
                  <a:pt x="2362277" y="3383660"/>
                </a:lnTo>
                <a:lnTo>
                  <a:pt x="2345777" y="3390322"/>
                </a:lnTo>
                <a:lnTo>
                  <a:pt x="2328325" y="3396983"/>
                </a:lnTo>
                <a:lnTo>
                  <a:pt x="2309921" y="3403327"/>
                </a:lnTo>
                <a:lnTo>
                  <a:pt x="2290882" y="3409671"/>
                </a:lnTo>
                <a:lnTo>
                  <a:pt x="2270892" y="3415064"/>
                </a:lnTo>
                <a:lnTo>
                  <a:pt x="2250267" y="3420139"/>
                </a:lnTo>
                <a:lnTo>
                  <a:pt x="2229324" y="3425215"/>
                </a:lnTo>
                <a:lnTo>
                  <a:pt x="2207430" y="3429973"/>
                </a:lnTo>
                <a:lnTo>
                  <a:pt x="2184901" y="3434414"/>
                </a:lnTo>
                <a:lnTo>
                  <a:pt x="2162054" y="3437903"/>
                </a:lnTo>
                <a:lnTo>
                  <a:pt x="2138256" y="3441393"/>
                </a:lnTo>
                <a:lnTo>
                  <a:pt x="2113823" y="3444565"/>
                </a:lnTo>
                <a:lnTo>
                  <a:pt x="2089390" y="3447102"/>
                </a:lnTo>
                <a:lnTo>
                  <a:pt x="2064323" y="3449006"/>
                </a:lnTo>
                <a:lnTo>
                  <a:pt x="2038621" y="3450909"/>
                </a:lnTo>
                <a:lnTo>
                  <a:pt x="2012601" y="3452178"/>
                </a:lnTo>
                <a:lnTo>
                  <a:pt x="1986582" y="3452812"/>
                </a:lnTo>
                <a:lnTo>
                  <a:pt x="1959928" y="3452812"/>
                </a:lnTo>
                <a:lnTo>
                  <a:pt x="1932639" y="3452812"/>
                </a:lnTo>
                <a:lnTo>
                  <a:pt x="1905350" y="3452178"/>
                </a:lnTo>
                <a:lnTo>
                  <a:pt x="1879014" y="3450592"/>
                </a:lnTo>
                <a:lnTo>
                  <a:pt x="1852994" y="3449006"/>
                </a:lnTo>
                <a:lnTo>
                  <a:pt x="1827292" y="3446468"/>
                </a:lnTo>
                <a:lnTo>
                  <a:pt x="1802224" y="3443930"/>
                </a:lnTo>
                <a:lnTo>
                  <a:pt x="1777157" y="3441075"/>
                </a:lnTo>
                <a:lnTo>
                  <a:pt x="1753359" y="3437269"/>
                </a:lnTo>
                <a:lnTo>
                  <a:pt x="1729560" y="3433145"/>
                </a:lnTo>
                <a:lnTo>
                  <a:pt x="1706714" y="3428704"/>
                </a:lnTo>
                <a:lnTo>
                  <a:pt x="1684502" y="3424263"/>
                </a:lnTo>
                <a:lnTo>
                  <a:pt x="1662925" y="3418871"/>
                </a:lnTo>
                <a:lnTo>
                  <a:pt x="1641983" y="3413478"/>
                </a:lnTo>
                <a:lnTo>
                  <a:pt x="1622309" y="3407134"/>
                </a:lnTo>
                <a:lnTo>
                  <a:pt x="1602953" y="3400790"/>
                </a:lnTo>
                <a:lnTo>
                  <a:pt x="1584549" y="3394445"/>
                </a:lnTo>
                <a:lnTo>
                  <a:pt x="1566780" y="3387467"/>
                </a:lnTo>
                <a:lnTo>
                  <a:pt x="1550280" y="3380488"/>
                </a:lnTo>
                <a:lnTo>
                  <a:pt x="1534414" y="3372558"/>
                </a:lnTo>
                <a:lnTo>
                  <a:pt x="1519501" y="3364945"/>
                </a:lnTo>
                <a:lnTo>
                  <a:pt x="1505539" y="3356697"/>
                </a:lnTo>
                <a:lnTo>
                  <a:pt x="1493164" y="3348450"/>
                </a:lnTo>
                <a:lnTo>
                  <a:pt x="1481106" y="3339885"/>
                </a:lnTo>
                <a:lnTo>
                  <a:pt x="1470635" y="3330686"/>
                </a:lnTo>
                <a:lnTo>
                  <a:pt x="1465875" y="3326245"/>
                </a:lnTo>
                <a:lnTo>
                  <a:pt x="1461116" y="3321487"/>
                </a:lnTo>
                <a:lnTo>
                  <a:pt x="1456673" y="3317363"/>
                </a:lnTo>
                <a:lnTo>
                  <a:pt x="1452866" y="3312605"/>
                </a:lnTo>
                <a:lnTo>
                  <a:pt x="1449375" y="3307847"/>
                </a:lnTo>
                <a:lnTo>
                  <a:pt x="1445885" y="3303088"/>
                </a:lnTo>
                <a:lnTo>
                  <a:pt x="1442712" y="3298013"/>
                </a:lnTo>
                <a:lnTo>
                  <a:pt x="1439856" y="3293255"/>
                </a:lnTo>
                <a:lnTo>
                  <a:pt x="1437000" y="3288497"/>
                </a:lnTo>
                <a:lnTo>
                  <a:pt x="1435096" y="3283421"/>
                </a:lnTo>
                <a:lnTo>
                  <a:pt x="1433192" y="3278346"/>
                </a:lnTo>
                <a:lnTo>
                  <a:pt x="1431606" y="3273588"/>
                </a:lnTo>
                <a:lnTo>
                  <a:pt x="1430337" y="3268512"/>
                </a:lnTo>
                <a:lnTo>
                  <a:pt x="1429702" y="3263437"/>
                </a:lnTo>
                <a:lnTo>
                  <a:pt x="1429385" y="3258044"/>
                </a:lnTo>
                <a:lnTo>
                  <a:pt x="1428750" y="3252969"/>
                </a:lnTo>
                <a:lnTo>
                  <a:pt x="1428750" y="3155268"/>
                </a:lnTo>
                <a:lnTo>
                  <a:pt x="1438269" y="3162881"/>
                </a:lnTo>
                <a:lnTo>
                  <a:pt x="1449058" y="3170177"/>
                </a:lnTo>
                <a:lnTo>
                  <a:pt x="1459846" y="3177473"/>
                </a:lnTo>
                <a:lnTo>
                  <a:pt x="1471270" y="3184134"/>
                </a:lnTo>
                <a:lnTo>
                  <a:pt x="1483645" y="3190795"/>
                </a:lnTo>
                <a:lnTo>
                  <a:pt x="1496337" y="3197140"/>
                </a:lnTo>
                <a:lnTo>
                  <a:pt x="1509347" y="3203484"/>
                </a:lnTo>
                <a:lnTo>
                  <a:pt x="1522674" y="3209194"/>
                </a:lnTo>
                <a:lnTo>
                  <a:pt x="1536953" y="3215221"/>
                </a:lnTo>
                <a:lnTo>
                  <a:pt x="1550915" y="3220613"/>
                </a:lnTo>
                <a:lnTo>
                  <a:pt x="1566145" y="3226006"/>
                </a:lnTo>
                <a:lnTo>
                  <a:pt x="1581376" y="3231081"/>
                </a:lnTo>
                <a:lnTo>
                  <a:pt x="1597242" y="3235839"/>
                </a:lnTo>
                <a:lnTo>
                  <a:pt x="1612790" y="3240598"/>
                </a:lnTo>
                <a:lnTo>
                  <a:pt x="1628973" y="3244721"/>
                </a:lnTo>
                <a:lnTo>
                  <a:pt x="1646108" y="3248845"/>
                </a:lnTo>
                <a:lnTo>
                  <a:pt x="1662608" y="3252652"/>
                </a:lnTo>
                <a:lnTo>
                  <a:pt x="1680060" y="3256141"/>
                </a:lnTo>
                <a:lnTo>
                  <a:pt x="1697195" y="3259313"/>
                </a:lnTo>
                <a:lnTo>
                  <a:pt x="1714964" y="3262485"/>
                </a:lnTo>
                <a:lnTo>
                  <a:pt x="1732733" y="3265657"/>
                </a:lnTo>
                <a:lnTo>
                  <a:pt x="1750820" y="3268195"/>
                </a:lnTo>
                <a:lnTo>
                  <a:pt x="1768907" y="3270416"/>
                </a:lnTo>
                <a:lnTo>
                  <a:pt x="1786993" y="3272636"/>
                </a:lnTo>
                <a:lnTo>
                  <a:pt x="1805715" y="3274857"/>
                </a:lnTo>
                <a:lnTo>
                  <a:pt x="1824119" y="3276443"/>
                </a:lnTo>
                <a:lnTo>
                  <a:pt x="1842840" y="3277394"/>
                </a:lnTo>
                <a:lnTo>
                  <a:pt x="1861561" y="3278663"/>
                </a:lnTo>
                <a:lnTo>
                  <a:pt x="1880283" y="3279615"/>
                </a:lnTo>
                <a:lnTo>
                  <a:pt x="1898687" y="3280249"/>
                </a:lnTo>
                <a:lnTo>
                  <a:pt x="1917725" y="3280566"/>
                </a:lnTo>
                <a:lnTo>
                  <a:pt x="1936129" y="3280566"/>
                </a:lnTo>
                <a:lnTo>
                  <a:pt x="1958658" y="3280566"/>
                </a:lnTo>
                <a:lnTo>
                  <a:pt x="1981187" y="3280249"/>
                </a:lnTo>
                <a:lnTo>
                  <a:pt x="2003399" y="3278980"/>
                </a:lnTo>
                <a:lnTo>
                  <a:pt x="2025928" y="3278029"/>
                </a:lnTo>
                <a:lnTo>
                  <a:pt x="2048140" y="3276443"/>
                </a:lnTo>
                <a:lnTo>
                  <a:pt x="2070034" y="3274222"/>
                </a:lnTo>
                <a:lnTo>
                  <a:pt x="2092246" y="3272002"/>
                </a:lnTo>
                <a:lnTo>
                  <a:pt x="2114458" y="3269464"/>
                </a:lnTo>
                <a:lnTo>
                  <a:pt x="2135718" y="3266609"/>
                </a:lnTo>
                <a:lnTo>
                  <a:pt x="2157295" y="3263437"/>
                </a:lnTo>
                <a:lnTo>
                  <a:pt x="2178237" y="3259313"/>
                </a:lnTo>
                <a:lnTo>
                  <a:pt x="2198545" y="3255507"/>
                </a:lnTo>
                <a:lnTo>
                  <a:pt x="2219170" y="3251066"/>
                </a:lnTo>
                <a:lnTo>
                  <a:pt x="2239161" y="3246307"/>
                </a:lnTo>
                <a:lnTo>
                  <a:pt x="2258517" y="3241232"/>
                </a:lnTo>
                <a:lnTo>
                  <a:pt x="2277555" y="3235839"/>
                </a:lnTo>
                <a:lnTo>
                  <a:pt x="2295959" y="3230130"/>
                </a:lnTo>
                <a:lnTo>
                  <a:pt x="2314046" y="3223785"/>
                </a:lnTo>
                <a:lnTo>
                  <a:pt x="2331498" y="3217441"/>
                </a:lnTo>
                <a:lnTo>
                  <a:pt x="2348316" y="3210780"/>
                </a:lnTo>
                <a:lnTo>
                  <a:pt x="2364498" y="3203801"/>
                </a:lnTo>
                <a:lnTo>
                  <a:pt x="2380047" y="3196188"/>
                </a:lnTo>
                <a:lnTo>
                  <a:pt x="2394643" y="3188575"/>
                </a:lnTo>
                <a:lnTo>
                  <a:pt x="2408605" y="3180645"/>
                </a:lnTo>
                <a:lnTo>
                  <a:pt x="2422249" y="3171763"/>
                </a:lnTo>
                <a:lnTo>
                  <a:pt x="2434307" y="3163198"/>
                </a:lnTo>
                <a:lnTo>
                  <a:pt x="2445730" y="3153999"/>
                </a:lnTo>
                <a:lnTo>
                  <a:pt x="2456518" y="3144800"/>
                </a:lnTo>
                <a:lnTo>
                  <a:pt x="2466355" y="3134966"/>
                </a:lnTo>
                <a:lnTo>
                  <a:pt x="2471115" y="3129574"/>
                </a:lnTo>
                <a:lnTo>
                  <a:pt x="2474922" y="3124498"/>
                </a:lnTo>
                <a:lnTo>
                  <a:pt x="2479365" y="3119423"/>
                </a:lnTo>
                <a:lnTo>
                  <a:pt x="2482855" y="3114347"/>
                </a:lnTo>
                <a:lnTo>
                  <a:pt x="2486346" y="3108955"/>
                </a:lnTo>
                <a:lnTo>
                  <a:pt x="2489519" y="3103562"/>
                </a:lnTo>
                <a:close/>
                <a:moveTo>
                  <a:pt x="201789" y="3100564"/>
                </a:moveTo>
                <a:lnTo>
                  <a:pt x="201084" y="3105812"/>
                </a:lnTo>
                <a:lnTo>
                  <a:pt x="200819" y="3107046"/>
                </a:lnTo>
                <a:lnTo>
                  <a:pt x="201084" y="3105194"/>
                </a:lnTo>
                <a:lnTo>
                  <a:pt x="201789" y="3100564"/>
                </a:lnTo>
                <a:close/>
                <a:moveTo>
                  <a:pt x="1260475" y="3095625"/>
                </a:moveTo>
                <a:lnTo>
                  <a:pt x="1262062" y="3101340"/>
                </a:lnTo>
                <a:lnTo>
                  <a:pt x="1263015" y="3106738"/>
                </a:lnTo>
                <a:lnTo>
                  <a:pt x="1263253" y="3110548"/>
                </a:lnTo>
                <a:lnTo>
                  <a:pt x="1262698" y="3106103"/>
                </a:lnTo>
                <a:lnTo>
                  <a:pt x="1261745" y="3100705"/>
                </a:lnTo>
                <a:lnTo>
                  <a:pt x="1260475" y="3095625"/>
                </a:lnTo>
                <a:close/>
                <a:moveTo>
                  <a:pt x="1746773" y="3094566"/>
                </a:moveTo>
                <a:lnTo>
                  <a:pt x="1746773" y="3198013"/>
                </a:lnTo>
                <a:lnTo>
                  <a:pt x="1764563" y="3200227"/>
                </a:lnTo>
                <a:lnTo>
                  <a:pt x="1782671" y="3202758"/>
                </a:lnTo>
                <a:lnTo>
                  <a:pt x="1800780" y="3204656"/>
                </a:lnTo>
                <a:lnTo>
                  <a:pt x="1819841" y="3206238"/>
                </a:lnTo>
                <a:lnTo>
                  <a:pt x="1819841" y="3102791"/>
                </a:lnTo>
                <a:lnTo>
                  <a:pt x="1800780" y="3101210"/>
                </a:lnTo>
                <a:lnTo>
                  <a:pt x="1782671" y="3099312"/>
                </a:lnTo>
                <a:lnTo>
                  <a:pt x="1764563" y="3097097"/>
                </a:lnTo>
                <a:lnTo>
                  <a:pt x="1746773" y="3094566"/>
                </a:lnTo>
                <a:close/>
                <a:moveTo>
                  <a:pt x="1600953" y="3061666"/>
                </a:moveTo>
                <a:lnTo>
                  <a:pt x="1600953" y="3166378"/>
                </a:lnTo>
                <a:lnTo>
                  <a:pt x="1618744" y="3171756"/>
                </a:lnTo>
                <a:lnTo>
                  <a:pt x="1636217" y="3176501"/>
                </a:lnTo>
                <a:lnTo>
                  <a:pt x="1654960" y="3180930"/>
                </a:lnTo>
                <a:lnTo>
                  <a:pt x="1673704" y="3185042"/>
                </a:lnTo>
                <a:lnTo>
                  <a:pt x="1673704" y="3080963"/>
                </a:lnTo>
                <a:lnTo>
                  <a:pt x="1654960" y="3076534"/>
                </a:lnTo>
                <a:lnTo>
                  <a:pt x="1636217" y="3071789"/>
                </a:lnTo>
                <a:lnTo>
                  <a:pt x="1618108" y="3066728"/>
                </a:lnTo>
                <a:lnTo>
                  <a:pt x="1600953" y="3061666"/>
                </a:lnTo>
                <a:close/>
                <a:moveTo>
                  <a:pt x="3151360" y="3046095"/>
                </a:moveTo>
                <a:lnTo>
                  <a:pt x="3151360" y="3160713"/>
                </a:lnTo>
                <a:lnTo>
                  <a:pt x="3174848" y="3161665"/>
                </a:lnTo>
                <a:lnTo>
                  <a:pt x="3198972" y="3161665"/>
                </a:lnTo>
                <a:lnTo>
                  <a:pt x="3231983" y="3161348"/>
                </a:lnTo>
                <a:lnTo>
                  <a:pt x="3231983" y="3046413"/>
                </a:lnTo>
                <a:lnTo>
                  <a:pt x="3198972" y="3046730"/>
                </a:lnTo>
                <a:lnTo>
                  <a:pt x="3174848" y="3046413"/>
                </a:lnTo>
                <a:lnTo>
                  <a:pt x="3151360" y="3046095"/>
                </a:lnTo>
                <a:close/>
                <a:moveTo>
                  <a:pt x="3815080" y="3040062"/>
                </a:moveTo>
                <a:lnTo>
                  <a:pt x="3816033" y="3047365"/>
                </a:lnTo>
                <a:lnTo>
                  <a:pt x="3816350" y="3054985"/>
                </a:lnTo>
                <a:lnTo>
                  <a:pt x="3816350" y="3206115"/>
                </a:lnTo>
                <a:lnTo>
                  <a:pt x="3816033" y="3206432"/>
                </a:lnTo>
                <a:lnTo>
                  <a:pt x="3815398" y="3214687"/>
                </a:lnTo>
                <a:lnTo>
                  <a:pt x="3814763" y="3220720"/>
                </a:lnTo>
                <a:lnTo>
                  <a:pt x="3813493" y="3226117"/>
                </a:lnTo>
                <a:lnTo>
                  <a:pt x="3811906" y="3231197"/>
                </a:lnTo>
                <a:lnTo>
                  <a:pt x="3810319" y="3236912"/>
                </a:lnTo>
                <a:lnTo>
                  <a:pt x="3808097" y="3242310"/>
                </a:lnTo>
                <a:lnTo>
                  <a:pt x="3805558" y="3248025"/>
                </a:lnTo>
                <a:lnTo>
                  <a:pt x="3803019" y="3253105"/>
                </a:lnTo>
                <a:lnTo>
                  <a:pt x="3799844" y="3258185"/>
                </a:lnTo>
                <a:lnTo>
                  <a:pt x="3796036" y="3263583"/>
                </a:lnTo>
                <a:lnTo>
                  <a:pt x="3792226" y="3268663"/>
                </a:lnTo>
                <a:lnTo>
                  <a:pt x="3788418" y="3274060"/>
                </a:lnTo>
                <a:lnTo>
                  <a:pt x="3783974" y="3278823"/>
                </a:lnTo>
                <a:lnTo>
                  <a:pt x="3779212" y="3283903"/>
                </a:lnTo>
                <a:lnTo>
                  <a:pt x="3774134" y="3288983"/>
                </a:lnTo>
                <a:lnTo>
                  <a:pt x="3768420" y="3293745"/>
                </a:lnTo>
                <a:lnTo>
                  <a:pt x="3763024" y="3298508"/>
                </a:lnTo>
                <a:lnTo>
                  <a:pt x="3750963" y="3307715"/>
                </a:lnTo>
                <a:lnTo>
                  <a:pt x="3737314" y="3317240"/>
                </a:lnTo>
                <a:lnTo>
                  <a:pt x="3722713" y="3326448"/>
                </a:lnTo>
                <a:lnTo>
                  <a:pt x="3707477" y="3335020"/>
                </a:lnTo>
                <a:lnTo>
                  <a:pt x="3690971" y="3343275"/>
                </a:lnTo>
                <a:lnTo>
                  <a:pt x="3673513" y="3351213"/>
                </a:lnTo>
                <a:lnTo>
                  <a:pt x="3655103" y="3359150"/>
                </a:lnTo>
                <a:lnTo>
                  <a:pt x="3635424" y="3366770"/>
                </a:lnTo>
                <a:lnTo>
                  <a:pt x="3615109" y="3373755"/>
                </a:lnTo>
                <a:lnTo>
                  <a:pt x="3593842" y="3380423"/>
                </a:lnTo>
                <a:lnTo>
                  <a:pt x="3571941" y="3386773"/>
                </a:lnTo>
                <a:lnTo>
                  <a:pt x="3549087" y="3392805"/>
                </a:lnTo>
                <a:lnTo>
                  <a:pt x="3525281" y="3398203"/>
                </a:lnTo>
                <a:lnTo>
                  <a:pt x="3501157" y="3403283"/>
                </a:lnTo>
                <a:lnTo>
                  <a:pt x="3476082" y="3408045"/>
                </a:lnTo>
                <a:lnTo>
                  <a:pt x="3450371" y="3411855"/>
                </a:lnTo>
                <a:lnTo>
                  <a:pt x="3424343" y="3415983"/>
                </a:lnTo>
                <a:lnTo>
                  <a:pt x="3397680" y="3419475"/>
                </a:lnTo>
                <a:lnTo>
                  <a:pt x="3370065" y="3422333"/>
                </a:lnTo>
                <a:lnTo>
                  <a:pt x="3341815" y="3424555"/>
                </a:lnTo>
                <a:lnTo>
                  <a:pt x="3313565" y="3426460"/>
                </a:lnTo>
                <a:lnTo>
                  <a:pt x="3284680" y="3427730"/>
                </a:lnTo>
                <a:lnTo>
                  <a:pt x="3255478" y="3428683"/>
                </a:lnTo>
                <a:lnTo>
                  <a:pt x="3225959" y="3429000"/>
                </a:lnTo>
                <a:lnTo>
                  <a:pt x="3195487" y="3428683"/>
                </a:lnTo>
                <a:lnTo>
                  <a:pt x="3165650" y="3427730"/>
                </a:lnTo>
                <a:lnTo>
                  <a:pt x="3136130" y="3426143"/>
                </a:lnTo>
                <a:lnTo>
                  <a:pt x="3106928" y="3424238"/>
                </a:lnTo>
                <a:lnTo>
                  <a:pt x="3078678" y="3422015"/>
                </a:lnTo>
                <a:lnTo>
                  <a:pt x="3050428" y="3418840"/>
                </a:lnTo>
                <a:lnTo>
                  <a:pt x="3022813" y="3415030"/>
                </a:lnTo>
                <a:lnTo>
                  <a:pt x="2996150" y="3411220"/>
                </a:lnTo>
                <a:lnTo>
                  <a:pt x="2970122" y="3406775"/>
                </a:lnTo>
                <a:lnTo>
                  <a:pt x="2944729" y="3402013"/>
                </a:lnTo>
                <a:lnTo>
                  <a:pt x="2919971" y="3396615"/>
                </a:lnTo>
                <a:lnTo>
                  <a:pt x="2895847" y="3390583"/>
                </a:lnTo>
                <a:lnTo>
                  <a:pt x="2872994" y="3384868"/>
                </a:lnTo>
                <a:lnTo>
                  <a:pt x="2850775" y="3378200"/>
                </a:lnTo>
                <a:lnTo>
                  <a:pt x="2829190" y="3370898"/>
                </a:lnTo>
                <a:lnTo>
                  <a:pt x="2808876" y="3363595"/>
                </a:lnTo>
                <a:lnTo>
                  <a:pt x="2789196" y="3355975"/>
                </a:lnTo>
                <a:lnTo>
                  <a:pt x="2770469" y="3347720"/>
                </a:lnTo>
                <a:lnTo>
                  <a:pt x="2753328" y="3339465"/>
                </a:lnTo>
                <a:lnTo>
                  <a:pt x="2736823" y="3330893"/>
                </a:lnTo>
                <a:lnTo>
                  <a:pt x="2721269" y="3321685"/>
                </a:lnTo>
                <a:lnTo>
                  <a:pt x="2706986" y="3312160"/>
                </a:lnTo>
                <a:lnTo>
                  <a:pt x="2693972" y="3302635"/>
                </a:lnTo>
                <a:lnTo>
                  <a:pt x="2688258" y="3297873"/>
                </a:lnTo>
                <a:lnTo>
                  <a:pt x="2682227" y="3292793"/>
                </a:lnTo>
                <a:lnTo>
                  <a:pt x="2676831" y="3287713"/>
                </a:lnTo>
                <a:lnTo>
                  <a:pt x="2671753" y="3282950"/>
                </a:lnTo>
                <a:lnTo>
                  <a:pt x="2666991" y="3277870"/>
                </a:lnTo>
                <a:lnTo>
                  <a:pt x="2662548" y="3272473"/>
                </a:lnTo>
                <a:lnTo>
                  <a:pt x="2658104" y="3267393"/>
                </a:lnTo>
                <a:lnTo>
                  <a:pt x="2654612" y="3261995"/>
                </a:lnTo>
                <a:lnTo>
                  <a:pt x="2651121" y="3256598"/>
                </a:lnTo>
                <a:lnTo>
                  <a:pt x="2647947" y="3251200"/>
                </a:lnTo>
                <a:lnTo>
                  <a:pt x="2645090" y="3245485"/>
                </a:lnTo>
                <a:lnTo>
                  <a:pt x="2642868" y="3240405"/>
                </a:lnTo>
                <a:lnTo>
                  <a:pt x="2640329" y="3234372"/>
                </a:lnTo>
                <a:lnTo>
                  <a:pt x="2638742" y="3228975"/>
                </a:lnTo>
                <a:lnTo>
                  <a:pt x="2637789" y="3223577"/>
                </a:lnTo>
                <a:lnTo>
                  <a:pt x="2636520" y="3217862"/>
                </a:lnTo>
                <a:lnTo>
                  <a:pt x="2636202" y="3212147"/>
                </a:lnTo>
                <a:lnTo>
                  <a:pt x="2635885" y="3206432"/>
                </a:lnTo>
                <a:lnTo>
                  <a:pt x="2635250" y="3206432"/>
                </a:lnTo>
                <a:lnTo>
                  <a:pt x="2635250" y="3097530"/>
                </a:lnTo>
                <a:lnTo>
                  <a:pt x="2646360" y="3105785"/>
                </a:lnTo>
                <a:lnTo>
                  <a:pt x="2657786" y="3114040"/>
                </a:lnTo>
                <a:lnTo>
                  <a:pt x="2670166" y="3121977"/>
                </a:lnTo>
                <a:lnTo>
                  <a:pt x="2683180" y="3129597"/>
                </a:lnTo>
                <a:lnTo>
                  <a:pt x="2696511" y="3136900"/>
                </a:lnTo>
                <a:lnTo>
                  <a:pt x="2710160" y="3144202"/>
                </a:lnTo>
                <a:lnTo>
                  <a:pt x="2724761" y="3151187"/>
                </a:lnTo>
                <a:lnTo>
                  <a:pt x="2740314" y="3157855"/>
                </a:lnTo>
                <a:lnTo>
                  <a:pt x="2755550" y="3164205"/>
                </a:lnTo>
                <a:lnTo>
                  <a:pt x="2771738" y="3170237"/>
                </a:lnTo>
                <a:lnTo>
                  <a:pt x="2788244" y="3176270"/>
                </a:lnTo>
                <a:lnTo>
                  <a:pt x="2805384" y="3181985"/>
                </a:lnTo>
                <a:lnTo>
                  <a:pt x="2822525" y="3187065"/>
                </a:lnTo>
                <a:lnTo>
                  <a:pt x="2840300" y="3192145"/>
                </a:lnTo>
                <a:lnTo>
                  <a:pt x="2858393" y="3196907"/>
                </a:lnTo>
                <a:lnTo>
                  <a:pt x="2877120" y="3201670"/>
                </a:lnTo>
                <a:lnTo>
                  <a:pt x="2895530" y="3205797"/>
                </a:lnTo>
                <a:lnTo>
                  <a:pt x="2914892" y="3209925"/>
                </a:lnTo>
                <a:lnTo>
                  <a:pt x="2934255" y="3213735"/>
                </a:lnTo>
                <a:lnTo>
                  <a:pt x="2953617" y="3217227"/>
                </a:lnTo>
                <a:lnTo>
                  <a:pt x="2973614" y="3220402"/>
                </a:lnTo>
                <a:lnTo>
                  <a:pt x="2993294" y="3222942"/>
                </a:lnTo>
                <a:lnTo>
                  <a:pt x="3013926" y="3225800"/>
                </a:lnTo>
                <a:lnTo>
                  <a:pt x="3033923" y="3228340"/>
                </a:lnTo>
                <a:lnTo>
                  <a:pt x="3054555" y="3230245"/>
                </a:lnTo>
                <a:lnTo>
                  <a:pt x="3074869" y="3232150"/>
                </a:lnTo>
                <a:lnTo>
                  <a:pt x="3095819" y="3233737"/>
                </a:lnTo>
                <a:lnTo>
                  <a:pt x="3116451" y="3235007"/>
                </a:lnTo>
                <a:lnTo>
                  <a:pt x="3137400" y="3235960"/>
                </a:lnTo>
                <a:lnTo>
                  <a:pt x="3158032" y="3236595"/>
                </a:lnTo>
                <a:lnTo>
                  <a:pt x="3178981" y="3237230"/>
                </a:lnTo>
                <a:lnTo>
                  <a:pt x="3199613" y="3237230"/>
                </a:lnTo>
                <a:lnTo>
                  <a:pt x="3224372" y="3236912"/>
                </a:lnTo>
                <a:lnTo>
                  <a:pt x="3249765" y="3236595"/>
                </a:lnTo>
                <a:lnTo>
                  <a:pt x="3274523" y="3235325"/>
                </a:lnTo>
                <a:lnTo>
                  <a:pt x="3299282" y="3234055"/>
                </a:lnTo>
                <a:lnTo>
                  <a:pt x="3324040" y="3232150"/>
                </a:lnTo>
                <a:lnTo>
                  <a:pt x="3348481" y="3230245"/>
                </a:lnTo>
                <a:lnTo>
                  <a:pt x="3372922" y="3227387"/>
                </a:lnTo>
                <a:lnTo>
                  <a:pt x="3397680" y="3224530"/>
                </a:lnTo>
                <a:lnTo>
                  <a:pt x="3421486" y="3221355"/>
                </a:lnTo>
                <a:lnTo>
                  <a:pt x="3445292" y="3217545"/>
                </a:lnTo>
                <a:lnTo>
                  <a:pt x="3468464" y="3213735"/>
                </a:lnTo>
                <a:lnTo>
                  <a:pt x="3491635" y="3208972"/>
                </a:lnTo>
                <a:lnTo>
                  <a:pt x="3514171" y="3204210"/>
                </a:lnTo>
                <a:lnTo>
                  <a:pt x="3536390" y="3199130"/>
                </a:lnTo>
                <a:lnTo>
                  <a:pt x="3557974" y="3193097"/>
                </a:lnTo>
                <a:lnTo>
                  <a:pt x="3579241" y="3187065"/>
                </a:lnTo>
                <a:lnTo>
                  <a:pt x="3599873" y="3180715"/>
                </a:lnTo>
                <a:lnTo>
                  <a:pt x="3619870" y="3174047"/>
                </a:lnTo>
                <a:lnTo>
                  <a:pt x="3639233" y="3167062"/>
                </a:lnTo>
                <a:lnTo>
                  <a:pt x="3657643" y="3159442"/>
                </a:lnTo>
                <a:lnTo>
                  <a:pt x="3676053" y="3151505"/>
                </a:lnTo>
                <a:lnTo>
                  <a:pt x="3692876" y="3143250"/>
                </a:lnTo>
                <a:lnTo>
                  <a:pt x="3709381" y="3134677"/>
                </a:lnTo>
                <a:lnTo>
                  <a:pt x="3724935" y="3125470"/>
                </a:lnTo>
                <a:lnTo>
                  <a:pt x="3739853" y="3116262"/>
                </a:lnTo>
                <a:lnTo>
                  <a:pt x="3753502" y="3106420"/>
                </a:lnTo>
                <a:lnTo>
                  <a:pt x="3766198" y="3096577"/>
                </a:lnTo>
                <a:lnTo>
                  <a:pt x="3772547" y="3090862"/>
                </a:lnTo>
                <a:lnTo>
                  <a:pt x="3777943" y="3085782"/>
                </a:lnTo>
                <a:lnTo>
                  <a:pt x="3783656" y="3080385"/>
                </a:lnTo>
                <a:lnTo>
                  <a:pt x="3789052" y="3074670"/>
                </a:lnTo>
                <a:lnTo>
                  <a:pt x="3793814" y="3069272"/>
                </a:lnTo>
                <a:lnTo>
                  <a:pt x="3798575" y="3063557"/>
                </a:lnTo>
                <a:lnTo>
                  <a:pt x="3803336" y="3057842"/>
                </a:lnTo>
                <a:lnTo>
                  <a:pt x="3807145" y="3051810"/>
                </a:lnTo>
                <a:lnTo>
                  <a:pt x="3811271" y="3045777"/>
                </a:lnTo>
                <a:lnTo>
                  <a:pt x="3815080" y="3040062"/>
                </a:lnTo>
                <a:close/>
                <a:moveTo>
                  <a:pt x="2989478" y="3031808"/>
                </a:moveTo>
                <a:lnTo>
                  <a:pt x="2989478" y="3147378"/>
                </a:lnTo>
                <a:lnTo>
                  <a:pt x="3009158" y="3149918"/>
                </a:lnTo>
                <a:lnTo>
                  <a:pt x="3029472" y="3152140"/>
                </a:lnTo>
                <a:lnTo>
                  <a:pt x="3049469" y="3154363"/>
                </a:lnTo>
                <a:lnTo>
                  <a:pt x="3070419" y="3155950"/>
                </a:lnTo>
                <a:lnTo>
                  <a:pt x="3070419" y="3041333"/>
                </a:lnTo>
                <a:lnTo>
                  <a:pt x="3049469" y="3039428"/>
                </a:lnTo>
                <a:lnTo>
                  <a:pt x="3029472" y="3036888"/>
                </a:lnTo>
                <a:lnTo>
                  <a:pt x="3009158" y="3034665"/>
                </a:lnTo>
                <a:lnTo>
                  <a:pt x="2989478" y="3031808"/>
                </a:lnTo>
                <a:close/>
                <a:moveTo>
                  <a:pt x="2402802" y="3022755"/>
                </a:moveTo>
                <a:lnTo>
                  <a:pt x="2397719" y="3026235"/>
                </a:lnTo>
                <a:lnTo>
                  <a:pt x="2391365" y="3029398"/>
                </a:lnTo>
                <a:lnTo>
                  <a:pt x="2383740" y="3032878"/>
                </a:lnTo>
                <a:lnTo>
                  <a:pt x="2376433" y="3036042"/>
                </a:lnTo>
                <a:lnTo>
                  <a:pt x="2360867" y="3042369"/>
                </a:lnTo>
                <a:lnTo>
                  <a:pt x="2347841" y="3047114"/>
                </a:lnTo>
                <a:lnTo>
                  <a:pt x="2347841" y="3137274"/>
                </a:lnTo>
                <a:lnTo>
                  <a:pt x="2355784" y="3133794"/>
                </a:lnTo>
                <a:lnTo>
                  <a:pt x="2363408" y="3129681"/>
                </a:lnTo>
                <a:lnTo>
                  <a:pt x="2371033" y="3125252"/>
                </a:lnTo>
                <a:lnTo>
                  <a:pt x="2378340" y="3120507"/>
                </a:lnTo>
                <a:lnTo>
                  <a:pt x="2385329" y="3115762"/>
                </a:lnTo>
                <a:lnTo>
                  <a:pt x="2391683" y="3111017"/>
                </a:lnTo>
                <a:lnTo>
                  <a:pt x="2397719" y="3106271"/>
                </a:lnTo>
                <a:lnTo>
                  <a:pt x="2402802" y="3101526"/>
                </a:lnTo>
                <a:lnTo>
                  <a:pt x="2402802" y="3022755"/>
                </a:lnTo>
                <a:close/>
                <a:moveTo>
                  <a:pt x="698500" y="3017837"/>
                </a:moveTo>
                <a:lnTo>
                  <a:pt x="698500" y="3086100"/>
                </a:lnTo>
                <a:lnTo>
                  <a:pt x="684586" y="3083595"/>
                </a:lnTo>
                <a:lnTo>
                  <a:pt x="667825" y="3079838"/>
                </a:lnTo>
                <a:lnTo>
                  <a:pt x="659920" y="3077959"/>
                </a:lnTo>
                <a:lnTo>
                  <a:pt x="652962" y="3076393"/>
                </a:lnTo>
                <a:lnTo>
                  <a:pt x="646321" y="3074201"/>
                </a:lnTo>
                <a:lnTo>
                  <a:pt x="640313" y="3071696"/>
                </a:lnTo>
                <a:lnTo>
                  <a:pt x="634305" y="3069191"/>
                </a:lnTo>
                <a:lnTo>
                  <a:pt x="629245" y="3065433"/>
                </a:lnTo>
                <a:lnTo>
                  <a:pt x="626082" y="3063555"/>
                </a:lnTo>
                <a:lnTo>
                  <a:pt x="623869" y="3061363"/>
                </a:lnTo>
                <a:lnTo>
                  <a:pt x="622288" y="3058545"/>
                </a:lnTo>
                <a:lnTo>
                  <a:pt x="620706" y="3056353"/>
                </a:lnTo>
                <a:lnTo>
                  <a:pt x="619441" y="3053534"/>
                </a:lnTo>
                <a:lnTo>
                  <a:pt x="619125" y="3051029"/>
                </a:lnTo>
                <a:lnTo>
                  <a:pt x="619125" y="3048524"/>
                </a:lnTo>
                <a:lnTo>
                  <a:pt x="619441" y="3046019"/>
                </a:lnTo>
                <a:lnTo>
                  <a:pt x="620390" y="3043514"/>
                </a:lnTo>
                <a:lnTo>
                  <a:pt x="621971" y="3041009"/>
                </a:lnTo>
                <a:lnTo>
                  <a:pt x="623553" y="3038817"/>
                </a:lnTo>
                <a:lnTo>
                  <a:pt x="625766" y="3036312"/>
                </a:lnTo>
                <a:lnTo>
                  <a:pt x="628296" y="3034433"/>
                </a:lnTo>
                <a:lnTo>
                  <a:pt x="631142" y="3032555"/>
                </a:lnTo>
                <a:lnTo>
                  <a:pt x="634937" y="3030676"/>
                </a:lnTo>
                <a:lnTo>
                  <a:pt x="638732" y="3029110"/>
                </a:lnTo>
                <a:lnTo>
                  <a:pt x="645057" y="3026605"/>
                </a:lnTo>
                <a:lnTo>
                  <a:pt x="651697" y="3024726"/>
                </a:lnTo>
                <a:lnTo>
                  <a:pt x="658655" y="3023161"/>
                </a:lnTo>
                <a:lnTo>
                  <a:pt x="666244" y="3021595"/>
                </a:lnTo>
                <a:lnTo>
                  <a:pt x="674150" y="3020342"/>
                </a:lnTo>
                <a:lnTo>
                  <a:pt x="682056" y="3019403"/>
                </a:lnTo>
                <a:lnTo>
                  <a:pt x="698500" y="3017837"/>
                </a:lnTo>
                <a:close/>
                <a:moveTo>
                  <a:pt x="2827597" y="2994977"/>
                </a:moveTo>
                <a:lnTo>
                  <a:pt x="2827597" y="3112135"/>
                </a:lnTo>
                <a:lnTo>
                  <a:pt x="2846959" y="3117850"/>
                </a:lnTo>
                <a:lnTo>
                  <a:pt x="2866956" y="3123248"/>
                </a:lnTo>
                <a:lnTo>
                  <a:pt x="2887588" y="3128010"/>
                </a:lnTo>
                <a:lnTo>
                  <a:pt x="2908220" y="3132773"/>
                </a:lnTo>
                <a:lnTo>
                  <a:pt x="2908220" y="3016885"/>
                </a:lnTo>
                <a:lnTo>
                  <a:pt x="2887588" y="3011805"/>
                </a:lnTo>
                <a:lnTo>
                  <a:pt x="2866956" y="3006725"/>
                </a:lnTo>
                <a:lnTo>
                  <a:pt x="2846959" y="3001010"/>
                </a:lnTo>
                <a:lnTo>
                  <a:pt x="2827597" y="2994977"/>
                </a:lnTo>
                <a:close/>
                <a:moveTo>
                  <a:pt x="1455133" y="2986375"/>
                </a:moveTo>
                <a:lnTo>
                  <a:pt x="1455133" y="3092352"/>
                </a:lnTo>
                <a:lnTo>
                  <a:pt x="1457675" y="3094883"/>
                </a:lnTo>
                <a:lnTo>
                  <a:pt x="1460216" y="3097730"/>
                </a:lnTo>
                <a:lnTo>
                  <a:pt x="1466888" y="3103741"/>
                </a:lnTo>
                <a:lnTo>
                  <a:pt x="1475466" y="3110068"/>
                </a:lnTo>
                <a:lnTo>
                  <a:pt x="1484679" y="3116078"/>
                </a:lnTo>
                <a:lnTo>
                  <a:pt x="1495162" y="3122405"/>
                </a:lnTo>
                <a:lnTo>
                  <a:pt x="1505964" y="3128732"/>
                </a:lnTo>
                <a:lnTo>
                  <a:pt x="1517083" y="3134743"/>
                </a:lnTo>
                <a:lnTo>
                  <a:pt x="1528202" y="3139804"/>
                </a:lnTo>
                <a:lnTo>
                  <a:pt x="1528202" y="3033195"/>
                </a:lnTo>
                <a:lnTo>
                  <a:pt x="1517083" y="3027817"/>
                </a:lnTo>
                <a:lnTo>
                  <a:pt x="1506917" y="3022122"/>
                </a:lnTo>
                <a:lnTo>
                  <a:pt x="1497068" y="3016428"/>
                </a:lnTo>
                <a:lnTo>
                  <a:pt x="1487538" y="3010734"/>
                </a:lnTo>
                <a:lnTo>
                  <a:pt x="1478960" y="3005039"/>
                </a:lnTo>
                <a:lnTo>
                  <a:pt x="1470700" y="2998712"/>
                </a:lnTo>
                <a:lnTo>
                  <a:pt x="1462758" y="2992702"/>
                </a:lnTo>
                <a:lnTo>
                  <a:pt x="1455133" y="2986375"/>
                </a:lnTo>
                <a:close/>
                <a:moveTo>
                  <a:pt x="711352" y="2965750"/>
                </a:moveTo>
                <a:lnTo>
                  <a:pt x="709129" y="2966067"/>
                </a:lnTo>
                <a:lnTo>
                  <a:pt x="706270" y="2966384"/>
                </a:lnTo>
                <a:lnTo>
                  <a:pt x="704047" y="2966702"/>
                </a:lnTo>
                <a:lnTo>
                  <a:pt x="701824" y="2967653"/>
                </a:lnTo>
                <a:lnTo>
                  <a:pt x="700236" y="2968288"/>
                </a:lnTo>
                <a:lnTo>
                  <a:pt x="699283" y="2969556"/>
                </a:lnTo>
                <a:lnTo>
                  <a:pt x="698330" y="2970191"/>
                </a:lnTo>
                <a:lnTo>
                  <a:pt x="698012" y="2971459"/>
                </a:lnTo>
                <a:lnTo>
                  <a:pt x="698012" y="2990491"/>
                </a:lnTo>
                <a:lnTo>
                  <a:pt x="683085" y="2991760"/>
                </a:lnTo>
                <a:lnTo>
                  <a:pt x="667839" y="2993346"/>
                </a:lnTo>
                <a:lnTo>
                  <a:pt x="653865" y="2995249"/>
                </a:lnTo>
                <a:lnTo>
                  <a:pt x="639890" y="2997786"/>
                </a:lnTo>
                <a:lnTo>
                  <a:pt x="626550" y="3000641"/>
                </a:lnTo>
                <a:lnTo>
                  <a:pt x="613846" y="3004130"/>
                </a:lnTo>
                <a:lnTo>
                  <a:pt x="602094" y="3007619"/>
                </a:lnTo>
                <a:lnTo>
                  <a:pt x="590978" y="3012060"/>
                </a:lnTo>
                <a:lnTo>
                  <a:pt x="583673" y="3015549"/>
                </a:lnTo>
                <a:lnTo>
                  <a:pt x="576368" y="3019355"/>
                </a:lnTo>
                <a:lnTo>
                  <a:pt x="570015" y="3023162"/>
                </a:lnTo>
                <a:lnTo>
                  <a:pt x="564616" y="3026968"/>
                </a:lnTo>
                <a:lnTo>
                  <a:pt x="559852" y="3031092"/>
                </a:lnTo>
                <a:lnTo>
                  <a:pt x="556041" y="3035215"/>
                </a:lnTo>
                <a:lnTo>
                  <a:pt x="552865" y="3039656"/>
                </a:lnTo>
                <a:lnTo>
                  <a:pt x="550324" y="3044096"/>
                </a:lnTo>
                <a:lnTo>
                  <a:pt x="548736" y="3048854"/>
                </a:lnTo>
                <a:lnTo>
                  <a:pt x="547783" y="3052978"/>
                </a:lnTo>
                <a:lnTo>
                  <a:pt x="547783" y="3057736"/>
                </a:lnTo>
                <a:lnTo>
                  <a:pt x="548736" y="3062176"/>
                </a:lnTo>
                <a:lnTo>
                  <a:pt x="550324" y="3066617"/>
                </a:lnTo>
                <a:lnTo>
                  <a:pt x="552865" y="3070741"/>
                </a:lnTo>
                <a:lnTo>
                  <a:pt x="556358" y="3075181"/>
                </a:lnTo>
                <a:lnTo>
                  <a:pt x="560805" y="3079622"/>
                </a:lnTo>
                <a:lnTo>
                  <a:pt x="564934" y="3083111"/>
                </a:lnTo>
                <a:lnTo>
                  <a:pt x="570015" y="3086917"/>
                </a:lnTo>
                <a:lnTo>
                  <a:pt x="576050" y="3090089"/>
                </a:lnTo>
                <a:lnTo>
                  <a:pt x="582720" y="3093578"/>
                </a:lnTo>
                <a:lnTo>
                  <a:pt x="589390" y="3096433"/>
                </a:lnTo>
                <a:lnTo>
                  <a:pt x="597012" y="3099288"/>
                </a:lnTo>
                <a:lnTo>
                  <a:pt x="605270" y="3101825"/>
                </a:lnTo>
                <a:lnTo>
                  <a:pt x="613528" y="3104046"/>
                </a:lnTo>
                <a:lnTo>
                  <a:pt x="645607" y="3110707"/>
                </a:lnTo>
                <a:lnTo>
                  <a:pt x="698012" y="3121808"/>
                </a:lnTo>
                <a:lnTo>
                  <a:pt x="698012" y="3203010"/>
                </a:lnTo>
                <a:lnTo>
                  <a:pt x="684673" y="3201424"/>
                </a:lnTo>
                <a:lnTo>
                  <a:pt x="672286" y="3199203"/>
                </a:lnTo>
                <a:lnTo>
                  <a:pt x="657993" y="3196983"/>
                </a:lnTo>
                <a:lnTo>
                  <a:pt x="643066" y="3193494"/>
                </a:lnTo>
                <a:lnTo>
                  <a:pt x="629409" y="3189370"/>
                </a:lnTo>
                <a:lnTo>
                  <a:pt x="617022" y="3185247"/>
                </a:lnTo>
                <a:lnTo>
                  <a:pt x="613846" y="3183978"/>
                </a:lnTo>
                <a:lnTo>
                  <a:pt x="610670" y="3182709"/>
                </a:lnTo>
                <a:lnTo>
                  <a:pt x="608129" y="3181441"/>
                </a:lnTo>
                <a:lnTo>
                  <a:pt x="608446" y="3181441"/>
                </a:lnTo>
                <a:lnTo>
                  <a:pt x="608129" y="3181123"/>
                </a:lnTo>
                <a:lnTo>
                  <a:pt x="604317" y="3179220"/>
                </a:lnTo>
                <a:lnTo>
                  <a:pt x="602412" y="3177951"/>
                </a:lnTo>
                <a:lnTo>
                  <a:pt x="600506" y="3177000"/>
                </a:lnTo>
                <a:lnTo>
                  <a:pt x="595424" y="3175731"/>
                </a:lnTo>
                <a:lnTo>
                  <a:pt x="590343" y="3174780"/>
                </a:lnTo>
                <a:lnTo>
                  <a:pt x="584308" y="3174780"/>
                </a:lnTo>
                <a:lnTo>
                  <a:pt x="578273" y="3175414"/>
                </a:lnTo>
                <a:lnTo>
                  <a:pt x="572556" y="3176048"/>
                </a:lnTo>
                <a:lnTo>
                  <a:pt x="566522" y="3177634"/>
                </a:lnTo>
                <a:lnTo>
                  <a:pt x="560805" y="3179220"/>
                </a:lnTo>
                <a:lnTo>
                  <a:pt x="555405" y="3181123"/>
                </a:lnTo>
                <a:lnTo>
                  <a:pt x="551277" y="3183661"/>
                </a:lnTo>
                <a:lnTo>
                  <a:pt x="547148" y="3185881"/>
                </a:lnTo>
                <a:lnTo>
                  <a:pt x="544607" y="3188736"/>
                </a:lnTo>
                <a:lnTo>
                  <a:pt x="543336" y="3190005"/>
                </a:lnTo>
                <a:lnTo>
                  <a:pt x="542383" y="3190956"/>
                </a:lnTo>
                <a:lnTo>
                  <a:pt x="542066" y="3192542"/>
                </a:lnTo>
                <a:lnTo>
                  <a:pt x="542066" y="3193811"/>
                </a:lnTo>
                <a:lnTo>
                  <a:pt x="542066" y="3195080"/>
                </a:lnTo>
                <a:lnTo>
                  <a:pt x="543019" y="3196031"/>
                </a:lnTo>
                <a:lnTo>
                  <a:pt x="543654" y="3197300"/>
                </a:lnTo>
                <a:lnTo>
                  <a:pt x="545242" y="3198569"/>
                </a:lnTo>
                <a:lnTo>
                  <a:pt x="550959" y="3202058"/>
                </a:lnTo>
                <a:lnTo>
                  <a:pt x="557629" y="3205547"/>
                </a:lnTo>
                <a:lnTo>
                  <a:pt x="564299" y="3208719"/>
                </a:lnTo>
                <a:lnTo>
                  <a:pt x="572239" y="3211891"/>
                </a:lnTo>
                <a:lnTo>
                  <a:pt x="580497" y="3214746"/>
                </a:lnTo>
                <a:lnTo>
                  <a:pt x="589072" y="3216966"/>
                </a:lnTo>
                <a:lnTo>
                  <a:pt x="598600" y="3219821"/>
                </a:lnTo>
                <a:lnTo>
                  <a:pt x="608446" y="3221724"/>
                </a:lnTo>
                <a:lnTo>
                  <a:pt x="618610" y="3223627"/>
                </a:lnTo>
                <a:lnTo>
                  <a:pt x="629409" y="3225847"/>
                </a:lnTo>
                <a:lnTo>
                  <a:pt x="651324" y="3229019"/>
                </a:lnTo>
                <a:lnTo>
                  <a:pt x="674192" y="3230923"/>
                </a:lnTo>
                <a:lnTo>
                  <a:pt x="698012" y="3232509"/>
                </a:lnTo>
                <a:lnTo>
                  <a:pt x="698012" y="3251223"/>
                </a:lnTo>
                <a:lnTo>
                  <a:pt x="698330" y="3252492"/>
                </a:lnTo>
                <a:lnTo>
                  <a:pt x="699283" y="3253443"/>
                </a:lnTo>
                <a:lnTo>
                  <a:pt x="700236" y="3254395"/>
                </a:lnTo>
                <a:lnTo>
                  <a:pt x="701824" y="3255346"/>
                </a:lnTo>
                <a:lnTo>
                  <a:pt x="704047" y="3255981"/>
                </a:lnTo>
                <a:lnTo>
                  <a:pt x="706270" y="3256298"/>
                </a:lnTo>
                <a:lnTo>
                  <a:pt x="709129" y="3256932"/>
                </a:lnTo>
                <a:lnTo>
                  <a:pt x="711352" y="3257249"/>
                </a:lnTo>
                <a:lnTo>
                  <a:pt x="758358" y="3257249"/>
                </a:lnTo>
                <a:lnTo>
                  <a:pt x="760581" y="3256932"/>
                </a:lnTo>
                <a:lnTo>
                  <a:pt x="763440" y="3256298"/>
                </a:lnTo>
                <a:lnTo>
                  <a:pt x="765345" y="3255981"/>
                </a:lnTo>
                <a:lnTo>
                  <a:pt x="767886" y="3255346"/>
                </a:lnTo>
                <a:lnTo>
                  <a:pt x="769474" y="3254395"/>
                </a:lnTo>
                <a:lnTo>
                  <a:pt x="770427" y="3253443"/>
                </a:lnTo>
                <a:lnTo>
                  <a:pt x="771380" y="3252492"/>
                </a:lnTo>
                <a:lnTo>
                  <a:pt x="771698" y="3251223"/>
                </a:lnTo>
                <a:lnTo>
                  <a:pt x="771698" y="3231874"/>
                </a:lnTo>
                <a:lnTo>
                  <a:pt x="786308" y="3230923"/>
                </a:lnTo>
                <a:lnTo>
                  <a:pt x="800600" y="3229654"/>
                </a:lnTo>
                <a:lnTo>
                  <a:pt x="814257" y="3228068"/>
                </a:lnTo>
                <a:lnTo>
                  <a:pt x="827279" y="3226165"/>
                </a:lnTo>
                <a:lnTo>
                  <a:pt x="839984" y="3223627"/>
                </a:lnTo>
                <a:lnTo>
                  <a:pt x="851418" y="3221090"/>
                </a:lnTo>
                <a:lnTo>
                  <a:pt x="862534" y="3217918"/>
                </a:lnTo>
                <a:lnTo>
                  <a:pt x="872062" y="3214746"/>
                </a:lnTo>
                <a:lnTo>
                  <a:pt x="880002" y="3211257"/>
                </a:lnTo>
                <a:lnTo>
                  <a:pt x="886990" y="3208085"/>
                </a:lnTo>
                <a:lnTo>
                  <a:pt x="893660" y="3204278"/>
                </a:lnTo>
                <a:lnTo>
                  <a:pt x="899694" y="3200472"/>
                </a:lnTo>
                <a:lnTo>
                  <a:pt x="904776" y="3196666"/>
                </a:lnTo>
                <a:lnTo>
                  <a:pt x="909540" y="3192542"/>
                </a:lnTo>
                <a:lnTo>
                  <a:pt x="913352" y="3188419"/>
                </a:lnTo>
                <a:lnTo>
                  <a:pt x="916528" y="3184295"/>
                </a:lnTo>
                <a:lnTo>
                  <a:pt x="919069" y="3179855"/>
                </a:lnTo>
                <a:lnTo>
                  <a:pt x="920657" y="3175414"/>
                </a:lnTo>
                <a:lnTo>
                  <a:pt x="921609" y="3170973"/>
                </a:lnTo>
                <a:lnTo>
                  <a:pt x="921927" y="3166533"/>
                </a:lnTo>
                <a:lnTo>
                  <a:pt x="921292" y="3161775"/>
                </a:lnTo>
                <a:lnTo>
                  <a:pt x="920021" y="3157651"/>
                </a:lnTo>
                <a:lnTo>
                  <a:pt x="917798" y="3153210"/>
                </a:lnTo>
                <a:lnTo>
                  <a:pt x="914622" y="3148453"/>
                </a:lnTo>
                <a:lnTo>
                  <a:pt x="912716" y="3146549"/>
                </a:lnTo>
                <a:lnTo>
                  <a:pt x="910493" y="3144012"/>
                </a:lnTo>
                <a:lnTo>
                  <a:pt x="905411" y="3139888"/>
                </a:lnTo>
                <a:lnTo>
                  <a:pt x="899059" y="3135765"/>
                </a:lnTo>
                <a:lnTo>
                  <a:pt x="892389" y="3132276"/>
                </a:lnTo>
                <a:lnTo>
                  <a:pt x="884449" y="3128787"/>
                </a:lnTo>
                <a:lnTo>
                  <a:pt x="876191" y="3125615"/>
                </a:lnTo>
                <a:lnTo>
                  <a:pt x="867298" y="3122443"/>
                </a:lnTo>
                <a:lnTo>
                  <a:pt x="857452" y="3119588"/>
                </a:lnTo>
                <a:lnTo>
                  <a:pt x="847606" y="3117051"/>
                </a:lnTo>
                <a:lnTo>
                  <a:pt x="836808" y="3114196"/>
                </a:lnTo>
                <a:lnTo>
                  <a:pt x="815528" y="3109438"/>
                </a:lnTo>
                <a:lnTo>
                  <a:pt x="793613" y="3104997"/>
                </a:lnTo>
                <a:lnTo>
                  <a:pt x="771698" y="3101191"/>
                </a:lnTo>
                <a:lnTo>
                  <a:pt x="771698" y="3019673"/>
                </a:lnTo>
                <a:lnTo>
                  <a:pt x="790754" y="3021893"/>
                </a:lnTo>
                <a:lnTo>
                  <a:pt x="797742" y="3023162"/>
                </a:lnTo>
                <a:lnTo>
                  <a:pt x="805047" y="3024748"/>
                </a:lnTo>
                <a:lnTo>
                  <a:pt x="819974" y="3028554"/>
                </a:lnTo>
                <a:lnTo>
                  <a:pt x="834584" y="3033312"/>
                </a:lnTo>
                <a:lnTo>
                  <a:pt x="846336" y="3037435"/>
                </a:lnTo>
                <a:lnTo>
                  <a:pt x="853006" y="3039973"/>
                </a:lnTo>
                <a:lnTo>
                  <a:pt x="855547" y="3041242"/>
                </a:lnTo>
                <a:lnTo>
                  <a:pt x="859358" y="3043779"/>
                </a:lnTo>
                <a:lnTo>
                  <a:pt x="861264" y="3044731"/>
                </a:lnTo>
                <a:lnTo>
                  <a:pt x="863169" y="3046000"/>
                </a:lnTo>
                <a:lnTo>
                  <a:pt x="867933" y="3047268"/>
                </a:lnTo>
                <a:lnTo>
                  <a:pt x="873650" y="3047903"/>
                </a:lnTo>
                <a:lnTo>
                  <a:pt x="879367" y="3048220"/>
                </a:lnTo>
                <a:lnTo>
                  <a:pt x="885402" y="3047586"/>
                </a:lnTo>
                <a:lnTo>
                  <a:pt x="891436" y="3046634"/>
                </a:lnTo>
                <a:lnTo>
                  <a:pt x="897153" y="3045682"/>
                </a:lnTo>
                <a:lnTo>
                  <a:pt x="902870" y="3043779"/>
                </a:lnTo>
                <a:lnTo>
                  <a:pt x="907952" y="3041559"/>
                </a:lnTo>
                <a:lnTo>
                  <a:pt x="912716" y="3039339"/>
                </a:lnTo>
                <a:lnTo>
                  <a:pt x="916528" y="3036801"/>
                </a:lnTo>
                <a:lnTo>
                  <a:pt x="919386" y="3034263"/>
                </a:lnTo>
                <a:lnTo>
                  <a:pt x="920657" y="3032995"/>
                </a:lnTo>
                <a:lnTo>
                  <a:pt x="921292" y="3031726"/>
                </a:lnTo>
                <a:lnTo>
                  <a:pt x="921609" y="3030140"/>
                </a:lnTo>
                <a:lnTo>
                  <a:pt x="921609" y="3029188"/>
                </a:lnTo>
                <a:lnTo>
                  <a:pt x="921292" y="3027920"/>
                </a:lnTo>
                <a:lnTo>
                  <a:pt x="920974" y="3026651"/>
                </a:lnTo>
                <a:lnTo>
                  <a:pt x="919704" y="3025382"/>
                </a:lnTo>
                <a:lnTo>
                  <a:pt x="918433" y="3024431"/>
                </a:lnTo>
                <a:lnTo>
                  <a:pt x="914304" y="3021576"/>
                </a:lnTo>
                <a:lnTo>
                  <a:pt x="909540" y="3018721"/>
                </a:lnTo>
                <a:lnTo>
                  <a:pt x="903823" y="3016501"/>
                </a:lnTo>
                <a:lnTo>
                  <a:pt x="898424" y="3013963"/>
                </a:lnTo>
                <a:lnTo>
                  <a:pt x="885402" y="3009205"/>
                </a:lnTo>
                <a:lnTo>
                  <a:pt x="871109" y="3005082"/>
                </a:lnTo>
                <a:lnTo>
                  <a:pt x="856182" y="3000958"/>
                </a:lnTo>
                <a:lnTo>
                  <a:pt x="840936" y="2997469"/>
                </a:lnTo>
                <a:lnTo>
                  <a:pt x="825374" y="2994614"/>
                </a:lnTo>
                <a:lnTo>
                  <a:pt x="810764" y="2992711"/>
                </a:lnTo>
                <a:lnTo>
                  <a:pt x="791389" y="2990808"/>
                </a:lnTo>
                <a:lnTo>
                  <a:pt x="771698" y="2989539"/>
                </a:lnTo>
                <a:lnTo>
                  <a:pt x="771698" y="2971459"/>
                </a:lnTo>
                <a:lnTo>
                  <a:pt x="771380" y="2970191"/>
                </a:lnTo>
                <a:lnTo>
                  <a:pt x="770427" y="2969556"/>
                </a:lnTo>
                <a:lnTo>
                  <a:pt x="769474" y="2968288"/>
                </a:lnTo>
                <a:lnTo>
                  <a:pt x="767886" y="2967653"/>
                </a:lnTo>
                <a:lnTo>
                  <a:pt x="765345" y="2966702"/>
                </a:lnTo>
                <a:lnTo>
                  <a:pt x="763440" y="2966384"/>
                </a:lnTo>
                <a:lnTo>
                  <a:pt x="760581" y="2966067"/>
                </a:lnTo>
                <a:lnTo>
                  <a:pt x="758358" y="2965750"/>
                </a:lnTo>
                <a:lnTo>
                  <a:pt x="711352" y="2965750"/>
                </a:lnTo>
                <a:close/>
                <a:moveTo>
                  <a:pt x="3717945" y="2951797"/>
                </a:moveTo>
                <a:lnTo>
                  <a:pt x="3711914" y="2955607"/>
                </a:lnTo>
                <a:lnTo>
                  <a:pt x="3704931" y="2959100"/>
                </a:lnTo>
                <a:lnTo>
                  <a:pt x="3696678" y="2963227"/>
                </a:lnTo>
                <a:lnTo>
                  <a:pt x="3688425" y="2966720"/>
                </a:lnTo>
                <a:lnTo>
                  <a:pt x="3671285" y="2973387"/>
                </a:lnTo>
                <a:lnTo>
                  <a:pt x="3656684" y="2979102"/>
                </a:lnTo>
                <a:lnTo>
                  <a:pt x="3656684" y="3080068"/>
                </a:lnTo>
                <a:lnTo>
                  <a:pt x="3665254" y="3075623"/>
                </a:lnTo>
                <a:lnTo>
                  <a:pt x="3674142" y="3070860"/>
                </a:lnTo>
                <a:lnTo>
                  <a:pt x="3682394" y="3066098"/>
                </a:lnTo>
                <a:lnTo>
                  <a:pt x="3690647" y="3061018"/>
                </a:lnTo>
                <a:lnTo>
                  <a:pt x="3698582" y="3055620"/>
                </a:lnTo>
                <a:lnTo>
                  <a:pt x="3705566" y="3050223"/>
                </a:lnTo>
                <a:lnTo>
                  <a:pt x="3711914" y="3044825"/>
                </a:lnTo>
                <a:lnTo>
                  <a:pt x="3717945" y="3040063"/>
                </a:lnTo>
                <a:lnTo>
                  <a:pt x="3717945" y="2951797"/>
                </a:lnTo>
                <a:close/>
                <a:moveTo>
                  <a:pt x="731996" y="2947987"/>
                </a:moveTo>
                <a:lnTo>
                  <a:pt x="755499" y="2948304"/>
                </a:lnTo>
                <a:lnTo>
                  <a:pt x="779003" y="2948939"/>
                </a:lnTo>
                <a:lnTo>
                  <a:pt x="801870" y="2949890"/>
                </a:lnTo>
                <a:lnTo>
                  <a:pt x="824103" y="2951476"/>
                </a:lnTo>
                <a:lnTo>
                  <a:pt x="846654" y="2953380"/>
                </a:lnTo>
                <a:lnTo>
                  <a:pt x="868569" y="2955283"/>
                </a:lnTo>
                <a:lnTo>
                  <a:pt x="889848" y="2958137"/>
                </a:lnTo>
                <a:lnTo>
                  <a:pt x="910493" y="2960992"/>
                </a:lnTo>
                <a:lnTo>
                  <a:pt x="930820" y="2964164"/>
                </a:lnTo>
                <a:lnTo>
                  <a:pt x="950512" y="2967970"/>
                </a:lnTo>
                <a:lnTo>
                  <a:pt x="969886" y="2971777"/>
                </a:lnTo>
                <a:lnTo>
                  <a:pt x="988308" y="2975900"/>
                </a:lnTo>
                <a:lnTo>
                  <a:pt x="1006411" y="2980658"/>
                </a:lnTo>
                <a:lnTo>
                  <a:pt x="1023880" y="2985416"/>
                </a:lnTo>
                <a:lnTo>
                  <a:pt x="1040396" y="2990491"/>
                </a:lnTo>
                <a:lnTo>
                  <a:pt x="1056594" y="2995883"/>
                </a:lnTo>
                <a:lnTo>
                  <a:pt x="1071521" y="3001593"/>
                </a:lnTo>
                <a:lnTo>
                  <a:pt x="1086131" y="3007302"/>
                </a:lnTo>
                <a:lnTo>
                  <a:pt x="1099471" y="3013646"/>
                </a:lnTo>
                <a:lnTo>
                  <a:pt x="1112493" y="3019990"/>
                </a:lnTo>
                <a:lnTo>
                  <a:pt x="1124562" y="3026651"/>
                </a:lnTo>
                <a:lnTo>
                  <a:pt x="1135678" y="3033629"/>
                </a:lnTo>
                <a:lnTo>
                  <a:pt x="1145842" y="3040925"/>
                </a:lnTo>
                <a:lnTo>
                  <a:pt x="1154735" y="3047903"/>
                </a:lnTo>
                <a:lnTo>
                  <a:pt x="1162993" y="3055515"/>
                </a:lnTo>
                <a:lnTo>
                  <a:pt x="1170298" y="3062811"/>
                </a:lnTo>
                <a:lnTo>
                  <a:pt x="1176650" y="3070741"/>
                </a:lnTo>
                <a:lnTo>
                  <a:pt x="1178873" y="3074864"/>
                </a:lnTo>
                <a:lnTo>
                  <a:pt x="1181732" y="3078670"/>
                </a:lnTo>
                <a:lnTo>
                  <a:pt x="1183638" y="3082794"/>
                </a:lnTo>
                <a:lnTo>
                  <a:pt x="1185543" y="3086600"/>
                </a:lnTo>
                <a:lnTo>
                  <a:pt x="1187131" y="3090406"/>
                </a:lnTo>
                <a:lnTo>
                  <a:pt x="1188402" y="3094847"/>
                </a:lnTo>
                <a:lnTo>
                  <a:pt x="1189672" y="3098653"/>
                </a:lnTo>
                <a:lnTo>
                  <a:pt x="1190307" y="3103094"/>
                </a:lnTo>
                <a:lnTo>
                  <a:pt x="1190625" y="3107535"/>
                </a:lnTo>
                <a:lnTo>
                  <a:pt x="1190625" y="3111341"/>
                </a:lnTo>
                <a:lnTo>
                  <a:pt x="1190625" y="3115782"/>
                </a:lnTo>
                <a:lnTo>
                  <a:pt x="1190307" y="3120223"/>
                </a:lnTo>
                <a:lnTo>
                  <a:pt x="1189672" y="3124029"/>
                </a:lnTo>
                <a:lnTo>
                  <a:pt x="1188402" y="3128470"/>
                </a:lnTo>
                <a:lnTo>
                  <a:pt x="1187131" y="3132276"/>
                </a:lnTo>
                <a:lnTo>
                  <a:pt x="1185543" y="3136399"/>
                </a:lnTo>
                <a:lnTo>
                  <a:pt x="1183638" y="3140523"/>
                </a:lnTo>
                <a:lnTo>
                  <a:pt x="1181732" y="3144646"/>
                </a:lnTo>
                <a:lnTo>
                  <a:pt x="1178873" y="3148453"/>
                </a:lnTo>
                <a:lnTo>
                  <a:pt x="1176650" y="3152259"/>
                </a:lnTo>
                <a:lnTo>
                  <a:pt x="1170298" y="3160189"/>
                </a:lnTo>
                <a:lnTo>
                  <a:pt x="1162993" y="3167801"/>
                </a:lnTo>
                <a:lnTo>
                  <a:pt x="1154735" y="3175414"/>
                </a:lnTo>
                <a:lnTo>
                  <a:pt x="1145842" y="3182392"/>
                </a:lnTo>
                <a:lnTo>
                  <a:pt x="1135678" y="3189370"/>
                </a:lnTo>
                <a:lnTo>
                  <a:pt x="1124562" y="3196031"/>
                </a:lnTo>
                <a:lnTo>
                  <a:pt x="1112493" y="3203010"/>
                </a:lnTo>
                <a:lnTo>
                  <a:pt x="1099471" y="3209671"/>
                </a:lnTo>
                <a:lnTo>
                  <a:pt x="1086131" y="3215380"/>
                </a:lnTo>
                <a:lnTo>
                  <a:pt x="1071521" y="3221407"/>
                </a:lnTo>
                <a:lnTo>
                  <a:pt x="1056594" y="3227433"/>
                </a:lnTo>
                <a:lnTo>
                  <a:pt x="1040396" y="3232509"/>
                </a:lnTo>
                <a:lnTo>
                  <a:pt x="1023880" y="3237584"/>
                </a:lnTo>
                <a:lnTo>
                  <a:pt x="1006411" y="3242659"/>
                </a:lnTo>
                <a:lnTo>
                  <a:pt x="988308" y="3247099"/>
                </a:lnTo>
                <a:lnTo>
                  <a:pt x="969886" y="3251223"/>
                </a:lnTo>
                <a:lnTo>
                  <a:pt x="950512" y="3255346"/>
                </a:lnTo>
                <a:lnTo>
                  <a:pt x="930820" y="3258835"/>
                </a:lnTo>
                <a:lnTo>
                  <a:pt x="910493" y="3262325"/>
                </a:lnTo>
                <a:lnTo>
                  <a:pt x="889848" y="3265179"/>
                </a:lnTo>
                <a:lnTo>
                  <a:pt x="868569" y="3268034"/>
                </a:lnTo>
                <a:lnTo>
                  <a:pt x="846654" y="3269937"/>
                </a:lnTo>
                <a:lnTo>
                  <a:pt x="824103" y="3271840"/>
                </a:lnTo>
                <a:lnTo>
                  <a:pt x="801870" y="3273426"/>
                </a:lnTo>
                <a:lnTo>
                  <a:pt x="779003" y="3274061"/>
                </a:lnTo>
                <a:lnTo>
                  <a:pt x="755499" y="3275012"/>
                </a:lnTo>
                <a:lnTo>
                  <a:pt x="731996" y="3275012"/>
                </a:lnTo>
                <a:lnTo>
                  <a:pt x="708176" y="3275012"/>
                </a:lnTo>
                <a:lnTo>
                  <a:pt x="684990" y="3274061"/>
                </a:lnTo>
                <a:lnTo>
                  <a:pt x="662122" y="3273426"/>
                </a:lnTo>
                <a:lnTo>
                  <a:pt x="639572" y="3271840"/>
                </a:lnTo>
                <a:lnTo>
                  <a:pt x="617022" y="3269937"/>
                </a:lnTo>
                <a:lnTo>
                  <a:pt x="595424" y="3268034"/>
                </a:lnTo>
                <a:lnTo>
                  <a:pt x="574144" y="3265179"/>
                </a:lnTo>
                <a:lnTo>
                  <a:pt x="553182" y="3262325"/>
                </a:lnTo>
                <a:lnTo>
                  <a:pt x="533173" y="3258835"/>
                </a:lnTo>
                <a:lnTo>
                  <a:pt x="513481" y="3255346"/>
                </a:lnTo>
                <a:lnTo>
                  <a:pt x="494107" y="3251223"/>
                </a:lnTo>
                <a:lnTo>
                  <a:pt x="475368" y="3247099"/>
                </a:lnTo>
                <a:lnTo>
                  <a:pt x="457264" y="3242659"/>
                </a:lnTo>
                <a:lnTo>
                  <a:pt x="439795" y="3237584"/>
                </a:lnTo>
                <a:lnTo>
                  <a:pt x="423280" y="3232509"/>
                </a:lnTo>
                <a:lnTo>
                  <a:pt x="407082" y="3227433"/>
                </a:lnTo>
                <a:lnTo>
                  <a:pt x="392154" y="3221407"/>
                </a:lnTo>
                <a:lnTo>
                  <a:pt x="377544" y="3215380"/>
                </a:lnTo>
                <a:lnTo>
                  <a:pt x="364204" y="3209671"/>
                </a:lnTo>
                <a:lnTo>
                  <a:pt x="351182" y="3203010"/>
                </a:lnTo>
                <a:lnTo>
                  <a:pt x="339431" y="3196031"/>
                </a:lnTo>
                <a:lnTo>
                  <a:pt x="328314" y="3189370"/>
                </a:lnTo>
                <a:lnTo>
                  <a:pt x="318151" y="3182392"/>
                </a:lnTo>
                <a:lnTo>
                  <a:pt x="308940" y="3175414"/>
                </a:lnTo>
                <a:lnTo>
                  <a:pt x="300682" y="3167801"/>
                </a:lnTo>
                <a:lnTo>
                  <a:pt x="293695" y="3160189"/>
                </a:lnTo>
                <a:lnTo>
                  <a:pt x="287343" y="3152259"/>
                </a:lnTo>
                <a:lnTo>
                  <a:pt x="284484" y="3148453"/>
                </a:lnTo>
                <a:lnTo>
                  <a:pt x="282261" y="3144646"/>
                </a:lnTo>
                <a:lnTo>
                  <a:pt x="280038" y="3140523"/>
                </a:lnTo>
                <a:lnTo>
                  <a:pt x="278132" y="3136399"/>
                </a:lnTo>
                <a:lnTo>
                  <a:pt x="276544" y="3132276"/>
                </a:lnTo>
                <a:lnTo>
                  <a:pt x="275274" y="3128470"/>
                </a:lnTo>
                <a:lnTo>
                  <a:pt x="274321" y="3124029"/>
                </a:lnTo>
                <a:lnTo>
                  <a:pt x="273368" y="3120223"/>
                </a:lnTo>
                <a:lnTo>
                  <a:pt x="273050" y="3115782"/>
                </a:lnTo>
                <a:lnTo>
                  <a:pt x="273050" y="3111341"/>
                </a:lnTo>
                <a:lnTo>
                  <a:pt x="273050" y="3107535"/>
                </a:lnTo>
                <a:lnTo>
                  <a:pt x="273368" y="3103094"/>
                </a:lnTo>
                <a:lnTo>
                  <a:pt x="274321" y="3098653"/>
                </a:lnTo>
                <a:lnTo>
                  <a:pt x="275274" y="3094847"/>
                </a:lnTo>
                <a:lnTo>
                  <a:pt x="276544" y="3090406"/>
                </a:lnTo>
                <a:lnTo>
                  <a:pt x="278132" y="3086600"/>
                </a:lnTo>
                <a:lnTo>
                  <a:pt x="280038" y="3082794"/>
                </a:lnTo>
                <a:lnTo>
                  <a:pt x="282261" y="3078670"/>
                </a:lnTo>
                <a:lnTo>
                  <a:pt x="284484" y="3074864"/>
                </a:lnTo>
                <a:lnTo>
                  <a:pt x="287343" y="3070741"/>
                </a:lnTo>
                <a:lnTo>
                  <a:pt x="293695" y="3062811"/>
                </a:lnTo>
                <a:lnTo>
                  <a:pt x="300682" y="3055515"/>
                </a:lnTo>
                <a:lnTo>
                  <a:pt x="308940" y="3047903"/>
                </a:lnTo>
                <a:lnTo>
                  <a:pt x="318151" y="3040925"/>
                </a:lnTo>
                <a:lnTo>
                  <a:pt x="328314" y="3033629"/>
                </a:lnTo>
                <a:lnTo>
                  <a:pt x="339431" y="3026651"/>
                </a:lnTo>
                <a:lnTo>
                  <a:pt x="351182" y="3019990"/>
                </a:lnTo>
                <a:lnTo>
                  <a:pt x="364204" y="3013646"/>
                </a:lnTo>
                <a:lnTo>
                  <a:pt x="377544" y="3007302"/>
                </a:lnTo>
                <a:lnTo>
                  <a:pt x="392154" y="3001593"/>
                </a:lnTo>
                <a:lnTo>
                  <a:pt x="407082" y="2995883"/>
                </a:lnTo>
                <a:lnTo>
                  <a:pt x="423280" y="2990491"/>
                </a:lnTo>
                <a:lnTo>
                  <a:pt x="439795" y="2985416"/>
                </a:lnTo>
                <a:lnTo>
                  <a:pt x="457264" y="2980658"/>
                </a:lnTo>
                <a:lnTo>
                  <a:pt x="475368" y="2975900"/>
                </a:lnTo>
                <a:lnTo>
                  <a:pt x="494107" y="2971777"/>
                </a:lnTo>
                <a:lnTo>
                  <a:pt x="513481" y="2967970"/>
                </a:lnTo>
                <a:lnTo>
                  <a:pt x="533173" y="2964164"/>
                </a:lnTo>
                <a:lnTo>
                  <a:pt x="553182" y="2960992"/>
                </a:lnTo>
                <a:lnTo>
                  <a:pt x="574144" y="2958137"/>
                </a:lnTo>
                <a:lnTo>
                  <a:pt x="595424" y="2955283"/>
                </a:lnTo>
                <a:lnTo>
                  <a:pt x="617022" y="2953380"/>
                </a:lnTo>
                <a:lnTo>
                  <a:pt x="639572" y="2951476"/>
                </a:lnTo>
                <a:lnTo>
                  <a:pt x="662122" y="2949890"/>
                </a:lnTo>
                <a:lnTo>
                  <a:pt x="684990" y="2948939"/>
                </a:lnTo>
                <a:lnTo>
                  <a:pt x="708176" y="2948304"/>
                </a:lnTo>
                <a:lnTo>
                  <a:pt x="731996" y="2947987"/>
                </a:lnTo>
                <a:close/>
                <a:moveTo>
                  <a:pt x="2665715" y="2911157"/>
                </a:moveTo>
                <a:lnTo>
                  <a:pt x="2665715" y="3029585"/>
                </a:lnTo>
                <a:lnTo>
                  <a:pt x="2668254" y="3032125"/>
                </a:lnTo>
                <a:lnTo>
                  <a:pt x="2671429" y="3035300"/>
                </a:lnTo>
                <a:lnTo>
                  <a:pt x="2678729" y="3041650"/>
                </a:lnTo>
                <a:lnTo>
                  <a:pt x="2687934" y="3048635"/>
                </a:lnTo>
                <a:lnTo>
                  <a:pt x="2698726" y="3055938"/>
                </a:lnTo>
                <a:lnTo>
                  <a:pt x="2710153" y="3063240"/>
                </a:lnTo>
                <a:lnTo>
                  <a:pt x="2722215" y="3070225"/>
                </a:lnTo>
                <a:lnTo>
                  <a:pt x="2734594" y="3076258"/>
                </a:lnTo>
                <a:lnTo>
                  <a:pt x="2746656" y="3082290"/>
                </a:lnTo>
                <a:lnTo>
                  <a:pt x="2746656" y="2963227"/>
                </a:lnTo>
                <a:lnTo>
                  <a:pt x="2734594" y="2957195"/>
                </a:lnTo>
                <a:lnTo>
                  <a:pt x="2723167" y="2951480"/>
                </a:lnTo>
                <a:lnTo>
                  <a:pt x="2712058" y="2945130"/>
                </a:lnTo>
                <a:lnTo>
                  <a:pt x="2701583" y="2938462"/>
                </a:lnTo>
                <a:lnTo>
                  <a:pt x="2691743" y="2932112"/>
                </a:lnTo>
                <a:lnTo>
                  <a:pt x="2682538" y="2925445"/>
                </a:lnTo>
                <a:lnTo>
                  <a:pt x="2673650" y="2918142"/>
                </a:lnTo>
                <a:lnTo>
                  <a:pt x="2665715" y="2911157"/>
                </a:lnTo>
                <a:close/>
                <a:moveTo>
                  <a:pt x="1404938" y="2890837"/>
                </a:moveTo>
                <a:lnTo>
                  <a:pt x="1408115" y="2896532"/>
                </a:lnTo>
                <a:lnTo>
                  <a:pt x="1411928" y="2901593"/>
                </a:lnTo>
                <a:lnTo>
                  <a:pt x="1415740" y="2906655"/>
                </a:lnTo>
                <a:lnTo>
                  <a:pt x="1419552" y="2911716"/>
                </a:lnTo>
                <a:lnTo>
                  <a:pt x="1424000" y="2916778"/>
                </a:lnTo>
                <a:lnTo>
                  <a:pt x="1428447" y="2922156"/>
                </a:lnTo>
                <a:lnTo>
                  <a:pt x="1438296" y="2931963"/>
                </a:lnTo>
                <a:lnTo>
                  <a:pt x="1448780" y="2941453"/>
                </a:lnTo>
                <a:lnTo>
                  <a:pt x="1460852" y="2950311"/>
                </a:lnTo>
                <a:lnTo>
                  <a:pt x="1472924" y="2958852"/>
                </a:lnTo>
                <a:lnTo>
                  <a:pt x="1486267" y="2967394"/>
                </a:lnTo>
                <a:lnTo>
                  <a:pt x="1500563" y="2975619"/>
                </a:lnTo>
                <a:lnTo>
                  <a:pt x="1515494" y="2983211"/>
                </a:lnTo>
                <a:lnTo>
                  <a:pt x="1531061" y="2990487"/>
                </a:lnTo>
                <a:lnTo>
                  <a:pt x="1547263" y="2997763"/>
                </a:lnTo>
                <a:lnTo>
                  <a:pt x="1564101" y="3004723"/>
                </a:lnTo>
                <a:lnTo>
                  <a:pt x="1581574" y="3010734"/>
                </a:lnTo>
                <a:lnTo>
                  <a:pt x="1599682" y="3017061"/>
                </a:lnTo>
                <a:lnTo>
                  <a:pt x="1618108" y="3022755"/>
                </a:lnTo>
                <a:lnTo>
                  <a:pt x="1637170" y="3028133"/>
                </a:lnTo>
                <a:lnTo>
                  <a:pt x="1656866" y="3033195"/>
                </a:lnTo>
                <a:lnTo>
                  <a:pt x="1676881" y="3037940"/>
                </a:lnTo>
                <a:lnTo>
                  <a:pt x="1697213" y="3042369"/>
                </a:lnTo>
                <a:lnTo>
                  <a:pt x="1718180" y="3046481"/>
                </a:lnTo>
                <a:lnTo>
                  <a:pt x="1738830" y="3050277"/>
                </a:lnTo>
                <a:lnTo>
                  <a:pt x="1760116" y="3053757"/>
                </a:lnTo>
                <a:lnTo>
                  <a:pt x="1782036" y="3056604"/>
                </a:lnTo>
                <a:lnTo>
                  <a:pt x="1803639" y="3059135"/>
                </a:lnTo>
                <a:lnTo>
                  <a:pt x="1825877" y="3061666"/>
                </a:lnTo>
                <a:lnTo>
                  <a:pt x="1847798" y="3063564"/>
                </a:lnTo>
                <a:lnTo>
                  <a:pt x="1870036" y="3065146"/>
                </a:lnTo>
                <a:lnTo>
                  <a:pt x="1891957" y="3066411"/>
                </a:lnTo>
                <a:lnTo>
                  <a:pt x="1914513" y="3067360"/>
                </a:lnTo>
                <a:lnTo>
                  <a:pt x="1936751" y="3067993"/>
                </a:lnTo>
                <a:lnTo>
                  <a:pt x="1959307" y="3067993"/>
                </a:lnTo>
                <a:lnTo>
                  <a:pt x="1978051" y="3067993"/>
                </a:lnTo>
                <a:lnTo>
                  <a:pt x="1996794" y="3067360"/>
                </a:lnTo>
                <a:lnTo>
                  <a:pt x="2015538" y="3067044"/>
                </a:lnTo>
                <a:lnTo>
                  <a:pt x="2034599" y="3065779"/>
                </a:lnTo>
                <a:lnTo>
                  <a:pt x="2053025" y="3064830"/>
                </a:lnTo>
                <a:lnTo>
                  <a:pt x="2071769" y="3063564"/>
                </a:lnTo>
                <a:lnTo>
                  <a:pt x="2090513" y="3061982"/>
                </a:lnTo>
                <a:lnTo>
                  <a:pt x="2108621" y="3060084"/>
                </a:lnTo>
                <a:lnTo>
                  <a:pt x="2127365" y="3058186"/>
                </a:lnTo>
                <a:lnTo>
                  <a:pt x="2145473" y="3055655"/>
                </a:lnTo>
                <a:lnTo>
                  <a:pt x="2163581" y="3052808"/>
                </a:lnTo>
                <a:lnTo>
                  <a:pt x="2181372" y="3050277"/>
                </a:lnTo>
                <a:lnTo>
                  <a:pt x="2199163" y="3047114"/>
                </a:lnTo>
                <a:lnTo>
                  <a:pt x="2216318" y="3043950"/>
                </a:lnTo>
                <a:lnTo>
                  <a:pt x="2233473" y="3040471"/>
                </a:lnTo>
                <a:lnTo>
                  <a:pt x="2250311" y="3036358"/>
                </a:lnTo>
                <a:lnTo>
                  <a:pt x="2266830" y="3032562"/>
                </a:lnTo>
                <a:lnTo>
                  <a:pt x="2283668" y="3028133"/>
                </a:lnTo>
                <a:lnTo>
                  <a:pt x="2299235" y="3023704"/>
                </a:lnTo>
                <a:lnTo>
                  <a:pt x="2315119" y="3018642"/>
                </a:lnTo>
                <a:lnTo>
                  <a:pt x="2330051" y="3013897"/>
                </a:lnTo>
                <a:lnTo>
                  <a:pt x="2344982" y="3008519"/>
                </a:lnTo>
                <a:lnTo>
                  <a:pt x="2359278" y="3003141"/>
                </a:lnTo>
                <a:lnTo>
                  <a:pt x="2373574" y="2997447"/>
                </a:lnTo>
                <a:lnTo>
                  <a:pt x="2386917" y="2991753"/>
                </a:lnTo>
                <a:lnTo>
                  <a:pt x="2399942" y="2985426"/>
                </a:lnTo>
                <a:lnTo>
                  <a:pt x="2412650" y="2979099"/>
                </a:lnTo>
                <a:lnTo>
                  <a:pt x="2424722" y="2972455"/>
                </a:lnTo>
                <a:lnTo>
                  <a:pt x="2436159" y="2965179"/>
                </a:lnTo>
                <a:lnTo>
                  <a:pt x="2446961" y="2958220"/>
                </a:lnTo>
                <a:lnTo>
                  <a:pt x="2457444" y="2950627"/>
                </a:lnTo>
                <a:lnTo>
                  <a:pt x="2466975" y="2943351"/>
                </a:lnTo>
                <a:lnTo>
                  <a:pt x="2466975" y="3039838"/>
                </a:lnTo>
                <a:lnTo>
                  <a:pt x="2466657" y="3040471"/>
                </a:lnTo>
                <a:lnTo>
                  <a:pt x="2466340" y="3048063"/>
                </a:lnTo>
                <a:lnTo>
                  <a:pt x="2466022" y="3052808"/>
                </a:lnTo>
                <a:lnTo>
                  <a:pt x="2464751" y="3058186"/>
                </a:lnTo>
                <a:lnTo>
                  <a:pt x="2463480" y="3062615"/>
                </a:lnTo>
                <a:lnTo>
                  <a:pt x="2461892" y="3067993"/>
                </a:lnTo>
                <a:lnTo>
                  <a:pt x="2459986" y="3072422"/>
                </a:lnTo>
                <a:lnTo>
                  <a:pt x="2457444" y="3077167"/>
                </a:lnTo>
                <a:lnTo>
                  <a:pt x="2455220" y="3081912"/>
                </a:lnTo>
                <a:lnTo>
                  <a:pt x="2452361" y="3086658"/>
                </a:lnTo>
                <a:lnTo>
                  <a:pt x="2449184" y="3091403"/>
                </a:lnTo>
                <a:lnTo>
                  <a:pt x="2445690" y="3096148"/>
                </a:lnTo>
                <a:lnTo>
                  <a:pt x="2441878" y="3100893"/>
                </a:lnTo>
                <a:lnTo>
                  <a:pt x="2437748" y="3105322"/>
                </a:lnTo>
                <a:lnTo>
                  <a:pt x="2429170" y="3114180"/>
                </a:lnTo>
                <a:lnTo>
                  <a:pt x="2419322" y="3123038"/>
                </a:lnTo>
                <a:lnTo>
                  <a:pt x="2408202" y="3131579"/>
                </a:lnTo>
                <a:lnTo>
                  <a:pt x="2396130" y="3139804"/>
                </a:lnTo>
                <a:lnTo>
                  <a:pt x="2383423" y="3147713"/>
                </a:lnTo>
                <a:lnTo>
                  <a:pt x="2369127" y="3155622"/>
                </a:lnTo>
                <a:lnTo>
                  <a:pt x="2354195" y="3162898"/>
                </a:lnTo>
                <a:lnTo>
                  <a:pt x="2338311" y="3170490"/>
                </a:lnTo>
                <a:lnTo>
                  <a:pt x="2321791" y="3177134"/>
                </a:lnTo>
                <a:lnTo>
                  <a:pt x="2304636" y="3183777"/>
                </a:lnTo>
                <a:lnTo>
                  <a:pt x="2285892" y="3190104"/>
                </a:lnTo>
                <a:lnTo>
                  <a:pt x="2266830" y="3196431"/>
                </a:lnTo>
                <a:lnTo>
                  <a:pt x="2247134" y="3201809"/>
                </a:lnTo>
                <a:lnTo>
                  <a:pt x="2226802" y="3207503"/>
                </a:lnTo>
                <a:lnTo>
                  <a:pt x="2205516" y="3212248"/>
                </a:lnTo>
                <a:lnTo>
                  <a:pt x="2183278" y="3216677"/>
                </a:lnTo>
                <a:lnTo>
                  <a:pt x="2160722" y="3221106"/>
                </a:lnTo>
                <a:lnTo>
                  <a:pt x="2137848" y="3224586"/>
                </a:lnTo>
                <a:lnTo>
                  <a:pt x="2114340" y="3228382"/>
                </a:lnTo>
                <a:lnTo>
                  <a:pt x="2089877" y="3231229"/>
                </a:lnTo>
                <a:lnTo>
                  <a:pt x="2065415" y="3233760"/>
                </a:lnTo>
                <a:lnTo>
                  <a:pt x="2040000" y="3235975"/>
                </a:lnTo>
                <a:lnTo>
                  <a:pt x="2014267" y="3237556"/>
                </a:lnTo>
                <a:lnTo>
                  <a:pt x="1988217" y="3238822"/>
                </a:lnTo>
                <a:lnTo>
                  <a:pt x="1962166" y="3239771"/>
                </a:lnTo>
                <a:lnTo>
                  <a:pt x="1935480" y="3240087"/>
                </a:lnTo>
                <a:lnTo>
                  <a:pt x="1908159" y="3239771"/>
                </a:lnTo>
                <a:lnTo>
                  <a:pt x="1881155" y="3238822"/>
                </a:lnTo>
                <a:lnTo>
                  <a:pt x="1854469" y="3237556"/>
                </a:lnTo>
                <a:lnTo>
                  <a:pt x="1828419" y="3235658"/>
                </a:lnTo>
                <a:lnTo>
                  <a:pt x="1803004" y="3233760"/>
                </a:lnTo>
                <a:lnTo>
                  <a:pt x="1777588" y="3230913"/>
                </a:lnTo>
                <a:lnTo>
                  <a:pt x="1752809" y="3227750"/>
                </a:lnTo>
                <a:lnTo>
                  <a:pt x="1728664" y="3224270"/>
                </a:lnTo>
                <a:lnTo>
                  <a:pt x="1705155" y="3220474"/>
                </a:lnTo>
                <a:lnTo>
                  <a:pt x="1682282" y="3215728"/>
                </a:lnTo>
                <a:lnTo>
                  <a:pt x="1660043" y="3210983"/>
                </a:lnTo>
                <a:lnTo>
                  <a:pt x="1638440" y="3205921"/>
                </a:lnTo>
                <a:lnTo>
                  <a:pt x="1617791" y="3200227"/>
                </a:lnTo>
                <a:lnTo>
                  <a:pt x="1597776" y="3194533"/>
                </a:lnTo>
                <a:lnTo>
                  <a:pt x="1578397" y="3188206"/>
                </a:lnTo>
                <a:lnTo>
                  <a:pt x="1559653" y="3181563"/>
                </a:lnTo>
                <a:lnTo>
                  <a:pt x="1542498" y="3174287"/>
                </a:lnTo>
                <a:lnTo>
                  <a:pt x="1525343" y="3167327"/>
                </a:lnTo>
                <a:lnTo>
                  <a:pt x="1509776" y="3159734"/>
                </a:lnTo>
                <a:lnTo>
                  <a:pt x="1495162" y="3151826"/>
                </a:lnTo>
                <a:lnTo>
                  <a:pt x="1481184" y="3143601"/>
                </a:lnTo>
                <a:lnTo>
                  <a:pt x="1468159" y="3135376"/>
                </a:lnTo>
                <a:lnTo>
                  <a:pt x="1456404" y="3126834"/>
                </a:lnTo>
                <a:lnTo>
                  <a:pt x="1445603" y="3117660"/>
                </a:lnTo>
                <a:lnTo>
                  <a:pt x="1440837" y="3113547"/>
                </a:lnTo>
                <a:lnTo>
                  <a:pt x="1436390" y="3108802"/>
                </a:lnTo>
                <a:lnTo>
                  <a:pt x="1431942" y="3104373"/>
                </a:lnTo>
                <a:lnTo>
                  <a:pt x="1428130" y="3099628"/>
                </a:lnTo>
                <a:lnTo>
                  <a:pt x="1424318" y="3094883"/>
                </a:lnTo>
                <a:lnTo>
                  <a:pt x="1420823" y="3090138"/>
                </a:lnTo>
                <a:lnTo>
                  <a:pt x="1417646" y="3085392"/>
                </a:lnTo>
                <a:lnTo>
                  <a:pt x="1415105" y="3080331"/>
                </a:lnTo>
                <a:lnTo>
                  <a:pt x="1412563" y="3075585"/>
                </a:lnTo>
                <a:lnTo>
                  <a:pt x="1410339" y="3070524"/>
                </a:lnTo>
                <a:lnTo>
                  <a:pt x="1408115" y="3065779"/>
                </a:lnTo>
                <a:lnTo>
                  <a:pt x="1407162" y="3060717"/>
                </a:lnTo>
                <a:lnTo>
                  <a:pt x="1405892" y="3055655"/>
                </a:lnTo>
                <a:lnTo>
                  <a:pt x="1404621" y="3050594"/>
                </a:lnTo>
                <a:lnTo>
                  <a:pt x="1404303" y="3045532"/>
                </a:lnTo>
                <a:lnTo>
                  <a:pt x="1404303" y="3040471"/>
                </a:lnTo>
                <a:lnTo>
                  <a:pt x="1403350" y="3040471"/>
                </a:lnTo>
                <a:lnTo>
                  <a:pt x="1403350" y="2909186"/>
                </a:lnTo>
                <a:lnTo>
                  <a:pt x="1403350" y="2905389"/>
                </a:lnTo>
                <a:lnTo>
                  <a:pt x="1403985" y="2898113"/>
                </a:lnTo>
                <a:lnTo>
                  <a:pt x="1404938" y="2890837"/>
                </a:lnTo>
                <a:close/>
                <a:moveTo>
                  <a:pt x="2609850" y="2805112"/>
                </a:moveTo>
                <a:lnTo>
                  <a:pt x="2613342" y="2810827"/>
                </a:lnTo>
                <a:lnTo>
                  <a:pt x="2617468" y="2816860"/>
                </a:lnTo>
                <a:lnTo>
                  <a:pt x="2621594" y="2822257"/>
                </a:lnTo>
                <a:lnTo>
                  <a:pt x="2626038" y="2828290"/>
                </a:lnTo>
                <a:lnTo>
                  <a:pt x="2631117" y="2833687"/>
                </a:lnTo>
                <a:lnTo>
                  <a:pt x="2635878" y="2839402"/>
                </a:lnTo>
                <a:lnTo>
                  <a:pt x="2641274" y="2844800"/>
                </a:lnTo>
                <a:lnTo>
                  <a:pt x="2646988" y="2850515"/>
                </a:lnTo>
                <a:lnTo>
                  <a:pt x="2658732" y="2860675"/>
                </a:lnTo>
                <a:lnTo>
                  <a:pt x="2671746" y="2870835"/>
                </a:lnTo>
                <a:lnTo>
                  <a:pt x="2685712" y="2880677"/>
                </a:lnTo>
                <a:lnTo>
                  <a:pt x="2700631" y="2889885"/>
                </a:lnTo>
                <a:lnTo>
                  <a:pt x="2715867" y="2898775"/>
                </a:lnTo>
                <a:lnTo>
                  <a:pt x="2732372" y="2907665"/>
                </a:lnTo>
                <a:lnTo>
                  <a:pt x="2749830" y="2915920"/>
                </a:lnTo>
                <a:lnTo>
                  <a:pt x="2767923" y="2923857"/>
                </a:lnTo>
                <a:lnTo>
                  <a:pt x="2786650" y="2931160"/>
                </a:lnTo>
                <a:lnTo>
                  <a:pt x="2805695" y="2938780"/>
                </a:lnTo>
                <a:lnTo>
                  <a:pt x="2826009" y="2945447"/>
                </a:lnTo>
                <a:lnTo>
                  <a:pt x="2846959" y="2951797"/>
                </a:lnTo>
                <a:lnTo>
                  <a:pt x="2867591" y="2957512"/>
                </a:lnTo>
                <a:lnTo>
                  <a:pt x="2889492" y="2963545"/>
                </a:lnTo>
                <a:lnTo>
                  <a:pt x="2912029" y="2968625"/>
                </a:lnTo>
                <a:lnTo>
                  <a:pt x="2934248" y="2973705"/>
                </a:lnTo>
                <a:lnTo>
                  <a:pt x="2957102" y="2978150"/>
                </a:lnTo>
                <a:lnTo>
                  <a:pt x="2980908" y="2982595"/>
                </a:lnTo>
                <a:lnTo>
                  <a:pt x="3004396" y="2986087"/>
                </a:lnTo>
                <a:lnTo>
                  <a:pt x="3028203" y="2989580"/>
                </a:lnTo>
                <a:lnTo>
                  <a:pt x="3052644" y="2992437"/>
                </a:lnTo>
                <a:lnTo>
                  <a:pt x="3077084" y="2994977"/>
                </a:lnTo>
                <a:lnTo>
                  <a:pt x="3101525" y="2997200"/>
                </a:lnTo>
                <a:lnTo>
                  <a:pt x="3125966" y="2999105"/>
                </a:lnTo>
                <a:lnTo>
                  <a:pt x="3150725" y="3000375"/>
                </a:lnTo>
                <a:lnTo>
                  <a:pt x="3175800" y="3001327"/>
                </a:lnTo>
                <a:lnTo>
                  <a:pt x="3200559" y="3001962"/>
                </a:lnTo>
                <a:lnTo>
                  <a:pt x="3225317" y="3002280"/>
                </a:lnTo>
                <a:lnTo>
                  <a:pt x="3246266" y="3002280"/>
                </a:lnTo>
                <a:lnTo>
                  <a:pt x="3267216" y="3001962"/>
                </a:lnTo>
                <a:lnTo>
                  <a:pt x="3288165" y="3001010"/>
                </a:lnTo>
                <a:lnTo>
                  <a:pt x="3308797" y="2999740"/>
                </a:lnTo>
                <a:lnTo>
                  <a:pt x="3329429" y="2998787"/>
                </a:lnTo>
                <a:lnTo>
                  <a:pt x="3350378" y="2997200"/>
                </a:lnTo>
                <a:lnTo>
                  <a:pt x="3371010" y="2995612"/>
                </a:lnTo>
                <a:lnTo>
                  <a:pt x="3391325" y="2993707"/>
                </a:lnTo>
                <a:lnTo>
                  <a:pt x="3411957" y="2991167"/>
                </a:lnTo>
                <a:lnTo>
                  <a:pt x="3431954" y="2988310"/>
                </a:lnTo>
                <a:lnTo>
                  <a:pt x="3451951" y="2985770"/>
                </a:lnTo>
                <a:lnTo>
                  <a:pt x="3471948" y="2982595"/>
                </a:lnTo>
                <a:lnTo>
                  <a:pt x="3491628" y="2979102"/>
                </a:lnTo>
                <a:lnTo>
                  <a:pt x="3510990" y="2975292"/>
                </a:lnTo>
                <a:lnTo>
                  <a:pt x="3530035" y="2971482"/>
                </a:lnTo>
                <a:lnTo>
                  <a:pt x="3548763" y="2967037"/>
                </a:lnTo>
                <a:lnTo>
                  <a:pt x="3567173" y="2962275"/>
                </a:lnTo>
                <a:lnTo>
                  <a:pt x="3585265" y="2957512"/>
                </a:lnTo>
                <a:lnTo>
                  <a:pt x="3603041" y="2953067"/>
                </a:lnTo>
                <a:lnTo>
                  <a:pt x="3620498" y="2947352"/>
                </a:lnTo>
                <a:lnTo>
                  <a:pt x="3637004" y="2941955"/>
                </a:lnTo>
                <a:lnTo>
                  <a:pt x="3653510" y="2935922"/>
                </a:lnTo>
                <a:lnTo>
                  <a:pt x="3669698" y="2929890"/>
                </a:lnTo>
                <a:lnTo>
                  <a:pt x="3685251" y="2923857"/>
                </a:lnTo>
                <a:lnTo>
                  <a:pt x="3700170" y="2916872"/>
                </a:lnTo>
                <a:lnTo>
                  <a:pt x="3714770" y="2909887"/>
                </a:lnTo>
                <a:lnTo>
                  <a:pt x="3728419" y="2902902"/>
                </a:lnTo>
                <a:lnTo>
                  <a:pt x="3741751" y="2895282"/>
                </a:lnTo>
                <a:lnTo>
                  <a:pt x="3754765" y="2887980"/>
                </a:lnTo>
                <a:lnTo>
                  <a:pt x="3767144" y="2880042"/>
                </a:lnTo>
                <a:lnTo>
                  <a:pt x="3778571" y="2871787"/>
                </a:lnTo>
                <a:lnTo>
                  <a:pt x="3789363" y="2863532"/>
                </a:lnTo>
                <a:lnTo>
                  <a:pt x="3789363" y="2971165"/>
                </a:lnTo>
                <a:lnTo>
                  <a:pt x="3788728" y="2971482"/>
                </a:lnTo>
                <a:lnTo>
                  <a:pt x="3788728" y="2975927"/>
                </a:lnTo>
                <a:lnTo>
                  <a:pt x="3788411" y="2980055"/>
                </a:lnTo>
                <a:lnTo>
                  <a:pt x="3787776" y="2985770"/>
                </a:lnTo>
                <a:lnTo>
                  <a:pt x="3786506" y="2991167"/>
                </a:lnTo>
                <a:lnTo>
                  <a:pt x="3785237" y="2996247"/>
                </a:lnTo>
                <a:lnTo>
                  <a:pt x="3783332" y="3001962"/>
                </a:lnTo>
                <a:lnTo>
                  <a:pt x="3781428" y="3007360"/>
                </a:lnTo>
                <a:lnTo>
                  <a:pt x="3778571" y="3012758"/>
                </a:lnTo>
                <a:lnTo>
                  <a:pt x="3775714" y="3018155"/>
                </a:lnTo>
                <a:lnTo>
                  <a:pt x="3772540" y="3023235"/>
                </a:lnTo>
                <a:lnTo>
                  <a:pt x="3769048" y="3028633"/>
                </a:lnTo>
                <a:lnTo>
                  <a:pt x="3765557" y="3033713"/>
                </a:lnTo>
                <a:lnTo>
                  <a:pt x="3761113" y="3038793"/>
                </a:lnTo>
                <a:lnTo>
                  <a:pt x="3756987" y="3043555"/>
                </a:lnTo>
                <a:lnTo>
                  <a:pt x="3752226" y="3048635"/>
                </a:lnTo>
                <a:lnTo>
                  <a:pt x="3747147" y="3054033"/>
                </a:lnTo>
                <a:lnTo>
                  <a:pt x="3741433" y="3058795"/>
                </a:lnTo>
                <a:lnTo>
                  <a:pt x="3736037" y="3063240"/>
                </a:lnTo>
                <a:lnTo>
                  <a:pt x="3723658" y="3072765"/>
                </a:lnTo>
                <a:lnTo>
                  <a:pt x="3710327" y="3082290"/>
                </a:lnTo>
                <a:lnTo>
                  <a:pt x="3696043" y="3090863"/>
                </a:lnTo>
                <a:lnTo>
                  <a:pt x="3680490" y="3099753"/>
                </a:lnTo>
                <a:lnTo>
                  <a:pt x="3663667" y="3108325"/>
                </a:lnTo>
                <a:lnTo>
                  <a:pt x="3646526" y="3116263"/>
                </a:lnTo>
                <a:lnTo>
                  <a:pt x="3627799" y="3124200"/>
                </a:lnTo>
                <a:lnTo>
                  <a:pt x="3608754" y="3131503"/>
                </a:lnTo>
                <a:lnTo>
                  <a:pt x="3588122" y="3138170"/>
                </a:lnTo>
                <a:lnTo>
                  <a:pt x="3566855" y="3145155"/>
                </a:lnTo>
                <a:lnTo>
                  <a:pt x="3544636" y="3151188"/>
                </a:lnTo>
                <a:lnTo>
                  <a:pt x="3522417" y="3157538"/>
                </a:lnTo>
                <a:lnTo>
                  <a:pt x="3498611" y="3163253"/>
                </a:lnTo>
                <a:lnTo>
                  <a:pt x="3474170" y="3168333"/>
                </a:lnTo>
                <a:lnTo>
                  <a:pt x="3449412" y="3172778"/>
                </a:lnTo>
                <a:lnTo>
                  <a:pt x="3423701" y="3176905"/>
                </a:lnTo>
                <a:lnTo>
                  <a:pt x="3397356" y="3181033"/>
                </a:lnTo>
                <a:lnTo>
                  <a:pt x="3370376" y="3184208"/>
                </a:lnTo>
                <a:lnTo>
                  <a:pt x="3343395" y="3187383"/>
                </a:lnTo>
                <a:lnTo>
                  <a:pt x="3315146" y="3189605"/>
                </a:lnTo>
                <a:lnTo>
                  <a:pt x="3286896" y="3191193"/>
                </a:lnTo>
                <a:lnTo>
                  <a:pt x="3258011" y="3192780"/>
                </a:lnTo>
                <a:lnTo>
                  <a:pt x="3228491" y="3193415"/>
                </a:lnTo>
                <a:lnTo>
                  <a:pt x="3198972" y="3194050"/>
                </a:lnTo>
                <a:lnTo>
                  <a:pt x="3168500" y="3193415"/>
                </a:lnTo>
                <a:lnTo>
                  <a:pt x="3138663" y="3192780"/>
                </a:lnTo>
                <a:lnTo>
                  <a:pt x="3109143" y="3191193"/>
                </a:lnTo>
                <a:lnTo>
                  <a:pt x="3080259" y="3189288"/>
                </a:lnTo>
                <a:lnTo>
                  <a:pt x="3051374" y="3186748"/>
                </a:lnTo>
                <a:lnTo>
                  <a:pt x="3023441" y="3183573"/>
                </a:lnTo>
                <a:lnTo>
                  <a:pt x="2996144" y="3180080"/>
                </a:lnTo>
                <a:lnTo>
                  <a:pt x="2969481" y="3176270"/>
                </a:lnTo>
                <a:lnTo>
                  <a:pt x="2943453" y="3171825"/>
                </a:lnTo>
                <a:lnTo>
                  <a:pt x="2917742" y="3167063"/>
                </a:lnTo>
                <a:lnTo>
                  <a:pt x="2892984" y="3161665"/>
                </a:lnTo>
                <a:lnTo>
                  <a:pt x="2869178" y="3155633"/>
                </a:lnTo>
                <a:lnTo>
                  <a:pt x="2846007" y="3149918"/>
                </a:lnTo>
                <a:lnTo>
                  <a:pt x="2823470" y="3142933"/>
                </a:lnTo>
                <a:lnTo>
                  <a:pt x="2802203" y="3135948"/>
                </a:lnTo>
                <a:lnTo>
                  <a:pt x="2781889" y="3128328"/>
                </a:lnTo>
                <a:lnTo>
                  <a:pt x="2762527" y="3121025"/>
                </a:lnTo>
                <a:lnTo>
                  <a:pt x="2743799" y="3112770"/>
                </a:lnTo>
                <a:lnTo>
                  <a:pt x="2726024" y="3104515"/>
                </a:lnTo>
                <a:lnTo>
                  <a:pt x="2709518" y="3095625"/>
                </a:lnTo>
                <a:lnTo>
                  <a:pt x="2694600" y="3086735"/>
                </a:lnTo>
                <a:lnTo>
                  <a:pt x="2679999" y="3077210"/>
                </a:lnTo>
                <a:lnTo>
                  <a:pt x="2666985" y="3067685"/>
                </a:lnTo>
                <a:lnTo>
                  <a:pt x="2660954" y="3062923"/>
                </a:lnTo>
                <a:lnTo>
                  <a:pt x="2655240" y="3057843"/>
                </a:lnTo>
                <a:lnTo>
                  <a:pt x="2650162" y="3052763"/>
                </a:lnTo>
                <a:lnTo>
                  <a:pt x="2645083" y="3048000"/>
                </a:lnTo>
                <a:lnTo>
                  <a:pt x="2639687" y="3042603"/>
                </a:lnTo>
                <a:lnTo>
                  <a:pt x="2635561" y="3037205"/>
                </a:lnTo>
                <a:lnTo>
                  <a:pt x="2631434" y="3032125"/>
                </a:lnTo>
                <a:lnTo>
                  <a:pt x="2627625" y="3027045"/>
                </a:lnTo>
                <a:lnTo>
                  <a:pt x="2624134" y="3021648"/>
                </a:lnTo>
                <a:lnTo>
                  <a:pt x="2620960" y="3015933"/>
                </a:lnTo>
                <a:lnTo>
                  <a:pt x="2618103" y="3010535"/>
                </a:lnTo>
                <a:lnTo>
                  <a:pt x="2615881" y="3005137"/>
                </a:lnTo>
                <a:lnTo>
                  <a:pt x="2613659" y="2999422"/>
                </a:lnTo>
                <a:lnTo>
                  <a:pt x="2612072" y="2994025"/>
                </a:lnTo>
                <a:lnTo>
                  <a:pt x="2610485" y="2988310"/>
                </a:lnTo>
                <a:lnTo>
                  <a:pt x="2609850" y="2982912"/>
                </a:lnTo>
                <a:lnTo>
                  <a:pt x="2609215" y="2976880"/>
                </a:lnTo>
                <a:lnTo>
                  <a:pt x="2609215" y="2971482"/>
                </a:lnTo>
                <a:lnTo>
                  <a:pt x="2608580" y="2971482"/>
                </a:lnTo>
                <a:lnTo>
                  <a:pt x="2608580" y="2825115"/>
                </a:lnTo>
                <a:lnTo>
                  <a:pt x="2608263" y="2821305"/>
                </a:lnTo>
                <a:lnTo>
                  <a:pt x="2608580" y="2812732"/>
                </a:lnTo>
                <a:lnTo>
                  <a:pt x="2609850" y="2805112"/>
                </a:lnTo>
                <a:close/>
                <a:moveTo>
                  <a:pt x="3151360" y="2793804"/>
                </a:moveTo>
                <a:lnTo>
                  <a:pt x="3151360" y="2908645"/>
                </a:lnTo>
                <a:lnTo>
                  <a:pt x="3174848" y="2908962"/>
                </a:lnTo>
                <a:lnTo>
                  <a:pt x="3198972" y="2909280"/>
                </a:lnTo>
                <a:lnTo>
                  <a:pt x="3231983" y="2908962"/>
                </a:lnTo>
                <a:lnTo>
                  <a:pt x="3231983" y="2794121"/>
                </a:lnTo>
                <a:lnTo>
                  <a:pt x="3198972" y="2794755"/>
                </a:lnTo>
                <a:lnTo>
                  <a:pt x="3174848" y="2794121"/>
                </a:lnTo>
                <a:lnTo>
                  <a:pt x="3151360" y="2793804"/>
                </a:lnTo>
                <a:close/>
                <a:moveTo>
                  <a:pt x="2989478" y="2779528"/>
                </a:moveTo>
                <a:lnTo>
                  <a:pt x="2989478" y="2894687"/>
                </a:lnTo>
                <a:lnTo>
                  <a:pt x="3009158" y="2897542"/>
                </a:lnTo>
                <a:lnTo>
                  <a:pt x="3029472" y="2899762"/>
                </a:lnTo>
                <a:lnTo>
                  <a:pt x="3049469" y="2902300"/>
                </a:lnTo>
                <a:lnTo>
                  <a:pt x="3070419" y="2903887"/>
                </a:lnTo>
                <a:lnTo>
                  <a:pt x="3070419" y="2789045"/>
                </a:lnTo>
                <a:lnTo>
                  <a:pt x="3049469" y="2787142"/>
                </a:lnTo>
                <a:lnTo>
                  <a:pt x="3029472" y="2784921"/>
                </a:lnTo>
                <a:lnTo>
                  <a:pt x="3009158" y="2782383"/>
                </a:lnTo>
                <a:lnTo>
                  <a:pt x="2989478" y="2779528"/>
                </a:lnTo>
                <a:close/>
                <a:moveTo>
                  <a:pt x="2827597" y="2743045"/>
                </a:moveTo>
                <a:lnTo>
                  <a:pt x="2827597" y="2859790"/>
                </a:lnTo>
                <a:lnTo>
                  <a:pt x="2846959" y="2865500"/>
                </a:lnTo>
                <a:lnTo>
                  <a:pt x="2866956" y="2870576"/>
                </a:lnTo>
                <a:lnTo>
                  <a:pt x="2887588" y="2875969"/>
                </a:lnTo>
                <a:lnTo>
                  <a:pt x="2908220" y="2880411"/>
                </a:lnTo>
                <a:lnTo>
                  <a:pt x="2908220" y="2764618"/>
                </a:lnTo>
                <a:lnTo>
                  <a:pt x="2887588" y="2759542"/>
                </a:lnTo>
                <a:lnTo>
                  <a:pt x="2866956" y="2754466"/>
                </a:lnTo>
                <a:lnTo>
                  <a:pt x="2846959" y="2748755"/>
                </a:lnTo>
                <a:lnTo>
                  <a:pt x="2827597" y="2743045"/>
                </a:lnTo>
                <a:close/>
                <a:moveTo>
                  <a:pt x="1998663" y="2711450"/>
                </a:moveTo>
                <a:lnTo>
                  <a:pt x="2032589" y="2718179"/>
                </a:lnTo>
                <a:lnTo>
                  <a:pt x="2039311" y="2719781"/>
                </a:lnTo>
                <a:lnTo>
                  <a:pt x="2045072" y="2721383"/>
                </a:lnTo>
                <a:lnTo>
                  <a:pt x="2050513" y="2723306"/>
                </a:lnTo>
                <a:lnTo>
                  <a:pt x="2054674" y="2725228"/>
                </a:lnTo>
                <a:lnTo>
                  <a:pt x="2058834" y="2727791"/>
                </a:lnTo>
                <a:lnTo>
                  <a:pt x="2062675" y="2730034"/>
                </a:lnTo>
                <a:lnTo>
                  <a:pt x="2069716" y="2735161"/>
                </a:lnTo>
                <a:lnTo>
                  <a:pt x="2072597" y="2738045"/>
                </a:lnTo>
                <a:lnTo>
                  <a:pt x="2074517" y="2740287"/>
                </a:lnTo>
                <a:lnTo>
                  <a:pt x="2076118" y="2742851"/>
                </a:lnTo>
                <a:lnTo>
                  <a:pt x="2077398" y="2745734"/>
                </a:lnTo>
                <a:lnTo>
                  <a:pt x="2078038" y="2747977"/>
                </a:lnTo>
                <a:lnTo>
                  <a:pt x="2078038" y="2750861"/>
                </a:lnTo>
                <a:lnTo>
                  <a:pt x="2077718" y="2753104"/>
                </a:lnTo>
                <a:lnTo>
                  <a:pt x="2077078" y="2755988"/>
                </a:lnTo>
                <a:lnTo>
                  <a:pt x="2075478" y="2758231"/>
                </a:lnTo>
                <a:lnTo>
                  <a:pt x="2073877" y="2760794"/>
                </a:lnTo>
                <a:lnTo>
                  <a:pt x="2071317" y="2763037"/>
                </a:lnTo>
                <a:lnTo>
                  <a:pt x="2068756" y="2764959"/>
                </a:lnTo>
                <a:lnTo>
                  <a:pt x="2065876" y="2767522"/>
                </a:lnTo>
                <a:lnTo>
                  <a:pt x="2062355" y="2769445"/>
                </a:lnTo>
                <a:lnTo>
                  <a:pt x="2058194" y="2771047"/>
                </a:lnTo>
                <a:lnTo>
                  <a:pt x="2054354" y="2772649"/>
                </a:lnTo>
                <a:lnTo>
                  <a:pt x="2048272" y="2774572"/>
                </a:lnTo>
                <a:lnTo>
                  <a:pt x="2041871" y="2776174"/>
                </a:lnTo>
                <a:lnTo>
                  <a:pt x="2035790" y="2777776"/>
                </a:lnTo>
                <a:lnTo>
                  <a:pt x="2028429" y="2779057"/>
                </a:lnTo>
                <a:lnTo>
                  <a:pt x="2014026" y="2780659"/>
                </a:lnTo>
                <a:lnTo>
                  <a:pt x="1998663" y="2781300"/>
                </a:lnTo>
                <a:lnTo>
                  <a:pt x="1998663" y="2711450"/>
                </a:lnTo>
                <a:close/>
                <a:moveTo>
                  <a:pt x="3717945" y="2699583"/>
                </a:moveTo>
                <a:lnTo>
                  <a:pt x="3711914" y="2703073"/>
                </a:lnTo>
                <a:lnTo>
                  <a:pt x="3704931" y="2707197"/>
                </a:lnTo>
                <a:lnTo>
                  <a:pt x="3696678" y="2710686"/>
                </a:lnTo>
                <a:lnTo>
                  <a:pt x="3688425" y="2714493"/>
                </a:lnTo>
                <a:lnTo>
                  <a:pt x="3671285" y="2721155"/>
                </a:lnTo>
                <a:lnTo>
                  <a:pt x="3656684" y="2726866"/>
                </a:lnTo>
                <a:lnTo>
                  <a:pt x="3656684" y="2827749"/>
                </a:lnTo>
                <a:lnTo>
                  <a:pt x="3665254" y="2823307"/>
                </a:lnTo>
                <a:lnTo>
                  <a:pt x="3674142" y="2818549"/>
                </a:lnTo>
                <a:lnTo>
                  <a:pt x="3682394" y="2813790"/>
                </a:lnTo>
                <a:lnTo>
                  <a:pt x="3690647" y="2808714"/>
                </a:lnTo>
                <a:lnTo>
                  <a:pt x="3698582" y="2803321"/>
                </a:lnTo>
                <a:lnTo>
                  <a:pt x="3705566" y="2798245"/>
                </a:lnTo>
                <a:lnTo>
                  <a:pt x="3711914" y="2792535"/>
                </a:lnTo>
                <a:lnTo>
                  <a:pt x="3717945" y="2787776"/>
                </a:lnTo>
                <a:lnTo>
                  <a:pt x="3717945" y="2699583"/>
                </a:lnTo>
                <a:close/>
                <a:moveTo>
                  <a:pt x="2490788" y="2694304"/>
                </a:moveTo>
                <a:lnTo>
                  <a:pt x="2490788" y="2826893"/>
                </a:lnTo>
                <a:lnTo>
                  <a:pt x="2490471" y="2827210"/>
                </a:lnTo>
                <a:lnTo>
                  <a:pt x="2489836" y="2835140"/>
                </a:lnTo>
                <a:lnTo>
                  <a:pt x="2489519" y="2839898"/>
                </a:lnTo>
                <a:lnTo>
                  <a:pt x="2488250" y="2844973"/>
                </a:lnTo>
                <a:lnTo>
                  <a:pt x="2487298" y="2849731"/>
                </a:lnTo>
                <a:lnTo>
                  <a:pt x="2485711" y="2854807"/>
                </a:lnTo>
                <a:lnTo>
                  <a:pt x="2483490" y="2859565"/>
                </a:lnTo>
                <a:lnTo>
                  <a:pt x="2481269" y="2864323"/>
                </a:lnTo>
                <a:lnTo>
                  <a:pt x="2479048" y="2869080"/>
                </a:lnTo>
                <a:lnTo>
                  <a:pt x="2475874" y="2873838"/>
                </a:lnTo>
                <a:lnTo>
                  <a:pt x="2472701" y="2878279"/>
                </a:lnTo>
                <a:lnTo>
                  <a:pt x="2469528" y="2883037"/>
                </a:lnTo>
                <a:lnTo>
                  <a:pt x="2465403" y="2887795"/>
                </a:lnTo>
                <a:lnTo>
                  <a:pt x="2461595" y="2892236"/>
                </a:lnTo>
                <a:lnTo>
                  <a:pt x="2453028" y="2901435"/>
                </a:lnTo>
                <a:lnTo>
                  <a:pt x="2443191" y="2909999"/>
                </a:lnTo>
                <a:lnTo>
                  <a:pt x="2432086" y="2918563"/>
                </a:lnTo>
                <a:lnTo>
                  <a:pt x="2419710" y="2926811"/>
                </a:lnTo>
                <a:lnTo>
                  <a:pt x="2406701" y="2934740"/>
                </a:lnTo>
                <a:lnTo>
                  <a:pt x="2393056" y="2942670"/>
                </a:lnTo>
                <a:lnTo>
                  <a:pt x="2378143" y="2950283"/>
                </a:lnTo>
                <a:lnTo>
                  <a:pt x="2362277" y="2957579"/>
                </a:lnTo>
                <a:lnTo>
                  <a:pt x="2345777" y="2964240"/>
                </a:lnTo>
                <a:lnTo>
                  <a:pt x="2328325" y="2970901"/>
                </a:lnTo>
                <a:lnTo>
                  <a:pt x="2309921" y="2977245"/>
                </a:lnTo>
                <a:lnTo>
                  <a:pt x="2290882" y="2983589"/>
                </a:lnTo>
                <a:lnTo>
                  <a:pt x="2270892" y="2989298"/>
                </a:lnTo>
                <a:lnTo>
                  <a:pt x="2250267" y="2994691"/>
                </a:lnTo>
                <a:lnTo>
                  <a:pt x="2229324" y="2999449"/>
                </a:lnTo>
                <a:lnTo>
                  <a:pt x="2207430" y="3004207"/>
                </a:lnTo>
                <a:lnTo>
                  <a:pt x="2184901" y="3008330"/>
                </a:lnTo>
                <a:lnTo>
                  <a:pt x="2162054" y="3012137"/>
                </a:lnTo>
                <a:lnTo>
                  <a:pt x="2138256" y="3015626"/>
                </a:lnTo>
                <a:lnTo>
                  <a:pt x="2113823" y="3018798"/>
                </a:lnTo>
                <a:lnTo>
                  <a:pt x="2089390" y="3021018"/>
                </a:lnTo>
                <a:lnTo>
                  <a:pt x="2064323" y="3023556"/>
                </a:lnTo>
                <a:lnTo>
                  <a:pt x="2038621" y="3025142"/>
                </a:lnTo>
                <a:lnTo>
                  <a:pt x="2012601" y="3026093"/>
                </a:lnTo>
                <a:lnTo>
                  <a:pt x="1986582" y="3027045"/>
                </a:lnTo>
                <a:lnTo>
                  <a:pt x="1959928" y="3027362"/>
                </a:lnTo>
                <a:lnTo>
                  <a:pt x="1932639" y="3027045"/>
                </a:lnTo>
                <a:lnTo>
                  <a:pt x="1905350" y="3026093"/>
                </a:lnTo>
                <a:lnTo>
                  <a:pt x="1879014" y="3025142"/>
                </a:lnTo>
                <a:lnTo>
                  <a:pt x="1852994" y="3022921"/>
                </a:lnTo>
                <a:lnTo>
                  <a:pt x="1827292" y="3021018"/>
                </a:lnTo>
                <a:lnTo>
                  <a:pt x="1802224" y="3018481"/>
                </a:lnTo>
                <a:lnTo>
                  <a:pt x="1777157" y="3015309"/>
                </a:lnTo>
                <a:lnTo>
                  <a:pt x="1753359" y="3011502"/>
                </a:lnTo>
                <a:lnTo>
                  <a:pt x="1729560" y="3007379"/>
                </a:lnTo>
                <a:lnTo>
                  <a:pt x="1706714" y="3002938"/>
                </a:lnTo>
                <a:lnTo>
                  <a:pt x="1684502" y="2998180"/>
                </a:lnTo>
                <a:lnTo>
                  <a:pt x="1662925" y="2993105"/>
                </a:lnTo>
                <a:lnTo>
                  <a:pt x="1641983" y="2987712"/>
                </a:lnTo>
                <a:lnTo>
                  <a:pt x="1622309" y="2981686"/>
                </a:lnTo>
                <a:lnTo>
                  <a:pt x="1602953" y="2975342"/>
                </a:lnTo>
                <a:lnTo>
                  <a:pt x="1584549" y="2968681"/>
                </a:lnTo>
                <a:lnTo>
                  <a:pt x="1566780" y="2961702"/>
                </a:lnTo>
                <a:lnTo>
                  <a:pt x="1550280" y="2954407"/>
                </a:lnTo>
                <a:lnTo>
                  <a:pt x="1534414" y="2947111"/>
                </a:lnTo>
                <a:lnTo>
                  <a:pt x="1519501" y="2939181"/>
                </a:lnTo>
                <a:lnTo>
                  <a:pt x="1505539" y="2930934"/>
                </a:lnTo>
                <a:lnTo>
                  <a:pt x="1493164" y="2922687"/>
                </a:lnTo>
                <a:lnTo>
                  <a:pt x="1481106" y="2913805"/>
                </a:lnTo>
                <a:lnTo>
                  <a:pt x="1470635" y="2904924"/>
                </a:lnTo>
                <a:lnTo>
                  <a:pt x="1465875" y="2900483"/>
                </a:lnTo>
                <a:lnTo>
                  <a:pt x="1461116" y="2895725"/>
                </a:lnTo>
                <a:lnTo>
                  <a:pt x="1456673" y="2891284"/>
                </a:lnTo>
                <a:lnTo>
                  <a:pt x="1452866" y="2886844"/>
                </a:lnTo>
                <a:lnTo>
                  <a:pt x="1449375" y="2882086"/>
                </a:lnTo>
                <a:lnTo>
                  <a:pt x="1445885" y="2877328"/>
                </a:lnTo>
                <a:lnTo>
                  <a:pt x="1442712" y="2872252"/>
                </a:lnTo>
                <a:lnTo>
                  <a:pt x="1439856" y="2867494"/>
                </a:lnTo>
                <a:lnTo>
                  <a:pt x="1437000" y="2862737"/>
                </a:lnTo>
                <a:lnTo>
                  <a:pt x="1435096" y="2857661"/>
                </a:lnTo>
                <a:lnTo>
                  <a:pt x="1433192" y="2852269"/>
                </a:lnTo>
                <a:lnTo>
                  <a:pt x="1431606" y="2847828"/>
                </a:lnTo>
                <a:lnTo>
                  <a:pt x="1430337" y="2842436"/>
                </a:lnTo>
                <a:lnTo>
                  <a:pt x="1429702" y="2837361"/>
                </a:lnTo>
                <a:lnTo>
                  <a:pt x="1429385" y="2832286"/>
                </a:lnTo>
                <a:lnTo>
                  <a:pt x="1428750" y="2827210"/>
                </a:lnTo>
                <a:lnTo>
                  <a:pt x="1428750" y="2700014"/>
                </a:lnTo>
                <a:lnTo>
                  <a:pt x="1429702" y="2705406"/>
                </a:lnTo>
                <a:lnTo>
                  <a:pt x="1430654" y="2711433"/>
                </a:lnTo>
                <a:lnTo>
                  <a:pt x="1432240" y="2716825"/>
                </a:lnTo>
                <a:lnTo>
                  <a:pt x="1434462" y="2722218"/>
                </a:lnTo>
                <a:lnTo>
                  <a:pt x="1436683" y="2728245"/>
                </a:lnTo>
                <a:lnTo>
                  <a:pt x="1439539" y="2733320"/>
                </a:lnTo>
                <a:lnTo>
                  <a:pt x="1442712" y="2739029"/>
                </a:lnTo>
                <a:lnTo>
                  <a:pt x="1446202" y="2744422"/>
                </a:lnTo>
                <a:lnTo>
                  <a:pt x="1449692" y="2749497"/>
                </a:lnTo>
                <a:lnTo>
                  <a:pt x="1454135" y="2755206"/>
                </a:lnTo>
                <a:lnTo>
                  <a:pt x="1458894" y="2760282"/>
                </a:lnTo>
                <a:lnTo>
                  <a:pt x="1463654" y="2765357"/>
                </a:lnTo>
                <a:lnTo>
                  <a:pt x="1468731" y="2770432"/>
                </a:lnTo>
                <a:lnTo>
                  <a:pt x="1474125" y="2775507"/>
                </a:lnTo>
                <a:lnTo>
                  <a:pt x="1480154" y="2780265"/>
                </a:lnTo>
                <a:lnTo>
                  <a:pt x="1480154" y="2879231"/>
                </a:lnTo>
                <a:lnTo>
                  <a:pt x="1482375" y="2882086"/>
                </a:lnTo>
                <a:lnTo>
                  <a:pt x="1484914" y="2884623"/>
                </a:lnTo>
                <a:lnTo>
                  <a:pt x="1491895" y="2890650"/>
                </a:lnTo>
                <a:lnTo>
                  <a:pt x="1500145" y="2896994"/>
                </a:lnTo>
                <a:lnTo>
                  <a:pt x="1509664" y="2903338"/>
                </a:lnTo>
                <a:lnTo>
                  <a:pt x="1519818" y="2909682"/>
                </a:lnTo>
                <a:lnTo>
                  <a:pt x="1530924" y="2915709"/>
                </a:lnTo>
                <a:lnTo>
                  <a:pt x="1542030" y="2921735"/>
                </a:lnTo>
                <a:lnTo>
                  <a:pt x="1553136" y="2926811"/>
                </a:lnTo>
                <a:lnTo>
                  <a:pt x="1553136" y="2824673"/>
                </a:lnTo>
                <a:lnTo>
                  <a:pt x="1569953" y="2832286"/>
                </a:lnTo>
                <a:lnTo>
                  <a:pt x="1587723" y="2839264"/>
                </a:lnTo>
                <a:lnTo>
                  <a:pt x="1606127" y="2846242"/>
                </a:lnTo>
                <a:lnTo>
                  <a:pt x="1625482" y="2852269"/>
                </a:lnTo>
                <a:lnTo>
                  <a:pt x="1625482" y="2953772"/>
                </a:lnTo>
                <a:lnTo>
                  <a:pt x="1642935" y="2958847"/>
                </a:lnTo>
                <a:lnTo>
                  <a:pt x="1661021" y="2963605"/>
                </a:lnTo>
                <a:lnTo>
                  <a:pt x="1679425" y="2968363"/>
                </a:lnTo>
                <a:lnTo>
                  <a:pt x="1698464" y="2972487"/>
                </a:lnTo>
                <a:lnTo>
                  <a:pt x="1698464" y="2871618"/>
                </a:lnTo>
                <a:lnTo>
                  <a:pt x="1716233" y="2875424"/>
                </a:lnTo>
                <a:lnTo>
                  <a:pt x="1734320" y="2878914"/>
                </a:lnTo>
                <a:lnTo>
                  <a:pt x="1752407" y="2882086"/>
                </a:lnTo>
                <a:lnTo>
                  <a:pt x="1771445" y="2885258"/>
                </a:lnTo>
                <a:lnTo>
                  <a:pt x="1771445" y="2985175"/>
                </a:lnTo>
                <a:lnTo>
                  <a:pt x="1789215" y="2987712"/>
                </a:lnTo>
                <a:lnTo>
                  <a:pt x="1807301" y="2989933"/>
                </a:lnTo>
                <a:lnTo>
                  <a:pt x="1825388" y="2991836"/>
                </a:lnTo>
                <a:lnTo>
                  <a:pt x="1843792" y="2993422"/>
                </a:lnTo>
                <a:lnTo>
                  <a:pt x="1843792" y="2893505"/>
                </a:lnTo>
                <a:lnTo>
                  <a:pt x="1861879" y="2895091"/>
                </a:lnTo>
                <a:lnTo>
                  <a:pt x="1880283" y="2896042"/>
                </a:lnTo>
                <a:lnTo>
                  <a:pt x="1898369" y="2896994"/>
                </a:lnTo>
                <a:lnTo>
                  <a:pt x="1916773" y="2897628"/>
                </a:lnTo>
                <a:lnTo>
                  <a:pt x="1916773" y="2997546"/>
                </a:lnTo>
                <a:lnTo>
                  <a:pt x="1938033" y="2997863"/>
                </a:lnTo>
                <a:lnTo>
                  <a:pt x="1959928" y="2998180"/>
                </a:lnTo>
                <a:lnTo>
                  <a:pt x="1989755" y="2997863"/>
                </a:lnTo>
                <a:lnTo>
                  <a:pt x="1989755" y="2898263"/>
                </a:lnTo>
                <a:lnTo>
                  <a:pt x="2018630" y="2896994"/>
                </a:lnTo>
                <a:lnTo>
                  <a:pt x="2046553" y="2895408"/>
                </a:lnTo>
                <a:lnTo>
                  <a:pt x="2074159" y="2893505"/>
                </a:lnTo>
                <a:lnTo>
                  <a:pt x="2101448" y="2890967"/>
                </a:lnTo>
                <a:lnTo>
                  <a:pt x="2128102" y="2887795"/>
                </a:lnTo>
                <a:lnTo>
                  <a:pt x="2154122" y="2883989"/>
                </a:lnTo>
                <a:lnTo>
                  <a:pt x="2179189" y="2879865"/>
                </a:lnTo>
                <a:lnTo>
                  <a:pt x="2204257" y="2875424"/>
                </a:lnTo>
                <a:lnTo>
                  <a:pt x="2228372" y="2870032"/>
                </a:lnTo>
                <a:lnTo>
                  <a:pt x="2251219" y="2864640"/>
                </a:lnTo>
                <a:lnTo>
                  <a:pt x="2273430" y="2858613"/>
                </a:lnTo>
                <a:lnTo>
                  <a:pt x="2294690" y="2851952"/>
                </a:lnTo>
                <a:lnTo>
                  <a:pt x="2315633" y="2845291"/>
                </a:lnTo>
                <a:lnTo>
                  <a:pt x="2335306" y="2838312"/>
                </a:lnTo>
                <a:lnTo>
                  <a:pt x="2354027" y="2830382"/>
                </a:lnTo>
                <a:lnTo>
                  <a:pt x="2371797" y="2822452"/>
                </a:lnTo>
                <a:lnTo>
                  <a:pt x="2371797" y="2924590"/>
                </a:lnTo>
                <a:lnTo>
                  <a:pt x="2379729" y="2921101"/>
                </a:lnTo>
                <a:lnTo>
                  <a:pt x="2387028" y="2916660"/>
                </a:lnTo>
                <a:lnTo>
                  <a:pt x="2394643" y="2912219"/>
                </a:lnTo>
                <a:lnTo>
                  <a:pt x="2401941" y="2907461"/>
                </a:lnTo>
                <a:lnTo>
                  <a:pt x="2409239" y="2902703"/>
                </a:lnTo>
                <a:lnTo>
                  <a:pt x="2415585" y="2898263"/>
                </a:lnTo>
                <a:lnTo>
                  <a:pt x="2421297" y="2893505"/>
                </a:lnTo>
                <a:lnTo>
                  <a:pt x="2426374" y="2889064"/>
                </a:lnTo>
                <a:lnTo>
                  <a:pt x="2426374" y="2791050"/>
                </a:lnTo>
                <a:lnTo>
                  <a:pt x="2433989" y="2785340"/>
                </a:lnTo>
                <a:lnTo>
                  <a:pt x="2440653" y="2779948"/>
                </a:lnTo>
                <a:lnTo>
                  <a:pt x="2447316" y="2774238"/>
                </a:lnTo>
                <a:lnTo>
                  <a:pt x="2453345" y="2768529"/>
                </a:lnTo>
                <a:lnTo>
                  <a:pt x="2459057" y="2762819"/>
                </a:lnTo>
                <a:lnTo>
                  <a:pt x="2464451" y="2757110"/>
                </a:lnTo>
                <a:lnTo>
                  <a:pt x="2469211" y="2751083"/>
                </a:lnTo>
                <a:lnTo>
                  <a:pt x="2473336" y="2744739"/>
                </a:lnTo>
                <a:lnTo>
                  <a:pt x="2477461" y="2739029"/>
                </a:lnTo>
                <a:lnTo>
                  <a:pt x="2480634" y="2732685"/>
                </a:lnTo>
                <a:lnTo>
                  <a:pt x="2483490" y="2726341"/>
                </a:lnTo>
                <a:lnTo>
                  <a:pt x="2486028" y="2719997"/>
                </a:lnTo>
                <a:lnTo>
                  <a:pt x="2487932" y="2713654"/>
                </a:lnTo>
                <a:lnTo>
                  <a:pt x="2489519" y="2707310"/>
                </a:lnTo>
                <a:lnTo>
                  <a:pt x="2490471" y="2700966"/>
                </a:lnTo>
                <a:lnTo>
                  <a:pt x="2490788" y="2694304"/>
                </a:lnTo>
                <a:close/>
                <a:moveTo>
                  <a:pt x="2490470" y="2686155"/>
                </a:moveTo>
                <a:lnTo>
                  <a:pt x="2490788" y="2691795"/>
                </a:lnTo>
                <a:lnTo>
                  <a:pt x="2490470" y="2693988"/>
                </a:lnTo>
                <a:lnTo>
                  <a:pt x="2490470" y="2690542"/>
                </a:lnTo>
                <a:lnTo>
                  <a:pt x="2490470" y="2686155"/>
                </a:lnTo>
                <a:close/>
                <a:moveTo>
                  <a:pt x="2490416" y="2685242"/>
                </a:moveTo>
                <a:lnTo>
                  <a:pt x="2490470" y="2685528"/>
                </a:lnTo>
                <a:lnTo>
                  <a:pt x="2490470" y="2686155"/>
                </a:lnTo>
                <a:lnTo>
                  <a:pt x="2490416" y="2685242"/>
                </a:lnTo>
                <a:close/>
                <a:moveTo>
                  <a:pt x="1427957" y="2683026"/>
                </a:moveTo>
                <a:lnTo>
                  <a:pt x="1427516" y="2686071"/>
                </a:lnTo>
                <a:lnTo>
                  <a:pt x="1427516" y="2690943"/>
                </a:lnTo>
                <a:lnTo>
                  <a:pt x="1427516" y="2693987"/>
                </a:lnTo>
                <a:lnTo>
                  <a:pt x="1427163" y="2692161"/>
                </a:lnTo>
                <a:lnTo>
                  <a:pt x="1427163" y="2686680"/>
                </a:lnTo>
                <a:lnTo>
                  <a:pt x="1427957" y="2683026"/>
                </a:lnTo>
                <a:close/>
                <a:moveTo>
                  <a:pt x="1430338" y="2671762"/>
                </a:moveTo>
                <a:lnTo>
                  <a:pt x="1428927" y="2676633"/>
                </a:lnTo>
                <a:lnTo>
                  <a:pt x="1428221" y="2681809"/>
                </a:lnTo>
                <a:lnTo>
                  <a:pt x="1427957" y="2683026"/>
                </a:lnTo>
                <a:lnTo>
                  <a:pt x="1428221" y="2681200"/>
                </a:lnTo>
                <a:lnTo>
                  <a:pt x="1428927" y="2676329"/>
                </a:lnTo>
                <a:lnTo>
                  <a:pt x="1430338" y="2671762"/>
                </a:lnTo>
                <a:close/>
                <a:moveTo>
                  <a:pt x="2487613" y="2670175"/>
                </a:moveTo>
                <a:lnTo>
                  <a:pt x="2489200" y="2675815"/>
                </a:lnTo>
                <a:lnTo>
                  <a:pt x="2490153" y="2680828"/>
                </a:lnTo>
                <a:lnTo>
                  <a:pt x="2490416" y="2685242"/>
                </a:lnTo>
                <a:lnTo>
                  <a:pt x="2489518" y="2680515"/>
                </a:lnTo>
                <a:lnTo>
                  <a:pt x="2488883" y="2675502"/>
                </a:lnTo>
                <a:lnTo>
                  <a:pt x="2487613" y="2670175"/>
                </a:lnTo>
                <a:close/>
                <a:moveTo>
                  <a:pt x="2665715" y="2659293"/>
                </a:moveTo>
                <a:lnTo>
                  <a:pt x="2665715" y="2777307"/>
                </a:lnTo>
                <a:lnTo>
                  <a:pt x="2668254" y="2780162"/>
                </a:lnTo>
                <a:lnTo>
                  <a:pt x="2671429" y="2783335"/>
                </a:lnTo>
                <a:lnTo>
                  <a:pt x="2678729" y="2789362"/>
                </a:lnTo>
                <a:lnTo>
                  <a:pt x="2687934" y="2796659"/>
                </a:lnTo>
                <a:lnTo>
                  <a:pt x="2698726" y="2803638"/>
                </a:lnTo>
                <a:lnTo>
                  <a:pt x="2710153" y="2810935"/>
                </a:lnTo>
                <a:lnTo>
                  <a:pt x="2722215" y="2817914"/>
                </a:lnTo>
                <a:lnTo>
                  <a:pt x="2734594" y="2824259"/>
                </a:lnTo>
                <a:lnTo>
                  <a:pt x="2746656" y="2829969"/>
                </a:lnTo>
                <a:lnTo>
                  <a:pt x="2746656" y="2711004"/>
                </a:lnTo>
                <a:lnTo>
                  <a:pt x="2734594" y="2705293"/>
                </a:lnTo>
                <a:lnTo>
                  <a:pt x="2723167" y="2699266"/>
                </a:lnTo>
                <a:lnTo>
                  <a:pt x="2712058" y="2692921"/>
                </a:lnTo>
                <a:lnTo>
                  <a:pt x="2701583" y="2686259"/>
                </a:lnTo>
                <a:lnTo>
                  <a:pt x="2691743" y="2679914"/>
                </a:lnTo>
                <a:lnTo>
                  <a:pt x="2682538" y="2673252"/>
                </a:lnTo>
                <a:lnTo>
                  <a:pt x="2673650" y="2666273"/>
                </a:lnTo>
                <a:lnTo>
                  <a:pt x="2665715" y="2659293"/>
                </a:lnTo>
                <a:close/>
                <a:moveTo>
                  <a:pt x="1925638" y="2592387"/>
                </a:moveTo>
                <a:lnTo>
                  <a:pt x="1925638" y="2662237"/>
                </a:lnTo>
                <a:lnTo>
                  <a:pt x="1911407" y="2659674"/>
                </a:lnTo>
                <a:lnTo>
                  <a:pt x="1894963" y="2655829"/>
                </a:lnTo>
                <a:lnTo>
                  <a:pt x="1887057" y="2653907"/>
                </a:lnTo>
                <a:lnTo>
                  <a:pt x="1880100" y="2652304"/>
                </a:lnTo>
                <a:lnTo>
                  <a:pt x="1873459" y="2650062"/>
                </a:lnTo>
                <a:lnTo>
                  <a:pt x="1867451" y="2647498"/>
                </a:lnTo>
                <a:lnTo>
                  <a:pt x="1861442" y="2644935"/>
                </a:lnTo>
                <a:lnTo>
                  <a:pt x="1856383" y="2641090"/>
                </a:lnTo>
                <a:lnTo>
                  <a:pt x="1853220" y="2639168"/>
                </a:lnTo>
                <a:lnTo>
                  <a:pt x="1851007" y="2636925"/>
                </a:lnTo>
                <a:lnTo>
                  <a:pt x="1848793" y="2634041"/>
                </a:lnTo>
                <a:lnTo>
                  <a:pt x="1847844" y="2631798"/>
                </a:lnTo>
                <a:lnTo>
                  <a:pt x="1846579" y="2628914"/>
                </a:lnTo>
                <a:lnTo>
                  <a:pt x="1846263" y="2626671"/>
                </a:lnTo>
                <a:lnTo>
                  <a:pt x="1846263" y="2623788"/>
                </a:lnTo>
                <a:lnTo>
                  <a:pt x="1846579" y="2621224"/>
                </a:lnTo>
                <a:lnTo>
                  <a:pt x="1847528" y="2618661"/>
                </a:lnTo>
                <a:lnTo>
                  <a:pt x="1848477" y="2616098"/>
                </a:lnTo>
                <a:lnTo>
                  <a:pt x="1850374" y="2613855"/>
                </a:lnTo>
                <a:lnTo>
                  <a:pt x="1852588" y="2611292"/>
                </a:lnTo>
                <a:lnTo>
                  <a:pt x="1855118" y="2609369"/>
                </a:lnTo>
                <a:lnTo>
                  <a:pt x="1858280" y="2607447"/>
                </a:lnTo>
                <a:lnTo>
                  <a:pt x="1861759" y="2605524"/>
                </a:lnTo>
                <a:lnTo>
                  <a:pt x="1865870" y="2603922"/>
                </a:lnTo>
                <a:lnTo>
                  <a:pt x="1872194" y="2601359"/>
                </a:lnTo>
                <a:lnTo>
                  <a:pt x="1878835" y="2599436"/>
                </a:lnTo>
                <a:lnTo>
                  <a:pt x="1885792" y="2597834"/>
                </a:lnTo>
                <a:lnTo>
                  <a:pt x="1893382" y="2596232"/>
                </a:lnTo>
                <a:lnTo>
                  <a:pt x="1901288" y="2594951"/>
                </a:lnTo>
                <a:lnTo>
                  <a:pt x="1909194" y="2593989"/>
                </a:lnTo>
                <a:lnTo>
                  <a:pt x="1925638" y="2592387"/>
                </a:lnTo>
                <a:close/>
                <a:moveTo>
                  <a:pt x="3178346" y="2558733"/>
                </a:moveTo>
                <a:lnTo>
                  <a:pt x="3178346" y="2673668"/>
                </a:lnTo>
                <a:lnTo>
                  <a:pt x="3201835" y="2674303"/>
                </a:lnTo>
                <a:lnTo>
                  <a:pt x="3225959" y="2674303"/>
                </a:lnTo>
                <a:lnTo>
                  <a:pt x="3258970" y="2673986"/>
                </a:lnTo>
                <a:lnTo>
                  <a:pt x="3258970" y="2559368"/>
                </a:lnTo>
                <a:lnTo>
                  <a:pt x="3225641" y="2559686"/>
                </a:lnTo>
                <a:lnTo>
                  <a:pt x="3201835" y="2559368"/>
                </a:lnTo>
                <a:lnTo>
                  <a:pt x="3178346" y="2558733"/>
                </a:lnTo>
                <a:close/>
                <a:moveTo>
                  <a:pt x="2609850" y="2552700"/>
                </a:moveTo>
                <a:lnTo>
                  <a:pt x="2613342" y="2559045"/>
                </a:lnTo>
                <a:lnTo>
                  <a:pt x="2617468" y="2564438"/>
                </a:lnTo>
                <a:lnTo>
                  <a:pt x="2621594" y="2570466"/>
                </a:lnTo>
                <a:lnTo>
                  <a:pt x="2626038" y="2576176"/>
                </a:lnTo>
                <a:lnTo>
                  <a:pt x="2631117" y="2581886"/>
                </a:lnTo>
                <a:lnTo>
                  <a:pt x="2635878" y="2587280"/>
                </a:lnTo>
                <a:lnTo>
                  <a:pt x="2641274" y="2592673"/>
                </a:lnTo>
                <a:lnTo>
                  <a:pt x="2646988" y="2598383"/>
                </a:lnTo>
                <a:lnTo>
                  <a:pt x="2658732" y="2608535"/>
                </a:lnTo>
                <a:lnTo>
                  <a:pt x="2671746" y="2618686"/>
                </a:lnTo>
                <a:lnTo>
                  <a:pt x="2685712" y="2628204"/>
                </a:lnTo>
                <a:lnTo>
                  <a:pt x="2700631" y="2637721"/>
                </a:lnTo>
                <a:lnTo>
                  <a:pt x="2715867" y="2646921"/>
                </a:lnTo>
                <a:lnTo>
                  <a:pt x="2732372" y="2655486"/>
                </a:lnTo>
                <a:lnTo>
                  <a:pt x="2749830" y="2663735"/>
                </a:lnTo>
                <a:lnTo>
                  <a:pt x="2767923" y="2671666"/>
                </a:lnTo>
                <a:lnTo>
                  <a:pt x="2786650" y="2679280"/>
                </a:lnTo>
                <a:lnTo>
                  <a:pt x="2805695" y="2686576"/>
                </a:lnTo>
                <a:lnTo>
                  <a:pt x="2826009" y="2693238"/>
                </a:lnTo>
                <a:lnTo>
                  <a:pt x="2846959" y="2699583"/>
                </a:lnTo>
                <a:lnTo>
                  <a:pt x="2867591" y="2705611"/>
                </a:lnTo>
                <a:lnTo>
                  <a:pt x="2889492" y="2711321"/>
                </a:lnTo>
                <a:lnTo>
                  <a:pt x="2912029" y="2716714"/>
                </a:lnTo>
                <a:lnTo>
                  <a:pt x="2934248" y="2721790"/>
                </a:lnTo>
                <a:lnTo>
                  <a:pt x="2957102" y="2725914"/>
                </a:lnTo>
                <a:lnTo>
                  <a:pt x="2980908" y="2730355"/>
                </a:lnTo>
                <a:lnTo>
                  <a:pt x="3004396" y="2733845"/>
                </a:lnTo>
                <a:lnTo>
                  <a:pt x="3028203" y="2737335"/>
                </a:lnTo>
                <a:lnTo>
                  <a:pt x="3052644" y="2740190"/>
                </a:lnTo>
                <a:lnTo>
                  <a:pt x="3077084" y="2743045"/>
                </a:lnTo>
                <a:lnTo>
                  <a:pt x="3101525" y="2744949"/>
                </a:lnTo>
                <a:lnTo>
                  <a:pt x="3125966" y="2746852"/>
                </a:lnTo>
                <a:lnTo>
                  <a:pt x="3150725" y="2748121"/>
                </a:lnTo>
                <a:lnTo>
                  <a:pt x="3175800" y="2749390"/>
                </a:lnTo>
                <a:lnTo>
                  <a:pt x="3200559" y="2750024"/>
                </a:lnTo>
                <a:lnTo>
                  <a:pt x="3225317" y="2750024"/>
                </a:lnTo>
                <a:lnTo>
                  <a:pt x="3246266" y="2750024"/>
                </a:lnTo>
                <a:lnTo>
                  <a:pt x="3267216" y="2749707"/>
                </a:lnTo>
                <a:lnTo>
                  <a:pt x="3288165" y="2748755"/>
                </a:lnTo>
                <a:lnTo>
                  <a:pt x="3308797" y="2747804"/>
                </a:lnTo>
                <a:lnTo>
                  <a:pt x="3329429" y="2746535"/>
                </a:lnTo>
                <a:lnTo>
                  <a:pt x="3350378" y="2744949"/>
                </a:lnTo>
                <a:lnTo>
                  <a:pt x="3371010" y="2743362"/>
                </a:lnTo>
                <a:lnTo>
                  <a:pt x="3391325" y="2741459"/>
                </a:lnTo>
                <a:lnTo>
                  <a:pt x="3411957" y="2738921"/>
                </a:lnTo>
                <a:lnTo>
                  <a:pt x="3431954" y="2736383"/>
                </a:lnTo>
                <a:lnTo>
                  <a:pt x="3451951" y="2733528"/>
                </a:lnTo>
                <a:lnTo>
                  <a:pt x="3471948" y="2730355"/>
                </a:lnTo>
                <a:lnTo>
                  <a:pt x="3491628" y="2726866"/>
                </a:lnTo>
                <a:lnTo>
                  <a:pt x="3510990" y="2723376"/>
                </a:lnTo>
                <a:lnTo>
                  <a:pt x="3530035" y="2719252"/>
                </a:lnTo>
                <a:lnTo>
                  <a:pt x="3548763" y="2715128"/>
                </a:lnTo>
                <a:lnTo>
                  <a:pt x="3567173" y="2710369"/>
                </a:lnTo>
                <a:lnTo>
                  <a:pt x="3585265" y="2705611"/>
                </a:lnTo>
                <a:lnTo>
                  <a:pt x="3603041" y="2700852"/>
                </a:lnTo>
                <a:lnTo>
                  <a:pt x="3620498" y="2695142"/>
                </a:lnTo>
                <a:lnTo>
                  <a:pt x="3637004" y="2689749"/>
                </a:lnTo>
                <a:lnTo>
                  <a:pt x="3653510" y="2683721"/>
                </a:lnTo>
                <a:lnTo>
                  <a:pt x="3669698" y="2678011"/>
                </a:lnTo>
                <a:lnTo>
                  <a:pt x="3685251" y="2671349"/>
                </a:lnTo>
                <a:lnTo>
                  <a:pt x="3700170" y="2665004"/>
                </a:lnTo>
                <a:lnTo>
                  <a:pt x="3714770" y="2657707"/>
                </a:lnTo>
                <a:lnTo>
                  <a:pt x="3728419" y="2650728"/>
                </a:lnTo>
                <a:lnTo>
                  <a:pt x="3741751" y="2643114"/>
                </a:lnTo>
                <a:lnTo>
                  <a:pt x="3754765" y="2635818"/>
                </a:lnTo>
                <a:lnTo>
                  <a:pt x="3767144" y="2627886"/>
                </a:lnTo>
                <a:lnTo>
                  <a:pt x="3778571" y="2619638"/>
                </a:lnTo>
                <a:lnTo>
                  <a:pt x="3789363" y="2611073"/>
                </a:lnTo>
                <a:lnTo>
                  <a:pt x="3789363" y="2718935"/>
                </a:lnTo>
                <a:lnTo>
                  <a:pt x="3788728" y="2718935"/>
                </a:lnTo>
                <a:lnTo>
                  <a:pt x="3788411" y="2728135"/>
                </a:lnTo>
                <a:lnTo>
                  <a:pt x="3787776" y="2733528"/>
                </a:lnTo>
                <a:lnTo>
                  <a:pt x="3786506" y="2738921"/>
                </a:lnTo>
                <a:lnTo>
                  <a:pt x="3785237" y="2744314"/>
                </a:lnTo>
                <a:lnTo>
                  <a:pt x="3783332" y="2749707"/>
                </a:lnTo>
                <a:lnTo>
                  <a:pt x="3781428" y="2755100"/>
                </a:lnTo>
                <a:lnTo>
                  <a:pt x="3778571" y="2760811"/>
                </a:lnTo>
                <a:lnTo>
                  <a:pt x="3775714" y="2765886"/>
                </a:lnTo>
                <a:lnTo>
                  <a:pt x="3772540" y="2770962"/>
                </a:lnTo>
                <a:lnTo>
                  <a:pt x="3769048" y="2776355"/>
                </a:lnTo>
                <a:lnTo>
                  <a:pt x="3765557" y="2781749"/>
                </a:lnTo>
                <a:lnTo>
                  <a:pt x="3761113" y="2786824"/>
                </a:lnTo>
                <a:lnTo>
                  <a:pt x="3756987" y="2791583"/>
                </a:lnTo>
                <a:lnTo>
                  <a:pt x="3752226" y="2796659"/>
                </a:lnTo>
                <a:lnTo>
                  <a:pt x="3747147" y="2801735"/>
                </a:lnTo>
                <a:lnTo>
                  <a:pt x="3741433" y="2806493"/>
                </a:lnTo>
                <a:lnTo>
                  <a:pt x="3736037" y="2811252"/>
                </a:lnTo>
                <a:lnTo>
                  <a:pt x="3723658" y="2820769"/>
                </a:lnTo>
                <a:lnTo>
                  <a:pt x="3710327" y="2829969"/>
                </a:lnTo>
                <a:lnTo>
                  <a:pt x="3696043" y="2838852"/>
                </a:lnTo>
                <a:lnTo>
                  <a:pt x="3680490" y="2847418"/>
                </a:lnTo>
                <a:lnTo>
                  <a:pt x="3663667" y="2855983"/>
                </a:lnTo>
                <a:lnTo>
                  <a:pt x="3646526" y="2863914"/>
                </a:lnTo>
                <a:lnTo>
                  <a:pt x="3627799" y="2871845"/>
                </a:lnTo>
                <a:lnTo>
                  <a:pt x="3608754" y="2879459"/>
                </a:lnTo>
                <a:lnTo>
                  <a:pt x="3588122" y="2886121"/>
                </a:lnTo>
                <a:lnTo>
                  <a:pt x="3566855" y="2892783"/>
                </a:lnTo>
                <a:lnTo>
                  <a:pt x="3544636" y="2899128"/>
                </a:lnTo>
                <a:lnTo>
                  <a:pt x="3522417" y="2905473"/>
                </a:lnTo>
                <a:lnTo>
                  <a:pt x="3498611" y="2910866"/>
                </a:lnTo>
                <a:lnTo>
                  <a:pt x="3474170" y="2915942"/>
                </a:lnTo>
                <a:lnTo>
                  <a:pt x="3449412" y="2920383"/>
                </a:lnTo>
                <a:lnTo>
                  <a:pt x="3423701" y="2924824"/>
                </a:lnTo>
                <a:lnTo>
                  <a:pt x="3397356" y="2928631"/>
                </a:lnTo>
                <a:lnTo>
                  <a:pt x="3370376" y="2931804"/>
                </a:lnTo>
                <a:lnTo>
                  <a:pt x="3343395" y="2934976"/>
                </a:lnTo>
                <a:lnTo>
                  <a:pt x="3315146" y="2937197"/>
                </a:lnTo>
                <a:lnTo>
                  <a:pt x="3286896" y="2938783"/>
                </a:lnTo>
                <a:lnTo>
                  <a:pt x="3258011" y="2940369"/>
                </a:lnTo>
                <a:lnTo>
                  <a:pt x="3228491" y="2941321"/>
                </a:lnTo>
                <a:lnTo>
                  <a:pt x="3198972" y="2941638"/>
                </a:lnTo>
                <a:lnTo>
                  <a:pt x="3168500" y="2941321"/>
                </a:lnTo>
                <a:lnTo>
                  <a:pt x="3138663" y="2940369"/>
                </a:lnTo>
                <a:lnTo>
                  <a:pt x="3109143" y="2938783"/>
                </a:lnTo>
                <a:lnTo>
                  <a:pt x="3080259" y="2936880"/>
                </a:lnTo>
                <a:lnTo>
                  <a:pt x="3051374" y="2934659"/>
                </a:lnTo>
                <a:lnTo>
                  <a:pt x="3023441" y="2931487"/>
                </a:lnTo>
                <a:lnTo>
                  <a:pt x="2996144" y="2927997"/>
                </a:lnTo>
                <a:lnTo>
                  <a:pt x="2969481" y="2923873"/>
                </a:lnTo>
                <a:lnTo>
                  <a:pt x="2943453" y="2919431"/>
                </a:lnTo>
                <a:lnTo>
                  <a:pt x="2917742" y="2914355"/>
                </a:lnTo>
                <a:lnTo>
                  <a:pt x="2892984" y="2909280"/>
                </a:lnTo>
                <a:lnTo>
                  <a:pt x="2869178" y="2903252"/>
                </a:lnTo>
                <a:lnTo>
                  <a:pt x="2846007" y="2897224"/>
                </a:lnTo>
                <a:lnTo>
                  <a:pt x="2823470" y="2890880"/>
                </a:lnTo>
                <a:lnTo>
                  <a:pt x="2802203" y="2883583"/>
                </a:lnTo>
                <a:lnTo>
                  <a:pt x="2781889" y="2876286"/>
                </a:lnTo>
                <a:lnTo>
                  <a:pt x="2762527" y="2868673"/>
                </a:lnTo>
                <a:lnTo>
                  <a:pt x="2743799" y="2860424"/>
                </a:lnTo>
                <a:lnTo>
                  <a:pt x="2726024" y="2852176"/>
                </a:lnTo>
                <a:lnTo>
                  <a:pt x="2709518" y="2843611"/>
                </a:lnTo>
                <a:lnTo>
                  <a:pt x="2694600" y="2834411"/>
                </a:lnTo>
                <a:lnTo>
                  <a:pt x="2679999" y="2824893"/>
                </a:lnTo>
                <a:lnTo>
                  <a:pt x="2666985" y="2815376"/>
                </a:lnTo>
                <a:lnTo>
                  <a:pt x="2660954" y="2810935"/>
                </a:lnTo>
                <a:lnTo>
                  <a:pt x="2655240" y="2805542"/>
                </a:lnTo>
                <a:lnTo>
                  <a:pt x="2650162" y="2800466"/>
                </a:lnTo>
                <a:lnTo>
                  <a:pt x="2645083" y="2795390"/>
                </a:lnTo>
                <a:lnTo>
                  <a:pt x="2639687" y="2790314"/>
                </a:lnTo>
                <a:lnTo>
                  <a:pt x="2635561" y="2785238"/>
                </a:lnTo>
                <a:lnTo>
                  <a:pt x="2631434" y="2780162"/>
                </a:lnTo>
                <a:lnTo>
                  <a:pt x="2627625" y="2774452"/>
                </a:lnTo>
                <a:lnTo>
                  <a:pt x="2624134" y="2769376"/>
                </a:lnTo>
                <a:lnTo>
                  <a:pt x="2620960" y="2763983"/>
                </a:lnTo>
                <a:lnTo>
                  <a:pt x="2618103" y="2758273"/>
                </a:lnTo>
                <a:lnTo>
                  <a:pt x="2615881" y="2752880"/>
                </a:lnTo>
                <a:lnTo>
                  <a:pt x="2613659" y="2747169"/>
                </a:lnTo>
                <a:lnTo>
                  <a:pt x="2612072" y="2741776"/>
                </a:lnTo>
                <a:lnTo>
                  <a:pt x="2610485" y="2736383"/>
                </a:lnTo>
                <a:lnTo>
                  <a:pt x="2609850" y="2730355"/>
                </a:lnTo>
                <a:lnTo>
                  <a:pt x="2609215" y="2724962"/>
                </a:lnTo>
                <a:lnTo>
                  <a:pt x="2609215" y="2718935"/>
                </a:lnTo>
                <a:lnTo>
                  <a:pt x="2608580" y="2719252"/>
                </a:lnTo>
                <a:lnTo>
                  <a:pt x="2608580" y="2573004"/>
                </a:lnTo>
                <a:lnTo>
                  <a:pt x="2608263" y="2569197"/>
                </a:lnTo>
                <a:lnTo>
                  <a:pt x="2608580" y="2560949"/>
                </a:lnTo>
                <a:lnTo>
                  <a:pt x="2609850" y="2552700"/>
                </a:lnTo>
                <a:close/>
                <a:moveTo>
                  <a:pt x="3016148" y="2544763"/>
                </a:moveTo>
                <a:lnTo>
                  <a:pt x="3016148" y="2660333"/>
                </a:lnTo>
                <a:lnTo>
                  <a:pt x="3035827" y="2662556"/>
                </a:lnTo>
                <a:lnTo>
                  <a:pt x="3056142" y="2665096"/>
                </a:lnTo>
                <a:lnTo>
                  <a:pt x="3076456" y="2667318"/>
                </a:lnTo>
                <a:lnTo>
                  <a:pt x="3097406" y="2669223"/>
                </a:lnTo>
                <a:lnTo>
                  <a:pt x="3097406" y="2553971"/>
                </a:lnTo>
                <a:lnTo>
                  <a:pt x="3076456" y="2552066"/>
                </a:lnTo>
                <a:lnTo>
                  <a:pt x="3056142" y="2549843"/>
                </a:lnTo>
                <a:lnTo>
                  <a:pt x="3035827" y="2547303"/>
                </a:lnTo>
                <a:lnTo>
                  <a:pt x="3016148" y="2544763"/>
                </a:lnTo>
                <a:close/>
                <a:moveTo>
                  <a:pt x="1938656" y="2540386"/>
                </a:moveTo>
                <a:lnTo>
                  <a:pt x="1936433" y="2540705"/>
                </a:lnTo>
                <a:lnTo>
                  <a:pt x="1933576" y="2540705"/>
                </a:lnTo>
                <a:lnTo>
                  <a:pt x="1931036" y="2541342"/>
                </a:lnTo>
                <a:lnTo>
                  <a:pt x="1929130" y="2542299"/>
                </a:lnTo>
                <a:lnTo>
                  <a:pt x="1927543" y="2542936"/>
                </a:lnTo>
                <a:lnTo>
                  <a:pt x="1926273" y="2543892"/>
                </a:lnTo>
                <a:lnTo>
                  <a:pt x="1925638" y="2545167"/>
                </a:lnTo>
                <a:lnTo>
                  <a:pt x="1925320" y="2546123"/>
                </a:lnTo>
                <a:lnTo>
                  <a:pt x="1925320" y="2565247"/>
                </a:lnTo>
                <a:lnTo>
                  <a:pt x="1910398" y="2566522"/>
                </a:lnTo>
                <a:lnTo>
                  <a:pt x="1895158" y="2568116"/>
                </a:lnTo>
                <a:lnTo>
                  <a:pt x="1881188" y="2570028"/>
                </a:lnTo>
                <a:lnTo>
                  <a:pt x="1867218" y="2572897"/>
                </a:lnTo>
                <a:lnTo>
                  <a:pt x="1853883" y="2575447"/>
                </a:lnTo>
                <a:lnTo>
                  <a:pt x="1841183" y="2578634"/>
                </a:lnTo>
                <a:lnTo>
                  <a:pt x="1829436" y="2582778"/>
                </a:lnTo>
                <a:lnTo>
                  <a:pt x="1818323" y="2586602"/>
                </a:lnTo>
                <a:lnTo>
                  <a:pt x="1810703" y="2590108"/>
                </a:lnTo>
                <a:lnTo>
                  <a:pt x="1803718" y="2594252"/>
                </a:lnTo>
                <a:lnTo>
                  <a:pt x="1797368" y="2598077"/>
                </a:lnTo>
                <a:lnTo>
                  <a:pt x="1791970" y="2601902"/>
                </a:lnTo>
                <a:lnTo>
                  <a:pt x="1787208" y="2606045"/>
                </a:lnTo>
                <a:lnTo>
                  <a:pt x="1783398" y="2610507"/>
                </a:lnTo>
                <a:lnTo>
                  <a:pt x="1780223" y="2614651"/>
                </a:lnTo>
                <a:lnTo>
                  <a:pt x="1777683" y="2619113"/>
                </a:lnTo>
                <a:lnTo>
                  <a:pt x="1776096" y="2623894"/>
                </a:lnTo>
                <a:lnTo>
                  <a:pt x="1775460" y="2628038"/>
                </a:lnTo>
                <a:lnTo>
                  <a:pt x="1775460" y="2632500"/>
                </a:lnTo>
                <a:lnTo>
                  <a:pt x="1776096" y="2637281"/>
                </a:lnTo>
                <a:lnTo>
                  <a:pt x="1777683" y="2641743"/>
                </a:lnTo>
                <a:lnTo>
                  <a:pt x="1780223" y="2645887"/>
                </a:lnTo>
                <a:lnTo>
                  <a:pt x="1783716" y="2650349"/>
                </a:lnTo>
                <a:lnTo>
                  <a:pt x="1787526" y="2654811"/>
                </a:lnTo>
                <a:lnTo>
                  <a:pt x="1792288" y="2658317"/>
                </a:lnTo>
                <a:lnTo>
                  <a:pt x="1797368" y="2661823"/>
                </a:lnTo>
                <a:lnTo>
                  <a:pt x="1803400" y="2665329"/>
                </a:lnTo>
                <a:lnTo>
                  <a:pt x="1809750" y="2668517"/>
                </a:lnTo>
                <a:lnTo>
                  <a:pt x="1816736" y="2671704"/>
                </a:lnTo>
                <a:lnTo>
                  <a:pt x="1824356" y="2674573"/>
                </a:lnTo>
                <a:lnTo>
                  <a:pt x="1832610" y="2677441"/>
                </a:lnTo>
                <a:lnTo>
                  <a:pt x="1840866" y="2679354"/>
                </a:lnTo>
                <a:lnTo>
                  <a:pt x="1872933" y="2686047"/>
                </a:lnTo>
                <a:lnTo>
                  <a:pt x="1925320" y="2696565"/>
                </a:lnTo>
                <a:lnTo>
                  <a:pt x="1925320" y="2778798"/>
                </a:lnTo>
                <a:lnTo>
                  <a:pt x="1911668" y="2777204"/>
                </a:lnTo>
                <a:lnTo>
                  <a:pt x="1899603" y="2774973"/>
                </a:lnTo>
                <a:lnTo>
                  <a:pt x="1885316" y="2772742"/>
                </a:lnTo>
                <a:lnTo>
                  <a:pt x="1870393" y="2769236"/>
                </a:lnTo>
                <a:lnTo>
                  <a:pt x="1856740" y="2765093"/>
                </a:lnTo>
                <a:lnTo>
                  <a:pt x="1844676" y="2760949"/>
                </a:lnTo>
                <a:lnTo>
                  <a:pt x="1841183" y="2759674"/>
                </a:lnTo>
                <a:lnTo>
                  <a:pt x="1838008" y="2758399"/>
                </a:lnTo>
                <a:lnTo>
                  <a:pt x="1835786" y="2757443"/>
                </a:lnTo>
                <a:lnTo>
                  <a:pt x="1835150" y="2756805"/>
                </a:lnTo>
                <a:lnTo>
                  <a:pt x="1831658" y="2754893"/>
                </a:lnTo>
                <a:lnTo>
                  <a:pt x="1829753" y="2753618"/>
                </a:lnTo>
                <a:lnTo>
                  <a:pt x="1827848" y="2752662"/>
                </a:lnTo>
                <a:lnTo>
                  <a:pt x="1822768" y="2751387"/>
                </a:lnTo>
                <a:lnTo>
                  <a:pt x="1817688" y="2750431"/>
                </a:lnTo>
                <a:lnTo>
                  <a:pt x="1811656" y="2750112"/>
                </a:lnTo>
                <a:lnTo>
                  <a:pt x="1805623" y="2751068"/>
                </a:lnTo>
                <a:lnTo>
                  <a:pt x="1799908" y="2751706"/>
                </a:lnTo>
                <a:lnTo>
                  <a:pt x="1793876" y="2752981"/>
                </a:lnTo>
                <a:lnTo>
                  <a:pt x="1787843" y="2754893"/>
                </a:lnTo>
                <a:lnTo>
                  <a:pt x="1782763" y="2756805"/>
                </a:lnTo>
                <a:lnTo>
                  <a:pt x="1778636" y="2759355"/>
                </a:lnTo>
                <a:lnTo>
                  <a:pt x="1774508" y="2761586"/>
                </a:lnTo>
                <a:lnTo>
                  <a:pt x="1771650" y="2764455"/>
                </a:lnTo>
                <a:lnTo>
                  <a:pt x="1770698" y="2765730"/>
                </a:lnTo>
                <a:lnTo>
                  <a:pt x="1769746" y="2766686"/>
                </a:lnTo>
                <a:lnTo>
                  <a:pt x="1769428" y="2767961"/>
                </a:lnTo>
                <a:lnTo>
                  <a:pt x="1769428" y="2769555"/>
                </a:lnTo>
                <a:lnTo>
                  <a:pt x="1769428" y="2770830"/>
                </a:lnTo>
                <a:lnTo>
                  <a:pt x="1770380" y="2772105"/>
                </a:lnTo>
                <a:lnTo>
                  <a:pt x="1771016" y="2773061"/>
                </a:lnTo>
                <a:lnTo>
                  <a:pt x="1772603" y="2774336"/>
                </a:lnTo>
                <a:lnTo>
                  <a:pt x="1778000" y="2777842"/>
                </a:lnTo>
                <a:lnTo>
                  <a:pt x="1784668" y="2781348"/>
                </a:lnTo>
                <a:lnTo>
                  <a:pt x="1791970" y="2784535"/>
                </a:lnTo>
                <a:lnTo>
                  <a:pt x="1799273" y="2787723"/>
                </a:lnTo>
                <a:lnTo>
                  <a:pt x="1807846" y="2790591"/>
                </a:lnTo>
                <a:lnTo>
                  <a:pt x="1816418" y="2792822"/>
                </a:lnTo>
                <a:lnTo>
                  <a:pt x="1825943" y="2795691"/>
                </a:lnTo>
                <a:lnTo>
                  <a:pt x="1835786" y="2797603"/>
                </a:lnTo>
                <a:lnTo>
                  <a:pt x="1845946" y="2799516"/>
                </a:lnTo>
                <a:lnTo>
                  <a:pt x="1856740" y="2801747"/>
                </a:lnTo>
                <a:lnTo>
                  <a:pt x="1878648" y="2804934"/>
                </a:lnTo>
                <a:lnTo>
                  <a:pt x="1901508" y="2806846"/>
                </a:lnTo>
                <a:lnTo>
                  <a:pt x="1925320" y="2808440"/>
                </a:lnTo>
                <a:lnTo>
                  <a:pt x="1925320" y="2827245"/>
                </a:lnTo>
                <a:lnTo>
                  <a:pt x="1925638" y="2828520"/>
                </a:lnTo>
                <a:lnTo>
                  <a:pt x="1926273" y="2829476"/>
                </a:lnTo>
                <a:lnTo>
                  <a:pt x="1927543" y="2830433"/>
                </a:lnTo>
                <a:lnTo>
                  <a:pt x="1929130" y="2831389"/>
                </a:lnTo>
                <a:lnTo>
                  <a:pt x="1931036" y="2832026"/>
                </a:lnTo>
                <a:lnTo>
                  <a:pt x="1933576" y="2832664"/>
                </a:lnTo>
                <a:lnTo>
                  <a:pt x="1938656" y="2832982"/>
                </a:lnTo>
                <a:lnTo>
                  <a:pt x="1985328" y="2832982"/>
                </a:lnTo>
                <a:lnTo>
                  <a:pt x="1990726" y="2832664"/>
                </a:lnTo>
                <a:lnTo>
                  <a:pt x="1992630" y="2832026"/>
                </a:lnTo>
                <a:lnTo>
                  <a:pt x="1995170" y="2831389"/>
                </a:lnTo>
                <a:lnTo>
                  <a:pt x="1996758" y="2830433"/>
                </a:lnTo>
                <a:lnTo>
                  <a:pt x="1997710" y="2829476"/>
                </a:lnTo>
                <a:lnTo>
                  <a:pt x="1998663" y="2828520"/>
                </a:lnTo>
                <a:lnTo>
                  <a:pt x="1998980" y="2827245"/>
                </a:lnTo>
                <a:lnTo>
                  <a:pt x="1998980" y="2808121"/>
                </a:lnTo>
                <a:lnTo>
                  <a:pt x="2013586" y="2806846"/>
                </a:lnTo>
                <a:lnTo>
                  <a:pt x="2027873" y="2805572"/>
                </a:lnTo>
                <a:lnTo>
                  <a:pt x="2041526" y="2803978"/>
                </a:lnTo>
                <a:lnTo>
                  <a:pt x="2054543" y="2801747"/>
                </a:lnTo>
                <a:lnTo>
                  <a:pt x="2067243" y="2799197"/>
                </a:lnTo>
                <a:lnTo>
                  <a:pt x="2078673" y="2796966"/>
                </a:lnTo>
                <a:lnTo>
                  <a:pt x="2089786" y="2793778"/>
                </a:lnTo>
                <a:lnTo>
                  <a:pt x="2099310" y="2790272"/>
                </a:lnTo>
                <a:lnTo>
                  <a:pt x="2106930" y="2787085"/>
                </a:lnTo>
                <a:lnTo>
                  <a:pt x="2114233" y="2783898"/>
                </a:lnTo>
                <a:lnTo>
                  <a:pt x="2120900" y="2779754"/>
                </a:lnTo>
                <a:lnTo>
                  <a:pt x="2126933" y="2776248"/>
                </a:lnTo>
                <a:lnTo>
                  <a:pt x="2132013" y="2772423"/>
                </a:lnTo>
                <a:lnTo>
                  <a:pt x="2136776" y="2768280"/>
                </a:lnTo>
                <a:lnTo>
                  <a:pt x="2140586" y="2764136"/>
                </a:lnTo>
                <a:lnTo>
                  <a:pt x="2143760" y="2759674"/>
                </a:lnTo>
                <a:lnTo>
                  <a:pt x="2145983" y="2755212"/>
                </a:lnTo>
                <a:lnTo>
                  <a:pt x="2147570" y="2751068"/>
                </a:lnTo>
                <a:lnTo>
                  <a:pt x="2148840" y="2746606"/>
                </a:lnTo>
                <a:lnTo>
                  <a:pt x="2149158" y="2742144"/>
                </a:lnTo>
                <a:lnTo>
                  <a:pt x="2148523" y="2737363"/>
                </a:lnTo>
                <a:lnTo>
                  <a:pt x="2147253" y="2733219"/>
                </a:lnTo>
                <a:lnTo>
                  <a:pt x="2145030" y="2728757"/>
                </a:lnTo>
                <a:lnTo>
                  <a:pt x="2141856" y="2723976"/>
                </a:lnTo>
                <a:lnTo>
                  <a:pt x="2140268" y="2721745"/>
                </a:lnTo>
                <a:lnTo>
                  <a:pt x="2137728" y="2719833"/>
                </a:lnTo>
                <a:lnTo>
                  <a:pt x="2132648" y="2715370"/>
                </a:lnTo>
                <a:lnTo>
                  <a:pt x="2126298" y="2711227"/>
                </a:lnTo>
                <a:lnTo>
                  <a:pt x="2119630" y="2707721"/>
                </a:lnTo>
                <a:lnTo>
                  <a:pt x="2111693" y="2704215"/>
                </a:lnTo>
                <a:lnTo>
                  <a:pt x="2103438" y="2701027"/>
                </a:lnTo>
                <a:lnTo>
                  <a:pt x="2094548" y="2697840"/>
                </a:lnTo>
                <a:lnTo>
                  <a:pt x="2084706" y="2694653"/>
                </a:lnTo>
                <a:lnTo>
                  <a:pt x="2074863" y="2692103"/>
                </a:lnTo>
                <a:lnTo>
                  <a:pt x="2064068" y="2689553"/>
                </a:lnTo>
                <a:lnTo>
                  <a:pt x="2042796" y="2684772"/>
                </a:lnTo>
                <a:lnTo>
                  <a:pt x="2020570" y="2680310"/>
                </a:lnTo>
                <a:lnTo>
                  <a:pt x="1998980" y="2676485"/>
                </a:lnTo>
                <a:lnTo>
                  <a:pt x="1998980" y="2594571"/>
                </a:lnTo>
                <a:lnTo>
                  <a:pt x="2018030" y="2596802"/>
                </a:lnTo>
                <a:lnTo>
                  <a:pt x="2025016" y="2598077"/>
                </a:lnTo>
                <a:lnTo>
                  <a:pt x="2032000" y="2599670"/>
                </a:lnTo>
                <a:lnTo>
                  <a:pt x="2047240" y="2603495"/>
                </a:lnTo>
                <a:lnTo>
                  <a:pt x="2061846" y="2607958"/>
                </a:lnTo>
                <a:lnTo>
                  <a:pt x="2073593" y="2612420"/>
                </a:lnTo>
                <a:lnTo>
                  <a:pt x="2080260" y="2614970"/>
                </a:lnTo>
                <a:lnTo>
                  <a:pt x="2082483" y="2616245"/>
                </a:lnTo>
                <a:lnTo>
                  <a:pt x="2083118" y="2616245"/>
                </a:lnTo>
                <a:lnTo>
                  <a:pt x="2086610" y="2618794"/>
                </a:lnTo>
                <a:lnTo>
                  <a:pt x="2088516" y="2619751"/>
                </a:lnTo>
                <a:lnTo>
                  <a:pt x="2090420" y="2621026"/>
                </a:lnTo>
                <a:lnTo>
                  <a:pt x="2095183" y="2622300"/>
                </a:lnTo>
                <a:lnTo>
                  <a:pt x="2100898" y="2622938"/>
                </a:lnTo>
                <a:lnTo>
                  <a:pt x="2106613" y="2622938"/>
                </a:lnTo>
                <a:lnTo>
                  <a:pt x="2112646" y="2622619"/>
                </a:lnTo>
                <a:lnTo>
                  <a:pt x="2118360" y="2621982"/>
                </a:lnTo>
                <a:lnTo>
                  <a:pt x="2124393" y="2620388"/>
                </a:lnTo>
                <a:lnTo>
                  <a:pt x="2129790" y="2618794"/>
                </a:lnTo>
                <a:lnTo>
                  <a:pt x="2135188" y="2616563"/>
                </a:lnTo>
                <a:lnTo>
                  <a:pt x="2139633" y="2614332"/>
                </a:lnTo>
                <a:lnTo>
                  <a:pt x="2143760" y="2612101"/>
                </a:lnTo>
                <a:lnTo>
                  <a:pt x="2146618" y="2609232"/>
                </a:lnTo>
                <a:lnTo>
                  <a:pt x="2147570" y="2607958"/>
                </a:lnTo>
                <a:lnTo>
                  <a:pt x="2148523" y="2606683"/>
                </a:lnTo>
                <a:lnTo>
                  <a:pt x="2148840" y="2605089"/>
                </a:lnTo>
                <a:lnTo>
                  <a:pt x="2148840" y="2604133"/>
                </a:lnTo>
                <a:lnTo>
                  <a:pt x="2148523" y="2602858"/>
                </a:lnTo>
                <a:lnTo>
                  <a:pt x="2148206" y="2601583"/>
                </a:lnTo>
                <a:lnTo>
                  <a:pt x="2146936" y="2600627"/>
                </a:lnTo>
                <a:lnTo>
                  <a:pt x="2145666" y="2599352"/>
                </a:lnTo>
                <a:lnTo>
                  <a:pt x="2141220" y="2596483"/>
                </a:lnTo>
                <a:lnTo>
                  <a:pt x="2136776" y="2593615"/>
                </a:lnTo>
                <a:lnTo>
                  <a:pt x="2131060" y="2591383"/>
                </a:lnTo>
                <a:lnTo>
                  <a:pt x="2125663" y="2588515"/>
                </a:lnTo>
                <a:lnTo>
                  <a:pt x="2112646" y="2583734"/>
                </a:lnTo>
                <a:lnTo>
                  <a:pt x="2098358" y="2579590"/>
                </a:lnTo>
                <a:lnTo>
                  <a:pt x="2083436" y="2575766"/>
                </a:lnTo>
                <a:lnTo>
                  <a:pt x="2067878" y="2572259"/>
                </a:lnTo>
                <a:lnTo>
                  <a:pt x="2052638" y="2569710"/>
                </a:lnTo>
                <a:lnTo>
                  <a:pt x="2038033" y="2567479"/>
                </a:lnTo>
                <a:lnTo>
                  <a:pt x="2018666" y="2565566"/>
                </a:lnTo>
                <a:lnTo>
                  <a:pt x="1998980" y="2564291"/>
                </a:lnTo>
                <a:lnTo>
                  <a:pt x="1998980" y="2546123"/>
                </a:lnTo>
                <a:lnTo>
                  <a:pt x="1998663" y="2545167"/>
                </a:lnTo>
                <a:lnTo>
                  <a:pt x="1997710" y="2543892"/>
                </a:lnTo>
                <a:lnTo>
                  <a:pt x="1996758" y="2542936"/>
                </a:lnTo>
                <a:lnTo>
                  <a:pt x="1995170" y="2542299"/>
                </a:lnTo>
                <a:lnTo>
                  <a:pt x="1992630" y="2541342"/>
                </a:lnTo>
                <a:lnTo>
                  <a:pt x="1990726" y="2540705"/>
                </a:lnTo>
                <a:lnTo>
                  <a:pt x="1987868" y="2540705"/>
                </a:lnTo>
                <a:lnTo>
                  <a:pt x="1985328" y="2540386"/>
                </a:lnTo>
                <a:lnTo>
                  <a:pt x="1938656" y="2540386"/>
                </a:lnTo>
                <a:close/>
                <a:moveTo>
                  <a:pt x="1959293" y="2522537"/>
                </a:moveTo>
                <a:lnTo>
                  <a:pt x="1982788" y="2522856"/>
                </a:lnTo>
                <a:lnTo>
                  <a:pt x="2005966" y="2523493"/>
                </a:lnTo>
                <a:lnTo>
                  <a:pt x="2028826" y="2524450"/>
                </a:lnTo>
                <a:lnTo>
                  <a:pt x="2051368" y="2526043"/>
                </a:lnTo>
                <a:lnTo>
                  <a:pt x="2073910" y="2527637"/>
                </a:lnTo>
                <a:lnTo>
                  <a:pt x="2095500" y="2529868"/>
                </a:lnTo>
                <a:lnTo>
                  <a:pt x="2116773" y="2532737"/>
                </a:lnTo>
                <a:lnTo>
                  <a:pt x="2137728" y="2535605"/>
                </a:lnTo>
                <a:lnTo>
                  <a:pt x="2158048" y="2538793"/>
                </a:lnTo>
                <a:lnTo>
                  <a:pt x="2177733" y="2542299"/>
                </a:lnTo>
                <a:lnTo>
                  <a:pt x="2197100" y="2546123"/>
                </a:lnTo>
                <a:lnTo>
                  <a:pt x="2215516" y="2550586"/>
                </a:lnTo>
                <a:lnTo>
                  <a:pt x="2233613" y="2555367"/>
                </a:lnTo>
                <a:lnTo>
                  <a:pt x="2251076" y="2560148"/>
                </a:lnTo>
                <a:lnTo>
                  <a:pt x="2267586" y="2565247"/>
                </a:lnTo>
                <a:lnTo>
                  <a:pt x="2283778" y="2570666"/>
                </a:lnTo>
                <a:lnTo>
                  <a:pt x="2298700" y="2576403"/>
                </a:lnTo>
                <a:lnTo>
                  <a:pt x="2313306" y="2582140"/>
                </a:lnTo>
                <a:lnTo>
                  <a:pt x="2326640" y="2588515"/>
                </a:lnTo>
                <a:lnTo>
                  <a:pt x="2339658" y="2594889"/>
                </a:lnTo>
                <a:lnTo>
                  <a:pt x="2351723" y="2601583"/>
                </a:lnTo>
                <a:lnTo>
                  <a:pt x="2362518" y="2608914"/>
                </a:lnTo>
                <a:lnTo>
                  <a:pt x="2372996" y="2615607"/>
                </a:lnTo>
                <a:lnTo>
                  <a:pt x="2381886" y="2622938"/>
                </a:lnTo>
                <a:lnTo>
                  <a:pt x="2390140" y="2630587"/>
                </a:lnTo>
                <a:lnTo>
                  <a:pt x="2397443" y="2638237"/>
                </a:lnTo>
                <a:lnTo>
                  <a:pt x="2403793" y="2645568"/>
                </a:lnTo>
                <a:lnTo>
                  <a:pt x="2406016" y="2649711"/>
                </a:lnTo>
                <a:lnTo>
                  <a:pt x="2408873" y="2653855"/>
                </a:lnTo>
                <a:lnTo>
                  <a:pt x="2410778" y="2657998"/>
                </a:lnTo>
                <a:lnTo>
                  <a:pt x="2412683" y="2661823"/>
                </a:lnTo>
                <a:lnTo>
                  <a:pt x="2414270" y="2665967"/>
                </a:lnTo>
                <a:lnTo>
                  <a:pt x="2415540" y="2670110"/>
                </a:lnTo>
                <a:lnTo>
                  <a:pt x="2416810" y="2674254"/>
                </a:lnTo>
                <a:lnTo>
                  <a:pt x="2417446" y="2678397"/>
                </a:lnTo>
                <a:lnTo>
                  <a:pt x="2417763" y="2682541"/>
                </a:lnTo>
                <a:lnTo>
                  <a:pt x="2417763" y="2686684"/>
                </a:lnTo>
                <a:lnTo>
                  <a:pt x="2417763" y="2691147"/>
                </a:lnTo>
                <a:lnTo>
                  <a:pt x="2417446" y="2694971"/>
                </a:lnTo>
                <a:lnTo>
                  <a:pt x="2416810" y="2699434"/>
                </a:lnTo>
                <a:lnTo>
                  <a:pt x="2415540" y="2703896"/>
                </a:lnTo>
                <a:lnTo>
                  <a:pt x="2414270" y="2707721"/>
                </a:lnTo>
                <a:lnTo>
                  <a:pt x="2412683" y="2711864"/>
                </a:lnTo>
                <a:lnTo>
                  <a:pt x="2410778" y="2716008"/>
                </a:lnTo>
                <a:lnTo>
                  <a:pt x="2408873" y="2720151"/>
                </a:lnTo>
                <a:lnTo>
                  <a:pt x="2406016" y="2723976"/>
                </a:lnTo>
                <a:lnTo>
                  <a:pt x="2403793" y="2728120"/>
                </a:lnTo>
                <a:lnTo>
                  <a:pt x="2397443" y="2735769"/>
                </a:lnTo>
                <a:lnTo>
                  <a:pt x="2390140" y="2743419"/>
                </a:lnTo>
                <a:lnTo>
                  <a:pt x="2381886" y="2751068"/>
                </a:lnTo>
                <a:lnTo>
                  <a:pt x="2372996" y="2758080"/>
                </a:lnTo>
                <a:lnTo>
                  <a:pt x="2362518" y="2765093"/>
                </a:lnTo>
                <a:lnTo>
                  <a:pt x="2351723" y="2772105"/>
                </a:lnTo>
                <a:lnTo>
                  <a:pt x="2339658" y="2778798"/>
                </a:lnTo>
                <a:lnTo>
                  <a:pt x="2326640" y="2785173"/>
                </a:lnTo>
                <a:lnTo>
                  <a:pt x="2313306" y="2791229"/>
                </a:lnTo>
                <a:lnTo>
                  <a:pt x="2298700" y="2797284"/>
                </a:lnTo>
                <a:lnTo>
                  <a:pt x="2283778" y="2803340"/>
                </a:lnTo>
                <a:lnTo>
                  <a:pt x="2267586" y="2808440"/>
                </a:lnTo>
                <a:lnTo>
                  <a:pt x="2251076" y="2813540"/>
                </a:lnTo>
                <a:lnTo>
                  <a:pt x="2233613" y="2818640"/>
                </a:lnTo>
                <a:lnTo>
                  <a:pt x="2215516" y="2823102"/>
                </a:lnTo>
                <a:lnTo>
                  <a:pt x="2197100" y="2827245"/>
                </a:lnTo>
                <a:lnTo>
                  <a:pt x="2177733" y="2831389"/>
                </a:lnTo>
                <a:lnTo>
                  <a:pt x="2158048" y="2834895"/>
                </a:lnTo>
                <a:lnTo>
                  <a:pt x="2137728" y="2838401"/>
                </a:lnTo>
                <a:lnTo>
                  <a:pt x="2116773" y="2841270"/>
                </a:lnTo>
                <a:lnTo>
                  <a:pt x="2095500" y="2844138"/>
                </a:lnTo>
                <a:lnTo>
                  <a:pt x="2073910" y="2846051"/>
                </a:lnTo>
                <a:lnTo>
                  <a:pt x="2051368" y="2847963"/>
                </a:lnTo>
                <a:lnTo>
                  <a:pt x="2028826" y="2849238"/>
                </a:lnTo>
                <a:lnTo>
                  <a:pt x="2005966" y="2850513"/>
                </a:lnTo>
                <a:lnTo>
                  <a:pt x="1982788" y="2851150"/>
                </a:lnTo>
                <a:lnTo>
                  <a:pt x="1959293" y="2851150"/>
                </a:lnTo>
                <a:lnTo>
                  <a:pt x="1935480" y="2851150"/>
                </a:lnTo>
                <a:lnTo>
                  <a:pt x="1912303" y="2850513"/>
                </a:lnTo>
                <a:lnTo>
                  <a:pt x="1889443" y="2849238"/>
                </a:lnTo>
                <a:lnTo>
                  <a:pt x="1866900" y="2847963"/>
                </a:lnTo>
                <a:lnTo>
                  <a:pt x="1844358" y="2846051"/>
                </a:lnTo>
                <a:lnTo>
                  <a:pt x="1822768" y="2844138"/>
                </a:lnTo>
                <a:lnTo>
                  <a:pt x="1801496" y="2841270"/>
                </a:lnTo>
                <a:lnTo>
                  <a:pt x="1780540" y="2838401"/>
                </a:lnTo>
                <a:lnTo>
                  <a:pt x="1760220" y="2834895"/>
                </a:lnTo>
                <a:lnTo>
                  <a:pt x="1740536" y="2831389"/>
                </a:lnTo>
                <a:lnTo>
                  <a:pt x="1721168" y="2827245"/>
                </a:lnTo>
                <a:lnTo>
                  <a:pt x="1702753" y="2823102"/>
                </a:lnTo>
                <a:lnTo>
                  <a:pt x="1684656" y="2818640"/>
                </a:lnTo>
                <a:lnTo>
                  <a:pt x="1667193" y="2813540"/>
                </a:lnTo>
                <a:lnTo>
                  <a:pt x="1650683" y="2808440"/>
                </a:lnTo>
                <a:lnTo>
                  <a:pt x="1634490" y="2803340"/>
                </a:lnTo>
                <a:lnTo>
                  <a:pt x="1619568" y="2797284"/>
                </a:lnTo>
                <a:lnTo>
                  <a:pt x="1604963" y="2791229"/>
                </a:lnTo>
                <a:lnTo>
                  <a:pt x="1591628" y="2785173"/>
                </a:lnTo>
                <a:lnTo>
                  <a:pt x="1578610" y="2778798"/>
                </a:lnTo>
                <a:lnTo>
                  <a:pt x="1566863" y="2772105"/>
                </a:lnTo>
                <a:lnTo>
                  <a:pt x="1555750" y="2765093"/>
                </a:lnTo>
                <a:lnTo>
                  <a:pt x="1545273" y="2758080"/>
                </a:lnTo>
                <a:lnTo>
                  <a:pt x="1536383" y="2751068"/>
                </a:lnTo>
                <a:lnTo>
                  <a:pt x="1528128" y="2743419"/>
                </a:lnTo>
                <a:lnTo>
                  <a:pt x="1520826" y="2735769"/>
                </a:lnTo>
                <a:lnTo>
                  <a:pt x="1514793" y="2728120"/>
                </a:lnTo>
                <a:lnTo>
                  <a:pt x="1511936" y="2723976"/>
                </a:lnTo>
                <a:lnTo>
                  <a:pt x="1509396" y="2720151"/>
                </a:lnTo>
                <a:lnTo>
                  <a:pt x="1507490" y="2716008"/>
                </a:lnTo>
                <a:lnTo>
                  <a:pt x="1505586" y="2711864"/>
                </a:lnTo>
                <a:lnTo>
                  <a:pt x="1503998" y="2707721"/>
                </a:lnTo>
                <a:lnTo>
                  <a:pt x="1502410" y="2703896"/>
                </a:lnTo>
                <a:lnTo>
                  <a:pt x="1501776" y="2699434"/>
                </a:lnTo>
                <a:lnTo>
                  <a:pt x="1500823" y="2694971"/>
                </a:lnTo>
                <a:lnTo>
                  <a:pt x="1500506" y="2691147"/>
                </a:lnTo>
                <a:lnTo>
                  <a:pt x="1500188" y="2686684"/>
                </a:lnTo>
                <a:lnTo>
                  <a:pt x="1500506" y="2682541"/>
                </a:lnTo>
                <a:lnTo>
                  <a:pt x="1500823" y="2678397"/>
                </a:lnTo>
                <a:lnTo>
                  <a:pt x="1501776" y="2674254"/>
                </a:lnTo>
                <a:lnTo>
                  <a:pt x="1502410" y="2670110"/>
                </a:lnTo>
                <a:lnTo>
                  <a:pt x="1503998" y="2665967"/>
                </a:lnTo>
                <a:lnTo>
                  <a:pt x="1505586" y="2661823"/>
                </a:lnTo>
                <a:lnTo>
                  <a:pt x="1507490" y="2657998"/>
                </a:lnTo>
                <a:lnTo>
                  <a:pt x="1509396" y="2653855"/>
                </a:lnTo>
                <a:lnTo>
                  <a:pt x="1511936" y="2649711"/>
                </a:lnTo>
                <a:lnTo>
                  <a:pt x="1514793" y="2645568"/>
                </a:lnTo>
                <a:lnTo>
                  <a:pt x="1520826" y="2638237"/>
                </a:lnTo>
                <a:lnTo>
                  <a:pt x="1528128" y="2630587"/>
                </a:lnTo>
                <a:lnTo>
                  <a:pt x="1536383" y="2622938"/>
                </a:lnTo>
                <a:lnTo>
                  <a:pt x="1545273" y="2615607"/>
                </a:lnTo>
                <a:lnTo>
                  <a:pt x="1555750" y="2608914"/>
                </a:lnTo>
                <a:lnTo>
                  <a:pt x="1566863" y="2601583"/>
                </a:lnTo>
                <a:lnTo>
                  <a:pt x="1578610" y="2594889"/>
                </a:lnTo>
                <a:lnTo>
                  <a:pt x="1591628" y="2588515"/>
                </a:lnTo>
                <a:lnTo>
                  <a:pt x="1604963" y="2582140"/>
                </a:lnTo>
                <a:lnTo>
                  <a:pt x="1619568" y="2576403"/>
                </a:lnTo>
                <a:lnTo>
                  <a:pt x="1634490" y="2570666"/>
                </a:lnTo>
                <a:lnTo>
                  <a:pt x="1650683" y="2565247"/>
                </a:lnTo>
                <a:lnTo>
                  <a:pt x="1667193" y="2560148"/>
                </a:lnTo>
                <a:lnTo>
                  <a:pt x="1684656" y="2555367"/>
                </a:lnTo>
                <a:lnTo>
                  <a:pt x="1702753" y="2550586"/>
                </a:lnTo>
                <a:lnTo>
                  <a:pt x="1721168" y="2546123"/>
                </a:lnTo>
                <a:lnTo>
                  <a:pt x="1740536" y="2542299"/>
                </a:lnTo>
                <a:lnTo>
                  <a:pt x="1760220" y="2538793"/>
                </a:lnTo>
                <a:lnTo>
                  <a:pt x="1780540" y="2535605"/>
                </a:lnTo>
                <a:lnTo>
                  <a:pt x="1801496" y="2532737"/>
                </a:lnTo>
                <a:lnTo>
                  <a:pt x="1822768" y="2529868"/>
                </a:lnTo>
                <a:lnTo>
                  <a:pt x="1844358" y="2527637"/>
                </a:lnTo>
                <a:lnTo>
                  <a:pt x="1866900" y="2526043"/>
                </a:lnTo>
                <a:lnTo>
                  <a:pt x="1889443" y="2524450"/>
                </a:lnTo>
                <a:lnTo>
                  <a:pt x="1912303" y="2523493"/>
                </a:lnTo>
                <a:lnTo>
                  <a:pt x="1935480" y="2522856"/>
                </a:lnTo>
                <a:lnTo>
                  <a:pt x="1959293" y="2522537"/>
                </a:lnTo>
                <a:close/>
                <a:moveTo>
                  <a:pt x="2854584" y="2507933"/>
                </a:moveTo>
                <a:lnTo>
                  <a:pt x="2854584" y="2625091"/>
                </a:lnTo>
                <a:lnTo>
                  <a:pt x="2873946" y="2630488"/>
                </a:lnTo>
                <a:lnTo>
                  <a:pt x="2893626" y="2636203"/>
                </a:lnTo>
                <a:lnTo>
                  <a:pt x="2914258" y="2640966"/>
                </a:lnTo>
                <a:lnTo>
                  <a:pt x="2935524" y="2645728"/>
                </a:lnTo>
                <a:lnTo>
                  <a:pt x="2935524" y="2529523"/>
                </a:lnTo>
                <a:lnTo>
                  <a:pt x="2914258" y="2524761"/>
                </a:lnTo>
                <a:lnTo>
                  <a:pt x="2893626" y="2519363"/>
                </a:lnTo>
                <a:lnTo>
                  <a:pt x="2873946" y="2513965"/>
                </a:lnTo>
                <a:lnTo>
                  <a:pt x="2854584" y="2507933"/>
                </a:lnTo>
                <a:close/>
                <a:moveTo>
                  <a:pt x="2692385" y="2444750"/>
                </a:moveTo>
                <a:lnTo>
                  <a:pt x="2692385" y="2542223"/>
                </a:lnTo>
                <a:lnTo>
                  <a:pt x="2695241" y="2545081"/>
                </a:lnTo>
                <a:lnTo>
                  <a:pt x="2698098" y="2548256"/>
                </a:lnTo>
                <a:lnTo>
                  <a:pt x="2705399" y="2554923"/>
                </a:lnTo>
                <a:lnTo>
                  <a:pt x="2714921" y="2561591"/>
                </a:lnTo>
                <a:lnTo>
                  <a:pt x="2725078" y="2568576"/>
                </a:lnTo>
                <a:lnTo>
                  <a:pt x="2737140" y="2576196"/>
                </a:lnTo>
                <a:lnTo>
                  <a:pt x="2748884" y="2582863"/>
                </a:lnTo>
                <a:lnTo>
                  <a:pt x="2761581" y="2589213"/>
                </a:lnTo>
                <a:lnTo>
                  <a:pt x="2773325" y="2595246"/>
                </a:lnTo>
                <a:lnTo>
                  <a:pt x="2773325" y="2486343"/>
                </a:lnTo>
                <a:lnTo>
                  <a:pt x="2758407" y="2480628"/>
                </a:lnTo>
                <a:lnTo>
                  <a:pt x="2744441" y="2475230"/>
                </a:lnTo>
                <a:lnTo>
                  <a:pt x="2732379" y="2469198"/>
                </a:lnTo>
                <a:lnTo>
                  <a:pt x="2721269" y="2464118"/>
                </a:lnTo>
                <a:lnTo>
                  <a:pt x="2712064" y="2458720"/>
                </a:lnTo>
                <a:lnTo>
                  <a:pt x="2704446" y="2453958"/>
                </a:lnTo>
                <a:lnTo>
                  <a:pt x="2697781" y="2449195"/>
                </a:lnTo>
                <a:lnTo>
                  <a:pt x="2692385" y="2444750"/>
                </a:lnTo>
                <a:close/>
                <a:moveTo>
                  <a:pt x="3744614" y="2439353"/>
                </a:moveTo>
                <a:lnTo>
                  <a:pt x="3737949" y="2444433"/>
                </a:lnTo>
                <a:lnTo>
                  <a:pt x="3730648" y="2449195"/>
                </a:lnTo>
                <a:lnTo>
                  <a:pt x="3722713" y="2454275"/>
                </a:lnTo>
                <a:lnTo>
                  <a:pt x="3715095" y="2459038"/>
                </a:lnTo>
                <a:lnTo>
                  <a:pt x="3706524" y="2462848"/>
                </a:lnTo>
                <a:lnTo>
                  <a:pt x="3698907" y="2466975"/>
                </a:lnTo>
                <a:lnTo>
                  <a:pt x="3691289" y="2470468"/>
                </a:lnTo>
                <a:lnTo>
                  <a:pt x="3683671" y="2473325"/>
                </a:lnTo>
                <a:lnTo>
                  <a:pt x="3683671" y="2592706"/>
                </a:lnTo>
                <a:lnTo>
                  <a:pt x="3692558" y="2588578"/>
                </a:lnTo>
                <a:lnTo>
                  <a:pt x="3701128" y="2583816"/>
                </a:lnTo>
                <a:lnTo>
                  <a:pt x="3709381" y="2579053"/>
                </a:lnTo>
                <a:lnTo>
                  <a:pt x="3717634" y="2573973"/>
                </a:lnTo>
                <a:lnTo>
                  <a:pt x="3725252" y="2568258"/>
                </a:lnTo>
                <a:lnTo>
                  <a:pt x="3732235" y="2563178"/>
                </a:lnTo>
                <a:lnTo>
                  <a:pt x="3738901" y="2557781"/>
                </a:lnTo>
                <a:lnTo>
                  <a:pt x="3744614" y="2553018"/>
                </a:lnTo>
                <a:lnTo>
                  <a:pt x="3744614" y="2439353"/>
                </a:lnTo>
                <a:close/>
                <a:moveTo>
                  <a:pt x="3151360" y="2322195"/>
                </a:moveTo>
                <a:lnTo>
                  <a:pt x="3151360" y="2437130"/>
                </a:lnTo>
                <a:lnTo>
                  <a:pt x="3174848" y="2437765"/>
                </a:lnTo>
                <a:lnTo>
                  <a:pt x="3198972" y="2437765"/>
                </a:lnTo>
                <a:lnTo>
                  <a:pt x="3215477" y="2437765"/>
                </a:lnTo>
                <a:lnTo>
                  <a:pt x="3231983" y="2437448"/>
                </a:lnTo>
                <a:lnTo>
                  <a:pt x="3231983" y="2322512"/>
                </a:lnTo>
                <a:lnTo>
                  <a:pt x="3198972" y="2323147"/>
                </a:lnTo>
                <a:lnTo>
                  <a:pt x="3174848" y="2323147"/>
                </a:lnTo>
                <a:lnTo>
                  <a:pt x="3151360" y="2322195"/>
                </a:lnTo>
                <a:close/>
                <a:moveTo>
                  <a:pt x="3815080" y="2317750"/>
                </a:moveTo>
                <a:lnTo>
                  <a:pt x="3816033" y="2325370"/>
                </a:lnTo>
                <a:lnTo>
                  <a:pt x="3816350" y="2332673"/>
                </a:lnTo>
                <a:lnTo>
                  <a:pt x="3816350" y="2483803"/>
                </a:lnTo>
                <a:lnTo>
                  <a:pt x="3816033" y="2484438"/>
                </a:lnTo>
                <a:lnTo>
                  <a:pt x="3815398" y="2493010"/>
                </a:lnTo>
                <a:lnTo>
                  <a:pt x="3814763" y="2498408"/>
                </a:lnTo>
                <a:lnTo>
                  <a:pt x="3813493" y="2504123"/>
                </a:lnTo>
                <a:lnTo>
                  <a:pt x="3811906" y="2509520"/>
                </a:lnTo>
                <a:lnTo>
                  <a:pt x="3810319" y="2514600"/>
                </a:lnTo>
                <a:lnTo>
                  <a:pt x="3808097" y="2520316"/>
                </a:lnTo>
                <a:lnTo>
                  <a:pt x="3805558" y="2525713"/>
                </a:lnTo>
                <a:lnTo>
                  <a:pt x="3803019" y="2530793"/>
                </a:lnTo>
                <a:lnTo>
                  <a:pt x="3799844" y="2536508"/>
                </a:lnTo>
                <a:lnTo>
                  <a:pt x="3796036" y="2541588"/>
                </a:lnTo>
                <a:lnTo>
                  <a:pt x="3792226" y="2546668"/>
                </a:lnTo>
                <a:lnTo>
                  <a:pt x="3788418" y="2551748"/>
                </a:lnTo>
                <a:lnTo>
                  <a:pt x="3783974" y="2556828"/>
                </a:lnTo>
                <a:lnTo>
                  <a:pt x="3779212" y="2561591"/>
                </a:lnTo>
                <a:lnTo>
                  <a:pt x="3774134" y="2566671"/>
                </a:lnTo>
                <a:lnTo>
                  <a:pt x="3768420" y="2571433"/>
                </a:lnTo>
                <a:lnTo>
                  <a:pt x="3763024" y="2576513"/>
                </a:lnTo>
                <a:lnTo>
                  <a:pt x="3750963" y="2586038"/>
                </a:lnTo>
                <a:lnTo>
                  <a:pt x="3737314" y="2595246"/>
                </a:lnTo>
                <a:lnTo>
                  <a:pt x="3722713" y="2604136"/>
                </a:lnTo>
                <a:lnTo>
                  <a:pt x="3707477" y="2613026"/>
                </a:lnTo>
                <a:lnTo>
                  <a:pt x="3690971" y="2621281"/>
                </a:lnTo>
                <a:lnTo>
                  <a:pt x="3673513" y="2628901"/>
                </a:lnTo>
                <a:lnTo>
                  <a:pt x="3655103" y="2636838"/>
                </a:lnTo>
                <a:lnTo>
                  <a:pt x="3635424" y="2644458"/>
                </a:lnTo>
                <a:lnTo>
                  <a:pt x="3615109" y="2651443"/>
                </a:lnTo>
                <a:lnTo>
                  <a:pt x="3593842" y="2658111"/>
                </a:lnTo>
                <a:lnTo>
                  <a:pt x="3571941" y="2664461"/>
                </a:lnTo>
                <a:lnTo>
                  <a:pt x="3549087" y="2670493"/>
                </a:lnTo>
                <a:lnTo>
                  <a:pt x="3525281" y="2675891"/>
                </a:lnTo>
                <a:lnTo>
                  <a:pt x="3501157" y="2680971"/>
                </a:lnTo>
                <a:lnTo>
                  <a:pt x="3476082" y="2685733"/>
                </a:lnTo>
                <a:lnTo>
                  <a:pt x="3450371" y="2689861"/>
                </a:lnTo>
                <a:lnTo>
                  <a:pt x="3424343" y="2693671"/>
                </a:lnTo>
                <a:lnTo>
                  <a:pt x="3397680" y="2697163"/>
                </a:lnTo>
                <a:lnTo>
                  <a:pt x="3370065" y="2700021"/>
                </a:lnTo>
                <a:lnTo>
                  <a:pt x="3341815" y="2702561"/>
                </a:lnTo>
                <a:lnTo>
                  <a:pt x="3313565" y="2704466"/>
                </a:lnTo>
                <a:lnTo>
                  <a:pt x="3284680" y="2705736"/>
                </a:lnTo>
                <a:lnTo>
                  <a:pt x="3255478" y="2706371"/>
                </a:lnTo>
                <a:lnTo>
                  <a:pt x="3225959" y="2706688"/>
                </a:lnTo>
                <a:lnTo>
                  <a:pt x="3195487" y="2706371"/>
                </a:lnTo>
                <a:lnTo>
                  <a:pt x="3165650" y="2705736"/>
                </a:lnTo>
                <a:lnTo>
                  <a:pt x="3136130" y="2704148"/>
                </a:lnTo>
                <a:lnTo>
                  <a:pt x="3106928" y="2701926"/>
                </a:lnTo>
                <a:lnTo>
                  <a:pt x="3078678" y="2699703"/>
                </a:lnTo>
                <a:lnTo>
                  <a:pt x="3050428" y="2696528"/>
                </a:lnTo>
                <a:lnTo>
                  <a:pt x="3022813" y="2693353"/>
                </a:lnTo>
                <a:lnTo>
                  <a:pt x="2996150" y="2688908"/>
                </a:lnTo>
                <a:lnTo>
                  <a:pt x="2970122" y="2684781"/>
                </a:lnTo>
                <a:lnTo>
                  <a:pt x="2944729" y="2680018"/>
                </a:lnTo>
                <a:lnTo>
                  <a:pt x="2919971" y="2674303"/>
                </a:lnTo>
                <a:lnTo>
                  <a:pt x="2895847" y="2668588"/>
                </a:lnTo>
                <a:lnTo>
                  <a:pt x="2872994" y="2662556"/>
                </a:lnTo>
                <a:lnTo>
                  <a:pt x="2850775" y="2655888"/>
                </a:lnTo>
                <a:lnTo>
                  <a:pt x="2829190" y="2648903"/>
                </a:lnTo>
                <a:lnTo>
                  <a:pt x="2808876" y="2641601"/>
                </a:lnTo>
                <a:lnTo>
                  <a:pt x="2789196" y="2633663"/>
                </a:lnTo>
                <a:lnTo>
                  <a:pt x="2770469" y="2625408"/>
                </a:lnTo>
                <a:lnTo>
                  <a:pt x="2753328" y="2617153"/>
                </a:lnTo>
                <a:lnTo>
                  <a:pt x="2736823" y="2608581"/>
                </a:lnTo>
                <a:lnTo>
                  <a:pt x="2721269" y="2599373"/>
                </a:lnTo>
                <a:lnTo>
                  <a:pt x="2706986" y="2590483"/>
                </a:lnTo>
                <a:lnTo>
                  <a:pt x="2693972" y="2580641"/>
                </a:lnTo>
                <a:lnTo>
                  <a:pt x="2688258" y="2575878"/>
                </a:lnTo>
                <a:lnTo>
                  <a:pt x="2682227" y="2570798"/>
                </a:lnTo>
                <a:lnTo>
                  <a:pt x="2676831" y="2566036"/>
                </a:lnTo>
                <a:lnTo>
                  <a:pt x="2671753" y="2560956"/>
                </a:lnTo>
                <a:lnTo>
                  <a:pt x="2666991" y="2555558"/>
                </a:lnTo>
                <a:lnTo>
                  <a:pt x="2662548" y="2550161"/>
                </a:lnTo>
                <a:lnTo>
                  <a:pt x="2658104" y="2545081"/>
                </a:lnTo>
                <a:lnTo>
                  <a:pt x="2654612" y="2540001"/>
                </a:lnTo>
                <a:lnTo>
                  <a:pt x="2651121" y="2534286"/>
                </a:lnTo>
                <a:lnTo>
                  <a:pt x="2647947" y="2528888"/>
                </a:lnTo>
                <a:lnTo>
                  <a:pt x="2645090" y="2523808"/>
                </a:lnTo>
                <a:lnTo>
                  <a:pt x="2642868" y="2518093"/>
                </a:lnTo>
                <a:lnTo>
                  <a:pt x="2640329" y="2512695"/>
                </a:lnTo>
                <a:lnTo>
                  <a:pt x="2638742" y="2506663"/>
                </a:lnTo>
                <a:lnTo>
                  <a:pt x="2637789" y="2501265"/>
                </a:lnTo>
                <a:lnTo>
                  <a:pt x="2636520" y="2495868"/>
                </a:lnTo>
                <a:lnTo>
                  <a:pt x="2636202" y="2489835"/>
                </a:lnTo>
                <a:lnTo>
                  <a:pt x="2635885" y="2484438"/>
                </a:lnTo>
                <a:lnTo>
                  <a:pt x="2635250" y="2484438"/>
                </a:lnTo>
                <a:lnTo>
                  <a:pt x="2635250" y="2375535"/>
                </a:lnTo>
                <a:lnTo>
                  <a:pt x="2646360" y="2383790"/>
                </a:lnTo>
                <a:lnTo>
                  <a:pt x="2657786" y="2392045"/>
                </a:lnTo>
                <a:lnTo>
                  <a:pt x="2670166" y="2399983"/>
                </a:lnTo>
                <a:lnTo>
                  <a:pt x="2683180" y="2407285"/>
                </a:lnTo>
                <a:lnTo>
                  <a:pt x="2696511" y="2414905"/>
                </a:lnTo>
                <a:lnTo>
                  <a:pt x="2710160" y="2421890"/>
                </a:lnTo>
                <a:lnTo>
                  <a:pt x="2724761" y="2429193"/>
                </a:lnTo>
                <a:lnTo>
                  <a:pt x="2740314" y="2435860"/>
                </a:lnTo>
                <a:lnTo>
                  <a:pt x="2755550" y="2442210"/>
                </a:lnTo>
                <a:lnTo>
                  <a:pt x="2771738" y="2448243"/>
                </a:lnTo>
                <a:lnTo>
                  <a:pt x="2788244" y="2453958"/>
                </a:lnTo>
                <a:lnTo>
                  <a:pt x="2805384" y="2459673"/>
                </a:lnTo>
                <a:lnTo>
                  <a:pt x="2822525" y="2465070"/>
                </a:lnTo>
                <a:lnTo>
                  <a:pt x="2840300" y="2470150"/>
                </a:lnTo>
                <a:lnTo>
                  <a:pt x="2858393" y="2474913"/>
                </a:lnTo>
                <a:lnTo>
                  <a:pt x="2877120" y="2479675"/>
                </a:lnTo>
                <a:lnTo>
                  <a:pt x="2895530" y="2483803"/>
                </a:lnTo>
                <a:lnTo>
                  <a:pt x="2914892" y="2487930"/>
                </a:lnTo>
                <a:lnTo>
                  <a:pt x="2934255" y="2491423"/>
                </a:lnTo>
                <a:lnTo>
                  <a:pt x="2953617" y="2494915"/>
                </a:lnTo>
                <a:lnTo>
                  <a:pt x="2973614" y="2498090"/>
                </a:lnTo>
                <a:lnTo>
                  <a:pt x="2993294" y="2501265"/>
                </a:lnTo>
                <a:lnTo>
                  <a:pt x="3013926" y="2503488"/>
                </a:lnTo>
                <a:lnTo>
                  <a:pt x="3033923" y="2506028"/>
                </a:lnTo>
                <a:lnTo>
                  <a:pt x="3054555" y="2508250"/>
                </a:lnTo>
                <a:lnTo>
                  <a:pt x="3074869" y="2509838"/>
                </a:lnTo>
                <a:lnTo>
                  <a:pt x="3095819" y="2511425"/>
                </a:lnTo>
                <a:lnTo>
                  <a:pt x="3116451" y="2512695"/>
                </a:lnTo>
                <a:lnTo>
                  <a:pt x="3137400" y="2513965"/>
                </a:lnTo>
                <a:lnTo>
                  <a:pt x="3158032" y="2514600"/>
                </a:lnTo>
                <a:lnTo>
                  <a:pt x="3178981" y="2514918"/>
                </a:lnTo>
                <a:lnTo>
                  <a:pt x="3199613" y="2514918"/>
                </a:lnTo>
                <a:lnTo>
                  <a:pt x="3224372" y="2514918"/>
                </a:lnTo>
                <a:lnTo>
                  <a:pt x="3249765" y="2514283"/>
                </a:lnTo>
                <a:lnTo>
                  <a:pt x="3274523" y="2513330"/>
                </a:lnTo>
                <a:lnTo>
                  <a:pt x="3299282" y="2511743"/>
                </a:lnTo>
                <a:lnTo>
                  <a:pt x="3324040" y="2510473"/>
                </a:lnTo>
                <a:lnTo>
                  <a:pt x="3348481" y="2507933"/>
                </a:lnTo>
                <a:lnTo>
                  <a:pt x="3372922" y="2505710"/>
                </a:lnTo>
                <a:lnTo>
                  <a:pt x="3397680" y="2502535"/>
                </a:lnTo>
                <a:lnTo>
                  <a:pt x="3421486" y="2499360"/>
                </a:lnTo>
                <a:lnTo>
                  <a:pt x="3445292" y="2495233"/>
                </a:lnTo>
                <a:lnTo>
                  <a:pt x="3468464" y="2491423"/>
                </a:lnTo>
                <a:lnTo>
                  <a:pt x="3491635" y="2486978"/>
                </a:lnTo>
                <a:lnTo>
                  <a:pt x="3514171" y="2481898"/>
                </a:lnTo>
                <a:lnTo>
                  <a:pt x="3536390" y="2476818"/>
                </a:lnTo>
                <a:lnTo>
                  <a:pt x="3557974" y="2471420"/>
                </a:lnTo>
                <a:lnTo>
                  <a:pt x="3579241" y="2465070"/>
                </a:lnTo>
                <a:lnTo>
                  <a:pt x="3599873" y="2458720"/>
                </a:lnTo>
                <a:lnTo>
                  <a:pt x="3619870" y="2452053"/>
                </a:lnTo>
                <a:lnTo>
                  <a:pt x="3639233" y="2444750"/>
                </a:lnTo>
                <a:lnTo>
                  <a:pt x="3657643" y="2437448"/>
                </a:lnTo>
                <a:lnTo>
                  <a:pt x="3676053" y="2429510"/>
                </a:lnTo>
                <a:lnTo>
                  <a:pt x="3692876" y="2421255"/>
                </a:lnTo>
                <a:lnTo>
                  <a:pt x="3709381" y="2412365"/>
                </a:lnTo>
                <a:lnTo>
                  <a:pt x="3724935" y="2403475"/>
                </a:lnTo>
                <a:lnTo>
                  <a:pt x="3739853" y="2393950"/>
                </a:lnTo>
                <a:lnTo>
                  <a:pt x="3753502" y="2384108"/>
                </a:lnTo>
                <a:lnTo>
                  <a:pt x="3766198" y="2374265"/>
                </a:lnTo>
                <a:lnTo>
                  <a:pt x="3772547" y="2368550"/>
                </a:lnTo>
                <a:lnTo>
                  <a:pt x="3777943" y="2363470"/>
                </a:lnTo>
                <a:lnTo>
                  <a:pt x="3783656" y="2358073"/>
                </a:lnTo>
                <a:lnTo>
                  <a:pt x="3789052" y="2352675"/>
                </a:lnTo>
                <a:lnTo>
                  <a:pt x="3793814" y="2346960"/>
                </a:lnTo>
                <a:lnTo>
                  <a:pt x="3798575" y="2341563"/>
                </a:lnTo>
                <a:lnTo>
                  <a:pt x="3803336" y="2335530"/>
                </a:lnTo>
                <a:lnTo>
                  <a:pt x="3807145" y="2329498"/>
                </a:lnTo>
                <a:lnTo>
                  <a:pt x="3811271" y="2323783"/>
                </a:lnTo>
                <a:lnTo>
                  <a:pt x="3815080" y="2317750"/>
                </a:lnTo>
                <a:close/>
                <a:moveTo>
                  <a:pt x="2989478" y="2307907"/>
                </a:moveTo>
                <a:lnTo>
                  <a:pt x="2989478" y="2423478"/>
                </a:lnTo>
                <a:lnTo>
                  <a:pt x="3009158" y="2426018"/>
                </a:lnTo>
                <a:lnTo>
                  <a:pt x="3029472" y="2428240"/>
                </a:lnTo>
                <a:lnTo>
                  <a:pt x="3049469" y="2430780"/>
                </a:lnTo>
                <a:lnTo>
                  <a:pt x="3070419" y="2432685"/>
                </a:lnTo>
                <a:lnTo>
                  <a:pt x="3070419" y="2317432"/>
                </a:lnTo>
                <a:lnTo>
                  <a:pt x="3049469" y="2315527"/>
                </a:lnTo>
                <a:lnTo>
                  <a:pt x="3029472" y="2313305"/>
                </a:lnTo>
                <a:lnTo>
                  <a:pt x="3009158" y="2310765"/>
                </a:lnTo>
                <a:lnTo>
                  <a:pt x="2989478" y="2307907"/>
                </a:lnTo>
                <a:close/>
                <a:moveTo>
                  <a:pt x="2827597" y="2271395"/>
                </a:moveTo>
                <a:lnTo>
                  <a:pt x="2827597" y="2388553"/>
                </a:lnTo>
                <a:lnTo>
                  <a:pt x="2846959" y="2393950"/>
                </a:lnTo>
                <a:lnTo>
                  <a:pt x="2866956" y="2399665"/>
                </a:lnTo>
                <a:lnTo>
                  <a:pt x="2887588" y="2404428"/>
                </a:lnTo>
                <a:lnTo>
                  <a:pt x="2908220" y="2408873"/>
                </a:lnTo>
                <a:lnTo>
                  <a:pt x="2908220" y="2292985"/>
                </a:lnTo>
                <a:lnTo>
                  <a:pt x="2887588" y="2288222"/>
                </a:lnTo>
                <a:lnTo>
                  <a:pt x="2866956" y="2282825"/>
                </a:lnTo>
                <a:lnTo>
                  <a:pt x="2846959" y="2277110"/>
                </a:lnTo>
                <a:lnTo>
                  <a:pt x="2827597" y="2271395"/>
                </a:lnTo>
                <a:close/>
                <a:moveTo>
                  <a:pt x="3717945" y="2227897"/>
                </a:moveTo>
                <a:lnTo>
                  <a:pt x="3711914" y="2232025"/>
                </a:lnTo>
                <a:lnTo>
                  <a:pt x="3704931" y="2235517"/>
                </a:lnTo>
                <a:lnTo>
                  <a:pt x="3696678" y="2239327"/>
                </a:lnTo>
                <a:lnTo>
                  <a:pt x="3688425" y="2242820"/>
                </a:lnTo>
                <a:lnTo>
                  <a:pt x="3671285" y="2249487"/>
                </a:lnTo>
                <a:lnTo>
                  <a:pt x="3656684" y="2255202"/>
                </a:lnTo>
                <a:lnTo>
                  <a:pt x="3656684" y="2356167"/>
                </a:lnTo>
                <a:lnTo>
                  <a:pt x="3665254" y="2351722"/>
                </a:lnTo>
                <a:lnTo>
                  <a:pt x="3674142" y="2347595"/>
                </a:lnTo>
                <a:lnTo>
                  <a:pt x="3682394" y="2342197"/>
                </a:lnTo>
                <a:lnTo>
                  <a:pt x="3690647" y="2337117"/>
                </a:lnTo>
                <a:lnTo>
                  <a:pt x="3698582" y="2331720"/>
                </a:lnTo>
                <a:lnTo>
                  <a:pt x="3705566" y="2326640"/>
                </a:lnTo>
                <a:lnTo>
                  <a:pt x="3711914" y="2321560"/>
                </a:lnTo>
                <a:lnTo>
                  <a:pt x="3717945" y="2316162"/>
                </a:lnTo>
                <a:lnTo>
                  <a:pt x="3717945" y="2227897"/>
                </a:lnTo>
                <a:close/>
                <a:moveTo>
                  <a:pt x="2665715" y="2187575"/>
                </a:moveTo>
                <a:lnTo>
                  <a:pt x="2665715" y="2305685"/>
                </a:lnTo>
                <a:lnTo>
                  <a:pt x="2668254" y="2308542"/>
                </a:lnTo>
                <a:lnTo>
                  <a:pt x="2671429" y="2311717"/>
                </a:lnTo>
                <a:lnTo>
                  <a:pt x="2678729" y="2318385"/>
                </a:lnTo>
                <a:lnTo>
                  <a:pt x="2687934" y="2325052"/>
                </a:lnTo>
                <a:lnTo>
                  <a:pt x="2698726" y="2332037"/>
                </a:lnTo>
                <a:lnTo>
                  <a:pt x="2710153" y="2339657"/>
                </a:lnTo>
                <a:lnTo>
                  <a:pt x="2722215" y="2346325"/>
                </a:lnTo>
                <a:lnTo>
                  <a:pt x="2734594" y="2352675"/>
                </a:lnTo>
                <a:lnTo>
                  <a:pt x="2746656" y="2358390"/>
                </a:lnTo>
                <a:lnTo>
                  <a:pt x="2746656" y="2239327"/>
                </a:lnTo>
                <a:lnTo>
                  <a:pt x="2734594" y="2233612"/>
                </a:lnTo>
                <a:lnTo>
                  <a:pt x="2723167" y="2227580"/>
                </a:lnTo>
                <a:lnTo>
                  <a:pt x="2712058" y="2221230"/>
                </a:lnTo>
                <a:lnTo>
                  <a:pt x="2701583" y="2214562"/>
                </a:lnTo>
                <a:lnTo>
                  <a:pt x="2691743" y="2208212"/>
                </a:lnTo>
                <a:lnTo>
                  <a:pt x="2682538" y="2201545"/>
                </a:lnTo>
                <a:lnTo>
                  <a:pt x="2673650" y="2194560"/>
                </a:lnTo>
                <a:lnTo>
                  <a:pt x="2665715" y="2187575"/>
                </a:lnTo>
                <a:close/>
                <a:moveTo>
                  <a:pt x="2609850" y="2081212"/>
                </a:moveTo>
                <a:lnTo>
                  <a:pt x="2613342" y="2087245"/>
                </a:lnTo>
                <a:lnTo>
                  <a:pt x="2617468" y="2092960"/>
                </a:lnTo>
                <a:lnTo>
                  <a:pt x="2621594" y="2098675"/>
                </a:lnTo>
                <a:lnTo>
                  <a:pt x="2626038" y="2104390"/>
                </a:lnTo>
                <a:lnTo>
                  <a:pt x="2631117" y="2110105"/>
                </a:lnTo>
                <a:lnTo>
                  <a:pt x="2635878" y="2115502"/>
                </a:lnTo>
                <a:lnTo>
                  <a:pt x="2641274" y="2120900"/>
                </a:lnTo>
                <a:lnTo>
                  <a:pt x="2646988" y="2126615"/>
                </a:lnTo>
                <a:lnTo>
                  <a:pt x="2658732" y="2136775"/>
                </a:lnTo>
                <a:lnTo>
                  <a:pt x="2671746" y="2146935"/>
                </a:lnTo>
                <a:lnTo>
                  <a:pt x="2685712" y="2157095"/>
                </a:lnTo>
                <a:lnTo>
                  <a:pt x="2700631" y="2165985"/>
                </a:lnTo>
                <a:lnTo>
                  <a:pt x="2715867" y="2175192"/>
                </a:lnTo>
                <a:lnTo>
                  <a:pt x="2732372" y="2183765"/>
                </a:lnTo>
                <a:lnTo>
                  <a:pt x="2749830" y="2192020"/>
                </a:lnTo>
                <a:lnTo>
                  <a:pt x="2767923" y="2199957"/>
                </a:lnTo>
                <a:lnTo>
                  <a:pt x="2786650" y="2207895"/>
                </a:lnTo>
                <a:lnTo>
                  <a:pt x="2805695" y="2214880"/>
                </a:lnTo>
                <a:lnTo>
                  <a:pt x="2826009" y="2221547"/>
                </a:lnTo>
                <a:lnTo>
                  <a:pt x="2846959" y="2227897"/>
                </a:lnTo>
                <a:lnTo>
                  <a:pt x="2867591" y="2234247"/>
                </a:lnTo>
                <a:lnTo>
                  <a:pt x="2889492" y="2239645"/>
                </a:lnTo>
                <a:lnTo>
                  <a:pt x="2912029" y="2245042"/>
                </a:lnTo>
                <a:lnTo>
                  <a:pt x="2934248" y="2250122"/>
                </a:lnTo>
                <a:lnTo>
                  <a:pt x="2957102" y="2254250"/>
                </a:lnTo>
                <a:lnTo>
                  <a:pt x="2980908" y="2258695"/>
                </a:lnTo>
                <a:lnTo>
                  <a:pt x="3004396" y="2262187"/>
                </a:lnTo>
                <a:lnTo>
                  <a:pt x="3028203" y="2265680"/>
                </a:lnTo>
                <a:lnTo>
                  <a:pt x="3052644" y="2268537"/>
                </a:lnTo>
                <a:lnTo>
                  <a:pt x="3077084" y="2271395"/>
                </a:lnTo>
                <a:lnTo>
                  <a:pt x="3101525" y="2273300"/>
                </a:lnTo>
                <a:lnTo>
                  <a:pt x="3125966" y="2275205"/>
                </a:lnTo>
                <a:lnTo>
                  <a:pt x="3150725" y="2276792"/>
                </a:lnTo>
                <a:lnTo>
                  <a:pt x="3175800" y="2277745"/>
                </a:lnTo>
                <a:lnTo>
                  <a:pt x="3200559" y="2278380"/>
                </a:lnTo>
                <a:lnTo>
                  <a:pt x="3225317" y="2278380"/>
                </a:lnTo>
                <a:lnTo>
                  <a:pt x="3246266" y="2278380"/>
                </a:lnTo>
                <a:lnTo>
                  <a:pt x="3267216" y="2278062"/>
                </a:lnTo>
                <a:lnTo>
                  <a:pt x="3288165" y="2277110"/>
                </a:lnTo>
                <a:lnTo>
                  <a:pt x="3308797" y="2276157"/>
                </a:lnTo>
                <a:lnTo>
                  <a:pt x="3329429" y="2274887"/>
                </a:lnTo>
                <a:lnTo>
                  <a:pt x="3350378" y="2273300"/>
                </a:lnTo>
                <a:lnTo>
                  <a:pt x="3371010" y="2271712"/>
                </a:lnTo>
                <a:lnTo>
                  <a:pt x="3391325" y="2269807"/>
                </a:lnTo>
                <a:lnTo>
                  <a:pt x="3411957" y="2267267"/>
                </a:lnTo>
                <a:lnTo>
                  <a:pt x="3431954" y="2264727"/>
                </a:lnTo>
                <a:lnTo>
                  <a:pt x="3451951" y="2261870"/>
                </a:lnTo>
                <a:lnTo>
                  <a:pt x="3471948" y="2258695"/>
                </a:lnTo>
                <a:lnTo>
                  <a:pt x="3491628" y="2255202"/>
                </a:lnTo>
                <a:lnTo>
                  <a:pt x="3510990" y="2251710"/>
                </a:lnTo>
                <a:lnTo>
                  <a:pt x="3530035" y="2247582"/>
                </a:lnTo>
                <a:lnTo>
                  <a:pt x="3548763" y="2243455"/>
                </a:lnTo>
                <a:lnTo>
                  <a:pt x="3567173" y="2239010"/>
                </a:lnTo>
                <a:lnTo>
                  <a:pt x="3585265" y="2233930"/>
                </a:lnTo>
                <a:lnTo>
                  <a:pt x="3603041" y="2229167"/>
                </a:lnTo>
                <a:lnTo>
                  <a:pt x="3620498" y="2223452"/>
                </a:lnTo>
                <a:lnTo>
                  <a:pt x="3637004" y="2218055"/>
                </a:lnTo>
                <a:lnTo>
                  <a:pt x="3653510" y="2212022"/>
                </a:lnTo>
                <a:lnTo>
                  <a:pt x="3669698" y="2206307"/>
                </a:lnTo>
                <a:lnTo>
                  <a:pt x="3685251" y="2199957"/>
                </a:lnTo>
                <a:lnTo>
                  <a:pt x="3700170" y="2193290"/>
                </a:lnTo>
                <a:lnTo>
                  <a:pt x="3714770" y="2185987"/>
                </a:lnTo>
                <a:lnTo>
                  <a:pt x="3728419" y="2179002"/>
                </a:lnTo>
                <a:lnTo>
                  <a:pt x="3741751" y="2171382"/>
                </a:lnTo>
                <a:lnTo>
                  <a:pt x="3754765" y="2164080"/>
                </a:lnTo>
                <a:lnTo>
                  <a:pt x="3767144" y="2156142"/>
                </a:lnTo>
                <a:lnTo>
                  <a:pt x="3778571" y="2147887"/>
                </a:lnTo>
                <a:lnTo>
                  <a:pt x="3789363" y="2139632"/>
                </a:lnTo>
                <a:lnTo>
                  <a:pt x="3789363" y="2247265"/>
                </a:lnTo>
                <a:lnTo>
                  <a:pt x="3788728" y="2247582"/>
                </a:lnTo>
                <a:lnTo>
                  <a:pt x="3788728" y="2252027"/>
                </a:lnTo>
                <a:lnTo>
                  <a:pt x="3788411" y="2256472"/>
                </a:lnTo>
                <a:lnTo>
                  <a:pt x="3787776" y="2261870"/>
                </a:lnTo>
                <a:lnTo>
                  <a:pt x="3786506" y="2267267"/>
                </a:lnTo>
                <a:lnTo>
                  <a:pt x="3785237" y="2272982"/>
                </a:lnTo>
                <a:lnTo>
                  <a:pt x="3783332" y="2278062"/>
                </a:lnTo>
                <a:lnTo>
                  <a:pt x="3781428" y="2283460"/>
                </a:lnTo>
                <a:lnTo>
                  <a:pt x="3778571" y="2289175"/>
                </a:lnTo>
                <a:lnTo>
                  <a:pt x="3775714" y="2294255"/>
                </a:lnTo>
                <a:lnTo>
                  <a:pt x="3772540" y="2299335"/>
                </a:lnTo>
                <a:lnTo>
                  <a:pt x="3769048" y="2304732"/>
                </a:lnTo>
                <a:lnTo>
                  <a:pt x="3765557" y="2310130"/>
                </a:lnTo>
                <a:lnTo>
                  <a:pt x="3761113" y="2315210"/>
                </a:lnTo>
                <a:lnTo>
                  <a:pt x="3756987" y="2320290"/>
                </a:lnTo>
                <a:lnTo>
                  <a:pt x="3752226" y="2325052"/>
                </a:lnTo>
                <a:lnTo>
                  <a:pt x="3747147" y="2330132"/>
                </a:lnTo>
                <a:lnTo>
                  <a:pt x="3741433" y="2334895"/>
                </a:lnTo>
                <a:lnTo>
                  <a:pt x="3736037" y="2339975"/>
                </a:lnTo>
                <a:lnTo>
                  <a:pt x="3723658" y="2349500"/>
                </a:lnTo>
                <a:lnTo>
                  <a:pt x="3710327" y="2358390"/>
                </a:lnTo>
                <a:lnTo>
                  <a:pt x="3696043" y="2367598"/>
                </a:lnTo>
                <a:lnTo>
                  <a:pt x="3680490" y="2376170"/>
                </a:lnTo>
                <a:lnTo>
                  <a:pt x="3663667" y="2384425"/>
                </a:lnTo>
                <a:lnTo>
                  <a:pt x="3646526" y="2392363"/>
                </a:lnTo>
                <a:lnTo>
                  <a:pt x="3627799" y="2400300"/>
                </a:lnTo>
                <a:lnTo>
                  <a:pt x="3608754" y="2407920"/>
                </a:lnTo>
                <a:lnTo>
                  <a:pt x="3588122" y="2414905"/>
                </a:lnTo>
                <a:lnTo>
                  <a:pt x="3566855" y="2421573"/>
                </a:lnTo>
                <a:lnTo>
                  <a:pt x="3544636" y="2427923"/>
                </a:lnTo>
                <a:lnTo>
                  <a:pt x="3522417" y="2433955"/>
                </a:lnTo>
                <a:lnTo>
                  <a:pt x="3498611" y="2439353"/>
                </a:lnTo>
                <a:lnTo>
                  <a:pt x="3474170" y="2444433"/>
                </a:lnTo>
                <a:lnTo>
                  <a:pt x="3449412" y="2449195"/>
                </a:lnTo>
                <a:lnTo>
                  <a:pt x="3423701" y="2453323"/>
                </a:lnTo>
                <a:lnTo>
                  <a:pt x="3397356" y="2457133"/>
                </a:lnTo>
                <a:lnTo>
                  <a:pt x="3370376" y="2460625"/>
                </a:lnTo>
                <a:lnTo>
                  <a:pt x="3343395" y="2463483"/>
                </a:lnTo>
                <a:lnTo>
                  <a:pt x="3315146" y="2465705"/>
                </a:lnTo>
                <a:lnTo>
                  <a:pt x="3286896" y="2467928"/>
                </a:lnTo>
                <a:lnTo>
                  <a:pt x="3258011" y="2468880"/>
                </a:lnTo>
                <a:lnTo>
                  <a:pt x="3228491" y="2469833"/>
                </a:lnTo>
                <a:lnTo>
                  <a:pt x="3198972" y="2470150"/>
                </a:lnTo>
                <a:lnTo>
                  <a:pt x="3168500" y="2469833"/>
                </a:lnTo>
                <a:lnTo>
                  <a:pt x="3138663" y="2468880"/>
                </a:lnTo>
                <a:lnTo>
                  <a:pt x="3109143" y="2467293"/>
                </a:lnTo>
                <a:lnTo>
                  <a:pt x="3080259" y="2465388"/>
                </a:lnTo>
                <a:lnTo>
                  <a:pt x="3051374" y="2463165"/>
                </a:lnTo>
                <a:lnTo>
                  <a:pt x="3023441" y="2459990"/>
                </a:lnTo>
                <a:lnTo>
                  <a:pt x="2996144" y="2456815"/>
                </a:lnTo>
                <a:lnTo>
                  <a:pt x="2969481" y="2452370"/>
                </a:lnTo>
                <a:lnTo>
                  <a:pt x="2943453" y="2447925"/>
                </a:lnTo>
                <a:lnTo>
                  <a:pt x="2917742" y="2443480"/>
                </a:lnTo>
                <a:lnTo>
                  <a:pt x="2892984" y="2437765"/>
                </a:lnTo>
                <a:lnTo>
                  <a:pt x="2869178" y="2432050"/>
                </a:lnTo>
                <a:lnTo>
                  <a:pt x="2846007" y="2426018"/>
                </a:lnTo>
                <a:lnTo>
                  <a:pt x="2823470" y="2419350"/>
                </a:lnTo>
                <a:lnTo>
                  <a:pt x="2802203" y="2412048"/>
                </a:lnTo>
                <a:lnTo>
                  <a:pt x="2781889" y="2405063"/>
                </a:lnTo>
                <a:lnTo>
                  <a:pt x="2762527" y="2397125"/>
                </a:lnTo>
                <a:lnTo>
                  <a:pt x="2743799" y="2389188"/>
                </a:lnTo>
                <a:lnTo>
                  <a:pt x="2726024" y="2380615"/>
                </a:lnTo>
                <a:lnTo>
                  <a:pt x="2709518" y="2372043"/>
                </a:lnTo>
                <a:lnTo>
                  <a:pt x="2694600" y="2362835"/>
                </a:lnTo>
                <a:lnTo>
                  <a:pt x="2679999" y="2353945"/>
                </a:lnTo>
                <a:lnTo>
                  <a:pt x="2666985" y="2343785"/>
                </a:lnTo>
                <a:lnTo>
                  <a:pt x="2660954" y="2339340"/>
                </a:lnTo>
                <a:lnTo>
                  <a:pt x="2655240" y="2333942"/>
                </a:lnTo>
                <a:lnTo>
                  <a:pt x="2650162" y="2328862"/>
                </a:lnTo>
                <a:lnTo>
                  <a:pt x="2645083" y="2324100"/>
                </a:lnTo>
                <a:lnTo>
                  <a:pt x="2639687" y="2319020"/>
                </a:lnTo>
                <a:lnTo>
                  <a:pt x="2635561" y="2313622"/>
                </a:lnTo>
                <a:lnTo>
                  <a:pt x="2631434" y="2308542"/>
                </a:lnTo>
                <a:lnTo>
                  <a:pt x="2627625" y="2303145"/>
                </a:lnTo>
                <a:lnTo>
                  <a:pt x="2624134" y="2297747"/>
                </a:lnTo>
                <a:lnTo>
                  <a:pt x="2620960" y="2292350"/>
                </a:lnTo>
                <a:lnTo>
                  <a:pt x="2618103" y="2286635"/>
                </a:lnTo>
                <a:lnTo>
                  <a:pt x="2615881" y="2281555"/>
                </a:lnTo>
                <a:lnTo>
                  <a:pt x="2613659" y="2275840"/>
                </a:lnTo>
                <a:lnTo>
                  <a:pt x="2612072" y="2270125"/>
                </a:lnTo>
                <a:lnTo>
                  <a:pt x="2610485" y="2264727"/>
                </a:lnTo>
                <a:lnTo>
                  <a:pt x="2609850" y="2259012"/>
                </a:lnTo>
                <a:lnTo>
                  <a:pt x="2609215" y="2253297"/>
                </a:lnTo>
                <a:lnTo>
                  <a:pt x="2609215" y="2247582"/>
                </a:lnTo>
                <a:lnTo>
                  <a:pt x="2608580" y="2247582"/>
                </a:lnTo>
                <a:lnTo>
                  <a:pt x="2608580" y="2101215"/>
                </a:lnTo>
                <a:lnTo>
                  <a:pt x="2608263" y="2097405"/>
                </a:lnTo>
                <a:lnTo>
                  <a:pt x="2608580" y="2089150"/>
                </a:lnTo>
                <a:lnTo>
                  <a:pt x="2609850" y="2081212"/>
                </a:lnTo>
                <a:close/>
                <a:moveTo>
                  <a:pt x="3270250" y="1882775"/>
                </a:moveTo>
                <a:lnTo>
                  <a:pt x="3307579" y="1890615"/>
                </a:lnTo>
                <a:lnTo>
                  <a:pt x="3314856" y="1892183"/>
                </a:lnTo>
                <a:lnTo>
                  <a:pt x="3321499" y="1894064"/>
                </a:lnTo>
                <a:lnTo>
                  <a:pt x="3326877" y="1895945"/>
                </a:lnTo>
                <a:lnTo>
                  <a:pt x="3331622" y="1898141"/>
                </a:lnTo>
                <a:lnTo>
                  <a:pt x="3336367" y="1900649"/>
                </a:lnTo>
                <a:lnTo>
                  <a:pt x="3340164" y="1902844"/>
                </a:lnTo>
                <a:lnTo>
                  <a:pt x="3348389" y="1908802"/>
                </a:lnTo>
                <a:lnTo>
                  <a:pt x="3351236" y="1911625"/>
                </a:lnTo>
                <a:lnTo>
                  <a:pt x="3353767" y="1914133"/>
                </a:lnTo>
                <a:lnTo>
                  <a:pt x="3355665" y="1916955"/>
                </a:lnTo>
                <a:lnTo>
                  <a:pt x="3356930" y="1919778"/>
                </a:lnTo>
                <a:lnTo>
                  <a:pt x="3357563" y="1922913"/>
                </a:lnTo>
                <a:lnTo>
                  <a:pt x="3357563" y="1925422"/>
                </a:lnTo>
                <a:lnTo>
                  <a:pt x="3357247" y="1928244"/>
                </a:lnTo>
                <a:lnTo>
                  <a:pt x="3355981" y="1931066"/>
                </a:lnTo>
                <a:lnTo>
                  <a:pt x="3354716" y="1933889"/>
                </a:lnTo>
                <a:lnTo>
                  <a:pt x="3352818" y="1936397"/>
                </a:lnTo>
                <a:lnTo>
                  <a:pt x="3350603" y="1939220"/>
                </a:lnTo>
                <a:lnTo>
                  <a:pt x="3347440" y="1941415"/>
                </a:lnTo>
                <a:lnTo>
                  <a:pt x="3344276" y="1943923"/>
                </a:lnTo>
                <a:lnTo>
                  <a:pt x="3340164" y="1945805"/>
                </a:lnTo>
                <a:lnTo>
                  <a:pt x="3336051" y="1947686"/>
                </a:lnTo>
                <a:lnTo>
                  <a:pt x="3331306" y="1949568"/>
                </a:lnTo>
                <a:lnTo>
                  <a:pt x="3324979" y="1951763"/>
                </a:lnTo>
                <a:lnTo>
                  <a:pt x="3318335" y="1953644"/>
                </a:lnTo>
                <a:lnTo>
                  <a:pt x="3310743" y="1955212"/>
                </a:lnTo>
                <a:lnTo>
                  <a:pt x="3303467" y="1956466"/>
                </a:lnTo>
                <a:lnTo>
                  <a:pt x="3295558" y="1957094"/>
                </a:lnTo>
                <a:lnTo>
                  <a:pt x="3287333" y="1958034"/>
                </a:lnTo>
                <a:lnTo>
                  <a:pt x="3270250" y="1958975"/>
                </a:lnTo>
                <a:lnTo>
                  <a:pt x="3270250" y="1882775"/>
                </a:lnTo>
                <a:close/>
                <a:moveTo>
                  <a:pt x="2635250" y="1862137"/>
                </a:moveTo>
                <a:lnTo>
                  <a:pt x="2635885" y="1868810"/>
                </a:lnTo>
                <a:lnTo>
                  <a:pt x="2636520" y="1875166"/>
                </a:lnTo>
                <a:lnTo>
                  <a:pt x="2637789" y="1881521"/>
                </a:lnTo>
                <a:lnTo>
                  <a:pt x="2639694" y="1887559"/>
                </a:lnTo>
                <a:lnTo>
                  <a:pt x="2641598" y="1893914"/>
                </a:lnTo>
                <a:lnTo>
                  <a:pt x="2644455" y="1900270"/>
                </a:lnTo>
                <a:lnTo>
                  <a:pt x="2647629" y="1906307"/>
                </a:lnTo>
                <a:lnTo>
                  <a:pt x="2650803" y="1912663"/>
                </a:lnTo>
                <a:lnTo>
                  <a:pt x="2654612" y="1918383"/>
                </a:lnTo>
                <a:lnTo>
                  <a:pt x="2659056" y="1924420"/>
                </a:lnTo>
                <a:lnTo>
                  <a:pt x="2663817" y="1930458"/>
                </a:lnTo>
                <a:lnTo>
                  <a:pt x="2668896" y="1936178"/>
                </a:lnTo>
                <a:lnTo>
                  <a:pt x="2673975" y="1941898"/>
                </a:lnTo>
                <a:lnTo>
                  <a:pt x="2680005" y="1947618"/>
                </a:lnTo>
                <a:lnTo>
                  <a:pt x="2686354" y="1953338"/>
                </a:lnTo>
                <a:lnTo>
                  <a:pt x="2692385" y="1958740"/>
                </a:lnTo>
                <a:lnTo>
                  <a:pt x="2692385" y="2069006"/>
                </a:lnTo>
                <a:lnTo>
                  <a:pt x="2695241" y="2071549"/>
                </a:lnTo>
                <a:lnTo>
                  <a:pt x="2698098" y="2074726"/>
                </a:lnTo>
                <a:lnTo>
                  <a:pt x="2705399" y="2081400"/>
                </a:lnTo>
                <a:lnTo>
                  <a:pt x="2714921" y="2088391"/>
                </a:lnTo>
                <a:lnTo>
                  <a:pt x="2725078" y="2095699"/>
                </a:lnTo>
                <a:lnTo>
                  <a:pt x="2737140" y="2103008"/>
                </a:lnTo>
                <a:lnTo>
                  <a:pt x="2748884" y="2109681"/>
                </a:lnTo>
                <a:lnTo>
                  <a:pt x="2761581" y="2116354"/>
                </a:lnTo>
                <a:lnTo>
                  <a:pt x="2773325" y="2121757"/>
                </a:lnTo>
                <a:lnTo>
                  <a:pt x="2773325" y="2007994"/>
                </a:lnTo>
                <a:lnTo>
                  <a:pt x="2792370" y="2016256"/>
                </a:lnTo>
                <a:lnTo>
                  <a:pt x="2812050" y="2024201"/>
                </a:lnTo>
                <a:lnTo>
                  <a:pt x="2832999" y="2031827"/>
                </a:lnTo>
                <a:lnTo>
                  <a:pt x="2854584" y="2038818"/>
                </a:lnTo>
                <a:lnTo>
                  <a:pt x="2854584" y="2151945"/>
                </a:lnTo>
                <a:lnTo>
                  <a:pt x="2873946" y="2157347"/>
                </a:lnTo>
                <a:lnTo>
                  <a:pt x="2893626" y="2162749"/>
                </a:lnTo>
                <a:lnTo>
                  <a:pt x="2914258" y="2167516"/>
                </a:lnTo>
                <a:lnTo>
                  <a:pt x="2935524" y="2172282"/>
                </a:lnTo>
                <a:lnTo>
                  <a:pt x="2935524" y="2060744"/>
                </a:lnTo>
                <a:lnTo>
                  <a:pt x="2955204" y="2064558"/>
                </a:lnTo>
                <a:lnTo>
                  <a:pt x="2974884" y="2068371"/>
                </a:lnTo>
                <a:lnTo>
                  <a:pt x="2995198" y="2071549"/>
                </a:lnTo>
                <a:lnTo>
                  <a:pt x="3016148" y="2075362"/>
                </a:lnTo>
                <a:lnTo>
                  <a:pt x="3016148" y="2186900"/>
                </a:lnTo>
                <a:lnTo>
                  <a:pt x="3035827" y="2189442"/>
                </a:lnTo>
                <a:lnTo>
                  <a:pt x="3056142" y="2191666"/>
                </a:lnTo>
                <a:lnTo>
                  <a:pt x="3076456" y="2194208"/>
                </a:lnTo>
                <a:lnTo>
                  <a:pt x="3097406" y="2196115"/>
                </a:lnTo>
                <a:lnTo>
                  <a:pt x="3097406" y="2084577"/>
                </a:lnTo>
                <a:lnTo>
                  <a:pt x="3117085" y="2086166"/>
                </a:lnTo>
                <a:lnTo>
                  <a:pt x="3137400" y="2087437"/>
                </a:lnTo>
                <a:lnTo>
                  <a:pt x="3157715" y="2088708"/>
                </a:lnTo>
                <a:lnTo>
                  <a:pt x="3178346" y="2089344"/>
                </a:lnTo>
                <a:lnTo>
                  <a:pt x="3178346" y="2200246"/>
                </a:lnTo>
                <a:lnTo>
                  <a:pt x="3201835" y="2201199"/>
                </a:lnTo>
                <a:lnTo>
                  <a:pt x="3225959" y="2201199"/>
                </a:lnTo>
                <a:lnTo>
                  <a:pt x="3258970" y="2200882"/>
                </a:lnTo>
                <a:lnTo>
                  <a:pt x="3258970" y="2089344"/>
                </a:lnTo>
                <a:lnTo>
                  <a:pt x="3291029" y="2088708"/>
                </a:lnTo>
                <a:lnTo>
                  <a:pt x="3322135" y="2087119"/>
                </a:lnTo>
                <a:lnTo>
                  <a:pt x="3352925" y="2084577"/>
                </a:lnTo>
                <a:lnTo>
                  <a:pt x="3383396" y="2082035"/>
                </a:lnTo>
                <a:lnTo>
                  <a:pt x="3412916" y="2078540"/>
                </a:lnTo>
                <a:lnTo>
                  <a:pt x="3441801" y="2074091"/>
                </a:lnTo>
                <a:lnTo>
                  <a:pt x="3470051" y="2069642"/>
                </a:lnTo>
                <a:lnTo>
                  <a:pt x="3497348" y="2064558"/>
                </a:lnTo>
                <a:lnTo>
                  <a:pt x="3524011" y="2058520"/>
                </a:lnTo>
                <a:lnTo>
                  <a:pt x="3549722" y="2052482"/>
                </a:lnTo>
                <a:lnTo>
                  <a:pt x="3574480" y="2046127"/>
                </a:lnTo>
                <a:lnTo>
                  <a:pt x="3598604" y="2038500"/>
                </a:lnTo>
                <a:lnTo>
                  <a:pt x="3621457" y="2030874"/>
                </a:lnTo>
                <a:lnTo>
                  <a:pt x="3643042" y="2023247"/>
                </a:lnTo>
                <a:lnTo>
                  <a:pt x="3663991" y="2014350"/>
                </a:lnTo>
                <a:lnTo>
                  <a:pt x="3683671" y="2005770"/>
                </a:lnTo>
                <a:lnTo>
                  <a:pt x="3683671" y="2119532"/>
                </a:lnTo>
                <a:lnTo>
                  <a:pt x="3692558" y="2115083"/>
                </a:lnTo>
                <a:lnTo>
                  <a:pt x="3701128" y="2110635"/>
                </a:lnTo>
                <a:lnTo>
                  <a:pt x="3709381" y="2105550"/>
                </a:lnTo>
                <a:lnTo>
                  <a:pt x="3717634" y="2100466"/>
                </a:lnTo>
                <a:lnTo>
                  <a:pt x="3725252" y="2095064"/>
                </a:lnTo>
                <a:lnTo>
                  <a:pt x="3732235" y="2089979"/>
                </a:lnTo>
                <a:lnTo>
                  <a:pt x="3738901" y="2084577"/>
                </a:lnTo>
                <a:lnTo>
                  <a:pt x="3744614" y="2079493"/>
                </a:lnTo>
                <a:lnTo>
                  <a:pt x="3744614" y="1970179"/>
                </a:lnTo>
                <a:lnTo>
                  <a:pt x="3752867" y="1964142"/>
                </a:lnTo>
                <a:lnTo>
                  <a:pt x="3760802" y="1958104"/>
                </a:lnTo>
                <a:lnTo>
                  <a:pt x="3767786" y="1951749"/>
                </a:lnTo>
                <a:lnTo>
                  <a:pt x="3774769" y="1945393"/>
                </a:lnTo>
                <a:lnTo>
                  <a:pt x="3781117" y="1939038"/>
                </a:lnTo>
                <a:lnTo>
                  <a:pt x="3786830" y="1932365"/>
                </a:lnTo>
                <a:lnTo>
                  <a:pt x="3792226" y="1925691"/>
                </a:lnTo>
                <a:lnTo>
                  <a:pt x="3796988" y="1919018"/>
                </a:lnTo>
                <a:lnTo>
                  <a:pt x="3801432" y="1912027"/>
                </a:lnTo>
                <a:lnTo>
                  <a:pt x="3805240" y="1905354"/>
                </a:lnTo>
                <a:lnTo>
                  <a:pt x="3808415" y="1898363"/>
                </a:lnTo>
                <a:lnTo>
                  <a:pt x="3811271" y="1891372"/>
                </a:lnTo>
                <a:lnTo>
                  <a:pt x="3813176" y="1884063"/>
                </a:lnTo>
                <a:lnTo>
                  <a:pt x="3814763" y="1877072"/>
                </a:lnTo>
                <a:lnTo>
                  <a:pt x="3816033" y="1869446"/>
                </a:lnTo>
                <a:lnTo>
                  <a:pt x="3816350" y="1862455"/>
                </a:lnTo>
                <a:lnTo>
                  <a:pt x="3816350" y="2010536"/>
                </a:lnTo>
                <a:lnTo>
                  <a:pt x="3816033" y="2010854"/>
                </a:lnTo>
                <a:lnTo>
                  <a:pt x="3815398" y="2019434"/>
                </a:lnTo>
                <a:lnTo>
                  <a:pt x="3814763" y="2025154"/>
                </a:lnTo>
                <a:lnTo>
                  <a:pt x="3813493" y="2030556"/>
                </a:lnTo>
                <a:lnTo>
                  <a:pt x="3811906" y="2036276"/>
                </a:lnTo>
                <a:lnTo>
                  <a:pt x="3810319" y="2041678"/>
                </a:lnTo>
                <a:lnTo>
                  <a:pt x="3808097" y="2046762"/>
                </a:lnTo>
                <a:lnTo>
                  <a:pt x="3805558" y="2052482"/>
                </a:lnTo>
                <a:lnTo>
                  <a:pt x="3803019" y="2057567"/>
                </a:lnTo>
                <a:lnTo>
                  <a:pt x="3799844" y="2062969"/>
                </a:lnTo>
                <a:lnTo>
                  <a:pt x="3796036" y="2068053"/>
                </a:lnTo>
                <a:lnTo>
                  <a:pt x="3792226" y="2073137"/>
                </a:lnTo>
                <a:lnTo>
                  <a:pt x="3788418" y="2078540"/>
                </a:lnTo>
                <a:lnTo>
                  <a:pt x="3783974" y="2083624"/>
                </a:lnTo>
                <a:lnTo>
                  <a:pt x="3779212" y="2088391"/>
                </a:lnTo>
                <a:lnTo>
                  <a:pt x="3774134" y="2093475"/>
                </a:lnTo>
                <a:lnTo>
                  <a:pt x="3768420" y="2098241"/>
                </a:lnTo>
                <a:lnTo>
                  <a:pt x="3763024" y="2103326"/>
                </a:lnTo>
                <a:lnTo>
                  <a:pt x="3750963" y="2112859"/>
                </a:lnTo>
                <a:lnTo>
                  <a:pt x="3737314" y="2121757"/>
                </a:lnTo>
                <a:lnTo>
                  <a:pt x="3722713" y="2130972"/>
                </a:lnTo>
                <a:lnTo>
                  <a:pt x="3707477" y="2139552"/>
                </a:lnTo>
                <a:lnTo>
                  <a:pt x="3690971" y="2147814"/>
                </a:lnTo>
                <a:lnTo>
                  <a:pt x="3673513" y="2156076"/>
                </a:lnTo>
                <a:lnTo>
                  <a:pt x="3655103" y="2163702"/>
                </a:lnTo>
                <a:lnTo>
                  <a:pt x="3635424" y="2171011"/>
                </a:lnTo>
                <a:lnTo>
                  <a:pt x="3615109" y="2178320"/>
                </a:lnTo>
                <a:lnTo>
                  <a:pt x="3593842" y="2184993"/>
                </a:lnTo>
                <a:lnTo>
                  <a:pt x="3571941" y="2191349"/>
                </a:lnTo>
                <a:lnTo>
                  <a:pt x="3549087" y="2197068"/>
                </a:lnTo>
                <a:lnTo>
                  <a:pt x="3525281" y="2202788"/>
                </a:lnTo>
                <a:lnTo>
                  <a:pt x="3501157" y="2207873"/>
                </a:lnTo>
                <a:lnTo>
                  <a:pt x="3476082" y="2212639"/>
                </a:lnTo>
                <a:lnTo>
                  <a:pt x="3450371" y="2217088"/>
                </a:lnTo>
                <a:lnTo>
                  <a:pt x="3424343" y="2220584"/>
                </a:lnTo>
                <a:lnTo>
                  <a:pt x="3397680" y="2224079"/>
                </a:lnTo>
                <a:lnTo>
                  <a:pt x="3370065" y="2226939"/>
                </a:lnTo>
                <a:lnTo>
                  <a:pt x="3341815" y="2229163"/>
                </a:lnTo>
                <a:lnTo>
                  <a:pt x="3313565" y="2231070"/>
                </a:lnTo>
                <a:lnTo>
                  <a:pt x="3284680" y="2232341"/>
                </a:lnTo>
                <a:lnTo>
                  <a:pt x="3255478" y="2233294"/>
                </a:lnTo>
                <a:lnTo>
                  <a:pt x="3225959" y="2233612"/>
                </a:lnTo>
                <a:lnTo>
                  <a:pt x="3195487" y="2233294"/>
                </a:lnTo>
                <a:lnTo>
                  <a:pt x="3165650" y="2232341"/>
                </a:lnTo>
                <a:lnTo>
                  <a:pt x="3136130" y="2231070"/>
                </a:lnTo>
                <a:lnTo>
                  <a:pt x="3106928" y="2229163"/>
                </a:lnTo>
                <a:lnTo>
                  <a:pt x="3078678" y="2226303"/>
                </a:lnTo>
                <a:lnTo>
                  <a:pt x="3050428" y="2223761"/>
                </a:lnTo>
                <a:lnTo>
                  <a:pt x="3022813" y="2220266"/>
                </a:lnTo>
                <a:lnTo>
                  <a:pt x="2996150" y="2216135"/>
                </a:lnTo>
                <a:lnTo>
                  <a:pt x="2970122" y="2211368"/>
                </a:lnTo>
                <a:lnTo>
                  <a:pt x="2944729" y="2206602"/>
                </a:lnTo>
                <a:lnTo>
                  <a:pt x="2919971" y="2201199"/>
                </a:lnTo>
                <a:lnTo>
                  <a:pt x="2895847" y="2195797"/>
                </a:lnTo>
                <a:lnTo>
                  <a:pt x="2872994" y="2189442"/>
                </a:lnTo>
                <a:lnTo>
                  <a:pt x="2850775" y="2182769"/>
                </a:lnTo>
                <a:lnTo>
                  <a:pt x="2829190" y="2175460"/>
                </a:lnTo>
                <a:lnTo>
                  <a:pt x="2808876" y="2168469"/>
                </a:lnTo>
                <a:lnTo>
                  <a:pt x="2789196" y="2160525"/>
                </a:lnTo>
                <a:lnTo>
                  <a:pt x="2770469" y="2152580"/>
                </a:lnTo>
                <a:lnTo>
                  <a:pt x="2753328" y="2144001"/>
                </a:lnTo>
                <a:lnTo>
                  <a:pt x="2736823" y="2135103"/>
                </a:lnTo>
                <a:lnTo>
                  <a:pt x="2721269" y="2126205"/>
                </a:lnTo>
                <a:lnTo>
                  <a:pt x="2706986" y="2116990"/>
                </a:lnTo>
                <a:lnTo>
                  <a:pt x="2693972" y="2107139"/>
                </a:lnTo>
                <a:lnTo>
                  <a:pt x="2688258" y="2102372"/>
                </a:lnTo>
                <a:lnTo>
                  <a:pt x="2682227" y="2097288"/>
                </a:lnTo>
                <a:lnTo>
                  <a:pt x="2676831" y="2092522"/>
                </a:lnTo>
                <a:lnTo>
                  <a:pt x="2671753" y="2087437"/>
                </a:lnTo>
                <a:lnTo>
                  <a:pt x="2666991" y="2082353"/>
                </a:lnTo>
                <a:lnTo>
                  <a:pt x="2662548" y="2076951"/>
                </a:lnTo>
                <a:lnTo>
                  <a:pt x="2658104" y="2071549"/>
                </a:lnTo>
                <a:lnTo>
                  <a:pt x="2654612" y="2066464"/>
                </a:lnTo>
                <a:lnTo>
                  <a:pt x="2651121" y="2061062"/>
                </a:lnTo>
                <a:lnTo>
                  <a:pt x="2647947" y="2055342"/>
                </a:lnTo>
                <a:lnTo>
                  <a:pt x="2645090" y="2050258"/>
                </a:lnTo>
                <a:lnTo>
                  <a:pt x="2642868" y="2044856"/>
                </a:lnTo>
                <a:lnTo>
                  <a:pt x="2640329" y="2039454"/>
                </a:lnTo>
                <a:lnTo>
                  <a:pt x="2638742" y="2033416"/>
                </a:lnTo>
                <a:lnTo>
                  <a:pt x="2637789" y="2027696"/>
                </a:lnTo>
                <a:lnTo>
                  <a:pt x="2636520" y="2022294"/>
                </a:lnTo>
                <a:lnTo>
                  <a:pt x="2636202" y="2016256"/>
                </a:lnTo>
                <a:lnTo>
                  <a:pt x="2635885" y="2010854"/>
                </a:lnTo>
                <a:lnTo>
                  <a:pt x="2635250" y="2010854"/>
                </a:lnTo>
                <a:lnTo>
                  <a:pt x="2635250" y="1862137"/>
                </a:lnTo>
                <a:close/>
                <a:moveTo>
                  <a:pt x="3815353" y="1849331"/>
                </a:moveTo>
                <a:lnTo>
                  <a:pt x="3816061" y="1854393"/>
                </a:lnTo>
                <a:lnTo>
                  <a:pt x="3816350" y="1860279"/>
                </a:lnTo>
                <a:lnTo>
                  <a:pt x="3816061" y="1862137"/>
                </a:lnTo>
                <a:lnTo>
                  <a:pt x="3816061" y="1859040"/>
                </a:lnTo>
                <a:lnTo>
                  <a:pt x="3815773" y="1853154"/>
                </a:lnTo>
                <a:lnTo>
                  <a:pt x="3815353" y="1849331"/>
                </a:lnTo>
                <a:close/>
                <a:moveTo>
                  <a:pt x="2636143" y="1848861"/>
                </a:moveTo>
                <a:lnTo>
                  <a:pt x="2635885" y="1853247"/>
                </a:lnTo>
                <a:lnTo>
                  <a:pt x="2635250" y="1859280"/>
                </a:lnTo>
                <a:lnTo>
                  <a:pt x="2635250" y="1854517"/>
                </a:lnTo>
                <a:lnTo>
                  <a:pt x="2636143" y="1848861"/>
                </a:lnTo>
                <a:close/>
                <a:moveTo>
                  <a:pt x="3814618" y="1842622"/>
                </a:moveTo>
                <a:lnTo>
                  <a:pt x="3815195" y="1847888"/>
                </a:lnTo>
                <a:lnTo>
                  <a:pt x="3815353" y="1849331"/>
                </a:lnTo>
                <a:lnTo>
                  <a:pt x="3815195" y="1848198"/>
                </a:lnTo>
                <a:lnTo>
                  <a:pt x="3814618" y="1842622"/>
                </a:lnTo>
                <a:close/>
                <a:moveTo>
                  <a:pt x="2638425" y="1836737"/>
                </a:moveTo>
                <a:lnTo>
                  <a:pt x="2636838" y="1842770"/>
                </a:lnTo>
                <a:lnTo>
                  <a:pt x="2636202" y="1848485"/>
                </a:lnTo>
                <a:lnTo>
                  <a:pt x="2636143" y="1848861"/>
                </a:lnTo>
                <a:lnTo>
                  <a:pt x="2636202" y="1847850"/>
                </a:lnTo>
                <a:lnTo>
                  <a:pt x="2636838" y="1842452"/>
                </a:lnTo>
                <a:lnTo>
                  <a:pt x="2638425" y="1836737"/>
                </a:lnTo>
                <a:close/>
                <a:moveTo>
                  <a:pt x="3187700" y="1751012"/>
                </a:moveTo>
                <a:lnTo>
                  <a:pt x="3187700" y="1827212"/>
                </a:lnTo>
                <a:lnTo>
                  <a:pt x="3172031" y="1824063"/>
                </a:lnTo>
                <a:lnTo>
                  <a:pt x="3153163" y="1820285"/>
                </a:lnTo>
                <a:lnTo>
                  <a:pt x="3144209" y="1818396"/>
                </a:lnTo>
                <a:lnTo>
                  <a:pt x="3136535" y="1816191"/>
                </a:lnTo>
                <a:lnTo>
                  <a:pt x="3129179" y="1813987"/>
                </a:lnTo>
                <a:lnTo>
                  <a:pt x="3122144" y="1811153"/>
                </a:lnTo>
                <a:lnTo>
                  <a:pt x="3115749" y="1808005"/>
                </a:lnTo>
                <a:lnTo>
                  <a:pt x="3109673" y="1804541"/>
                </a:lnTo>
                <a:lnTo>
                  <a:pt x="3106475" y="1801707"/>
                </a:lnTo>
                <a:lnTo>
                  <a:pt x="3103917" y="1799503"/>
                </a:lnTo>
                <a:lnTo>
                  <a:pt x="3101998" y="1796669"/>
                </a:lnTo>
                <a:lnTo>
                  <a:pt x="3100399" y="1793835"/>
                </a:lnTo>
                <a:lnTo>
                  <a:pt x="3099120" y="1791001"/>
                </a:lnTo>
                <a:lnTo>
                  <a:pt x="3098800" y="1788167"/>
                </a:lnTo>
                <a:lnTo>
                  <a:pt x="3098800" y="1785334"/>
                </a:lnTo>
                <a:lnTo>
                  <a:pt x="3099120" y="1782500"/>
                </a:lnTo>
                <a:lnTo>
                  <a:pt x="3099759" y="1779351"/>
                </a:lnTo>
                <a:lnTo>
                  <a:pt x="3101358" y="1777147"/>
                </a:lnTo>
                <a:lnTo>
                  <a:pt x="3103597" y="1774313"/>
                </a:lnTo>
                <a:lnTo>
                  <a:pt x="3105835" y="1771794"/>
                </a:lnTo>
                <a:lnTo>
                  <a:pt x="3108713" y="1769275"/>
                </a:lnTo>
                <a:lnTo>
                  <a:pt x="3112231" y="1767386"/>
                </a:lnTo>
                <a:lnTo>
                  <a:pt x="3116068" y="1765182"/>
                </a:lnTo>
                <a:lnTo>
                  <a:pt x="3120545" y="1763607"/>
                </a:lnTo>
                <a:lnTo>
                  <a:pt x="3127581" y="1760773"/>
                </a:lnTo>
                <a:lnTo>
                  <a:pt x="3135255" y="1758884"/>
                </a:lnTo>
                <a:lnTo>
                  <a:pt x="3143250" y="1756680"/>
                </a:lnTo>
                <a:lnTo>
                  <a:pt x="3151564" y="1755106"/>
                </a:lnTo>
                <a:lnTo>
                  <a:pt x="3160199" y="1753531"/>
                </a:lnTo>
                <a:lnTo>
                  <a:pt x="3169472" y="1752587"/>
                </a:lnTo>
                <a:lnTo>
                  <a:pt x="3178426" y="1751642"/>
                </a:lnTo>
                <a:lnTo>
                  <a:pt x="3187700" y="1751012"/>
                </a:lnTo>
                <a:close/>
                <a:moveTo>
                  <a:pt x="3203106" y="1692876"/>
                </a:moveTo>
                <a:lnTo>
                  <a:pt x="3200250" y="1693193"/>
                </a:lnTo>
                <a:lnTo>
                  <a:pt x="3197710" y="1693827"/>
                </a:lnTo>
                <a:lnTo>
                  <a:pt x="3194854" y="1694144"/>
                </a:lnTo>
                <a:lnTo>
                  <a:pt x="3192949" y="1694778"/>
                </a:lnTo>
                <a:lnTo>
                  <a:pt x="3191045" y="1696045"/>
                </a:lnTo>
                <a:lnTo>
                  <a:pt x="3189458" y="1697313"/>
                </a:lnTo>
                <a:lnTo>
                  <a:pt x="3188506" y="1698581"/>
                </a:lnTo>
                <a:lnTo>
                  <a:pt x="3188188" y="1699532"/>
                </a:lnTo>
                <a:lnTo>
                  <a:pt x="3188188" y="1720450"/>
                </a:lnTo>
                <a:lnTo>
                  <a:pt x="3171684" y="1721718"/>
                </a:lnTo>
                <a:lnTo>
                  <a:pt x="3155179" y="1723620"/>
                </a:lnTo>
                <a:lnTo>
                  <a:pt x="3139309" y="1726155"/>
                </a:lnTo>
                <a:lnTo>
                  <a:pt x="3123756" y="1728691"/>
                </a:lnTo>
                <a:lnTo>
                  <a:pt x="3108838" y="1731860"/>
                </a:lnTo>
                <a:lnTo>
                  <a:pt x="3095190" y="1735347"/>
                </a:lnTo>
                <a:lnTo>
                  <a:pt x="3081542" y="1739784"/>
                </a:lnTo>
                <a:lnTo>
                  <a:pt x="3069480" y="1744538"/>
                </a:lnTo>
                <a:lnTo>
                  <a:pt x="3061228" y="1748342"/>
                </a:lnTo>
                <a:lnTo>
                  <a:pt x="3053293" y="1752462"/>
                </a:lnTo>
                <a:lnTo>
                  <a:pt x="3046310" y="1756582"/>
                </a:lnTo>
                <a:lnTo>
                  <a:pt x="3040280" y="1761019"/>
                </a:lnTo>
                <a:lnTo>
                  <a:pt x="3034884" y="1765774"/>
                </a:lnTo>
                <a:lnTo>
                  <a:pt x="3030440" y="1770528"/>
                </a:lnTo>
                <a:lnTo>
                  <a:pt x="3026949" y="1775282"/>
                </a:lnTo>
                <a:lnTo>
                  <a:pt x="3024092" y="1780353"/>
                </a:lnTo>
                <a:lnTo>
                  <a:pt x="3022505" y="1785107"/>
                </a:lnTo>
                <a:lnTo>
                  <a:pt x="3021235" y="1790179"/>
                </a:lnTo>
                <a:lnTo>
                  <a:pt x="3021235" y="1794933"/>
                </a:lnTo>
                <a:lnTo>
                  <a:pt x="3022505" y="1800004"/>
                </a:lnTo>
                <a:lnTo>
                  <a:pt x="3024092" y="1805075"/>
                </a:lnTo>
                <a:lnTo>
                  <a:pt x="3026949" y="1809829"/>
                </a:lnTo>
                <a:lnTo>
                  <a:pt x="3030758" y="1814583"/>
                </a:lnTo>
                <a:lnTo>
                  <a:pt x="3035519" y="1819338"/>
                </a:lnTo>
                <a:lnTo>
                  <a:pt x="3040597" y="1823775"/>
                </a:lnTo>
                <a:lnTo>
                  <a:pt x="3046310" y="1827578"/>
                </a:lnTo>
                <a:lnTo>
                  <a:pt x="3052976" y="1831065"/>
                </a:lnTo>
                <a:lnTo>
                  <a:pt x="3059958" y="1835185"/>
                </a:lnTo>
                <a:lnTo>
                  <a:pt x="3067893" y="1838354"/>
                </a:lnTo>
                <a:lnTo>
                  <a:pt x="3076146" y="1841524"/>
                </a:lnTo>
                <a:lnTo>
                  <a:pt x="3084716" y="1844059"/>
                </a:lnTo>
                <a:lnTo>
                  <a:pt x="3094555" y="1846595"/>
                </a:lnTo>
                <a:lnTo>
                  <a:pt x="3130104" y="1853885"/>
                </a:lnTo>
                <a:lnTo>
                  <a:pt x="3188188" y="1865929"/>
                </a:lnTo>
                <a:lnTo>
                  <a:pt x="3188188" y="1956259"/>
                </a:lnTo>
                <a:lnTo>
                  <a:pt x="3173588" y="1954357"/>
                </a:lnTo>
                <a:lnTo>
                  <a:pt x="3159305" y="1952455"/>
                </a:lnTo>
                <a:lnTo>
                  <a:pt x="3152005" y="1951187"/>
                </a:lnTo>
                <a:lnTo>
                  <a:pt x="3144070" y="1949603"/>
                </a:lnTo>
                <a:lnTo>
                  <a:pt x="3127565" y="1945799"/>
                </a:lnTo>
                <a:lnTo>
                  <a:pt x="3111695" y="1941362"/>
                </a:lnTo>
                <a:lnTo>
                  <a:pt x="3098681" y="1936608"/>
                </a:lnTo>
                <a:lnTo>
                  <a:pt x="3095190" y="1935657"/>
                </a:lnTo>
                <a:lnTo>
                  <a:pt x="3091699" y="1934072"/>
                </a:lnTo>
                <a:lnTo>
                  <a:pt x="3088842" y="1932805"/>
                </a:lnTo>
                <a:lnTo>
                  <a:pt x="3088524" y="1932488"/>
                </a:lnTo>
                <a:lnTo>
                  <a:pt x="3084398" y="1929952"/>
                </a:lnTo>
                <a:lnTo>
                  <a:pt x="3082176" y="1928684"/>
                </a:lnTo>
                <a:lnTo>
                  <a:pt x="3079637" y="1927733"/>
                </a:lnTo>
                <a:lnTo>
                  <a:pt x="3077415" y="1926783"/>
                </a:lnTo>
                <a:lnTo>
                  <a:pt x="3074559" y="1926149"/>
                </a:lnTo>
                <a:lnTo>
                  <a:pt x="3068211" y="1925198"/>
                </a:lnTo>
                <a:lnTo>
                  <a:pt x="3061863" y="1924881"/>
                </a:lnTo>
                <a:lnTo>
                  <a:pt x="3055197" y="1925515"/>
                </a:lnTo>
                <a:lnTo>
                  <a:pt x="3048532" y="1926466"/>
                </a:lnTo>
                <a:lnTo>
                  <a:pt x="3042184" y="1928050"/>
                </a:lnTo>
                <a:lnTo>
                  <a:pt x="3035836" y="1929952"/>
                </a:lnTo>
                <a:lnTo>
                  <a:pt x="3030123" y="1932488"/>
                </a:lnTo>
                <a:lnTo>
                  <a:pt x="3025044" y="1934706"/>
                </a:lnTo>
                <a:lnTo>
                  <a:pt x="3020918" y="1937559"/>
                </a:lnTo>
                <a:lnTo>
                  <a:pt x="3017427" y="1940728"/>
                </a:lnTo>
                <a:lnTo>
                  <a:pt x="3016157" y="1941679"/>
                </a:lnTo>
                <a:lnTo>
                  <a:pt x="3015522" y="1943264"/>
                </a:lnTo>
                <a:lnTo>
                  <a:pt x="3015205" y="1944849"/>
                </a:lnTo>
                <a:lnTo>
                  <a:pt x="3015205" y="1946116"/>
                </a:lnTo>
                <a:lnTo>
                  <a:pt x="3015205" y="1947701"/>
                </a:lnTo>
                <a:lnTo>
                  <a:pt x="3015840" y="1948969"/>
                </a:lnTo>
                <a:lnTo>
                  <a:pt x="3017109" y="1950554"/>
                </a:lnTo>
                <a:lnTo>
                  <a:pt x="3018696" y="1951504"/>
                </a:lnTo>
                <a:lnTo>
                  <a:pt x="3025044" y="1955625"/>
                </a:lnTo>
                <a:lnTo>
                  <a:pt x="3032027" y="1959428"/>
                </a:lnTo>
                <a:lnTo>
                  <a:pt x="3039962" y="1962915"/>
                </a:lnTo>
                <a:lnTo>
                  <a:pt x="3048532" y="1966084"/>
                </a:lnTo>
                <a:lnTo>
                  <a:pt x="3057737" y="1969253"/>
                </a:lnTo>
                <a:lnTo>
                  <a:pt x="3067576" y="1972106"/>
                </a:lnTo>
                <a:lnTo>
                  <a:pt x="3077733" y="1974959"/>
                </a:lnTo>
                <a:lnTo>
                  <a:pt x="3088842" y="1977177"/>
                </a:lnTo>
                <a:lnTo>
                  <a:pt x="3100268" y="1979713"/>
                </a:lnTo>
                <a:lnTo>
                  <a:pt x="3111695" y="1981614"/>
                </a:lnTo>
                <a:lnTo>
                  <a:pt x="3123756" y="1983516"/>
                </a:lnTo>
                <a:lnTo>
                  <a:pt x="3136452" y="1985101"/>
                </a:lnTo>
                <a:lnTo>
                  <a:pt x="3149148" y="1986369"/>
                </a:lnTo>
                <a:lnTo>
                  <a:pt x="3162162" y="1987636"/>
                </a:lnTo>
                <a:lnTo>
                  <a:pt x="3188188" y="1989538"/>
                </a:lnTo>
                <a:lnTo>
                  <a:pt x="3188188" y="2009823"/>
                </a:lnTo>
                <a:lnTo>
                  <a:pt x="3188506" y="2011407"/>
                </a:lnTo>
                <a:lnTo>
                  <a:pt x="3189458" y="2012675"/>
                </a:lnTo>
                <a:lnTo>
                  <a:pt x="3191045" y="2013626"/>
                </a:lnTo>
                <a:lnTo>
                  <a:pt x="3192949" y="2014577"/>
                </a:lnTo>
                <a:lnTo>
                  <a:pt x="3194854" y="2015528"/>
                </a:lnTo>
                <a:lnTo>
                  <a:pt x="3197710" y="2015845"/>
                </a:lnTo>
                <a:lnTo>
                  <a:pt x="3200250" y="2016162"/>
                </a:lnTo>
                <a:lnTo>
                  <a:pt x="3203106" y="2016479"/>
                </a:lnTo>
                <a:lnTo>
                  <a:pt x="3254843" y="2016479"/>
                </a:lnTo>
                <a:lnTo>
                  <a:pt x="3258017" y="2016162"/>
                </a:lnTo>
                <a:lnTo>
                  <a:pt x="3260556" y="2015845"/>
                </a:lnTo>
                <a:lnTo>
                  <a:pt x="3263413" y="2015528"/>
                </a:lnTo>
                <a:lnTo>
                  <a:pt x="3265317" y="2014577"/>
                </a:lnTo>
                <a:lnTo>
                  <a:pt x="3267539" y="2013626"/>
                </a:lnTo>
                <a:lnTo>
                  <a:pt x="3269126" y="2012675"/>
                </a:lnTo>
                <a:lnTo>
                  <a:pt x="3269761" y="2011407"/>
                </a:lnTo>
                <a:lnTo>
                  <a:pt x="3270078" y="2009823"/>
                </a:lnTo>
                <a:lnTo>
                  <a:pt x="3270078" y="1988587"/>
                </a:lnTo>
                <a:lnTo>
                  <a:pt x="3286265" y="1987636"/>
                </a:lnTo>
                <a:lnTo>
                  <a:pt x="3302136" y="1986369"/>
                </a:lnTo>
                <a:lnTo>
                  <a:pt x="3317371" y="1984467"/>
                </a:lnTo>
                <a:lnTo>
                  <a:pt x="3331971" y="1981931"/>
                </a:lnTo>
                <a:lnTo>
                  <a:pt x="3345937" y="1979079"/>
                </a:lnTo>
                <a:lnTo>
                  <a:pt x="3358950" y="1976543"/>
                </a:lnTo>
                <a:lnTo>
                  <a:pt x="3370694" y="1973057"/>
                </a:lnTo>
                <a:lnTo>
                  <a:pt x="3381486" y="1968937"/>
                </a:lnTo>
                <a:lnTo>
                  <a:pt x="3390056" y="1965450"/>
                </a:lnTo>
                <a:lnTo>
                  <a:pt x="3398308" y="1961964"/>
                </a:lnTo>
                <a:lnTo>
                  <a:pt x="3405291" y="1957843"/>
                </a:lnTo>
                <a:lnTo>
                  <a:pt x="3411956" y="1953723"/>
                </a:lnTo>
                <a:lnTo>
                  <a:pt x="3417670" y="1949286"/>
                </a:lnTo>
                <a:lnTo>
                  <a:pt x="3422748" y="1944849"/>
                </a:lnTo>
                <a:lnTo>
                  <a:pt x="3427192" y="1940094"/>
                </a:lnTo>
                <a:lnTo>
                  <a:pt x="3430683" y="1935657"/>
                </a:lnTo>
                <a:lnTo>
                  <a:pt x="3433540" y="1930903"/>
                </a:lnTo>
                <a:lnTo>
                  <a:pt x="3435444" y="1926149"/>
                </a:lnTo>
                <a:lnTo>
                  <a:pt x="3436396" y="1921078"/>
                </a:lnTo>
                <a:lnTo>
                  <a:pt x="3437031" y="1916323"/>
                </a:lnTo>
                <a:lnTo>
                  <a:pt x="3436079" y="1910935"/>
                </a:lnTo>
                <a:lnTo>
                  <a:pt x="3434492" y="1905864"/>
                </a:lnTo>
                <a:lnTo>
                  <a:pt x="3432270" y="1901110"/>
                </a:lnTo>
                <a:lnTo>
                  <a:pt x="3429096" y="1896039"/>
                </a:lnTo>
                <a:lnTo>
                  <a:pt x="3426557" y="1893820"/>
                </a:lnTo>
                <a:lnTo>
                  <a:pt x="3424335" y="1890968"/>
                </a:lnTo>
                <a:lnTo>
                  <a:pt x="3418304" y="1886530"/>
                </a:lnTo>
                <a:lnTo>
                  <a:pt x="3411639" y="1882093"/>
                </a:lnTo>
                <a:lnTo>
                  <a:pt x="3404339" y="1877973"/>
                </a:lnTo>
                <a:lnTo>
                  <a:pt x="3395451" y="1874169"/>
                </a:lnTo>
                <a:lnTo>
                  <a:pt x="3385929" y="1870683"/>
                </a:lnTo>
                <a:lnTo>
                  <a:pt x="3375772" y="1866880"/>
                </a:lnTo>
                <a:lnTo>
                  <a:pt x="3365298" y="1863710"/>
                </a:lnTo>
                <a:lnTo>
                  <a:pt x="3354189" y="1860541"/>
                </a:lnTo>
                <a:lnTo>
                  <a:pt x="3342763" y="1858005"/>
                </a:lnTo>
                <a:lnTo>
                  <a:pt x="3318640" y="1852300"/>
                </a:lnTo>
                <a:lnTo>
                  <a:pt x="3294200" y="1847546"/>
                </a:lnTo>
                <a:lnTo>
                  <a:pt x="3270078" y="1843426"/>
                </a:lnTo>
                <a:lnTo>
                  <a:pt x="3270078" y="1752779"/>
                </a:lnTo>
                <a:lnTo>
                  <a:pt x="3291026" y="1755631"/>
                </a:lnTo>
                <a:lnTo>
                  <a:pt x="3298961" y="1756582"/>
                </a:lnTo>
                <a:lnTo>
                  <a:pt x="3306896" y="1758801"/>
                </a:lnTo>
                <a:lnTo>
                  <a:pt x="3323719" y="1762921"/>
                </a:lnTo>
                <a:lnTo>
                  <a:pt x="3339589" y="1767992"/>
                </a:lnTo>
                <a:lnTo>
                  <a:pt x="3352920" y="1772746"/>
                </a:lnTo>
                <a:lnTo>
                  <a:pt x="3360537" y="1775599"/>
                </a:lnTo>
                <a:lnTo>
                  <a:pt x="3363076" y="1777184"/>
                </a:lnTo>
                <a:lnTo>
                  <a:pt x="3367203" y="1779402"/>
                </a:lnTo>
                <a:lnTo>
                  <a:pt x="3369424" y="1780670"/>
                </a:lnTo>
                <a:lnTo>
                  <a:pt x="3371964" y="1781938"/>
                </a:lnTo>
                <a:lnTo>
                  <a:pt x="3374186" y="1783206"/>
                </a:lnTo>
                <a:lnTo>
                  <a:pt x="3377042" y="1783523"/>
                </a:lnTo>
                <a:lnTo>
                  <a:pt x="3383390" y="1784157"/>
                </a:lnTo>
                <a:lnTo>
                  <a:pt x="3389738" y="1784790"/>
                </a:lnTo>
                <a:lnTo>
                  <a:pt x="3396404" y="1784157"/>
                </a:lnTo>
                <a:lnTo>
                  <a:pt x="3403069" y="1783206"/>
                </a:lnTo>
                <a:lnTo>
                  <a:pt x="3409417" y="1781621"/>
                </a:lnTo>
                <a:lnTo>
                  <a:pt x="3415765" y="1779402"/>
                </a:lnTo>
                <a:lnTo>
                  <a:pt x="3421478" y="1777184"/>
                </a:lnTo>
                <a:lnTo>
                  <a:pt x="3426557" y="1774965"/>
                </a:lnTo>
                <a:lnTo>
                  <a:pt x="3430683" y="1772113"/>
                </a:lnTo>
                <a:lnTo>
                  <a:pt x="3434174" y="1769260"/>
                </a:lnTo>
                <a:lnTo>
                  <a:pt x="3435127" y="1767675"/>
                </a:lnTo>
                <a:lnTo>
                  <a:pt x="3436079" y="1766091"/>
                </a:lnTo>
                <a:lnTo>
                  <a:pt x="3436396" y="1765140"/>
                </a:lnTo>
                <a:lnTo>
                  <a:pt x="3436396" y="1763555"/>
                </a:lnTo>
                <a:lnTo>
                  <a:pt x="3436079" y="1761970"/>
                </a:lnTo>
                <a:lnTo>
                  <a:pt x="3435761" y="1760702"/>
                </a:lnTo>
                <a:lnTo>
                  <a:pt x="3434492" y="1759118"/>
                </a:lnTo>
                <a:lnTo>
                  <a:pt x="3432905" y="1757850"/>
                </a:lnTo>
                <a:lnTo>
                  <a:pt x="3428144" y="1754997"/>
                </a:lnTo>
                <a:lnTo>
                  <a:pt x="3423065" y="1752145"/>
                </a:lnTo>
                <a:lnTo>
                  <a:pt x="3417352" y="1749292"/>
                </a:lnTo>
                <a:lnTo>
                  <a:pt x="3410369" y="1746440"/>
                </a:lnTo>
                <a:lnTo>
                  <a:pt x="3403386" y="1743587"/>
                </a:lnTo>
                <a:lnTo>
                  <a:pt x="3396404" y="1741369"/>
                </a:lnTo>
                <a:lnTo>
                  <a:pt x="3380534" y="1736614"/>
                </a:lnTo>
                <a:lnTo>
                  <a:pt x="3363711" y="1732177"/>
                </a:lnTo>
                <a:lnTo>
                  <a:pt x="3346572" y="1728374"/>
                </a:lnTo>
                <a:lnTo>
                  <a:pt x="3329749" y="1725204"/>
                </a:lnTo>
                <a:lnTo>
                  <a:pt x="3313562" y="1723303"/>
                </a:lnTo>
                <a:lnTo>
                  <a:pt x="3292296" y="1720767"/>
                </a:lnTo>
                <a:lnTo>
                  <a:pt x="3270078" y="1719182"/>
                </a:lnTo>
                <a:lnTo>
                  <a:pt x="3270078" y="1699532"/>
                </a:lnTo>
                <a:lnTo>
                  <a:pt x="3269761" y="1698581"/>
                </a:lnTo>
                <a:lnTo>
                  <a:pt x="3269126" y="1697313"/>
                </a:lnTo>
                <a:lnTo>
                  <a:pt x="3267539" y="1696045"/>
                </a:lnTo>
                <a:lnTo>
                  <a:pt x="3265317" y="1694778"/>
                </a:lnTo>
                <a:lnTo>
                  <a:pt x="3263413" y="1694144"/>
                </a:lnTo>
                <a:lnTo>
                  <a:pt x="3260556" y="1693827"/>
                </a:lnTo>
                <a:lnTo>
                  <a:pt x="3258017" y="1693193"/>
                </a:lnTo>
                <a:lnTo>
                  <a:pt x="3254843" y="1692876"/>
                </a:lnTo>
                <a:lnTo>
                  <a:pt x="3203106" y="1692876"/>
                </a:lnTo>
                <a:close/>
                <a:moveTo>
                  <a:pt x="3225959" y="1673225"/>
                </a:moveTo>
                <a:lnTo>
                  <a:pt x="3251986" y="1673542"/>
                </a:lnTo>
                <a:lnTo>
                  <a:pt x="3278013" y="1674493"/>
                </a:lnTo>
                <a:lnTo>
                  <a:pt x="3303722" y="1675444"/>
                </a:lnTo>
                <a:lnTo>
                  <a:pt x="3328480" y="1677028"/>
                </a:lnTo>
                <a:lnTo>
                  <a:pt x="3353237" y="1679247"/>
                </a:lnTo>
                <a:lnTo>
                  <a:pt x="3377360" y="1681466"/>
                </a:lnTo>
                <a:lnTo>
                  <a:pt x="3401165" y="1684318"/>
                </a:lnTo>
                <a:lnTo>
                  <a:pt x="3424335" y="1687805"/>
                </a:lnTo>
                <a:lnTo>
                  <a:pt x="3446870" y="1691291"/>
                </a:lnTo>
                <a:lnTo>
                  <a:pt x="3468771" y="1695411"/>
                </a:lnTo>
                <a:lnTo>
                  <a:pt x="3490037" y="1699532"/>
                </a:lnTo>
                <a:lnTo>
                  <a:pt x="3510668" y="1704286"/>
                </a:lnTo>
                <a:lnTo>
                  <a:pt x="3530664" y="1709357"/>
                </a:lnTo>
                <a:lnTo>
                  <a:pt x="3550026" y="1715062"/>
                </a:lnTo>
                <a:lnTo>
                  <a:pt x="3568752" y="1720450"/>
                </a:lnTo>
                <a:lnTo>
                  <a:pt x="3586527" y="1726789"/>
                </a:lnTo>
                <a:lnTo>
                  <a:pt x="3603349" y="1733128"/>
                </a:lnTo>
                <a:lnTo>
                  <a:pt x="3619219" y="1739467"/>
                </a:lnTo>
                <a:lnTo>
                  <a:pt x="3634454" y="1746440"/>
                </a:lnTo>
                <a:lnTo>
                  <a:pt x="3648738" y="1753413"/>
                </a:lnTo>
                <a:lnTo>
                  <a:pt x="3661751" y="1760702"/>
                </a:lnTo>
                <a:lnTo>
                  <a:pt x="3673812" y="1768626"/>
                </a:lnTo>
                <a:lnTo>
                  <a:pt x="3685239" y="1776550"/>
                </a:lnTo>
                <a:lnTo>
                  <a:pt x="3695713" y="1784157"/>
                </a:lnTo>
                <a:lnTo>
                  <a:pt x="3704600" y="1792397"/>
                </a:lnTo>
                <a:lnTo>
                  <a:pt x="3708726" y="1796834"/>
                </a:lnTo>
                <a:lnTo>
                  <a:pt x="3712535" y="1800955"/>
                </a:lnTo>
                <a:lnTo>
                  <a:pt x="3716027" y="1805075"/>
                </a:lnTo>
                <a:lnTo>
                  <a:pt x="3719518" y="1809512"/>
                </a:lnTo>
                <a:lnTo>
                  <a:pt x="3722375" y="1813950"/>
                </a:lnTo>
                <a:lnTo>
                  <a:pt x="3725231" y="1818704"/>
                </a:lnTo>
                <a:lnTo>
                  <a:pt x="3727453" y="1822824"/>
                </a:lnTo>
                <a:lnTo>
                  <a:pt x="3729357" y="1827261"/>
                </a:lnTo>
                <a:lnTo>
                  <a:pt x="3731579" y="1832015"/>
                </a:lnTo>
                <a:lnTo>
                  <a:pt x="3733166" y="1836136"/>
                </a:lnTo>
                <a:lnTo>
                  <a:pt x="3733801" y="1840890"/>
                </a:lnTo>
                <a:lnTo>
                  <a:pt x="3735071" y="1845644"/>
                </a:lnTo>
                <a:lnTo>
                  <a:pt x="3735388" y="1850081"/>
                </a:lnTo>
                <a:lnTo>
                  <a:pt x="3735388" y="1854836"/>
                </a:lnTo>
                <a:lnTo>
                  <a:pt x="3735388" y="1859590"/>
                </a:lnTo>
                <a:lnTo>
                  <a:pt x="3735071" y="1864344"/>
                </a:lnTo>
                <a:lnTo>
                  <a:pt x="3733801" y="1869098"/>
                </a:lnTo>
                <a:lnTo>
                  <a:pt x="3733166" y="1873219"/>
                </a:lnTo>
                <a:lnTo>
                  <a:pt x="3731579" y="1877973"/>
                </a:lnTo>
                <a:lnTo>
                  <a:pt x="3729357" y="1882727"/>
                </a:lnTo>
                <a:lnTo>
                  <a:pt x="3727453" y="1887164"/>
                </a:lnTo>
                <a:lnTo>
                  <a:pt x="3725231" y="1891285"/>
                </a:lnTo>
                <a:lnTo>
                  <a:pt x="3722375" y="1895722"/>
                </a:lnTo>
                <a:lnTo>
                  <a:pt x="3719518" y="1900476"/>
                </a:lnTo>
                <a:lnTo>
                  <a:pt x="3716027" y="1904913"/>
                </a:lnTo>
                <a:lnTo>
                  <a:pt x="3712535" y="1908717"/>
                </a:lnTo>
                <a:lnTo>
                  <a:pt x="3708726" y="1913154"/>
                </a:lnTo>
                <a:lnTo>
                  <a:pt x="3704600" y="1917274"/>
                </a:lnTo>
                <a:lnTo>
                  <a:pt x="3695713" y="1925515"/>
                </a:lnTo>
                <a:lnTo>
                  <a:pt x="3685239" y="1933438"/>
                </a:lnTo>
                <a:lnTo>
                  <a:pt x="3673812" y="1941362"/>
                </a:lnTo>
                <a:lnTo>
                  <a:pt x="3661751" y="1948969"/>
                </a:lnTo>
                <a:lnTo>
                  <a:pt x="3648738" y="1956259"/>
                </a:lnTo>
                <a:lnTo>
                  <a:pt x="3634454" y="1963548"/>
                </a:lnTo>
                <a:lnTo>
                  <a:pt x="3619219" y="1970521"/>
                </a:lnTo>
                <a:lnTo>
                  <a:pt x="3603349" y="1976860"/>
                </a:lnTo>
                <a:lnTo>
                  <a:pt x="3586527" y="1983199"/>
                </a:lnTo>
                <a:lnTo>
                  <a:pt x="3568752" y="1989538"/>
                </a:lnTo>
                <a:lnTo>
                  <a:pt x="3550026" y="1994926"/>
                </a:lnTo>
                <a:lnTo>
                  <a:pt x="3530664" y="2000631"/>
                </a:lnTo>
                <a:lnTo>
                  <a:pt x="3510668" y="2005702"/>
                </a:lnTo>
                <a:lnTo>
                  <a:pt x="3490037" y="2010457"/>
                </a:lnTo>
                <a:lnTo>
                  <a:pt x="3468771" y="2014577"/>
                </a:lnTo>
                <a:lnTo>
                  <a:pt x="3446870" y="2018697"/>
                </a:lnTo>
                <a:lnTo>
                  <a:pt x="3424335" y="2022184"/>
                </a:lnTo>
                <a:lnTo>
                  <a:pt x="3401165" y="2025670"/>
                </a:lnTo>
                <a:lnTo>
                  <a:pt x="3377360" y="2028523"/>
                </a:lnTo>
                <a:lnTo>
                  <a:pt x="3353237" y="2030741"/>
                </a:lnTo>
                <a:lnTo>
                  <a:pt x="3328480" y="2032643"/>
                </a:lnTo>
                <a:lnTo>
                  <a:pt x="3303722" y="2034228"/>
                </a:lnTo>
                <a:lnTo>
                  <a:pt x="3278013" y="2035495"/>
                </a:lnTo>
                <a:lnTo>
                  <a:pt x="3251986" y="2036446"/>
                </a:lnTo>
                <a:lnTo>
                  <a:pt x="3225959" y="2036763"/>
                </a:lnTo>
                <a:lnTo>
                  <a:pt x="3199615" y="2036446"/>
                </a:lnTo>
                <a:lnTo>
                  <a:pt x="3173905" y="2035495"/>
                </a:lnTo>
                <a:lnTo>
                  <a:pt x="3148196" y="2034228"/>
                </a:lnTo>
                <a:lnTo>
                  <a:pt x="3123121" y="2032643"/>
                </a:lnTo>
                <a:lnTo>
                  <a:pt x="3098681" y="2030741"/>
                </a:lnTo>
                <a:lnTo>
                  <a:pt x="3074241" y="2028523"/>
                </a:lnTo>
                <a:lnTo>
                  <a:pt x="3050436" y="2025670"/>
                </a:lnTo>
                <a:lnTo>
                  <a:pt x="3027584" y="2022184"/>
                </a:lnTo>
                <a:lnTo>
                  <a:pt x="3004731" y="2018697"/>
                </a:lnTo>
                <a:lnTo>
                  <a:pt x="2983147" y="2014577"/>
                </a:lnTo>
                <a:lnTo>
                  <a:pt x="2961564" y="2010457"/>
                </a:lnTo>
                <a:lnTo>
                  <a:pt x="2940933" y="2005702"/>
                </a:lnTo>
                <a:lnTo>
                  <a:pt x="2920937" y="2000631"/>
                </a:lnTo>
                <a:lnTo>
                  <a:pt x="2901575" y="1994926"/>
                </a:lnTo>
                <a:lnTo>
                  <a:pt x="2883483" y="1989538"/>
                </a:lnTo>
                <a:lnTo>
                  <a:pt x="2865709" y="1983199"/>
                </a:lnTo>
                <a:lnTo>
                  <a:pt x="2848569" y="1976860"/>
                </a:lnTo>
                <a:lnTo>
                  <a:pt x="2832382" y="1970521"/>
                </a:lnTo>
                <a:lnTo>
                  <a:pt x="2817464" y="1963548"/>
                </a:lnTo>
                <a:lnTo>
                  <a:pt x="2803181" y="1956259"/>
                </a:lnTo>
                <a:lnTo>
                  <a:pt x="2789850" y="1948969"/>
                </a:lnTo>
                <a:lnTo>
                  <a:pt x="2777789" y="1941362"/>
                </a:lnTo>
                <a:lnTo>
                  <a:pt x="2766362" y="1933438"/>
                </a:lnTo>
                <a:lnTo>
                  <a:pt x="2755888" y="1925515"/>
                </a:lnTo>
                <a:lnTo>
                  <a:pt x="2747001" y="1917274"/>
                </a:lnTo>
                <a:lnTo>
                  <a:pt x="2742875" y="1913154"/>
                </a:lnTo>
                <a:lnTo>
                  <a:pt x="2739066" y="1908717"/>
                </a:lnTo>
                <a:lnTo>
                  <a:pt x="2735574" y="1904913"/>
                </a:lnTo>
                <a:lnTo>
                  <a:pt x="2732400" y="1900476"/>
                </a:lnTo>
                <a:lnTo>
                  <a:pt x="2729226" y="1895722"/>
                </a:lnTo>
                <a:lnTo>
                  <a:pt x="2726370" y="1891285"/>
                </a:lnTo>
                <a:lnTo>
                  <a:pt x="2724148" y="1887164"/>
                </a:lnTo>
                <a:lnTo>
                  <a:pt x="2722244" y="1882727"/>
                </a:lnTo>
                <a:lnTo>
                  <a:pt x="2720022" y="1877973"/>
                </a:lnTo>
                <a:lnTo>
                  <a:pt x="2718435" y="1873219"/>
                </a:lnTo>
                <a:lnTo>
                  <a:pt x="2717800" y="1869098"/>
                </a:lnTo>
                <a:lnTo>
                  <a:pt x="2716530" y="1864344"/>
                </a:lnTo>
                <a:lnTo>
                  <a:pt x="2716213" y="1859590"/>
                </a:lnTo>
                <a:lnTo>
                  <a:pt x="2716213" y="1854836"/>
                </a:lnTo>
                <a:lnTo>
                  <a:pt x="2716213" y="1850081"/>
                </a:lnTo>
                <a:lnTo>
                  <a:pt x="2716530" y="1845644"/>
                </a:lnTo>
                <a:lnTo>
                  <a:pt x="2717800" y="1840890"/>
                </a:lnTo>
                <a:lnTo>
                  <a:pt x="2718435" y="1836136"/>
                </a:lnTo>
                <a:lnTo>
                  <a:pt x="2720022" y="1832015"/>
                </a:lnTo>
                <a:lnTo>
                  <a:pt x="2722244" y="1827261"/>
                </a:lnTo>
                <a:lnTo>
                  <a:pt x="2724148" y="1822824"/>
                </a:lnTo>
                <a:lnTo>
                  <a:pt x="2726370" y="1818704"/>
                </a:lnTo>
                <a:lnTo>
                  <a:pt x="2729226" y="1813950"/>
                </a:lnTo>
                <a:lnTo>
                  <a:pt x="2732400" y="1809512"/>
                </a:lnTo>
                <a:lnTo>
                  <a:pt x="2735574" y="1805075"/>
                </a:lnTo>
                <a:lnTo>
                  <a:pt x="2739066" y="1800955"/>
                </a:lnTo>
                <a:lnTo>
                  <a:pt x="2742875" y="1796834"/>
                </a:lnTo>
                <a:lnTo>
                  <a:pt x="2747001" y="1792397"/>
                </a:lnTo>
                <a:lnTo>
                  <a:pt x="2755888" y="1784157"/>
                </a:lnTo>
                <a:lnTo>
                  <a:pt x="2766362" y="1776550"/>
                </a:lnTo>
                <a:lnTo>
                  <a:pt x="2777789" y="1768626"/>
                </a:lnTo>
                <a:lnTo>
                  <a:pt x="2789850" y="1760702"/>
                </a:lnTo>
                <a:lnTo>
                  <a:pt x="2803181" y="1753413"/>
                </a:lnTo>
                <a:lnTo>
                  <a:pt x="2817464" y="1746440"/>
                </a:lnTo>
                <a:lnTo>
                  <a:pt x="2832382" y="1739467"/>
                </a:lnTo>
                <a:lnTo>
                  <a:pt x="2848569" y="1733128"/>
                </a:lnTo>
                <a:lnTo>
                  <a:pt x="2865709" y="1726789"/>
                </a:lnTo>
                <a:lnTo>
                  <a:pt x="2883483" y="1720450"/>
                </a:lnTo>
                <a:lnTo>
                  <a:pt x="2901575" y="1715062"/>
                </a:lnTo>
                <a:lnTo>
                  <a:pt x="2920937" y="1709357"/>
                </a:lnTo>
                <a:lnTo>
                  <a:pt x="2940933" y="1704286"/>
                </a:lnTo>
                <a:lnTo>
                  <a:pt x="2961564" y="1699532"/>
                </a:lnTo>
                <a:lnTo>
                  <a:pt x="2983147" y="1695411"/>
                </a:lnTo>
                <a:lnTo>
                  <a:pt x="3004731" y="1691291"/>
                </a:lnTo>
                <a:lnTo>
                  <a:pt x="3027584" y="1687805"/>
                </a:lnTo>
                <a:lnTo>
                  <a:pt x="3050436" y="1684318"/>
                </a:lnTo>
                <a:lnTo>
                  <a:pt x="3074241" y="1681466"/>
                </a:lnTo>
                <a:lnTo>
                  <a:pt x="3098681" y="1679247"/>
                </a:lnTo>
                <a:lnTo>
                  <a:pt x="3123121" y="1677028"/>
                </a:lnTo>
                <a:lnTo>
                  <a:pt x="3148196" y="1675444"/>
                </a:lnTo>
                <a:lnTo>
                  <a:pt x="3173905" y="1674493"/>
                </a:lnTo>
                <a:lnTo>
                  <a:pt x="3199615" y="1673542"/>
                </a:lnTo>
                <a:lnTo>
                  <a:pt x="3225959" y="1673225"/>
                </a:lnTo>
                <a:close/>
                <a:moveTo>
                  <a:pt x="3454389" y="0"/>
                </a:moveTo>
                <a:lnTo>
                  <a:pt x="3461374" y="0"/>
                </a:lnTo>
                <a:lnTo>
                  <a:pt x="3468995" y="635"/>
                </a:lnTo>
                <a:lnTo>
                  <a:pt x="3475981" y="1587"/>
                </a:lnTo>
                <a:lnTo>
                  <a:pt x="3482966" y="3174"/>
                </a:lnTo>
                <a:lnTo>
                  <a:pt x="3490270" y="5079"/>
                </a:lnTo>
                <a:lnTo>
                  <a:pt x="3497255" y="7300"/>
                </a:lnTo>
                <a:lnTo>
                  <a:pt x="3503923" y="9839"/>
                </a:lnTo>
                <a:lnTo>
                  <a:pt x="3510591" y="13013"/>
                </a:lnTo>
                <a:lnTo>
                  <a:pt x="3517259" y="16505"/>
                </a:lnTo>
                <a:lnTo>
                  <a:pt x="3523610" y="20314"/>
                </a:lnTo>
                <a:lnTo>
                  <a:pt x="3529643" y="24757"/>
                </a:lnTo>
                <a:lnTo>
                  <a:pt x="3535676" y="29518"/>
                </a:lnTo>
                <a:lnTo>
                  <a:pt x="3541074" y="34596"/>
                </a:lnTo>
                <a:lnTo>
                  <a:pt x="3546472" y="39992"/>
                </a:lnTo>
                <a:lnTo>
                  <a:pt x="3551235" y="45705"/>
                </a:lnTo>
                <a:lnTo>
                  <a:pt x="3555998" y="51418"/>
                </a:lnTo>
                <a:lnTo>
                  <a:pt x="3560443" y="57766"/>
                </a:lnTo>
                <a:lnTo>
                  <a:pt x="3564254" y="64113"/>
                </a:lnTo>
                <a:lnTo>
                  <a:pt x="3567746" y="70779"/>
                </a:lnTo>
                <a:lnTo>
                  <a:pt x="3570922" y="77444"/>
                </a:lnTo>
                <a:lnTo>
                  <a:pt x="3573462" y="84109"/>
                </a:lnTo>
                <a:lnTo>
                  <a:pt x="3575684" y="91410"/>
                </a:lnTo>
                <a:lnTo>
                  <a:pt x="3577590" y="98709"/>
                </a:lnTo>
                <a:lnTo>
                  <a:pt x="3579177" y="106009"/>
                </a:lnTo>
                <a:lnTo>
                  <a:pt x="3580448" y="113309"/>
                </a:lnTo>
                <a:lnTo>
                  <a:pt x="3580765" y="120927"/>
                </a:lnTo>
                <a:lnTo>
                  <a:pt x="3581400" y="128544"/>
                </a:lnTo>
                <a:lnTo>
                  <a:pt x="3580765" y="136162"/>
                </a:lnTo>
                <a:lnTo>
                  <a:pt x="3530913" y="1012801"/>
                </a:lnTo>
                <a:lnTo>
                  <a:pt x="3529960" y="1019149"/>
                </a:lnTo>
                <a:lnTo>
                  <a:pt x="3529326" y="1025814"/>
                </a:lnTo>
                <a:lnTo>
                  <a:pt x="3528055" y="1032162"/>
                </a:lnTo>
                <a:lnTo>
                  <a:pt x="3526785" y="1038510"/>
                </a:lnTo>
                <a:lnTo>
                  <a:pt x="3524880" y="1044541"/>
                </a:lnTo>
                <a:lnTo>
                  <a:pt x="3522975" y="1050254"/>
                </a:lnTo>
                <a:lnTo>
                  <a:pt x="3520434" y="1056284"/>
                </a:lnTo>
                <a:lnTo>
                  <a:pt x="3518212" y="1062315"/>
                </a:lnTo>
                <a:lnTo>
                  <a:pt x="3515354" y="1067710"/>
                </a:lnTo>
                <a:lnTo>
                  <a:pt x="3512179" y="1072789"/>
                </a:lnTo>
                <a:lnTo>
                  <a:pt x="3508686" y="1077867"/>
                </a:lnTo>
                <a:lnTo>
                  <a:pt x="3505193" y="1083263"/>
                </a:lnTo>
                <a:lnTo>
                  <a:pt x="3501700" y="1087706"/>
                </a:lnTo>
                <a:lnTo>
                  <a:pt x="3497572" y="1092467"/>
                </a:lnTo>
                <a:lnTo>
                  <a:pt x="3493445" y="1096910"/>
                </a:lnTo>
                <a:lnTo>
                  <a:pt x="3488999" y="1101354"/>
                </a:lnTo>
                <a:lnTo>
                  <a:pt x="3484554" y="1105163"/>
                </a:lnTo>
                <a:lnTo>
                  <a:pt x="3479791" y="1108654"/>
                </a:lnTo>
                <a:lnTo>
                  <a:pt x="3474710" y="1112463"/>
                </a:lnTo>
                <a:lnTo>
                  <a:pt x="3469630" y="1115319"/>
                </a:lnTo>
                <a:lnTo>
                  <a:pt x="3464550" y="1118493"/>
                </a:lnTo>
                <a:lnTo>
                  <a:pt x="3459152" y="1121350"/>
                </a:lnTo>
                <a:lnTo>
                  <a:pt x="3453436" y="1123889"/>
                </a:lnTo>
                <a:lnTo>
                  <a:pt x="3448038" y="1126111"/>
                </a:lnTo>
                <a:lnTo>
                  <a:pt x="3442005" y="1128015"/>
                </a:lnTo>
                <a:lnTo>
                  <a:pt x="3435972" y="1129602"/>
                </a:lnTo>
                <a:lnTo>
                  <a:pt x="3430256" y="1130871"/>
                </a:lnTo>
                <a:lnTo>
                  <a:pt x="3423906" y="1132141"/>
                </a:lnTo>
                <a:lnTo>
                  <a:pt x="3417873" y="1132776"/>
                </a:lnTo>
                <a:lnTo>
                  <a:pt x="3411522" y="1133093"/>
                </a:lnTo>
                <a:lnTo>
                  <a:pt x="3405490" y="1133093"/>
                </a:lnTo>
                <a:lnTo>
                  <a:pt x="3398504" y="1132776"/>
                </a:lnTo>
                <a:lnTo>
                  <a:pt x="3392471" y="1132458"/>
                </a:lnTo>
                <a:lnTo>
                  <a:pt x="3386120" y="1131189"/>
                </a:lnTo>
                <a:lnTo>
                  <a:pt x="3379770" y="1129919"/>
                </a:lnTo>
                <a:lnTo>
                  <a:pt x="3373736" y="1128332"/>
                </a:lnTo>
                <a:lnTo>
                  <a:pt x="3368021" y="1126745"/>
                </a:lnTo>
                <a:lnTo>
                  <a:pt x="3361988" y="1124524"/>
                </a:lnTo>
                <a:lnTo>
                  <a:pt x="3356590" y="1122302"/>
                </a:lnTo>
                <a:lnTo>
                  <a:pt x="3350874" y="1119763"/>
                </a:lnTo>
                <a:lnTo>
                  <a:pt x="3345476" y="1116589"/>
                </a:lnTo>
                <a:lnTo>
                  <a:pt x="3340396" y="1113415"/>
                </a:lnTo>
                <a:lnTo>
                  <a:pt x="3334998" y="1109924"/>
                </a:lnTo>
                <a:lnTo>
                  <a:pt x="3330553" y="1106432"/>
                </a:lnTo>
                <a:lnTo>
                  <a:pt x="3325790" y="1102306"/>
                </a:lnTo>
                <a:lnTo>
                  <a:pt x="3321344" y="1098497"/>
                </a:lnTo>
                <a:lnTo>
                  <a:pt x="3316899" y="1094054"/>
                </a:lnTo>
                <a:lnTo>
                  <a:pt x="3312771" y="1089293"/>
                </a:lnTo>
                <a:lnTo>
                  <a:pt x="3308961" y="1084849"/>
                </a:lnTo>
                <a:lnTo>
                  <a:pt x="3305150" y="1080089"/>
                </a:lnTo>
                <a:lnTo>
                  <a:pt x="3301975" y="1074693"/>
                </a:lnTo>
                <a:lnTo>
                  <a:pt x="3298482" y="1069615"/>
                </a:lnTo>
                <a:lnTo>
                  <a:pt x="3295625" y="1064219"/>
                </a:lnTo>
                <a:lnTo>
                  <a:pt x="3293084" y="1058823"/>
                </a:lnTo>
                <a:lnTo>
                  <a:pt x="3290544" y="1053110"/>
                </a:lnTo>
                <a:lnTo>
                  <a:pt x="3288639" y="1047397"/>
                </a:lnTo>
                <a:lnTo>
                  <a:pt x="3286734" y="1041367"/>
                </a:lnTo>
                <a:lnTo>
                  <a:pt x="3285146" y="1035019"/>
                </a:lnTo>
                <a:lnTo>
                  <a:pt x="3283558" y="1028988"/>
                </a:lnTo>
                <a:lnTo>
                  <a:pt x="3282606" y="1022640"/>
                </a:lnTo>
                <a:lnTo>
                  <a:pt x="3281971" y="1015975"/>
                </a:lnTo>
                <a:lnTo>
                  <a:pt x="3281654" y="1009627"/>
                </a:lnTo>
                <a:lnTo>
                  <a:pt x="3281018" y="1003597"/>
                </a:lnTo>
                <a:lnTo>
                  <a:pt x="3281654" y="996614"/>
                </a:lnTo>
                <a:lnTo>
                  <a:pt x="3306103" y="573529"/>
                </a:lnTo>
                <a:lnTo>
                  <a:pt x="3299118" y="568768"/>
                </a:lnTo>
                <a:lnTo>
                  <a:pt x="2057582" y="2162081"/>
                </a:lnTo>
                <a:lnTo>
                  <a:pt x="2052502" y="2168112"/>
                </a:lnTo>
                <a:lnTo>
                  <a:pt x="2047422" y="2173825"/>
                </a:lnTo>
                <a:lnTo>
                  <a:pt x="2042024" y="2178903"/>
                </a:lnTo>
                <a:lnTo>
                  <a:pt x="2036626" y="2183981"/>
                </a:lnTo>
                <a:lnTo>
                  <a:pt x="2030592" y="2188742"/>
                </a:lnTo>
                <a:lnTo>
                  <a:pt x="2024877" y="2193186"/>
                </a:lnTo>
                <a:lnTo>
                  <a:pt x="2018844" y="2197629"/>
                </a:lnTo>
                <a:lnTo>
                  <a:pt x="2012493" y="2201121"/>
                </a:lnTo>
                <a:lnTo>
                  <a:pt x="2006143" y="2204612"/>
                </a:lnTo>
                <a:lnTo>
                  <a:pt x="1999475" y="2207786"/>
                </a:lnTo>
                <a:lnTo>
                  <a:pt x="1992807" y="2210642"/>
                </a:lnTo>
                <a:lnTo>
                  <a:pt x="1986139" y="2213182"/>
                </a:lnTo>
                <a:lnTo>
                  <a:pt x="1979470" y="2215403"/>
                </a:lnTo>
                <a:lnTo>
                  <a:pt x="1972485" y="2217308"/>
                </a:lnTo>
                <a:lnTo>
                  <a:pt x="1965499" y="2218577"/>
                </a:lnTo>
                <a:lnTo>
                  <a:pt x="1958514" y="2219529"/>
                </a:lnTo>
                <a:lnTo>
                  <a:pt x="1951528" y="2220482"/>
                </a:lnTo>
                <a:lnTo>
                  <a:pt x="1944225" y="2221116"/>
                </a:lnTo>
                <a:lnTo>
                  <a:pt x="1937239" y="2221116"/>
                </a:lnTo>
                <a:lnTo>
                  <a:pt x="1929619" y="2221116"/>
                </a:lnTo>
                <a:lnTo>
                  <a:pt x="1922633" y="2220482"/>
                </a:lnTo>
                <a:lnTo>
                  <a:pt x="1915647" y="2219529"/>
                </a:lnTo>
                <a:lnTo>
                  <a:pt x="1908344" y="2218577"/>
                </a:lnTo>
                <a:lnTo>
                  <a:pt x="1901358" y="2216990"/>
                </a:lnTo>
                <a:lnTo>
                  <a:pt x="1894690" y="2214769"/>
                </a:lnTo>
                <a:lnTo>
                  <a:pt x="1887387" y="2212547"/>
                </a:lnTo>
                <a:lnTo>
                  <a:pt x="1880402" y="2210008"/>
                </a:lnTo>
                <a:lnTo>
                  <a:pt x="1873734" y="2207151"/>
                </a:lnTo>
                <a:lnTo>
                  <a:pt x="1867066" y="2203977"/>
                </a:lnTo>
                <a:lnTo>
                  <a:pt x="1860715" y="2199851"/>
                </a:lnTo>
                <a:lnTo>
                  <a:pt x="1854047" y="2196042"/>
                </a:lnTo>
                <a:lnTo>
                  <a:pt x="1847696" y="2191599"/>
                </a:lnTo>
                <a:lnTo>
                  <a:pt x="1229469" y="1731062"/>
                </a:lnTo>
                <a:lnTo>
                  <a:pt x="271487" y="2768937"/>
                </a:lnTo>
                <a:lnTo>
                  <a:pt x="266406" y="2774967"/>
                </a:lnTo>
                <a:lnTo>
                  <a:pt x="260691" y="2780680"/>
                </a:lnTo>
                <a:lnTo>
                  <a:pt x="254975" y="2785759"/>
                </a:lnTo>
                <a:lnTo>
                  <a:pt x="248942" y="2791154"/>
                </a:lnTo>
                <a:lnTo>
                  <a:pt x="242592" y="2795915"/>
                </a:lnTo>
                <a:lnTo>
                  <a:pt x="236241" y="2800041"/>
                </a:lnTo>
                <a:lnTo>
                  <a:pt x="230208" y="2804167"/>
                </a:lnTo>
                <a:lnTo>
                  <a:pt x="223223" y="2807659"/>
                </a:lnTo>
                <a:lnTo>
                  <a:pt x="216554" y="2810833"/>
                </a:lnTo>
                <a:lnTo>
                  <a:pt x="209886" y="2814007"/>
                </a:lnTo>
                <a:lnTo>
                  <a:pt x="202901" y="2816228"/>
                </a:lnTo>
                <a:lnTo>
                  <a:pt x="195915" y="2818767"/>
                </a:lnTo>
                <a:lnTo>
                  <a:pt x="188612" y="2820354"/>
                </a:lnTo>
                <a:lnTo>
                  <a:pt x="181309" y="2821941"/>
                </a:lnTo>
                <a:lnTo>
                  <a:pt x="174006" y="2822894"/>
                </a:lnTo>
                <a:lnTo>
                  <a:pt x="166703" y="2823846"/>
                </a:lnTo>
                <a:lnTo>
                  <a:pt x="159082" y="2824163"/>
                </a:lnTo>
                <a:lnTo>
                  <a:pt x="152096" y="2824163"/>
                </a:lnTo>
                <a:lnTo>
                  <a:pt x="144476" y="2823846"/>
                </a:lnTo>
                <a:lnTo>
                  <a:pt x="136855" y="2823528"/>
                </a:lnTo>
                <a:lnTo>
                  <a:pt x="129552" y="2822259"/>
                </a:lnTo>
                <a:lnTo>
                  <a:pt x="122249" y="2820672"/>
                </a:lnTo>
                <a:lnTo>
                  <a:pt x="114945" y="2819085"/>
                </a:lnTo>
                <a:lnTo>
                  <a:pt x="107642" y="2816546"/>
                </a:lnTo>
                <a:lnTo>
                  <a:pt x="100657" y="2814324"/>
                </a:lnTo>
                <a:lnTo>
                  <a:pt x="93671" y="2811467"/>
                </a:lnTo>
                <a:lnTo>
                  <a:pt x="87003" y="2807976"/>
                </a:lnTo>
                <a:lnTo>
                  <a:pt x="80335" y="2804485"/>
                </a:lnTo>
                <a:lnTo>
                  <a:pt x="73349" y="2800359"/>
                </a:lnTo>
                <a:lnTo>
                  <a:pt x="66681" y="2796233"/>
                </a:lnTo>
                <a:lnTo>
                  <a:pt x="60331" y="2791472"/>
                </a:lnTo>
                <a:lnTo>
                  <a:pt x="54298" y="2785759"/>
                </a:lnTo>
                <a:lnTo>
                  <a:pt x="48265" y="2780680"/>
                </a:lnTo>
                <a:lnTo>
                  <a:pt x="42867" y="2774967"/>
                </a:lnTo>
                <a:lnTo>
                  <a:pt x="37469" y="2768937"/>
                </a:lnTo>
                <a:lnTo>
                  <a:pt x="32388" y="2762906"/>
                </a:lnTo>
                <a:lnTo>
                  <a:pt x="28260" y="2756876"/>
                </a:lnTo>
                <a:lnTo>
                  <a:pt x="23815" y="2749893"/>
                </a:lnTo>
                <a:lnTo>
                  <a:pt x="19687" y="2743228"/>
                </a:lnTo>
                <a:lnTo>
                  <a:pt x="16194" y="2736563"/>
                </a:lnTo>
                <a:lnTo>
                  <a:pt x="13019" y="2729580"/>
                </a:lnTo>
                <a:lnTo>
                  <a:pt x="10479" y="2722280"/>
                </a:lnTo>
                <a:lnTo>
                  <a:pt x="7938" y="2715297"/>
                </a:lnTo>
                <a:lnTo>
                  <a:pt x="5716" y="2708315"/>
                </a:lnTo>
                <a:lnTo>
                  <a:pt x="3811" y="2700697"/>
                </a:lnTo>
                <a:lnTo>
                  <a:pt x="2540" y="2693080"/>
                </a:lnTo>
                <a:lnTo>
                  <a:pt x="1270" y="2685780"/>
                </a:lnTo>
                <a:lnTo>
                  <a:pt x="635" y="2678162"/>
                </a:lnTo>
                <a:lnTo>
                  <a:pt x="0" y="2670228"/>
                </a:lnTo>
                <a:lnTo>
                  <a:pt x="0" y="2662927"/>
                </a:lnTo>
                <a:lnTo>
                  <a:pt x="0" y="2655310"/>
                </a:lnTo>
                <a:lnTo>
                  <a:pt x="953" y="2648010"/>
                </a:lnTo>
                <a:lnTo>
                  <a:pt x="1588" y="2640075"/>
                </a:lnTo>
                <a:lnTo>
                  <a:pt x="3176" y="2632458"/>
                </a:lnTo>
                <a:lnTo>
                  <a:pt x="4763" y="2625158"/>
                </a:lnTo>
                <a:lnTo>
                  <a:pt x="6668" y="2617858"/>
                </a:lnTo>
                <a:lnTo>
                  <a:pt x="9526" y="2610558"/>
                </a:lnTo>
                <a:lnTo>
                  <a:pt x="12384" y="2603258"/>
                </a:lnTo>
                <a:lnTo>
                  <a:pt x="15559" y="2596275"/>
                </a:lnTo>
                <a:lnTo>
                  <a:pt x="19052" y="2588975"/>
                </a:lnTo>
                <a:lnTo>
                  <a:pt x="22545" y="2582310"/>
                </a:lnTo>
                <a:lnTo>
                  <a:pt x="26990" y="2575644"/>
                </a:lnTo>
                <a:lnTo>
                  <a:pt x="31753" y="2569297"/>
                </a:lnTo>
                <a:lnTo>
                  <a:pt x="36516" y="2562631"/>
                </a:lnTo>
                <a:lnTo>
                  <a:pt x="1086264" y="1414621"/>
                </a:lnTo>
                <a:lnTo>
                  <a:pt x="1091027" y="1408908"/>
                </a:lnTo>
                <a:lnTo>
                  <a:pt x="1096742" y="1403829"/>
                </a:lnTo>
                <a:lnTo>
                  <a:pt x="1101823" y="1398751"/>
                </a:lnTo>
                <a:lnTo>
                  <a:pt x="1107221" y="1393990"/>
                </a:lnTo>
                <a:lnTo>
                  <a:pt x="1113254" y="1389229"/>
                </a:lnTo>
                <a:lnTo>
                  <a:pt x="1119287" y="1385103"/>
                </a:lnTo>
                <a:lnTo>
                  <a:pt x="1125002" y="1381295"/>
                </a:lnTo>
                <a:lnTo>
                  <a:pt x="1131353" y="1377803"/>
                </a:lnTo>
                <a:lnTo>
                  <a:pt x="1137703" y="1374629"/>
                </a:lnTo>
                <a:lnTo>
                  <a:pt x="1144054" y="1371455"/>
                </a:lnTo>
                <a:lnTo>
                  <a:pt x="1150722" y="1368599"/>
                </a:lnTo>
                <a:lnTo>
                  <a:pt x="1157390" y="1366694"/>
                </a:lnTo>
                <a:lnTo>
                  <a:pt x="1164058" y="1364790"/>
                </a:lnTo>
                <a:lnTo>
                  <a:pt x="1170726" y="1362568"/>
                </a:lnTo>
                <a:lnTo>
                  <a:pt x="1177394" y="1361616"/>
                </a:lnTo>
                <a:lnTo>
                  <a:pt x="1184698" y="1360347"/>
                </a:lnTo>
                <a:lnTo>
                  <a:pt x="1191683" y="1360029"/>
                </a:lnTo>
                <a:lnTo>
                  <a:pt x="1198351" y="1359712"/>
                </a:lnTo>
                <a:lnTo>
                  <a:pt x="1205654" y="1359077"/>
                </a:lnTo>
                <a:lnTo>
                  <a:pt x="1212640" y="1359712"/>
                </a:lnTo>
                <a:lnTo>
                  <a:pt x="1219626" y="1360347"/>
                </a:lnTo>
                <a:lnTo>
                  <a:pt x="1226294" y="1361299"/>
                </a:lnTo>
                <a:lnTo>
                  <a:pt x="1233597" y="1362251"/>
                </a:lnTo>
                <a:lnTo>
                  <a:pt x="1240582" y="1363838"/>
                </a:lnTo>
                <a:lnTo>
                  <a:pt x="1247251" y="1365742"/>
                </a:lnTo>
                <a:lnTo>
                  <a:pt x="1253919" y="1368281"/>
                </a:lnTo>
                <a:lnTo>
                  <a:pt x="1260904" y="1371138"/>
                </a:lnTo>
                <a:lnTo>
                  <a:pt x="1267572" y="1373677"/>
                </a:lnTo>
                <a:lnTo>
                  <a:pt x="1274240" y="1376851"/>
                </a:lnTo>
                <a:lnTo>
                  <a:pt x="1280591" y="1380977"/>
                </a:lnTo>
                <a:lnTo>
                  <a:pt x="1286942" y="1384786"/>
                </a:lnTo>
                <a:lnTo>
                  <a:pt x="1292975" y="1389229"/>
                </a:lnTo>
                <a:lnTo>
                  <a:pt x="1907709" y="1846910"/>
                </a:lnTo>
                <a:lnTo>
                  <a:pt x="3043507" y="389124"/>
                </a:lnTo>
                <a:lnTo>
                  <a:pt x="3023186" y="374841"/>
                </a:lnTo>
                <a:lnTo>
                  <a:pt x="2660568" y="470377"/>
                </a:lnTo>
                <a:lnTo>
                  <a:pt x="2654853" y="471646"/>
                </a:lnTo>
                <a:lnTo>
                  <a:pt x="2648502" y="472598"/>
                </a:lnTo>
                <a:lnTo>
                  <a:pt x="2642152" y="473551"/>
                </a:lnTo>
                <a:lnTo>
                  <a:pt x="2635801" y="473868"/>
                </a:lnTo>
                <a:lnTo>
                  <a:pt x="2629450" y="474185"/>
                </a:lnTo>
                <a:lnTo>
                  <a:pt x="2623418" y="473868"/>
                </a:lnTo>
                <a:lnTo>
                  <a:pt x="2617384" y="473551"/>
                </a:lnTo>
                <a:lnTo>
                  <a:pt x="2611352" y="472598"/>
                </a:lnTo>
                <a:lnTo>
                  <a:pt x="2605318" y="471964"/>
                </a:lnTo>
                <a:lnTo>
                  <a:pt x="2599603" y="470377"/>
                </a:lnTo>
                <a:lnTo>
                  <a:pt x="2593570" y="468790"/>
                </a:lnTo>
                <a:lnTo>
                  <a:pt x="2587537" y="466885"/>
                </a:lnTo>
                <a:lnTo>
                  <a:pt x="2582139" y="464346"/>
                </a:lnTo>
                <a:lnTo>
                  <a:pt x="2576741" y="462124"/>
                </a:lnTo>
                <a:lnTo>
                  <a:pt x="2571660" y="459268"/>
                </a:lnTo>
                <a:lnTo>
                  <a:pt x="2565945" y="456094"/>
                </a:lnTo>
                <a:lnTo>
                  <a:pt x="2560864" y="452920"/>
                </a:lnTo>
                <a:lnTo>
                  <a:pt x="2556102" y="449429"/>
                </a:lnTo>
                <a:lnTo>
                  <a:pt x="2551339" y="445937"/>
                </a:lnTo>
                <a:lnTo>
                  <a:pt x="2546576" y="441811"/>
                </a:lnTo>
                <a:lnTo>
                  <a:pt x="2542448" y="437685"/>
                </a:lnTo>
                <a:lnTo>
                  <a:pt x="2538002" y="433242"/>
                </a:lnTo>
                <a:lnTo>
                  <a:pt x="2533875" y="428481"/>
                </a:lnTo>
                <a:lnTo>
                  <a:pt x="2530064" y="423402"/>
                </a:lnTo>
                <a:lnTo>
                  <a:pt x="2526572" y="418324"/>
                </a:lnTo>
                <a:lnTo>
                  <a:pt x="2523396" y="413246"/>
                </a:lnTo>
                <a:lnTo>
                  <a:pt x="2520221" y="407533"/>
                </a:lnTo>
                <a:lnTo>
                  <a:pt x="2517363" y="402137"/>
                </a:lnTo>
                <a:lnTo>
                  <a:pt x="2514823" y="396107"/>
                </a:lnTo>
                <a:lnTo>
                  <a:pt x="2512283" y="390394"/>
                </a:lnTo>
                <a:lnTo>
                  <a:pt x="2510378" y="384046"/>
                </a:lnTo>
                <a:lnTo>
                  <a:pt x="2508472" y="377698"/>
                </a:lnTo>
                <a:lnTo>
                  <a:pt x="2507202" y="371350"/>
                </a:lnTo>
                <a:lnTo>
                  <a:pt x="2505932" y="364685"/>
                </a:lnTo>
                <a:lnTo>
                  <a:pt x="2505297" y="358337"/>
                </a:lnTo>
                <a:lnTo>
                  <a:pt x="2504980" y="351989"/>
                </a:lnTo>
                <a:lnTo>
                  <a:pt x="2504344" y="345641"/>
                </a:lnTo>
                <a:lnTo>
                  <a:pt x="2504344" y="339293"/>
                </a:lnTo>
                <a:lnTo>
                  <a:pt x="2505297" y="332946"/>
                </a:lnTo>
                <a:lnTo>
                  <a:pt x="2505615" y="326915"/>
                </a:lnTo>
                <a:lnTo>
                  <a:pt x="2506885" y="320567"/>
                </a:lnTo>
                <a:lnTo>
                  <a:pt x="2508155" y="314537"/>
                </a:lnTo>
                <a:lnTo>
                  <a:pt x="2509425" y="308506"/>
                </a:lnTo>
                <a:lnTo>
                  <a:pt x="2511648" y="302793"/>
                </a:lnTo>
                <a:lnTo>
                  <a:pt x="2513870" y="296763"/>
                </a:lnTo>
                <a:lnTo>
                  <a:pt x="2516410" y="291367"/>
                </a:lnTo>
                <a:lnTo>
                  <a:pt x="2518633" y="285654"/>
                </a:lnTo>
                <a:lnTo>
                  <a:pt x="2521808" y="280576"/>
                </a:lnTo>
                <a:lnTo>
                  <a:pt x="2524984" y="275180"/>
                </a:lnTo>
                <a:lnTo>
                  <a:pt x="2528159" y="270102"/>
                </a:lnTo>
                <a:lnTo>
                  <a:pt x="2531970" y="265341"/>
                </a:lnTo>
                <a:lnTo>
                  <a:pt x="2535462" y="260580"/>
                </a:lnTo>
                <a:lnTo>
                  <a:pt x="2539908" y="256136"/>
                </a:lnTo>
                <a:lnTo>
                  <a:pt x="2544353" y="251693"/>
                </a:lnTo>
                <a:lnTo>
                  <a:pt x="2548481" y="247567"/>
                </a:lnTo>
                <a:lnTo>
                  <a:pt x="2553244" y="243441"/>
                </a:lnTo>
                <a:lnTo>
                  <a:pt x="2558642" y="239949"/>
                </a:lnTo>
                <a:lnTo>
                  <a:pt x="2563722" y="236458"/>
                </a:lnTo>
                <a:lnTo>
                  <a:pt x="2568803" y="233284"/>
                </a:lnTo>
                <a:lnTo>
                  <a:pt x="2574201" y="230428"/>
                </a:lnTo>
                <a:lnTo>
                  <a:pt x="2579916" y="227889"/>
                </a:lnTo>
                <a:lnTo>
                  <a:pt x="2585632" y="225349"/>
                </a:lnTo>
                <a:lnTo>
                  <a:pt x="2591982" y="223445"/>
                </a:lnTo>
                <a:lnTo>
                  <a:pt x="2598015" y="221541"/>
                </a:lnTo>
                <a:lnTo>
                  <a:pt x="3425176" y="4126"/>
                </a:lnTo>
                <a:lnTo>
                  <a:pt x="3432162" y="2222"/>
                </a:lnTo>
                <a:lnTo>
                  <a:pt x="3439782" y="952"/>
                </a:lnTo>
                <a:lnTo>
                  <a:pt x="3446768" y="318"/>
                </a:lnTo>
                <a:lnTo>
                  <a:pt x="3454389"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63" name="文本框 9"/>
          <p:cNvSpPr txBox="1"/>
          <p:nvPr/>
        </p:nvSpPr>
        <p:spPr>
          <a:xfrm>
            <a:off x="9255293" y="4800491"/>
            <a:ext cx="2103041" cy="284693"/>
          </a:xfrm>
          <a:prstGeom prst="rect">
            <a:avLst/>
          </a:prstGeom>
          <a:noFill/>
        </p:spPr>
        <p:txBody>
          <a:bodyPr wrap="square" lIns="68580" tIns="34290" rIns="68580" bIns="34290" rtlCol="0">
            <a:spAutoFit/>
          </a:bodyPr>
          <a:lstStyle/>
          <a:p>
            <a:pPr marL="0" lvl="1" algn="ct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我们是谁</a:t>
            </a:r>
          </a:p>
        </p:txBody>
      </p:sp>
      <p:sp>
        <p:nvSpPr>
          <p:cNvPr id="64" name="文本框 9"/>
          <p:cNvSpPr txBox="1"/>
          <p:nvPr/>
        </p:nvSpPr>
        <p:spPr>
          <a:xfrm>
            <a:off x="768995" y="4423464"/>
            <a:ext cx="2836004" cy="438582"/>
          </a:xfrm>
          <a:prstGeom prst="rect">
            <a:avLst/>
          </a:prstGeom>
          <a:noFill/>
        </p:spPr>
        <p:txBody>
          <a:bodyPr wrap="square" lIns="68580" tIns="34290" rIns="68580" bIns="34290" rtlCol="0">
            <a:spAutoFit/>
          </a:bodyPr>
          <a:lstStyle/>
          <a:p>
            <a:pPr marL="0" lvl="1" algn="ctr"/>
            <a:r>
              <a:rPr lang="zh-CN" altLang="en-US" sz="2400" b="1" dirty="0">
                <a:solidFill>
                  <a:srgbClr val="3CCCC7"/>
                </a:solidFill>
                <a:latin typeface="微软雅黑" panose="020B0503020204020204" pitchFamily="34" charset="-122"/>
                <a:ea typeface="微软雅黑" panose="020B0503020204020204" pitchFamily="34" charset="-122"/>
              </a:rPr>
              <a:t>项目介绍</a:t>
            </a:r>
          </a:p>
        </p:txBody>
      </p:sp>
      <p:sp>
        <p:nvSpPr>
          <p:cNvPr id="65" name="文本框 9"/>
          <p:cNvSpPr txBox="1"/>
          <p:nvPr/>
        </p:nvSpPr>
        <p:spPr>
          <a:xfrm>
            <a:off x="1355368" y="4797744"/>
            <a:ext cx="1717883" cy="284693"/>
          </a:xfrm>
          <a:prstGeom prst="rect">
            <a:avLst/>
          </a:prstGeom>
          <a:noFill/>
        </p:spPr>
        <p:txBody>
          <a:bodyPr wrap="square" lIns="68580" tIns="34290" rIns="68580" bIns="34290" rtlCol="0">
            <a:spAutoFit/>
          </a:bodyPr>
          <a:lstStyle/>
          <a:p>
            <a:pPr marL="0" lvl="1" algn="ct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我们要做什么</a:t>
            </a:r>
          </a:p>
        </p:txBody>
      </p:sp>
      <p:sp>
        <p:nvSpPr>
          <p:cNvPr id="66" name="文本框 9"/>
          <p:cNvSpPr txBox="1"/>
          <p:nvPr/>
        </p:nvSpPr>
        <p:spPr>
          <a:xfrm>
            <a:off x="2805107" y="4426211"/>
            <a:ext cx="2651189" cy="438582"/>
          </a:xfrm>
          <a:prstGeom prst="rect">
            <a:avLst/>
          </a:prstGeom>
          <a:noFill/>
        </p:spPr>
        <p:txBody>
          <a:bodyPr wrap="square" lIns="68580" tIns="34290" rIns="68580" bIns="34290" rtlCol="0">
            <a:spAutoFit/>
          </a:bodyPr>
          <a:lstStyle/>
          <a:p>
            <a:pPr marL="0" lvl="1" algn="ctr"/>
            <a:r>
              <a:rPr lang="zh-CN" altLang="en-US" sz="2400" b="1" dirty="0">
                <a:solidFill>
                  <a:srgbClr val="3CCCC7"/>
                </a:solidFill>
                <a:latin typeface="微软雅黑" panose="020B0503020204020204" pitchFamily="34" charset="-122"/>
                <a:ea typeface="微软雅黑" panose="020B0503020204020204" pitchFamily="34" charset="-122"/>
              </a:rPr>
              <a:t>产品与运营</a:t>
            </a:r>
          </a:p>
        </p:txBody>
      </p:sp>
      <p:sp>
        <p:nvSpPr>
          <p:cNvPr id="67" name="文本框 9"/>
          <p:cNvSpPr txBox="1"/>
          <p:nvPr/>
        </p:nvSpPr>
        <p:spPr>
          <a:xfrm>
            <a:off x="3069305" y="4800491"/>
            <a:ext cx="2092178" cy="284693"/>
          </a:xfrm>
          <a:prstGeom prst="rect">
            <a:avLst/>
          </a:prstGeom>
          <a:noFill/>
        </p:spPr>
        <p:txBody>
          <a:bodyPr wrap="square" lIns="68580" tIns="34290" rIns="68580" bIns="34290" rtlCol="0">
            <a:spAutoFit/>
          </a:bodyPr>
          <a:lstStyle/>
          <a:p>
            <a:pPr marL="0" lvl="1" algn="ct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我们怎么做</a:t>
            </a:r>
          </a:p>
        </p:txBody>
      </p:sp>
      <p:sp>
        <p:nvSpPr>
          <p:cNvPr id="68" name="文本框 9"/>
          <p:cNvSpPr txBox="1"/>
          <p:nvPr/>
        </p:nvSpPr>
        <p:spPr>
          <a:xfrm>
            <a:off x="5050187" y="4426211"/>
            <a:ext cx="2306864" cy="438582"/>
          </a:xfrm>
          <a:prstGeom prst="rect">
            <a:avLst/>
          </a:prstGeom>
          <a:noFill/>
        </p:spPr>
        <p:txBody>
          <a:bodyPr wrap="square" lIns="68580" tIns="34290" rIns="68580" bIns="34290" rtlCol="0">
            <a:spAutoFit/>
          </a:bodyPr>
          <a:lstStyle/>
          <a:p>
            <a:pPr marL="0" lvl="1" algn="ctr"/>
            <a:r>
              <a:rPr lang="zh-CN" altLang="en-US" sz="2400" b="1" dirty="0">
                <a:solidFill>
                  <a:srgbClr val="3CCCC7"/>
                </a:solidFill>
                <a:latin typeface="微软雅黑" panose="020B0503020204020204" pitchFamily="34" charset="-122"/>
                <a:ea typeface="微软雅黑" panose="020B0503020204020204" pitchFamily="34" charset="-122"/>
              </a:rPr>
              <a:t>发展前景</a:t>
            </a:r>
          </a:p>
        </p:txBody>
      </p:sp>
      <p:sp>
        <p:nvSpPr>
          <p:cNvPr id="69" name="文本框 9"/>
          <p:cNvSpPr txBox="1"/>
          <p:nvPr/>
        </p:nvSpPr>
        <p:spPr>
          <a:xfrm>
            <a:off x="5305499" y="4800491"/>
            <a:ext cx="1820455" cy="284693"/>
          </a:xfrm>
          <a:prstGeom prst="rect">
            <a:avLst/>
          </a:prstGeom>
          <a:noFill/>
        </p:spPr>
        <p:txBody>
          <a:bodyPr wrap="square" lIns="68580" tIns="34290" rIns="68580" bIns="34290" rtlCol="0">
            <a:spAutoFit/>
          </a:bodyPr>
          <a:lstStyle/>
          <a:p>
            <a:pPr marL="0" lvl="1" algn="ct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长期的战略目标</a:t>
            </a:r>
          </a:p>
        </p:txBody>
      </p:sp>
      <p:sp>
        <p:nvSpPr>
          <p:cNvPr id="70" name="文本框 9"/>
          <p:cNvSpPr txBox="1"/>
          <p:nvPr/>
        </p:nvSpPr>
        <p:spPr>
          <a:xfrm>
            <a:off x="7066411" y="4426211"/>
            <a:ext cx="2487560" cy="438582"/>
          </a:xfrm>
          <a:prstGeom prst="rect">
            <a:avLst/>
          </a:prstGeom>
          <a:noFill/>
        </p:spPr>
        <p:txBody>
          <a:bodyPr wrap="square" lIns="68580" tIns="34290" rIns="68580" bIns="34290" rtlCol="0">
            <a:spAutoFit/>
          </a:bodyPr>
          <a:lstStyle/>
          <a:p>
            <a:pPr marL="0" lvl="1" algn="ctr"/>
            <a:r>
              <a:rPr lang="zh-CN" altLang="en-US" sz="2400" b="1" dirty="0">
                <a:solidFill>
                  <a:srgbClr val="3CCCC7"/>
                </a:solidFill>
                <a:latin typeface="微软雅黑" panose="020B0503020204020204" pitchFamily="34" charset="-122"/>
                <a:ea typeface="微软雅黑" panose="020B0503020204020204" pitchFamily="34" charset="-122"/>
              </a:rPr>
              <a:t>财务与融资</a:t>
            </a:r>
          </a:p>
        </p:txBody>
      </p:sp>
      <p:sp>
        <p:nvSpPr>
          <p:cNvPr id="71" name="文本框 9"/>
          <p:cNvSpPr txBox="1"/>
          <p:nvPr/>
        </p:nvSpPr>
        <p:spPr>
          <a:xfrm>
            <a:off x="7321723" y="4800491"/>
            <a:ext cx="1956994" cy="284693"/>
          </a:xfrm>
          <a:prstGeom prst="rect">
            <a:avLst/>
          </a:prstGeom>
          <a:noFill/>
        </p:spPr>
        <p:txBody>
          <a:bodyPr wrap="square" lIns="68580" tIns="34290" rIns="68580" bIns="34290" rtlCol="0">
            <a:spAutoFit/>
          </a:bodyPr>
          <a:lstStyle/>
          <a:p>
            <a:pPr marL="0" lvl="1" algn="ct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商务合作方式</a:t>
            </a:r>
          </a:p>
        </p:txBody>
      </p:sp>
      <p:sp>
        <p:nvSpPr>
          <p:cNvPr id="34" name="矩形 33"/>
          <p:cNvSpPr/>
          <p:nvPr/>
        </p:nvSpPr>
        <p:spPr>
          <a:xfrm flipH="1">
            <a:off x="-3" y="6525344"/>
            <a:ext cx="12195177" cy="360511"/>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10067547" y="6493142"/>
            <a:ext cx="1070600" cy="392242"/>
          </a:xfrm>
          <a:prstGeom prst="rect">
            <a:avLst/>
          </a:prstGeom>
          <a:solidFill>
            <a:srgbClr val="25B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Rectangle 4"/>
          <p:cNvSpPr txBox="1">
            <a:spLocks noChangeArrowheads="1"/>
          </p:cNvSpPr>
          <p:nvPr/>
        </p:nvSpPr>
        <p:spPr bwMode="auto">
          <a:xfrm>
            <a:off x="9986019" y="6493142"/>
            <a:ext cx="1152128" cy="392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dirty="0">
                <a:latin typeface="方正兰亭超细黑简体" panose="02000000000000000000" pitchFamily="2" charset="-122"/>
                <a:ea typeface="方正兰亭超细黑简体" panose="02000000000000000000" pitchFamily="2" charset="-122"/>
              </a:rPr>
              <a:t>０３</a:t>
            </a:r>
            <a:endParaRPr lang="zh-CN" dirty="0">
              <a:latin typeface="方正兰亭超细黑简体" panose="02000000000000000000" pitchFamily="2" charset="-122"/>
              <a:ea typeface="方正兰亭超细黑简体" panose="02000000000000000000" pitchFamily="2" charset="-122"/>
            </a:endParaRPr>
          </a:p>
        </p:txBody>
      </p:sp>
      <p:sp>
        <p:nvSpPr>
          <p:cNvPr id="39" name="TextBox 38"/>
          <p:cNvSpPr txBox="1"/>
          <p:nvPr/>
        </p:nvSpPr>
        <p:spPr>
          <a:xfrm>
            <a:off x="13514411" y="7029400"/>
            <a:ext cx="877163" cy="369332"/>
          </a:xfrm>
          <a:prstGeom prst="rect">
            <a:avLst/>
          </a:prstGeom>
          <a:noFill/>
        </p:spPr>
        <p:txBody>
          <a:bodyPr wrap="none" rtlCol="0">
            <a:spAutoFit/>
          </a:bodyPr>
          <a:lstStyle/>
          <a:p>
            <a:r>
              <a:rPr lang="zh-CN" altLang="en-US" dirty="0"/>
              <a:t>延时符</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51"/>
                                        </p:tgtEl>
                                        <p:attrNameLst>
                                          <p:attrName>style.visibility</p:attrName>
                                        </p:attrNameLst>
                                      </p:cBhvr>
                                      <p:to>
                                        <p:strVal val="visible"/>
                                      </p:to>
                                    </p:set>
                                    <p:anim calcmode="lin" valueType="num">
                                      <p:cBhvr>
                                        <p:cTn id="7" dur="500" fill="hold"/>
                                        <p:tgtEl>
                                          <p:spTgt spid="51"/>
                                        </p:tgtEl>
                                        <p:attrNameLst>
                                          <p:attrName>ppt_w</p:attrName>
                                        </p:attrNameLst>
                                      </p:cBhvr>
                                      <p:tavLst>
                                        <p:tav tm="0">
                                          <p:val>
                                            <p:fltVal val="0"/>
                                          </p:val>
                                        </p:tav>
                                        <p:tav tm="100000">
                                          <p:val>
                                            <p:strVal val="#ppt_w"/>
                                          </p:val>
                                        </p:tav>
                                      </p:tavLst>
                                    </p:anim>
                                    <p:anim calcmode="lin" valueType="num">
                                      <p:cBhvr>
                                        <p:cTn id="8" dur="500" fill="hold"/>
                                        <p:tgtEl>
                                          <p:spTgt spid="51"/>
                                        </p:tgtEl>
                                        <p:attrNameLst>
                                          <p:attrName>ppt_h</p:attrName>
                                        </p:attrNameLst>
                                      </p:cBhvr>
                                      <p:tavLst>
                                        <p:tav tm="0">
                                          <p:val>
                                            <p:fltVal val="0"/>
                                          </p:val>
                                        </p:tav>
                                        <p:tav tm="100000">
                                          <p:val>
                                            <p:strVal val="#ppt_h"/>
                                          </p:val>
                                        </p:tav>
                                      </p:tavLst>
                                    </p:anim>
                                    <p:animEffect transition="in" filter="fade">
                                      <p:cBhvr>
                                        <p:cTn id="9" dur="500"/>
                                        <p:tgtEl>
                                          <p:spTgt spid="51"/>
                                        </p:tgtEl>
                                      </p:cBhvr>
                                    </p:animEffect>
                                  </p:childTnLst>
                                </p:cTn>
                              </p:par>
                              <p:par>
                                <p:cTn id="10" presetID="53" presetClass="entr" presetSubtype="16" fill="hold" grpId="0" nodeType="withEffect">
                                  <p:stCondLst>
                                    <p:cond delay="500"/>
                                  </p:stCondLst>
                                  <p:childTnLst>
                                    <p:set>
                                      <p:cBhvr>
                                        <p:cTn id="11" dur="1" fill="hold">
                                          <p:stCondLst>
                                            <p:cond delay="0"/>
                                          </p:stCondLst>
                                        </p:cTn>
                                        <p:tgtEl>
                                          <p:spTgt spid="50"/>
                                        </p:tgtEl>
                                        <p:attrNameLst>
                                          <p:attrName>style.visibility</p:attrName>
                                        </p:attrNameLst>
                                      </p:cBhvr>
                                      <p:to>
                                        <p:strVal val="visible"/>
                                      </p:to>
                                    </p:set>
                                    <p:anim calcmode="lin" valueType="num">
                                      <p:cBhvr>
                                        <p:cTn id="12" dur="500" fill="hold"/>
                                        <p:tgtEl>
                                          <p:spTgt spid="50"/>
                                        </p:tgtEl>
                                        <p:attrNameLst>
                                          <p:attrName>ppt_w</p:attrName>
                                        </p:attrNameLst>
                                      </p:cBhvr>
                                      <p:tavLst>
                                        <p:tav tm="0">
                                          <p:val>
                                            <p:fltVal val="0"/>
                                          </p:val>
                                        </p:tav>
                                        <p:tav tm="100000">
                                          <p:val>
                                            <p:strVal val="#ppt_w"/>
                                          </p:val>
                                        </p:tav>
                                      </p:tavLst>
                                    </p:anim>
                                    <p:anim calcmode="lin" valueType="num">
                                      <p:cBhvr>
                                        <p:cTn id="13" dur="500" fill="hold"/>
                                        <p:tgtEl>
                                          <p:spTgt spid="50"/>
                                        </p:tgtEl>
                                        <p:attrNameLst>
                                          <p:attrName>ppt_h</p:attrName>
                                        </p:attrNameLst>
                                      </p:cBhvr>
                                      <p:tavLst>
                                        <p:tav tm="0">
                                          <p:val>
                                            <p:fltVal val="0"/>
                                          </p:val>
                                        </p:tav>
                                        <p:tav tm="100000">
                                          <p:val>
                                            <p:strVal val="#ppt_h"/>
                                          </p:val>
                                        </p:tav>
                                      </p:tavLst>
                                    </p:anim>
                                    <p:animEffect transition="in" filter="fade">
                                      <p:cBhvr>
                                        <p:cTn id="14" dur="500"/>
                                        <p:tgtEl>
                                          <p:spTgt spid="50"/>
                                        </p:tgtEl>
                                      </p:cBhvr>
                                    </p:animEffect>
                                  </p:childTnLst>
                                </p:cTn>
                              </p:par>
                              <p:par>
                                <p:cTn id="15" presetID="53" presetClass="entr" presetSubtype="528" fill="hold" grpId="0" nodeType="withEffect">
                                  <p:stCondLst>
                                    <p:cond delay="0"/>
                                  </p:stCondLst>
                                  <p:childTnLst>
                                    <p:set>
                                      <p:cBhvr>
                                        <p:cTn id="16" dur="1" fill="hold">
                                          <p:stCondLst>
                                            <p:cond delay="0"/>
                                          </p:stCondLst>
                                        </p:cTn>
                                        <p:tgtEl>
                                          <p:spTgt spid="57"/>
                                        </p:tgtEl>
                                        <p:attrNameLst>
                                          <p:attrName>style.visibility</p:attrName>
                                        </p:attrNameLst>
                                      </p:cBhvr>
                                      <p:to>
                                        <p:strVal val="visible"/>
                                      </p:to>
                                    </p:set>
                                    <p:anim calcmode="lin" valueType="num">
                                      <p:cBhvr>
                                        <p:cTn id="17" dur="500" fill="hold"/>
                                        <p:tgtEl>
                                          <p:spTgt spid="57"/>
                                        </p:tgtEl>
                                        <p:attrNameLst>
                                          <p:attrName>ppt_w</p:attrName>
                                        </p:attrNameLst>
                                      </p:cBhvr>
                                      <p:tavLst>
                                        <p:tav tm="0">
                                          <p:val>
                                            <p:fltVal val="0"/>
                                          </p:val>
                                        </p:tav>
                                        <p:tav tm="100000">
                                          <p:val>
                                            <p:strVal val="#ppt_w"/>
                                          </p:val>
                                        </p:tav>
                                      </p:tavLst>
                                    </p:anim>
                                    <p:anim calcmode="lin" valueType="num">
                                      <p:cBhvr>
                                        <p:cTn id="18" dur="500" fill="hold"/>
                                        <p:tgtEl>
                                          <p:spTgt spid="57"/>
                                        </p:tgtEl>
                                        <p:attrNameLst>
                                          <p:attrName>ppt_h</p:attrName>
                                        </p:attrNameLst>
                                      </p:cBhvr>
                                      <p:tavLst>
                                        <p:tav tm="0">
                                          <p:val>
                                            <p:fltVal val="0"/>
                                          </p:val>
                                        </p:tav>
                                        <p:tav tm="100000">
                                          <p:val>
                                            <p:strVal val="#ppt_h"/>
                                          </p:val>
                                        </p:tav>
                                      </p:tavLst>
                                    </p:anim>
                                    <p:animEffect transition="in" filter="fade">
                                      <p:cBhvr>
                                        <p:cTn id="19" dur="500"/>
                                        <p:tgtEl>
                                          <p:spTgt spid="57"/>
                                        </p:tgtEl>
                                      </p:cBhvr>
                                    </p:animEffect>
                                    <p:anim calcmode="lin" valueType="num">
                                      <p:cBhvr>
                                        <p:cTn id="20" dur="500" fill="hold"/>
                                        <p:tgtEl>
                                          <p:spTgt spid="57"/>
                                        </p:tgtEl>
                                        <p:attrNameLst>
                                          <p:attrName>ppt_x</p:attrName>
                                        </p:attrNameLst>
                                      </p:cBhvr>
                                      <p:tavLst>
                                        <p:tav tm="0">
                                          <p:val>
                                            <p:fltVal val="0.5"/>
                                          </p:val>
                                        </p:tav>
                                        <p:tav tm="100000">
                                          <p:val>
                                            <p:strVal val="#ppt_x"/>
                                          </p:val>
                                        </p:tav>
                                      </p:tavLst>
                                    </p:anim>
                                    <p:anim calcmode="lin" valueType="num">
                                      <p:cBhvr>
                                        <p:cTn id="21" dur="500" fill="hold"/>
                                        <p:tgtEl>
                                          <p:spTgt spid="57"/>
                                        </p:tgtEl>
                                        <p:attrNameLst>
                                          <p:attrName>ppt_y</p:attrName>
                                        </p:attrNameLst>
                                      </p:cBhvr>
                                      <p:tavLst>
                                        <p:tav tm="0">
                                          <p:val>
                                            <p:fltVal val="0.5"/>
                                          </p:val>
                                        </p:tav>
                                        <p:tav tm="100000">
                                          <p:val>
                                            <p:strVal val="#ppt_y"/>
                                          </p:val>
                                        </p:tav>
                                      </p:tavLst>
                                    </p:anim>
                                  </p:childTnLst>
                                </p:cTn>
                              </p:par>
                              <p:par>
                                <p:cTn id="22" presetID="53" presetClass="entr" presetSubtype="528" fill="hold" grpId="0" nodeType="withEffect">
                                  <p:stCondLst>
                                    <p:cond delay="0"/>
                                  </p:stCondLst>
                                  <p:childTnLst>
                                    <p:set>
                                      <p:cBhvr>
                                        <p:cTn id="23" dur="1" fill="hold">
                                          <p:stCondLst>
                                            <p:cond delay="0"/>
                                          </p:stCondLst>
                                        </p:cTn>
                                        <p:tgtEl>
                                          <p:spTgt spid="58"/>
                                        </p:tgtEl>
                                        <p:attrNameLst>
                                          <p:attrName>style.visibility</p:attrName>
                                        </p:attrNameLst>
                                      </p:cBhvr>
                                      <p:to>
                                        <p:strVal val="visible"/>
                                      </p:to>
                                    </p:set>
                                    <p:anim calcmode="lin" valueType="num">
                                      <p:cBhvr>
                                        <p:cTn id="24" dur="500" fill="hold"/>
                                        <p:tgtEl>
                                          <p:spTgt spid="58"/>
                                        </p:tgtEl>
                                        <p:attrNameLst>
                                          <p:attrName>ppt_w</p:attrName>
                                        </p:attrNameLst>
                                      </p:cBhvr>
                                      <p:tavLst>
                                        <p:tav tm="0">
                                          <p:val>
                                            <p:fltVal val="0"/>
                                          </p:val>
                                        </p:tav>
                                        <p:tav tm="100000">
                                          <p:val>
                                            <p:strVal val="#ppt_w"/>
                                          </p:val>
                                        </p:tav>
                                      </p:tavLst>
                                    </p:anim>
                                    <p:anim calcmode="lin" valueType="num">
                                      <p:cBhvr>
                                        <p:cTn id="25" dur="500" fill="hold"/>
                                        <p:tgtEl>
                                          <p:spTgt spid="58"/>
                                        </p:tgtEl>
                                        <p:attrNameLst>
                                          <p:attrName>ppt_h</p:attrName>
                                        </p:attrNameLst>
                                      </p:cBhvr>
                                      <p:tavLst>
                                        <p:tav tm="0">
                                          <p:val>
                                            <p:fltVal val="0"/>
                                          </p:val>
                                        </p:tav>
                                        <p:tav tm="100000">
                                          <p:val>
                                            <p:strVal val="#ppt_h"/>
                                          </p:val>
                                        </p:tav>
                                      </p:tavLst>
                                    </p:anim>
                                    <p:animEffect transition="in" filter="fade">
                                      <p:cBhvr>
                                        <p:cTn id="26" dur="500"/>
                                        <p:tgtEl>
                                          <p:spTgt spid="58"/>
                                        </p:tgtEl>
                                      </p:cBhvr>
                                    </p:animEffect>
                                    <p:anim calcmode="lin" valueType="num">
                                      <p:cBhvr>
                                        <p:cTn id="27" dur="500" fill="hold"/>
                                        <p:tgtEl>
                                          <p:spTgt spid="58"/>
                                        </p:tgtEl>
                                        <p:attrNameLst>
                                          <p:attrName>ppt_x</p:attrName>
                                        </p:attrNameLst>
                                      </p:cBhvr>
                                      <p:tavLst>
                                        <p:tav tm="0">
                                          <p:val>
                                            <p:fltVal val="0.5"/>
                                          </p:val>
                                        </p:tav>
                                        <p:tav tm="100000">
                                          <p:val>
                                            <p:strVal val="#ppt_x"/>
                                          </p:val>
                                        </p:tav>
                                      </p:tavLst>
                                    </p:anim>
                                    <p:anim calcmode="lin" valueType="num">
                                      <p:cBhvr>
                                        <p:cTn id="28" dur="500" fill="hold"/>
                                        <p:tgtEl>
                                          <p:spTgt spid="58"/>
                                        </p:tgtEl>
                                        <p:attrNameLst>
                                          <p:attrName>ppt_y</p:attrName>
                                        </p:attrNameLst>
                                      </p:cBhvr>
                                      <p:tavLst>
                                        <p:tav tm="0">
                                          <p:val>
                                            <p:fltVal val="0.5"/>
                                          </p:val>
                                        </p:tav>
                                        <p:tav tm="100000">
                                          <p:val>
                                            <p:strVal val="#ppt_y"/>
                                          </p:val>
                                        </p:tav>
                                      </p:tavLst>
                                    </p:anim>
                                  </p:childTnLst>
                                </p:cTn>
                              </p:par>
                              <p:par>
                                <p:cTn id="29" presetID="53" presetClass="entr" presetSubtype="528" fill="hold" grpId="0" nodeType="withEffect">
                                  <p:stCondLst>
                                    <p:cond delay="200"/>
                                  </p:stCondLst>
                                  <p:childTnLst>
                                    <p:set>
                                      <p:cBhvr>
                                        <p:cTn id="30" dur="1" fill="hold">
                                          <p:stCondLst>
                                            <p:cond delay="0"/>
                                          </p:stCondLst>
                                        </p:cTn>
                                        <p:tgtEl>
                                          <p:spTgt spid="55"/>
                                        </p:tgtEl>
                                        <p:attrNameLst>
                                          <p:attrName>style.visibility</p:attrName>
                                        </p:attrNameLst>
                                      </p:cBhvr>
                                      <p:to>
                                        <p:strVal val="visible"/>
                                      </p:to>
                                    </p:set>
                                    <p:anim calcmode="lin" valueType="num">
                                      <p:cBhvr>
                                        <p:cTn id="31" dur="500" fill="hold"/>
                                        <p:tgtEl>
                                          <p:spTgt spid="55"/>
                                        </p:tgtEl>
                                        <p:attrNameLst>
                                          <p:attrName>ppt_w</p:attrName>
                                        </p:attrNameLst>
                                      </p:cBhvr>
                                      <p:tavLst>
                                        <p:tav tm="0">
                                          <p:val>
                                            <p:fltVal val="0"/>
                                          </p:val>
                                        </p:tav>
                                        <p:tav tm="100000">
                                          <p:val>
                                            <p:strVal val="#ppt_w"/>
                                          </p:val>
                                        </p:tav>
                                      </p:tavLst>
                                    </p:anim>
                                    <p:anim calcmode="lin" valueType="num">
                                      <p:cBhvr>
                                        <p:cTn id="32" dur="500" fill="hold"/>
                                        <p:tgtEl>
                                          <p:spTgt spid="55"/>
                                        </p:tgtEl>
                                        <p:attrNameLst>
                                          <p:attrName>ppt_h</p:attrName>
                                        </p:attrNameLst>
                                      </p:cBhvr>
                                      <p:tavLst>
                                        <p:tav tm="0">
                                          <p:val>
                                            <p:fltVal val="0"/>
                                          </p:val>
                                        </p:tav>
                                        <p:tav tm="100000">
                                          <p:val>
                                            <p:strVal val="#ppt_h"/>
                                          </p:val>
                                        </p:tav>
                                      </p:tavLst>
                                    </p:anim>
                                    <p:animEffect transition="in" filter="fade">
                                      <p:cBhvr>
                                        <p:cTn id="33" dur="500"/>
                                        <p:tgtEl>
                                          <p:spTgt spid="55"/>
                                        </p:tgtEl>
                                      </p:cBhvr>
                                    </p:animEffect>
                                    <p:anim calcmode="lin" valueType="num">
                                      <p:cBhvr>
                                        <p:cTn id="34" dur="500" fill="hold"/>
                                        <p:tgtEl>
                                          <p:spTgt spid="55"/>
                                        </p:tgtEl>
                                        <p:attrNameLst>
                                          <p:attrName>ppt_x</p:attrName>
                                        </p:attrNameLst>
                                      </p:cBhvr>
                                      <p:tavLst>
                                        <p:tav tm="0">
                                          <p:val>
                                            <p:fltVal val="0.5"/>
                                          </p:val>
                                        </p:tav>
                                        <p:tav tm="100000">
                                          <p:val>
                                            <p:strVal val="#ppt_x"/>
                                          </p:val>
                                        </p:tav>
                                      </p:tavLst>
                                    </p:anim>
                                    <p:anim calcmode="lin" valueType="num">
                                      <p:cBhvr>
                                        <p:cTn id="35" dur="500" fill="hold"/>
                                        <p:tgtEl>
                                          <p:spTgt spid="55"/>
                                        </p:tgtEl>
                                        <p:attrNameLst>
                                          <p:attrName>ppt_y</p:attrName>
                                        </p:attrNameLst>
                                      </p:cBhvr>
                                      <p:tavLst>
                                        <p:tav tm="0">
                                          <p:val>
                                            <p:fltVal val="0.5"/>
                                          </p:val>
                                        </p:tav>
                                        <p:tav tm="100000">
                                          <p:val>
                                            <p:strVal val="#ppt_y"/>
                                          </p:val>
                                        </p:tav>
                                      </p:tavLst>
                                    </p:anim>
                                  </p:childTnLst>
                                </p:cTn>
                              </p:par>
                              <p:par>
                                <p:cTn id="36" presetID="53" presetClass="entr" presetSubtype="528" fill="hold" grpId="0" nodeType="withEffect">
                                  <p:stCondLst>
                                    <p:cond delay="200"/>
                                  </p:stCondLst>
                                  <p:childTnLst>
                                    <p:set>
                                      <p:cBhvr>
                                        <p:cTn id="37" dur="1" fill="hold">
                                          <p:stCondLst>
                                            <p:cond delay="0"/>
                                          </p:stCondLst>
                                        </p:cTn>
                                        <p:tgtEl>
                                          <p:spTgt spid="56"/>
                                        </p:tgtEl>
                                        <p:attrNameLst>
                                          <p:attrName>style.visibility</p:attrName>
                                        </p:attrNameLst>
                                      </p:cBhvr>
                                      <p:to>
                                        <p:strVal val="visible"/>
                                      </p:to>
                                    </p:set>
                                    <p:anim calcmode="lin" valueType="num">
                                      <p:cBhvr>
                                        <p:cTn id="38" dur="500" fill="hold"/>
                                        <p:tgtEl>
                                          <p:spTgt spid="56"/>
                                        </p:tgtEl>
                                        <p:attrNameLst>
                                          <p:attrName>ppt_w</p:attrName>
                                        </p:attrNameLst>
                                      </p:cBhvr>
                                      <p:tavLst>
                                        <p:tav tm="0">
                                          <p:val>
                                            <p:fltVal val="0"/>
                                          </p:val>
                                        </p:tav>
                                        <p:tav tm="100000">
                                          <p:val>
                                            <p:strVal val="#ppt_w"/>
                                          </p:val>
                                        </p:tav>
                                      </p:tavLst>
                                    </p:anim>
                                    <p:anim calcmode="lin" valueType="num">
                                      <p:cBhvr>
                                        <p:cTn id="39" dur="500" fill="hold"/>
                                        <p:tgtEl>
                                          <p:spTgt spid="56"/>
                                        </p:tgtEl>
                                        <p:attrNameLst>
                                          <p:attrName>ppt_h</p:attrName>
                                        </p:attrNameLst>
                                      </p:cBhvr>
                                      <p:tavLst>
                                        <p:tav tm="0">
                                          <p:val>
                                            <p:fltVal val="0"/>
                                          </p:val>
                                        </p:tav>
                                        <p:tav tm="100000">
                                          <p:val>
                                            <p:strVal val="#ppt_h"/>
                                          </p:val>
                                        </p:tav>
                                      </p:tavLst>
                                    </p:anim>
                                    <p:animEffect transition="in" filter="fade">
                                      <p:cBhvr>
                                        <p:cTn id="40" dur="500"/>
                                        <p:tgtEl>
                                          <p:spTgt spid="56"/>
                                        </p:tgtEl>
                                      </p:cBhvr>
                                    </p:animEffect>
                                    <p:anim calcmode="lin" valueType="num">
                                      <p:cBhvr>
                                        <p:cTn id="41" dur="500" fill="hold"/>
                                        <p:tgtEl>
                                          <p:spTgt spid="56"/>
                                        </p:tgtEl>
                                        <p:attrNameLst>
                                          <p:attrName>ppt_x</p:attrName>
                                        </p:attrNameLst>
                                      </p:cBhvr>
                                      <p:tavLst>
                                        <p:tav tm="0">
                                          <p:val>
                                            <p:fltVal val="0.5"/>
                                          </p:val>
                                        </p:tav>
                                        <p:tav tm="100000">
                                          <p:val>
                                            <p:strVal val="#ppt_x"/>
                                          </p:val>
                                        </p:tav>
                                      </p:tavLst>
                                    </p:anim>
                                    <p:anim calcmode="lin" valueType="num">
                                      <p:cBhvr>
                                        <p:cTn id="42" dur="500" fill="hold"/>
                                        <p:tgtEl>
                                          <p:spTgt spid="56"/>
                                        </p:tgtEl>
                                        <p:attrNameLst>
                                          <p:attrName>ppt_y</p:attrName>
                                        </p:attrNameLst>
                                      </p:cBhvr>
                                      <p:tavLst>
                                        <p:tav tm="0">
                                          <p:val>
                                            <p:fltVal val="0.5"/>
                                          </p:val>
                                        </p:tav>
                                        <p:tav tm="100000">
                                          <p:val>
                                            <p:strVal val="#ppt_y"/>
                                          </p:val>
                                        </p:tav>
                                      </p:tavLst>
                                    </p:anim>
                                  </p:childTnLst>
                                </p:cTn>
                              </p:par>
                              <p:par>
                                <p:cTn id="43" presetID="53" presetClass="entr" presetSubtype="528" fill="hold" grpId="0" nodeType="withEffect">
                                  <p:stCondLst>
                                    <p:cond delay="400"/>
                                  </p:stCondLst>
                                  <p:childTnLst>
                                    <p:set>
                                      <p:cBhvr>
                                        <p:cTn id="44" dur="1" fill="hold">
                                          <p:stCondLst>
                                            <p:cond delay="0"/>
                                          </p:stCondLst>
                                        </p:cTn>
                                        <p:tgtEl>
                                          <p:spTgt spid="59"/>
                                        </p:tgtEl>
                                        <p:attrNameLst>
                                          <p:attrName>style.visibility</p:attrName>
                                        </p:attrNameLst>
                                      </p:cBhvr>
                                      <p:to>
                                        <p:strVal val="visible"/>
                                      </p:to>
                                    </p:set>
                                    <p:anim calcmode="lin" valueType="num">
                                      <p:cBhvr>
                                        <p:cTn id="45" dur="500" fill="hold"/>
                                        <p:tgtEl>
                                          <p:spTgt spid="59"/>
                                        </p:tgtEl>
                                        <p:attrNameLst>
                                          <p:attrName>ppt_w</p:attrName>
                                        </p:attrNameLst>
                                      </p:cBhvr>
                                      <p:tavLst>
                                        <p:tav tm="0">
                                          <p:val>
                                            <p:fltVal val="0"/>
                                          </p:val>
                                        </p:tav>
                                        <p:tav tm="100000">
                                          <p:val>
                                            <p:strVal val="#ppt_w"/>
                                          </p:val>
                                        </p:tav>
                                      </p:tavLst>
                                    </p:anim>
                                    <p:anim calcmode="lin" valueType="num">
                                      <p:cBhvr>
                                        <p:cTn id="46" dur="500" fill="hold"/>
                                        <p:tgtEl>
                                          <p:spTgt spid="59"/>
                                        </p:tgtEl>
                                        <p:attrNameLst>
                                          <p:attrName>ppt_h</p:attrName>
                                        </p:attrNameLst>
                                      </p:cBhvr>
                                      <p:tavLst>
                                        <p:tav tm="0">
                                          <p:val>
                                            <p:fltVal val="0"/>
                                          </p:val>
                                        </p:tav>
                                        <p:tav tm="100000">
                                          <p:val>
                                            <p:strVal val="#ppt_h"/>
                                          </p:val>
                                        </p:tav>
                                      </p:tavLst>
                                    </p:anim>
                                    <p:animEffect transition="in" filter="fade">
                                      <p:cBhvr>
                                        <p:cTn id="47" dur="500"/>
                                        <p:tgtEl>
                                          <p:spTgt spid="59"/>
                                        </p:tgtEl>
                                      </p:cBhvr>
                                    </p:animEffect>
                                    <p:anim calcmode="lin" valueType="num">
                                      <p:cBhvr>
                                        <p:cTn id="48" dur="500" fill="hold"/>
                                        <p:tgtEl>
                                          <p:spTgt spid="59"/>
                                        </p:tgtEl>
                                        <p:attrNameLst>
                                          <p:attrName>ppt_x</p:attrName>
                                        </p:attrNameLst>
                                      </p:cBhvr>
                                      <p:tavLst>
                                        <p:tav tm="0">
                                          <p:val>
                                            <p:fltVal val="0.5"/>
                                          </p:val>
                                        </p:tav>
                                        <p:tav tm="100000">
                                          <p:val>
                                            <p:strVal val="#ppt_x"/>
                                          </p:val>
                                        </p:tav>
                                      </p:tavLst>
                                    </p:anim>
                                    <p:anim calcmode="lin" valueType="num">
                                      <p:cBhvr>
                                        <p:cTn id="49" dur="500" fill="hold"/>
                                        <p:tgtEl>
                                          <p:spTgt spid="59"/>
                                        </p:tgtEl>
                                        <p:attrNameLst>
                                          <p:attrName>ppt_y</p:attrName>
                                        </p:attrNameLst>
                                      </p:cBhvr>
                                      <p:tavLst>
                                        <p:tav tm="0">
                                          <p:val>
                                            <p:fltVal val="0.5"/>
                                          </p:val>
                                        </p:tav>
                                        <p:tav tm="100000">
                                          <p:val>
                                            <p:strVal val="#ppt_y"/>
                                          </p:val>
                                        </p:tav>
                                      </p:tavLst>
                                    </p:anim>
                                  </p:childTnLst>
                                </p:cTn>
                              </p:par>
                              <p:par>
                                <p:cTn id="50" presetID="53" presetClass="entr" presetSubtype="528" fill="hold" grpId="0" nodeType="withEffect">
                                  <p:stCondLst>
                                    <p:cond delay="400"/>
                                  </p:stCondLst>
                                  <p:childTnLst>
                                    <p:set>
                                      <p:cBhvr>
                                        <p:cTn id="51" dur="1" fill="hold">
                                          <p:stCondLst>
                                            <p:cond delay="0"/>
                                          </p:stCondLst>
                                        </p:cTn>
                                        <p:tgtEl>
                                          <p:spTgt spid="60"/>
                                        </p:tgtEl>
                                        <p:attrNameLst>
                                          <p:attrName>style.visibility</p:attrName>
                                        </p:attrNameLst>
                                      </p:cBhvr>
                                      <p:to>
                                        <p:strVal val="visible"/>
                                      </p:to>
                                    </p:set>
                                    <p:anim calcmode="lin" valueType="num">
                                      <p:cBhvr>
                                        <p:cTn id="52" dur="500" fill="hold"/>
                                        <p:tgtEl>
                                          <p:spTgt spid="60"/>
                                        </p:tgtEl>
                                        <p:attrNameLst>
                                          <p:attrName>ppt_w</p:attrName>
                                        </p:attrNameLst>
                                      </p:cBhvr>
                                      <p:tavLst>
                                        <p:tav tm="0">
                                          <p:val>
                                            <p:fltVal val="0"/>
                                          </p:val>
                                        </p:tav>
                                        <p:tav tm="100000">
                                          <p:val>
                                            <p:strVal val="#ppt_w"/>
                                          </p:val>
                                        </p:tav>
                                      </p:tavLst>
                                    </p:anim>
                                    <p:anim calcmode="lin" valueType="num">
                                      <p:cBhvr>
                                        <p:cTn id="53" dur="500" fill="hold"/>
                                        <p:tgtEl>
                                          <p:spTgt spid="60"/>
                                        </p:tgtEl>
                                        <p:attrNameLst>
                                          <p:attrName>ppt_h</p:attrName>
                                        </p:attrNameLst>
                                      </p:cBhvr>
                                      <p:tavLst>
                                        <p:tav tm="0">
                                          <p:val>
                                            <p:fltVal val="0"/>
                                          </p:val>
                                        </p:tav>
                                        <p:tav tm="100000">
                                          <p:val>
                                            <p:strVal val="#ppt_h"/>
                                          </p:val>
                                        </p:tav>
                                      </p:tavLst>
                                    </p:anim>
                                    <p:animEffect transition="in" filter="fade">
                                      <p:cBhvr>
                                        <p:cTn id="54" dur="500"/>
                                        <p:tgtEl>
                                          <p:spTgt spid="60"/>
                                        </p:tgtEl>
                                      </p:cBhvr>
                                    </p:animEffect>
                                    <p:anim calcmode="lin" valueType="num">
                                      <p:cBhvr>
                                        <p:cTn id="55" dur="500" fill="hold"/>
                                        <p:tgtEl>
                                          <p:spTgt spid="60"/>
                                        </p:tgtEl>
                                        <p:attrNameLst>
                                          <p:attrName>ppt_x</p:attrName>
                                        </p:attrNameLst>
                                      </p:cBhvr>
                                      <p:tavLst>
                                        <p:tav tm="0">
                                          <p:val>
                                            <p:fltVal val="0.5"/>
                                          </p:val>
                                        </p:tav>
                                        <p:tav tm="100000">
                                          <p:val>
                                            <p:strVal val="#ppt_x"/>
                                          </p:val>
                                        </p:tav>
                                      </p:tavLst>
                                    </p:anim>
                                    <p:anim calcmode="lin" valueType="num">
                                      <p:cBhvr>
                                        <p:cTn id="56" dur="500" fill="hold"/>
                                        <p:tgtEl>
                                          <p:spTgt spid="60"/>
                                        </p:tgtEl>
                                        <p:attrNameLst>
                                          <p:attrName>ppt_y</p:attrName>
                                        </p:attrNameLst>
                                      </p:cBhvr>
                                      <p:tavLst>
                                        <p:tav tm="0">
                                          <p:val>
                                            <p:fltVal val="0.5"/>
                                          </p:val>
                                        </p:tav>
                                        <p:tav tm="100000">
                                          <p:val>
                                            <p:strVal val="#ppt_y"/>
                                          </p:val>
                                        </p:tav>
                                      </p:tavLst>
                                    </p:anim>
                                  </p:childTnLst>
                                </p:cTn>
                              </p:par>
                              <p:par>
                                <p:cTn id="57" presetID="53" presetClass="entr" presetSubtype="528" fill="hold" grpId="0" nodeType="withEffect">
                                  <p:stCondLst>
                                    <p:cond delay="600"/>
                                  </p:stCondLst>
                                  <p:childTnLst>
                                    <p:set>
                                      <p:cBhvr>
                                        <p:cTn id="58" dur="1" fill="hold">
                                          <p:stCondLst>
                                            <p:cond delay="0"/>
                                          </p:stCondLst>
                                        </p:cTn>
                                        <p:tgtEl>
                                          <p:spTgt spid="53"/>
                                        </p:tgtEl>
                                        <p:attrNameLst>
                                          <p:attrName>style.visibility</p:attrName>
                                        </p:attrNameLst>
                                      </p:cBhvr>
                                      <p:to>
                                        <p:strVal val="visible"/>
                                      </p:to>
                                    </p:set>
                                    <p:anim calcmode="lin" valueType="num">
                                      <p:cBhvr>
                                        <p:cTn id="59" dur="500" fill="hold"/>
                                        <p:tgtEl>
                                          <p:spTgt spid="53"/>
                                        </p:tgtEl>
                                        <p:attrNameLst>
                                          <p:attrName>ppt_w</p:attrName>
                                        </p:attrNameLst>
                                      </p:cBhvr>
                                      <p:tavLst>
                                        <p:tav tm="0">
                                          <p:val>
                                            <p:fltVal val="0"/>
                                          </p:val>
                                        </p:tav>
                                        <p:tav tm="100000">
                                          <p:val>
                                            <p:strVal val="#ppt_w"/>
                                          </p:val>
                                        </p:tav>
                                      </p:tavLst>
                                    </p:anim>
                                    <p:anim calcmode="lin" valueType="num">
                                      <p:cBhvr>
                                        <p:cTn id="60" dur="500" fill="hold"/>
                                        <p:tgtEl>
                                          <p:spTgt spid="53"/>
                                        </p:tgtEl>
                                        <p:attrNameLst>
                                          <p:attrName>ppt_h</p:attrName>
                                        </p:attrNameLst>
                                      </p:cBhvr>
                                      <p:tavLst>
                                        <p:tav tm="0">
                                          <p:val>
                                            <p:fltVal val="0"/>
                                          </p:val>
                                        </p:tav>
                                        <p:tav tm="100000">
                                          <p:val>
                                            <p:strVal val="#ppt_h"/>
                                          </p:val>
                                        </p:tav>
                                      </p:tavLst>
                                    </p:anim>
                                    <p:animEffect transition="in" filter="fade">
                                      <p:cBhvr>
                                        <p:cTn id="61" dur="500"/>
                                        <p:tgtEl>
                                          <p:spTgt spid="53"/>
                                        </p:tgtEl>
                                      </p:cBhvr>
                                    </p:animEffect>
                                    <p:anim calcmode="lin" valueType="num">
                                      <p:cBhvr>
                                        <p:cTn id="62" dur="500" fill="hold"/>
                                        <p:tgtEl>
                                          <p:spTgt spid="53"/>
                                        </p:tgtEl>
                                        <p:attrNameLst>
                                          <p:attrName>ppt_x</p:attrName>
                                        </p:attrNameLst>
                                      </p:cBhvr>
                                      <p:tavLst>
                                        <p:tav tm="0">
                                          <p:val>
                                            <p:fltVal val="0.5"/>
                                          </p:val>
                                        </p:tav>
                                        <p:tav tm="100000">
                                          <p:val>
                                            <p:strVal val="#ppt_x"/>
                                          </p:val>
                                        </p:tav>
                                      </p:tavLst>
                                    </p:anim>
                                    <p:anim calcmode="lin" valueType="num">
                                      <p:cBhvr>
                                        <p:cTn id="63" dur="500" fill="hold"/>
                                        <p:tgtEl>
                                          <p:spTgt spid="53"/>
                                        </p:tgtEl>
                                        <p:attrNameLst>
                                          <p:attrName>ppt_y</p:attrName>
                                        </p:attrNameLst>
                                      </p:cBhvr>
                                      <p:tavLst>
                                        <p:tav tm="0">
                                          <p:val>
                                            <p:fltVal val="0.5"/>
                                          </p:val>
                                        </p:tav>
                                        <p:tav tm="100000">
                                          <p:val>
                                            <p:strVal val="#ppt_y"/>
                                          </p:val>
                                        </p:tav>
                                      </p:tavLst>
                                    </p:anim>
                                  </p:childTnLst>
                                </p:cTn>
                              </p:par>
                              <p:par>
                                <p:cTn id="64" presetID="53" presetClass="entr" presetSubtype="528" fill="hold" grpId="0" nodeType="withEffect">
                                  <p:stCondLst>
                                    <p:cond delay="600"/>
                                  </p:stCondLst>
                                  <p:childTnLst>
                                    <p:set>
                                      <p:cBhvr>
                                        <p:cTn id="65" dur="1" fill="hold">
                                          <p:stCondLst>
                                            <p:cond delay="0"/>
                                          </p:stCondLst>
                                        </p:cTn>
                                        <p:tgtEl>
                                          <p:spTgt spid="54"/>
                                        </p:tgtEl>
                                        <p:attrNameLst>
                                          <p:attrName>style.visibility</p:attrName>
                                        </p:attrNameLst>
                                      </p:cBhvr>
                                      <p:to>
                                        <p:strVal val="visible"/>
                                      </p:to>
                                    </p:set>
                                    <p:anim calcmode="lin" valueType="num">
                                      <p:cBhvr>
                                        <p:cTn id="66" dur="500" fill="hold"/>
                                        <p:tgtEl>
                                          <p:spTgt spid="54"/>
                                        </p:tgtEl>
                                        <p:attrNameLst>
                                          <p:attrName>ppt_w</p:attrName>
                                        </p:attrNameLst>
                                      </p:cBhvr>
                                      <p:tavLst>
                                        <p:tav tm="0">
                                          <p:val>
                                            <p:fltVal val="0"/>
                                          </p:val>
                                        </p:tav>
                                        <p:tav tm="100000">
                                          <p:val>
                                            <p:strVal val="#ppt_w"/>
                                          </p:val>
                                        </p:tav>
                                      </p:tavLst>
                                    </p:anim>
                                    <p:anim calcmode="lin" valueType="num">
                                      <p:cBhvr>
                                        <p:cTn id="67" dur="500" fill="hold"/>
                                        <p:tgtEl>
                                          <p:spTgt spid="54"/>
                                        </p:tgtEl>
                                        <p:attrNameLst>
                                          <p:attrName>ppt_h</p:attrName>
                                        </p:attrNameLst>
                                      </p:cBhvr>
                                      <p:tavLst>
                                        <p:tav tm="0">
                                          <p:val>
                                            <p:fltVal val="0"/>
                                          </p:val>
                                        </p:tav>
                                        <p:tav tm="100000">
                                          <p:val>
                                            <p:strVal val="#ppt_h"/>
                                          </p:val>
                                        </p:tav>
                                      </p:tavLst>
                                    </p:anim>
                                    <p:animEffect transition="in" filter="fade">
                                      <p:cBhvr>
                                        <p:cTn id="68" dur="500"/>
                                        <p:tgtEl>
                                          <p:spTgt spid="54"/>
                                        </p:tgtEl>
                                      </p:cBhvr>
                                    </p:animEffect>
                                    <p:anim calcmode="lin" valueType="num">
                                      <p:cBhvr>
                                        <p:cTn id="69" dur="500" fill="hold"/>
                                        <p:tgtEl>
                                          <p:spTgt spid="54"/>
                                        </p:tgtEl>
                                        <p:attrNameLst>
                                          <p:attrName>ppt_x</p:attrName>
                                        </p:attrNameLst>
                                      </p:cBhvr>
                                      <p:tavLst>
                                        <p:tav tm="0">
                                          <p:val>
                                            <p:fltVal val="0.5"/>
                                          </p:val>
                                        </p:tav>
                                        <p:tav tm="100000">
                                          <p:val>
                                            <p:strVal val="#ppt_x"/>
                                          </p:val>
                                        </p:tav>
                                      </p:tavLst>
                                    </p:anim>
                                    <p:anim calcmode="lin" valueType="num">
                                      <p:cBhvr>
                                        <p:cTn id="70" dur="500" fill="hold"/>
                                        <p:tgtEl>
                                          <p:spTgt spid="54"/>
                                        </p:tgtEl>
                                        <p:attrNameLst>
                                          <p:attrName>ppt_y</p:attrName>
                                        </p:attrNameLst>
                                      </p:cBhvr>
                                      <p:tavLst>
                                        <p:tav tm="0">
                                          <p:val>
                                            <p:fltVal val="0.5"/>
                                          </p:val>
                                        </p:tav>
                                        <p:tav tm="100000">
                                          <p:val>
                                            <p:strVal val="#ppt_y"/>
                                          </p:val>
                                        </p:tav>
                                      </p:tavLst>
                                    </p:anim>
                                  </p:childTnLst>
                                </p:cTn>
                              </p:par>
                              <p:par>
                                <p:cTn id="71" presetID="53" presetClass="entr" presetSubtype="528" fill="hold" grpId="0" nodeType="withEffect">
                                  <p:stCondLst>
                                    <p:cond delay="800"/>
                                  </p:stCondLst>
                                  <p:childTnLst>
                                    <p:set>
                                      <p:cBhvr>
                                        <p:cTn id="72" dur="1" fill="hold">
                                          <p:stCondLst>
                                            <p:cond delay="0"/>
                                          </p:stCondLst>
                                        </p:cTn>
                                        <p:tgtEl>
                                          <p:spTgt spid="61"/>
                                        </p:tgtEl>
                                        <p:attrNameLst>
                                          <p:attrName>style.visibility</p:attrName>
                                        </p:attrNameLst>
                                      </p:cBhvr>
                                      <p:to>
                                        <p:strVal val="visible"/>
                                      </p:to>
                                    </p:set>
                                    <p:anim calcmode="lin" valueType="num">
                                      <p:cBhvr>
                                        <p:cTn id="73" dur="500" fill="hold"/>
                                        <p:tgtEl>
                                          <p:spTgt spid="61"/>
                                        </p:tgtEl>
                                        <p:attrNameLst>
                                          <p:attrName>ppt_w</p:attrName>
                                        </p:attrNameLst>
                                      </p:cBhvr>
                                      <p:tavLst>
                                        <p:tav tm="0">
                                          <p:val>
                                            <p:fltVal val="0"/>
                                          </p:val>
                                        </p:tav>
                                        <p:tav tm="100000">
                                          <p:val>
                                            <p:strVal val="#ppt_w"/>
                                          </p:val>
                                        </p:tav>
                                      </p:tavLst>
                                    </p:anim>
                                    <p:anim calcmode="lin" valueType="num">
                                      <p:cBhvr>
                                        <p:cTn id="74" dur="500" fill="hold"/>
                                        <p:tgtEl>
                                          <p:spTgt spid="61"/>
                                        </p:tgtEl>
                                        <p:attrNameLst>
                                          <p:attrName>ppt_h</p:attrName>
                                        </p:attrNameLst>
                                      </p:cBhvr>
                                      <p:tavLst>
                                        <p:tav tm="0">
                                          <p:val>
                                            <p:fltVal val="0"/>
                                          </p:val>
                                        </p:tav>
                                        <p:tav tm="100000">
                                          <p:val>
                                            <p:strVal val="#ppt_h"/>
                                          </p:val>
                                        </p:tav>
                                      </p:tavLst>
                                    </p:anim>
                                    <p:animEffect transition="in" filter="fade">
                                      <p:cBhvr>
                                        <p:cTn id="75" dur="500"/>
                                        <p:tgtEl>
                                          <p:spTgt spid="61"/>
                                        </p:tgtEl>
                                      </p:cBhvr>
                                    </p:animEffect>
                                    <p:anim calcmode="lin" valueType="num">
                                      <p:cBhvr>
                                        <p:cTn id="76" dur="500" fill="hold"/>
                                        <p:tgtEl>
                                          <p:spTgt spid="61"/>
                                        </p:tgtEl>
                                        <p:attrNameLst>
                                          <p:attrName>ppt_x</p:attrName>
                                        </p:attrNameLst>
                                      </p:cBhvr>
                                      <p:tavLst>
                                        <p:tav tm="0">
                                          <p:val>
                                            <p:fltVal val="0.5"/>
                                          </p:val>
                                        </p:tav>
                                        <p:tav tm="100000">
                                          <p:val>
                                            <p:strVal val="#ppt_x"/>
                                          </p:val>
                                        </p:tav>
                                      </p:tavLst>
                                    </p:anim>
                                    <p:anim calcmode="lin" valueType="num">
                                      <p:cBhvr>
                                        <p:cTn id="77" dur="500" fill="hold"/>
                                        <p:tgtEl>
                                          <p:spTgt spid="61"/>
                                        </p:tgtEl>
                                        <p:attrNameLst>
                                          <p:attrName>ppt_y</p:attrName>
                                        </p:attrNameLst>
                                      </p:cBhvr>
                                      <p:tavLst>
                                        <p:tav tm="0">
                                          <p:val>
                                            <p:fltVal val="0.5"/>
                                          </p:val>
                                        </p:tav>
                                        <p:tav tm="100000">
                                          <p:val>
                                            <p:strVal val="#ppt_y"/>
                                          </p:val>
                                        </p:tav>
                                      </p:tavLst>
                                    </p:anim>
                                  </p:childTnLst>
                                </p:cTn>
                              </p:par>
                              <p:par>
                                <p:cTn id="78" presetID="53" presetClass="entr" presetSubtype="528" fill="hold" grpId="0" nodeType="withEffect">
                                  <p:stCondLst>
                                    <p:cond delay="800"/>
                                  </p:stCondLst>
                                  <p:childTnLst>
                                    <p:set>
                                      <p:cBhvr>
                                        <p:cTn id="79" dur="1" fill="hold">
                                          <p:stCondLst>
                                            <p:cond delay="0"/>
                                          </p:stCondLst>
                                        </p:cTn>
                                        <p:tgtEl>
                                          <p:spTgt spid="62"/>
                                        </p:tgtEl>
                                        <p:attrNameLst>
                                          <p:attrName>style.visibility</p:attrName>
                                        </p:attrNameLst>
                                      </p:cBhvr>
                                      <p:to>
                                        <p:strVal val="visible"/>
                                      </p:to>
                                    </p:set>
                                    <p:anim calcmode="lin" valueType="num">
                                      <p:cBhvr>
                                        <p:cTn id="80" dur="500" fill="hold"/>
                                        <p:tgtEl>
                                          <p:spTgt spid="62"/>
                                        </p:tgtEl>
                                        <p:attrNameLst>
                                          <p:attrName>ppt_w</p:attrName>
                                        </p:attrNameLst>
                                      </p:cBhvr>
                                      <p:tavLst>
                                        <p:tav tm="0">
                                          <p:val>
                                            <p:fltVal val="0"/>
                                          </p:val>
                                        </p:tav>
                                        <p:tav tm="100000">
                                          <p:val>
                                            <p:strVal val="#ppt_w"/>
                                          </p:val>
                                        </p:tav>
                                      </p:tavLst>
                                    </p:anim>
                                    <p:anim calcmode="lin" valueType="num">
                                      <p:cBhvr>
                                        <p:cTn id="81" dur="500" fill="hold"/>
                                        <p:tgtEl>
                                          <p:spTgt spid="62"/>
                                        </p:tgtEl>
                                        <p:attrNameLst>
                                          <p:attrName>ppt_h</p:attrName>
                                        </p:attrNameLst>
                                      </p:cBhvr>
                                      <p:tavLst>
                                        <p:tav tm="0">
                                          <p:val>
                                            <p:fltVal val="0"/>
                                          </p:val>
                                        </p:tav>
                                        <p:tav tm="100000">
                                          <p:val>
                                            <p:strVal val="#ppt_h"/>
                                          </p:val>
                                        </p:tav>
                                      </p:tavLst>
                                    </p:anim>
                                    <p:animEffect transition="in" filter="fade">
                                      <p:cBhvr>
                                        <p:cTn id="82" dur="500"/>
                                        <p:tgtEl>
                                          <p:spTgt spid="62"/>
                                        </p:tgtEl>
                                      </p:cBhvr>
                                    </p:animEffect>
                                    <p:anim calcmode="lin" valueType="num">
                                      <p:cBhvr>
                                        <p:cTn id="83" dur="500" fill="hold"/>
                                        <p:tgtEl>
                                          <p:spTgt spid="62"/>
                                        </p:tgtEl>
                                        <p:attrNameLst>
                                          <p:attrName>ppt_x</p:attrName>
                                        </p:attrNameLst>
                                      </p:cBhvr>
                                      <p:tavLst>
                                        <p:tav tm="0">
                                          <p:val>
                                            <p:fltVal val="0.5"/>
                                          </p:val>
                                        </p:tav>
                                        <p:tav tm="100000">
                                          <p:val>
                                            <p:strVal val="#ppt_x"/>
                                          </p:val>
                                        </p:tav>
                                      </p:tavLst>
                                    </p:anim>
                                    <p:anim calcmode="lin" valueType="num">
                                      <p:cBhvr>
                                        <p:cTn id="84" dur="500" fill="hold"/>
                                        <p:tgtEl>
                                          <p:spTgt spid="62"/>
                                        </p:tgtEl>
                                        <p:attrNameLst>
                                          <p:attrName>ppt_y</p:attrName>
                                        </p:attrNameLst>
                                      </p:cBhvr>
                                      <p:tavLst>
                                        <p:tav tm="0">
                                          <p:val>
                                            <p:fltVal val="0.5"/>
                                          </p:val>
                                        </p:tav>
                                        <p:tav tm="100000">
                                          <p:val>
                                            <p:strVal val="#ppt_y"/>
                                          </p:val>
                                        </p:tav>
                                      </p:tavLst>
                                    </p:anim>
                                  </p:childTnLst>
                                </p:cTn>
                              </p:par>
                            </p:childTnLst>
                          </p:cTn>
                        </p:par>
                        <p:par>
                          <p:cTn id="85" fill="hold">
                            <p:stCondLst>
                              <p:cond delay="1000"/>
                            </p:stCondLst>
                            <p:childTnLst>
                              <p:par>
                                <p:cTn id="86" presetID="16" presetClass="entr" presetSubtype="21" fill="hold" grpId="0" nodeType="afterEffect">
                                  <p:stCondLst>
                                    <p:cond delay="0"/>
                                  </p:stCondLst>
                                  <p:childTnLst>
                                    <p:set>
                                      <p:cBhvr>
                                        <p:cTn id="87" dur="1" fill="hold">
                                          <p:stCondLst>
                                            <p:cond delay="0"/>
                                          </p:stCondLst>
                                        </p:cTn>
                                        <p:tgtEl>
                                          <p:spTgt spid="52"/>
                                        </p:tgtEl>
                                        <p:attrNameLst>
                                          <p:attrName>style.visibility</p:attrName>
                                        </p:attrNameLst>
                                      </p:cBhvr>
                                      <p:to>
                                        <p:strVal val="visible"/>
                                      </p:to>
                                    </p:set>
                                    <p:animEffect transition="in" filter="barn(inVertical)">
                                      <p:cBhvr>
                                        <p:cTn id="88" dur="500"/>
                                        <p:tgtEl>
                                          <p:spTgt spid="52"/>
                                        </p:tgtEl>
                                      </p:cBhvr>
                                    </p:animEffect>
                                  </p:childTnLst>
                                </p:cTn>
                              </p:par>
                              <p:par>
                                <p:cTn id="89" presetID="16" presetClass="entr" presetSubtype="21" fill="hold" grpId="0" nodeType="withEffect">
                                  <p:stCondLst>
                                    <p:cond delay="0"/>
                                  </p:stCondLst>
                                  <p:childTnLst>
                                    <p:set>
                                      <p:cBhvr>
                                        <p:cTn id="90" dur="1" fill="hold">
                                          <p:stCondLst>
                                            <p:cond delay="0"/>
                                          </p:stCondLst>
                                        </p:cTn>
                                        <p:tgtEl>
                                          <p:spTgt spid="63"/>
                                        </p:tgtEl>
                                        <p:attrNameLst>
                                          <p:attrName>style.visibility</p:attrName>
                                        </p:attrNameLst>
                                      </p:cBhvr>
                                      <p:to>
                                        <p:strVal val="visible"/>
                                      </p:to>
                                    </p:set>
                                    <p:animEffect transition="in" filter="barn(inVertical)">
                                      <p:cBhvr>
                                        <p:cTn id="91" dur="500"/>
                                        <p:tgtEl>
                                          <p:spTgt spid="63"/>
                                        </p:tgtEl>
                                      </p:cBhvr>
                                    </p:animEffect>
                                  </p:childTnLst>
                                </p:cTn>
                              </p:par>
                            </p:childTnLst>
                          </p:cTn>
                        </p:par>
                        <p:par>
                          <p:cTn id="92" fill="hold">
                            <p:stCondLst>
                              <p:cond delay="1500"/>
                            </p:stCondLst>
                            <p:childTnLst>
                              <p:par>
                                <p:cTn id="93" presetID="16" presetClass="entr" presetSubtype="21" fill="hold" grpId="0" nodeType="afterEffect">
                                  <p:stCondLst>
                                    <p:cond delay="0"/>
                                  </p:stCondLst>
                                  <p:childTnLst>
                                    <p:set>
                                      <p:cBhvr>
                                        <p:cTn id="94" dur="1" fill="hold">
                                          <p:stCondLst>
                                            <p:cond delay="0"/>
                                          </p:stCondLst>
                                        </p:cTn>
                                        <p:tgtEl>
                                          <p:spTgt spid="64"/>
                                        </p:tgtEl>
                                        <p:attrNameLst>
                                          <p:attrName>style.visibility</p:attrName>
                                        </p:attrNameLst>
                                      </p:cBhvr>
                                      <p:to>
                                        <p:strVal val="visible"/>
                                      </p:to>
                                    </p:set>
                                    <p:animEffect transition="in" filter="barn(inVertical)">
                                      <p:cBhvr>
                                        <p:cTn id="95" dur="500"/>
                                        <p:tgtEl>
                                          <p:spTgt spid="64"/>
                                        </p:tgtEl>
                                      </p:cBhvr>
                                    </p:animEffect>
                                  </p:childTnLst>
                                </p:cTn>
                              </p:par>
                              <p:par>
                                <p:cTn id="96" presetID="16" presetClass="entr" presetSubtype="21" fill="hold" grpId="0" nodeType="withEffect">
                                  <p:stCondLst>
                                    <p:cond delay="0"/>
                                  </p:stCondLst>
                                  <p:childTnLst>
                                    <p:set>
                                      <p:cBhvr>
                                        <p:cTn id="97" dur="1" fill="hold">
                                          <p:stCondLst>
                                            <p:cond delay="0"/>
                                          </p:stCondLst>
                                        </p:cTn>
                                        <p:tgtEl>
                                          <p:spTgt spid="65"/>
                                        </p:tgtEl>
                                        <p:attrNameLst>
                                          <p:attrName>style.visibility</p:attrName>
                                        </p:attrNameLst>
                                      </p:cBhvr>
                                      <p:to>
                                        <p:strVal val="visible"/>
                                      </p:to>
                                    </p:set>
                                    <p:animEffect transition="in" filter="barn(inVertical)">
                                      <p:cBhvr>
                                        <p:cTn id="98" dur="500"/>
                                        <p:tgtEl>
                                          <p:spTgt spid="65"/>
                                        </p:tgtEl>
                                      </p:cBhvr>
                                    </p:animEffect>
                                  </p:childTnLst>
                                </p:cTn>
                              </p:par>
                            </p:childTnLst>
                          </p:cTn>
                        </p:par>
                        <p:par>
                          <p:cTn id="99" fill="hold">
                            <p:stCondLst>
                              <p:cond delay="2000"/>
                            </p:stCondLst>
                            <p:childTnLst>
                              <p:par>
                                <p:cTn id="100" presetID="16" presetClass="entr" presetSubtype="21" fill="hold" grpId="0" nodeType="afterEffect">
                                  <p:stCondLst>
                                    <p:cond delay="0"/>
                                  </p:stCondLst>
                                  <p:childTnLst>
                                    <p:set>
                                      <p:cBhvr>
                                        <p:cTn id="101" dur="1" fill="hold">
                                          <p:stCondLst>
                                            <p:cond delay="0"/>
                                          </p:stCondLst>
                                        </p:cTn>
                                        <p:tgtEl>
                                          <p:spTgt spid="66"/>
                                        </p:tgtEl>
                                        <p:attrNameLst>
                                          <p:attrName>style.visibility</p:attrName>
                                        </p:attrNameLst>
                                      </p:cBhvr>
                                      <p:to>
                                        <p:strVal val="visible"/>
                                      </p:to>
                                    </p:set>
                                    <p:animEffect transition="in" filter="barn(inVertical)">
                                      <p:cBhvr>
                                        <p:cTn id="102" dur="500"/>
                                        <p:tgtEl>
                                          <p:spTgt spid="66"/>
                                        </p:tgtEl>
                                      </p:cBhvr>
                                    </p:animEffect>
                                  </p:childTnLst>
                                </p:cTn>
                              </p:par>
                              <p:par>
                                <p:cTn id="103" presetID="16" presetClass="entr" presetSubtype="21" fill="hold" grpId="0" nodeType="withEffect">
                                  <p:stCondLst>
                                    <p:cond delay="0"/>
                                  </p:stCondLst>
                                  <p:childTnLst>
                                    <p:set>
                                      <p:cBhvr>
                                        <p:cTn id="104" dur="1" fill="hold">
                                          <p:stCondLst>
                                            <p:cond delay="0"/>
                                          </p:stCondLst>
                                        </p:cTn>
                                        <p:tgtEl>
                                          <p:spTgt spid="67"/>
                                        </p:tgtEl>
                                        <p:attrNameLst>
                                          <p:attrName>style.visibility</p:attrName>
                                        </p:attrNameLst>
                                      </p:cBhvr>
                                      <p:to>
                                        <p:strVal val="visible"/>
                                      </p:to>
                                    </p:set>
                                    <p:animEffect transition="in" filter="barn(inVertical)">
                                      <p:cBhvr>
                                        <p:cTn id="105" dur="500"/>
                                        <p:tgtEl>
                                          <p:spTgt spid="67"/>
                                        </p:tgtEl>
                                      </p:cBhvr>
                                    </p:animEffect>
                                  </p:childTnLst>
                                </p:cTn>
                              </p:par>
                            </p:childTnLst>
                          </p:cTn>
                        </p:par>
                        <p:par>
                          <p:cTn id="106" fill="hold">
                            <p:stCondLst>
                              <p:cond delay="2500"/>
                            </p:stCondLst>
                            <p:childTnLst>
                              <p:par>
                                <p:cTn id="107" presetID="16" presetClass="entr" presetSubtype="21" fill="hold" grpId="0" nodeType="afterEffect">
                                  <p:stCondLst>
                                    <p:cond delay="0"/>
                                  </p:stCondLst>
                                  <p:childTnLst>
                                    <p:set>
                                      <p:cBhvr>
                                        <p:cTn id="108" dur="1" fill="hold">
                                          <p:stCondLst>
                                            <p:cond delay="0"/>
                                          </p:stCondLst>
                                        </p:cTn>
                                        <p:tgtEl>
                                          <p:spTgt spid="68"/>
                                        </p:tgtEl>
                                        <p:attrNameLst>
                                          <p:attrName>style.visibility</p:attrName>
                                        </p:attrNameLst>
                                      </p:cBhvr>
                                      <p:to>
                                        <p:strVal val="visible"/>
                                      </p:to>
                                    </p:set>
                                    <p:animEffect transition="in" filter="barn(inVertical)">
                                      <p:cBhvr>
                                        <p:cTn id="109" dur="500"/>
                                        <p:tgtEl>
                                          <p:spTgt spid="68"/>
                                        </p:tgtEl>
                                      </p:cBhvr>
                                    </p:animEffect>
                                  </p:childTnLst>
                                </p:cTn>
                              </p:par>
                              <p:par>
                                <p:cTn id="110" presetID="16" presetClass="entr" presetSubtype="21" fill="hold" grpId="0" nodeType="withEffect">
                                  <p:stCondLst>
                                    <p:cond delay="0"/>
                                  </p:stCondLst>
                                  <p:childTnLst>
                                    <p:set>
                                      <p:cBhvr>
                                        <p:cTn id="111" dur="1" fill="hold">
                                          <p:stCondLst>
                                            <p:cond delay="0"/>
                                          </p:stCondLst>
                                        </p:cTn>
                                        <p:tgtEl>
                                          <p:spTgt spid="69"/>
                                        </p:tgtEl>
                                        <p:attrNameLst>
                                          <p:attrName>style.visibility</p:attrName>
                                        </p:attrNameLst>
                                      </p:cBhvr>
                                      <p:to>
                                        <p:strVal val="visible"/>
                                      </p:to>
                                    </p:set>
                                    <p:animEffect transition="in" filter="barn(inVertical)">
                                      <p:cBhvr>
                                        <p:cTn id="112" dur="500"/>
                                        <p:tgtEl>
                                          <p:spTgt spid="69"/>
                                        </p:tgtEl>
                                      </p:cBhvr>
                                    </p:animEffect>
                                  </p:childTnLst>
                                </p:cTn>
                              </p:par>
                            </p:childTnLst>
                          </p:cTn>
                        </p:par>
                        <p:par>
                          <p:cTn id="113" fill="hold">
                            <p:stCondLst>
                              <p:cond delay="3000"/>
                            </p:stCondLst>
                            <p:childTnLst>
                              <p:par>
                                <p:cTn id="114" presetID="16" presetClass="entr" presetSubtype="21" fill="hold" grpId="0" nodeType="afterEffect">
                                  <p:stCondLst>
                                    <p:cond delay="0"/>
                                  </p:stCondLst>
                                  <p:childTnLst>
                                    <p:set>
                                      <p:cBhvr>
                                        <p:cTn id="115" dur="1" fill="hold">
                                          <p:stCondLst>
                                            <p:cond delay="0"/>
                                          </p:stCondLst>
                                        </p:cTn>
                                        <p:tgtEl>
                                          <p:spTgt spid="70"/>
                                        </p:tgtEl>
                                        <p:attrNameLst>
                                          <p:attrName>style.visibility</p:attrName>
                                        </p:attrNameLst>
                                      </p:cBhvr>
                                      <p:to>
                                        <p:strVal val="visible"/>
                                      </p:to>
                                    </p:set>
                                    <p:animEffect transition="in" filter="barn(inVertical)">
                                      <p:cBhvr>
                                        <p:cTn id="116" dur="500"/>
                                        <p:tgtEl>
                                          <p:spTgt spid="70"/>
                                        </p:tgtEl>
                                      </p:cBhvr>
                                    </p:animEffect>
                                  </p:childTnLst>
                                </p:cTn>
                              </p:par>
                              <p:par>
                                <p:cTn id="117" presetID="16" presetClass="entr" presetSubtype="21" fill="hold" grpId="0" nodeType="withEffect">
                                  <p:stCondLst>
                                    <p:cond delay="0"/>
                                  </p:stCondLst>
                                  <p:childTnLst>
                                    <p:set>
                                      <p:cBhvr>
                                        <p:cTn id="118" dur="1" fill="hold">
                                          <p:stCondLst>
                                            <p:cond delay="0"/>
                                          </p:stCondLst>
                                        </p:cTn>
                                        <p:tgtEl>
                                          <p:spTgt spid="71"/>
                                        </p:tgtEl>
                                        <p:attrNameLst>
                                          <p:attrName>style.visibility</p:attrName>
                                        </p:attrNameLst>
                                      </p:cBhvr>
                                      <p:to>
                                        <p:strVal val="visible"/>
                                      </p:to>
                                    </p:set>
                                    <p:animEffect transition="in" filter="barn(inVertical)">
                                      <p:cBhvr>
                                        <p:cTn id="119" dur="500"/>
                                        <p:tgtEl>
                                          <p:spTgt spid="71"/>
                                        </p:tgtEl>
                                      </p:cBhvr>
                                    </p:animEffect>
                                  </p:childTnLst>
                                </p:cTn>
                              </p:par>
                            </p:childTnLst>
                          </p:cTn>
                        </p:par>
                        <p:par>
                          <p:cTn id="120" fill="hold">
                            <p:stCondLst>
                              <p:cond delay="3500"/>
                            </p:stCondLst>
                            <p:childTnLst>
                              <p:par>
                                <p:cTn id="121" presetID="10" presetClass="entr" presetSubtype="0" fill="hold" grpId="0" nodeType="afterEffect">
                                  <p:stCondLst>
                                    <p:cond delay="0"/>
                                  </p:stCondLst>
                                  <p:childTnLst>
                                    <p:set>
                                      <p:cBhvr>
                                        <p:cTn id="122" dur="1" fill="hold">
                                          <p:stCondLst>
                                            <p:cond delay="0"/>
                                          </p:stCondLst>
                                        </p:cTn>
                                        <p:tgtEl>
                                          <p:spTgt spid="39"/>
                                        </p:tgtEl>
                                        <p:attrNameLst>
                                          <p:attrName>style.visibility</p:attrName>
                                        </p:attrNameLst>
                                      </p:cBhvr>
                                      <p:to>
                                        <p:strVal val="visible"/>
                                      </p:to>
                                    </p:set>
                                    <p:animEffect transition="in" filter="fade">
                                      <p:cBhvr>
                                        <p:cTn id="123" dur="125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P spid="52" grpId="0"/>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p:bldP spid="64" grpId="0"/>
      <p:bldP spid="65" grpId="0"/>
      <p:bldP spid="66" grpId="0"/>
      <p:bldP spid="67" grpId="0"/>
      <p:bldP spid="68" grpId="0"/>
      <p:bldP spid="69" grpId="0"/>
      <p:bldP spid="70" grpId="0"/>
      <p:bldP spid="71" grpId="0"/>
      <p:bldP spid="3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 name="直接连接符 52"/>
          <p:cNvCxnSpPr/>
          <p:nvPr/>
        </p:nvCxnSpPr>
        <p:spPr>
          <a:xfrm flipH="1">
            <a:off x="6050562" y="472473"/>
            <a:ext cx="1" cy="1300343"/>
          </a:xfrm>
          <a:prstGeom prst="line">
            <a:avLst/>
          </a:prstGeom>
          <a:ln w="9525">
            <a:solidFill>
              <a:srgbClr val="3CCCC7"/>
            </a:solidFill>
            <a:prstDash val="sysDash"/>
          </a:ln>
        </p:spPr>
        <p:style>
          <a:lnRef idx="1">
            <a:schemeClr val="accent1"/>
          </a:lnRef>
          <a:fillRef idx="0">
            <a:schemeClr val="accent1"/>
          </a:fillRef>
          <a:effectRef idx="0">
            <a:schemeClr val="accent1"/>
          </a:effectRef>
          <a:fontRef idx="minor">
            <a:schemeClr val="tx1"/>
          </a:fontRef>
        </p:style>
      </p:cxnSp>
      <p:grpSp>
        <p:nvGrpSpPr>
          <p:cNvPr id="54" name="组合 53"/>
          <p:cNvGrpSpPr/>
          <p:nvPr/>
        </p:nvGrpSpPr>
        <p:grpSpPr>
          <a:xfrm>
            <a:off x="4660794" y="1605969"/>
            <a:ext cx="2779537" cy="2779537"/>
            <a:chOff x="3325860" y="1074902"/>
            <a:chExt cx="2531533" cy="2531533"/>
          </a:xfrm>
        </p:grpSpPr>
        <p:sp>
          <p:nvSpPr>
            <p:cNvPr id="55" name="椭圆 54"/>
            <p:cNvSpPr/>
            <p:nvPr/>
          </p:nvSpPr>
          <p:spPr>
            <a:xfrm>
              <a:off x="3325860" y="1074902"/>
              <a:ext cx="2531533" cy="2531533"/>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56" name="Freeform 627"/>
            <p:cNvSpPr>
              <a:spLocks noEditPoints="1"/>
            </p:cNvSpPr>
            <p:nvPr/>
          </p:nvSpPr>
          <p:spPr bwMode="auto">
            <a:xfrm>
              <a:off x="4400627" y="1777117"/>
              <a:ext cx="381999" cy="475170"/>
            </a:xfrm>
            <a:custGeom>
              <a:avLst/>
              <a:gdLst>
                <a:gd name="T0" fmla="*/ 7 w 123"/>
                <a:gd name="T1" fmla="*/ 0 h 153"/>
                <a:gd name="T2" fmla="*/ 116 w 123"/>
                <a:gd name="T3" fmla="*/ 0 h 153"/>
                <a:gd name="T4" fmla="*/ 123 w 123"/>
                <a:gd name="T5" fmla="*/ 0 h 153"/>
                <a:gd name="T6" fmla="*/ 123 w 123"/>
                <a:gd name="T7" fmla="*/ 4 h 153"/>
                <a:gd name="T8" fmla="*/ 123 w 123"/>
                <a:gd name="T9" fmla="*/ 146 h 153"/>
                <a:gd name="T10" fmla="*/ 123 w 123"/>
                <a:gd name="T11" fmla="*/ 153 h 153"/>
                <a:gd name="T12" fmla="*/ 116 w 123"/>
                <a:gd name="T13" fmla="*/ 153 h 153"/>
                <a:gd name="T14" fmla="*/ 38 w 123"/>
                <a:gd name="T15" fmla="*/ 153 h 153"/>
                <a:gd name="T16" fmla="*/ 38 w 123"/>
                <a:gd name="T17" fmla="*/ 153 h 153"/>
                <a:gd name="T18" fmla="*/ 36 w 123"/>
                <a:gd name="T19" fmla="*/ 153 h 153"/>
                <a:gd name="T20" fmla="*/ 3 w 123"/>
                <a:gd name="T21" fmla="*/ 127 h 153"/>
                <a:gd name="T22" fmla="*/ 0 w 123"/>
                <a:gd name="T23" fmla="*/ 127 h 153"/>
                <a:gd name="T24" fmla="*/ 0 w 123"/>
                <a:gd name="T25" fmla="*/ 123 h 153"/>
                <a:gd name="T26" fmla="*/ 0 w 123"/>
                <a:gd name="T27" fmla="*/ 4 h 153"/>
                <a:gd name="T28" fmla="*/ 0 w 123"/>
                <a:gd name="T29" fmla="*/ 0 h 153"/>
                <a:gd name="T30" fmla="*/ 7 w 123"/>
                <a:gd name="T31" fmla="*/ 0 h 153"/>
                <a:gd name="T32" fmla="*/ 7 w 123"/>
                <a:gd name="T33" fmla="*/ 0 h 153"/>
                <a:gd name="T34" fmla="*/ 12 w 123"/>
                <a:gd name="T35" fmla="*/ 115 h 153"/>
                <a:gd name="T36" fmla="*/ 33 w 123"/>
                <a:gd name="T37" fmla="*/ 108 h 153"/>
                <a:gd name="T38" fmla="*/ 36 w 123"/>
                <a:gd name="T39" fmla="*/ 108 h 153"/>
                <a:gd name="T40" fmla="*/ 36 w 123"/>
                <a:gd name="T41" fmla="*/ 111 h 153"/>
                <a:gd name="T42" fmla="*/ 45 w 123"/>
                <a:gd name="T43" fmla="*/ 141 h 153"/>
                <a:gd name="T44" fmla="*/ 112 w 123"/>
                <a:gd name="T45" fmla="*/ 141 h 153"/>
                <a:gd name="T46" fmla="*/ 112 w 123"/>
                <a:gd name="T47" fmla="*/ 11 h 153"/>
                <a:gd name="T48" fmla="*/ 12 w 123"/>
                <a:gd name="T49" fmla="*/ 11 h 153"/>
                <a:gd name="T50" fmla="*/ 12 w 123"/>
                <a:gd name="T51" fmla="*/ 115 h 153"/>
                <a:gd name="T52" fmla="*/ 12 w 123"/>
                <a:gd name="T53" fmla="*/ 115 h 153"/>
                <a:gd name="T54" fmla="*/ 38 w 123"/>
                <a:gd name="T55" fmla="*/ 139 h 153"/>
                <a:gd name="T56" fmla="*/ 31 w 123"/>
                <a:gd name="T57" fmla="*/ 115 h 153"/>
                <a:gd name="T58" fmla="*/ 15 w 123"/>
                <a:gd name="T59" fmla="*/ 123 h 153"/>
                <a:gd name="T60" fmla="*/ 38 w 123"/>
                <a:gd name="T61" fmla="*/ 139 h 153"/>
                <a:gd name="T62" fmla="*/ 38 w 123"/>
                <a:gd name="T63" fmla="*/ 139 h 153"/>
                <a:gd name="T64" fmla="*/ 29 w 123"/>
                <a:gd name="T65" fmla="*/ 82 h 153"/>
                <a:gd name="T66" fmla="*/ 29 w 123"/>
                <a:gd name="T67" fmla="*/ 87 h 153"/>
                <a:gd name="T68" fmla="*/ 95 w 123"/>
                <a:gd name="T69" fmla="*/ 87 h 153"/>
                <a:gd name="T70" fmla="*/ 95 w 123"/>
                <a:gd name="T71" fmla="*/ 82 h 153"/>
                <a:gd name="T72" fmla="*/ 29 w 123"/>
                <a:gd name="T73" fmla="*/ 82 h 153"/>
                <a:gd name="T74" fmla="*/ 29 w 123"/>
                <a:gd name="T75" fmla="*/ 82 h 153"/>
                <a:gd name="T76" fmla="*/ 29 w 123"/>
                <a:gd name="T77" fmla="*/ 66 h 153"/>
                <a:gd name="T78" fmla="*/ 29 w 123"/>
                <a:gd name="T79" fmla="*/ 71 h 153"/>
                <a:gd name="T80" fmla="*/ 95 w 123"/>
                <a:gd name="T81" fmla="*/ 71 h 153"/>
                <a:gd name="T82" fmla="*/ 95 w 123"/>
                <a:gd name="T83" fmla="*/ 66 h 153"/>
                <a:gd name="T84" fmla="*/ 29 w 123"/>
                <a:gd name="T85" fmla="*/ 66 h 153"/>
                <a:gd name="T86" fmla="*/ 29 w 123"/>
                <a:gd name="T87" fmla="*/ 66 h 153"/>
                <a:gd name="T88" fmla="*/ 29 w 123"/>
                <a:gd name="T89" fmla="*/ 49 h 153"/>
                <a:gd name="T90" fmla="*/ 29 w 123"/>
                <a:gd name="T91" fmla="*/ 54 h 153"/>
                <a:gd name="T92" fmla="*/ 95 w 123"/>
                <a:gd name="T93" fmla="*/ 54 h 153"/>
                <a:gd name="T94" fmla="*/ 95 w 123"/>
                <a:gd name="T95" fmla="*/ 49 h 153"/>
                <a:gd name="T96" fmla="*/ 29 w 123"/>
                <a:gd name="T97" fmla="*/ 49 h 153"/>
                <a:gd name="T98" fmla="*/ 29 w 123"/>
                <a:gd name="T99" fmla="*/ 49 h 153"/>
                <a:gd name="T100" fmla="*/ 29 w 123"/>
                <a:gd name="T101" fmla="*/ 33 h 153"/>
                <a:gd name="T102" fmla="*/ 29 w 123"/>
                <a:gd name="T103" fmla="*/ 37 h 153"/>
                <a:gd name="T104" fmla="*/ 95 w 123"/>
                <a:gd name="T105" fmla="*/ 37 h 153"/>
                <a:gd name="T106" fmla="*/ 95 w 123"/>
                <a:gd name="T107" fmla="*/ 33 h 153"/>
                <a:gd name="T108" fmla="*/ 29 w 123"/>
                <a:gd name="T109" fmla="*/ 3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3" h="153">
                  <a:moveTo>
                    <a:pt x="7" y="0"/>
                  </a:moveTo>
                  <a:lnTo>
                    <a:pt x="116" y="0"/>
                  </a:lnTo>
                  <a:lnTo>
                    <a:pt x="123" y="0"/>
                  </a:lnTo>
                  <a:lnTo>
                    <a:pt x="123" y="4"/>
                  </a:lnTo>
                  <a:lnTo>
                    <a:pt x="123" y="146"/>
                  </a:lnTo>
                  <a:lnTo>
                    <a:pt x="123" y="153"/>
                  </a:lnTo>
                  <a:lnTo>
                    <a:pt x="116" y="153"/>
                  </a:lnTo>
                  <a:lnTo>
                    <a:pt x="38" y="153"/>
                  </a:lnTo>
                  <a:lnTo>
                    <a:pt x="38" y="153"/>
                  </a:lnTo>
                  <a:lnTo>
                    <a:pt x="36" y="153"/>
                  </a:lnTo>
                  <a:lnTo>
                    <a:pt x="3" y="127"/>
                  </a:lnTo>
                  <a:lnTo>
                    <a:pt x="0" y="127"/>
                  </a:lnTo>
                  <a:lnTo>
                    <a:pt x="0" y="123"/>
                  </a:lnTo>
                  <a:lnTo>
                    <a:pt x="0" y="4"/>
                  </a:lnTo>
                  <a:lnTo>
                    <a:pt x="0" y="0"/>
                  </a:lnTo>
                  <a:lnTo>
                    <a:pt x="7" y="0"/>
                  </a:lnTo>
                  <a:lnTo>
                    <a:pt x="7" y="0"/>
                  </a:lnTo>
                  <a:close/>
                  <a:moveTo>
                    <a:pt x="12" y="115"/>
                  </a:moveTo>
                  <a:lnTo>
                    <a:pt x="33" y="108"/>
                  </a:lnTo>
                  <a:lnTo>
                    <a:pt x="36" y="108"/>
                  </a:lnTo>
                  <a:lnTo>
                    <a:pt x="36" y="111"/>
                  </a:lnTo>
                  <a:lnTo>
                    <a:pt x="45" y="141"/>
                  </a:lnTo>
                  <a:lnTo>
                    <a:pt x="112" y="141"/>
                  </a:lnTo>
                  <a:lnTo>
                    <a:pt x="112" y="11"/>
                  </a:lnTo>
                  <a:lnTo>
                    <a:pt x="12" y="11"/>
                  </a:lnTo>
                  <a:lnTo>
                    <a:pt x="12" y="115"/>
                  </a:lnTo>
                  <a:lnTo>
                    <a:pt x="12" y="115"/>
                  </a:lnTo>
                  <a:close/>
                  <a:moveTo>
                    <a:pt x="38" y="139"/>
                  </a:moveTo>
                  <a:lnTo>
                    <a:pt x="31" y="115"/>
                  </a:lnTo>
                  <a:lnTo>
                    <a:pt x="15" y="123"/>
                  </a:lnTo>
                  <a:lnTo>
                    <a:pt x="38" y="139"/>
                  </a:lnTo>
                  <a:lnTo>
                    <a:pt x="38" y="139"/>
                  </a:lnTo>
                  <a:close/>
                  <a:moveTo>
                    <a:pt x="29" y="82"/>
                  </a:moveTo>
                  <a:lnTo>
                    <a:pt x="29" y="87"/>
                  </a:lnTo>
                  <a:lnTo>
                    <a:pt x="95" y="87"/>
                  </a:lnTo>
                  <a:lnTo>
                    <a:pt x="95" y="82"/>
                  </a:lnTo>
                  <a:lnTo>
                    <a:pt x="29" y="82"/>
                  </a:lnTo>
                  <a:lnTo>
                    <a:pt x="29" y="82"/>
                  </a:lnTo>
                  <a:close/>
                  <a:moveTo>
                    <a:pt x="29" y="66"/>
                  </a:moveTo>
                  <a:lnTo>
                    <a:pt x="29" y="71"/>
                  </a:lnTo>
                  <a:lnTo>
                    <a:pt x="95" y="71"/>
                  </a:lnTo>
                  <a:lnTo>
                    <a:pt x="95" y="66"/>
                  </a:lnTo>
                  <a:lnTo>
                    <a:pt x="29" y="66"/>
                  </a:lnTo>
                  <a:lnTo>
                    <a:pt x="29" y="66"/>
                  </a:lnTo>
                  <a:close/>
                  <a:moveTo>
                    <a:pt x="29" y="49"/>
                  </a:moveTo>
                  <a:lnTo>
                    <a:pt x="29" y="54"/>
                  </a:lnTo>
                  <a:lnTo>
                    <a:pt x="95" y="54"/>
                  </a:lnTo>
                  <a:lnTo>
                    <a:pt x="95" y="49"/>
                  </a:lnTo>
                  <a:lnTo>
                    <a:pt x="29" y="49"/>
                  </a:lnTo>
                  <a:lnTo>
                    <a:pt x="29" y="49"/>
                  </a:lnTo>
                  <a:close/>
                  <a:moveTo>
                    <a:pt x="29" y="33"/>
                  </a:moveTo>
                  <a:lnTo>
                    <a:pt x="29" y="37"/>
                  </a:lnTo>
                  <a:lnTo>
                    <a:pt x="95" y="37"/>
                  </a:lnTo>
                  <a:lnTo>
                    <a:pt x="95" y="33"/>
                  </a:lnTo>
                  <a:lnTo>
                    <a:pt x="29" y="33"/>
                  </a:lnTo>
                  <a:close/>
                </a:path>
              </a:pathLst>
            </a:custGeom>
            <a:solidFill>
              <a:schemeClr val="bg1"/>
            </a:solidFill>
            <a:ln>
              <a:noFill/>
            </a:ln>
          </p:spPr>
          <p:txBody>
            <a:bodyPr vert="horz" wrap="square" lIns="68580" tIns="34290" rIns="68580" bIns="34290" numCol="1" anchor="t" anchorCtr="0" compatLnSpc="1"/>
            <a:lstStyle/>
            <a:p>
              <a:endParaRPr lang="zh-CN" altLang="en-US" sz="1350">
                <a:latin typeface="微软雅黑" panose="020B0503020204020204" pitchFamily="34" charset="-122"/>
                <a:ea typeface="微软雅黑" panose="020B0503020204020204" pitchFamily="34" charset="-122"/>
              </a:endParaRPr>
            </a:p>
          </p:txBody>
        </p:sp>
        <p:sp>
          <p:nvSpPr>
            <p:cNvPr id="57" name="文本框 23"/>
            <p:cNvSpPr txBox="1"/>
            <p:nvPr/>
          </p:nvSpPr>
          <p:spPr>
            <a:xfrm>
              <a:off x="3505189" y="2341943"/>
              <a:ext cx="2172875" cy="364410"/>
            </a:xfrm>
            <a:prstGeom prst="rect">
              <a:avLst/>
            </a:prstGeom>
            <a:noFill/>
          </p:spPr>
          <p:txBody>
            <a:bodyPr wrap="squar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资金用途</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grpSp>
      <p:grpSp>
        <p:nvGrpSpPr>
          <p:cNvPr id="58" name="组合 57"/>
          <p:cNvGrpSpPr/>
          <p:nvPr/>
        </p:nvGrpSpPr>
        <p:grpSpPr>
          <a:xfrm>
            <a:off x="4078343" y="1872196"/>
            <a:ext cx="939800" cy="939800"/>
            <a:chOff x="2386060" y="1495059"/>
            <a:chExt cx="939800" cy="939800"/>
          </a:xfrm>
        </p:grpSpPr>
        <p:sp>
          <p:nvSpPr>
            <p:cNvPr id="59" name="椭圆 58"/>
            <p:cNvSpPr/>
            <p:nvPr/>
          </p:nvSpPr>
          <p:spPr>
            <a:xfrm>
              <a:off x="2386060" y="1495059"/>
              <a:ext cx="939800" cy="939800"/>
            </a:xfrm>
            <a:prstGeom prst="ellipse">
              <a:avLst/>
            </a:prstGeom>
            <a:solidFill>
              <a:srgbClr val="3CCCC7"/>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60" name="Freeform 1986"/>
            <p:cNvSpPr/>
            <p:nvPr/>
          </p:nvSpPr>
          <p:spPr bwMode="auto">
            <a:xfrm>
              <a:off x="2680513" y="1730231"/>
              <a:ext cx="366922" cy="346817"/>
            </a:xfrm>
            <a:custGeom>
              <a:avLst/>
              <a:gdLst>
                <a:gd name="T0" fmla="*/ 164 w 165"/>
                <a:gd name="T1" fmla="*/ 131 h 156"/>
                <a:gd name="T2" fmla="*/ 145 w 165"/>
                <a:gd name="T3" fmla="*/ 119 h 156"/>
                <a:gd name="T4" fmla="*/ 119 w 165"/>
                <a:gd name="T5" fmla="*/ 108 h 156"/>
                <a:gd name="T6" fmla="*/ 112 w 165"/>
                <a:gd name="T7" fmla="*/ 106 h 156"/>
                <a:gd name="T8" fmla="*/ 105 w 165"/>
                <a:gd name="T9" fmla="*/ 94 h 156"/>
                <a:gd name="T10" fmla="*/ 101 w 165"/>
                <a:gd name="T11" fmla="*/ 94 h 156"/>
                <a:gd name="T12" fmla="*/ 105 w 165"/>
                <a:gd name="T13" fmla="*/ 85 h 156"/>
                <a:gd name="T14" fmla="*/ 107 w 165"/>
                <a:gd name="T15" fmla="*/ 74 h 156"/>
                <a:gd name="T16" fmla="*/ 112 w 165"/>
                <a:gd name="T17" fmla="*/ 70 h 156"/>
                <a:gd name="T18" fmla="*/ 114 w 165"/>
                <a:gd name="T19" fmla="*/ 63 h 156"/>
                <a:gd name="T20" fmla="*/ 114 w 165"/>
                <a:gd name="T21" fmla="*/ 51 h 156"/>
                <a:gd name="T22" fmla="*/ 112 w 165"/>
                <a:gd name="T23" fmla="*/ 46 h 156"/>
                <a:gd name="T24" fmla="*/ 113 w 165"/>
                <a:gd name="T25" fmla="*/ 30 h 156"/>
                <a:gd name="T26" fmla="*/ 111 w 165"/>
                <a:gd name="T27" fmla="*/ 19 h 156"/>
                <a:gd name="T28" fmla="*/ 107 w 165"/>
                <a:gd name="T29" fmla="*/ 12 h 156"/>
                <a:gd name="T30" fmla="*/ 102 w 165"/>
                <a:gd name="T31" fmla="*/ 11 h 156"/>
                <a:gd name="T32" fmla="*/ 99 w 165"/>
                <a:gd name="T33" fmla="*/ 8 h 156"/>
                <a:gd name="T34" fmla="*/ 64 w 165"/>
                <a:gd name="T35" fmla="*/ 9 h 156"/>
                <a:gd name="T36" fmla="*/ 51 w 165"/>
                <a:gd name="T37" fmla="*/ 46 h 156"/>
                <a:gd name="T38" fmla="*/ 49 w 165"/>
                <a:gd name="T39" fmla="*/ 53 h 156"/>
                <a:gd name="T40" fmla="*/ 54 w 165"/>
                <a:gd name="T41" fmla="*/ 72 h 156"/>
                <a:gd name="T42" fmla="*/ 58 w 165"/>
                <a:gd name="T43" fmla="*/ 73 h 156"/>
                <a:gd name="T44" fmla="*/ 59 w 165"/>
                <a:gd name="T45" fmla="*/ 86 h 156"/>
                <a:gd name="T46" fmla="*/ 63 w 165"/>
                <a:gd name="T47" fmla="*/ 94 h 156"/>
                <a:gd name="T48" fmla="*/ 60 w 165"/>
                <a:gd name="T49" fmla="*/ 94 h 156"/>
                <a:gd name="T50" fmla="*/ 53 w 165"/>
                <a:gd name="T51" fmla="*/ 106 h 156"/>
                <a:gd name="T52" fmla="*/ 46 w 165"/>
                <a:gd name="T53" fmla="*/ 108 h 156"/>
                <a:gd name="T54" fmla="*/ 20 w 165"/>
                <a:gd name="T55" fmla="*/ 119 h 156"/>
                <a:gd name="T56" fmla="*/ 1 w 165"/>
                <a:gd name="T57" fmla="*/ 131 h 156"/>
                <a:gd name="T58" fmla="*/ 0 w 165"/>
                <a:gd name="T59" fmla="*/ 156 h 156"/>
                <a:gd name="T60" fmla="*/ 72 w 165"/>
                <a:gd name="T61" fmla="*/ 156 h 156"/>
                <a:gd name="T62" fmla="*/ 78 w 165"/>
                <a:gd name="T63" fmla="*/ 120 h 156"/>
                <a:gd name="T64" fmla="*/ 73 w 165"/>
                <a:gd name="T65" fmla="*/ 111 h 156"/>
                <a:gd name="T66" fmla="*/ 83 w 165"/>
                <a:gd name="T67" fmla="*/ 106 h 156"/>
                <a:gd name="T68" fmla="*/ 92 w 165"/>
                <a:gd name="T69" fmla="*/ 111 h 156"/>
                <a:gd name="T70" fmla="*/ 87 w 165"/>
                <a:gd name="T71" fmla="*/ 120 h 156"/>
                <a:gd name="T72" fmla="*/ 96 w 165"/>
                <a:gd name="T73" fmla="*/ 156 h 156"/>
                <a:gd name="T74" fmla="*/ 164 w 165"/>
                <a:gd name="T75" fmla="*/ 156 h 156"/>
                <a:gd name="T76" fmla="*/ 164 w 165"/>
                <a:gd name="T77" fmla="*/ 13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5" h="156">
                  <a:moveTo>
                    <a:pt x="164" y="131"/>
                  </a:moveTo>
                  <a:cubicBezTo>
                    <a:pt x="161" y="123"/>
                    <a:pt x="152" y="122"/>
                    <a:pt x="145" y="119"/>
                  </a:cubicBezTo>
                  <a:cubicBezTo>
                    <a:pt x="137" y="115"/>
                    <a:pt x="127" y="111"/>
                    <a:pt x="119" y="108"/>
                  </a:cubicBezTo>
                  <a:cubicBezTo>
                    <a:pt x="117" y="107"/>
                    <a:pt x="114" y="107"/>
                    <a:pt x="112" y="106"/>
                  </a:cubicBezTo>
                  <a:cubicBezTo>
                    <a:pt x="109" y="104"/>
                    <a:pt x="107" y="98"/>
                    <a:pt x="105" y="94"/>
                  </a:cubicBezTo>
                  <a:cubicBezTo>
                    <a:pt x="104" y="94"/>
                    <a:pt x="102" y="94"/>
                    <a:pt x="101" y="94"/>
                  </a:cubicBezTo>
                  <a:cubicBezTo>
                    <a:pt x="101" y="89"/>
                    <a:pt x="104" y="89"/>
                    <a:pt x="105" y="85"/>
                  </a:cubicBezTo>
                  <a:cubicBezTo>
                    <a:pt x="106" y="81"/>
                    <a:pt x="105" y="77"/>
                    <a:pt x="107" y="74"/>
                  </a:cubicBezTo>
                  <a:cubicBezTo>
                    <a:pt x="108" y="72"/>
                    <a:pt x="111" y="72"/>
                    <a:pt x="112" y="70"/>
                  </a:cubicBezTo>
                  <a:cubicBezTo>
                    <a:pt x="113" y="68"/>
                    <a:pt x="114" y="65"/>
                    <a:pt x="114" y="63"/>
                  </a:cubicBezTo>
                  <a:cubicBezTo>
                    <a:pt x="115" y="60"/>
                    <a:pt x="116" y="55"/>
                    <a:pt x="114" y="51"/>
                  </a:cubicBezTo>
                  <a:cubicBezTo>
                    <a:pt x="113" y="49"/>
                    <a:pt x="112" y="49"/>
                    <a:pt x="112" y="46"/>
                  </a:cubicBezTo>
                  <a:cubicBezTo>
                    <a:pt x="111" y="43"/>
                    <a:pt x="113" y="33"/>
                    <a:pt x="113" y="30"/>
                  </a:cubicBezTo>
                  <a:cubicBezTo>
                    <a:pt x="113" y="25"/>
                    <a:pt x="113" y="24"/>
                    <a:pt x="111" y="19"/>
                  </a:cubicBezTo>
                  <a:cubicBezTo>
                    <a:pt x="111" y="19"/>
                    <a:pt x="110" y="14"/>
                    <a:pt x="107" y="12"/>
                  </a:cubicBezTo>
                  <a:cubicBezTo>
                    <a:pt x="102" y="11"/>
                    <a:pt x="102" y="11"/>
                    <a:pt x="102" y="11"/>
                  </a:cubicBezTo>
                  <a:cubicBezTo>
                    <a:pt x="99" y="8"/>
                    <a:pt x="99" y="8"/>
                    <a:pt x="99" y="8"/>
                  </a:cubicBezTo>
                  <a:cubicBezTo>
                    <a:pt x="86" y="0"/>
                    <a:pt x="71" y="6"/>
                    <a:pt x="64" y="9"/>
                  </a:cubicBezTo>
                  <a:cubicBezTo>
                    <a:pt x="53" y="12"/>
                    <a:pt x="46" y="23"/>
                    <a:pt x="51" y="46"/>
                  </a:cubicBezTo>
                  <a:cubicBezTo>
                    <a:pt x="52" y="49"/>
                    <a:pt x="49" y="51"/>
                    <a:pt x="49" y="53"/>
                  </a:cubicBezTo>
                  <a:cubicBezTo>
                    <a:pt x="50" y="58"/>
                    <a:pt x="50" y="69"/>
                    <a:pt x="54" y="72"/>
                  </a:cubicBezTo>
                  <a:cubicBezTo>
                    <a:pt x="54" y="72"/>
                    <a:pt x="58" y="73"/>
                    <a:pt x="58" y="73"/>
                  </a:cubicBezTo>
                  <a:cubicBezTo>
                    <a:pt x="58" y="77"/>
                    <a:pt x="58" y="82"/>
                    <a:pt x="59" y="86"/>
                  </a:cubicBezTo>
                  <a:cubicBezTo>
                    <a:pt x="60" y="89"/>
                    <a:pt x="63" y="89"/>
                    <a:pt x="63" y="94"/>
                  </a:cubicBezTo>
                  <a:cubicBezTo>
                    <a:pt x="60" y="94"/>
                    <a:pt x="60" y="94"/>
                    <a:pt x="60" y="94"/>
                  </a:cubicBezTo>
                  <a:cubicBezTo>
                    <a:pt x="58" y="98"/>
                    <a:pt x="56" y="104"/>
                    <a:pt x="53" y="106"/>
                  </a:cubicBezTo>
                  <a:cubicBezTo>
                    <a:pt x="51" y="107"/>
                    <a:pt x="48" y="107"/>
                    <a:pt x="46" y="108"/>
                  </a:cubicBezTo>
                  <a:cubicBezTo>
                    <a:pt x="38" y="111"/>
                    <a:pt x="28" y="115"/>
                    <a:pt x="20" y="119"/>
                  </a:cubicBezTo>
                  <a:cubicBezTo>
                    <a:pt x="13" y="122"/>
                    <a:pt x="4" y="123"/>
                    <a:pt x="1" y="131"/>
                  </a:cubicBezTo>
                  <a:cubicBezTo>
                    <a:pt x="1" y="136"/>
                    <a:pt x="0" y="149"/>
                    <a:pt x="0" y="156"/>
                  </a:cubicBezTo>
                  <a:cubicBezTo>
                    <a:pt x="72" y="156"/>
                    <a:pt x="72" y="156"/>
                    <a:pt x="72" y="156"/>
                  </a:cubicBezTo>
                  <a:cubicBezTo>
                    <a:pt x="78" y="120"/>
                    <a:pt x="78" y="120"/>
                    <a:pt x="78" y="120"/>
                  </a:cubicBezTo>
                  <a:cubicBezTo>
                    <a:pt x="73" y="111"/>
                    <a:pt x="73" y="111"/>
                    <a:pt x="73" y="111"/>
                  </a:cubicBezTo>
                  <a:cubicBezTo>
                    <a:pt x="83" y="106"/>
                    <a:pt x="83" y="106"/>
                    <a:pt x="83" y="106"/>
                  </a:cubicBezTo>
                  <a:cubicBezTo>
                    <a:pt x="92" y="111"/>
                    <a:pt x="92" y="111"/>
                    <a:pt x="92" y="111"/>
                  </a:cubicBezTo>
                  <a:cubicBezTo>
                    <a:pt x="87" y="120"/>
                    <a:pt x="87" y="120"/>
                    <a:pt x="87" y="120"/>
                  </a:cubicBezTo>
                  <a:cubicBezTo>
                    <a:pt x="96" y="156"/>
                    <a:pt x="96" y="156"/>
                    <a:pt x="96" y="156"/>
                  </a:cubicBezTo>
                  <a:cubicBezTo>
                    <a:pt x="164" y="156"/>
                    <a:pt x="164" y="156"/>
                    <a:pt x="164" y="156"/>
                  </a:cubicBezTo>
                  <a:cubicBezTo>
                    <a:pt x="165" y="149"/>
                    <a:pt x="164" y="136"/>
                    <a:pt x="164" y="131"/>
                  </a:cubicBez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grpSp>
      <p:grpSp>
        <p:nvGrpSpPr>
          <p:cNvPr id="61" name="组合 60"/>
          <p:cNvGrpSpPr/>
          <p:nvPr/>
        </p:nvGrpSpPr>
        <p:grpSpPr>
          <a:xfrm>
            <a:off x="6773534" y="1593639"/>
            <a:ext cx="939800" cy="939800"/>
            <a:chOff x="5454052" y="1074902"/>
            <a:chExt cx="939800" cy="939800"/>
          </a:xfrm>
        </p:grpSpPr>
        <p:sp>
          <p:nvSpPr>
            <p:cNvPr id="62" name="椭圆 61"/>
            <p:cNvSpPr/>
            <p:nvPr/>
          </p:nvSpPr>
          <p:spPr>
            <a:xfrm>
              <a:off x="5454052" y="1074902"/>
              <a:ext cx="939800" cy="939800"/>
            </a:xfrm>
            <a:prstGeom prst="ellipse">
              <a:avLst/>
            </a:prstGeom>
            <a:solidFill>
              <a:srgbClr val="3CCCC7"/>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grpSp>
          <p:nvGrpSpPr>
            <p:cNvPr id="63" name="组合 62"/>
            <p:cNvGrpSpPr/>
            <p:nvPr/>
          </p:nvGrpSpPr>
          <p:grpSpPr>
            <a:xfrm>
              <a:off x="5729640" y="1309909"/>
              <a:ext cx="411300" cy="441104"/>
              <a:chOff x="5995987" y="547688"/>
              <a:chExt cx="219075" cy="234950"/>
            </a:xfrm>
            <a:solidFill>
              <a:schemeClr val="bg1"/>
            </a:solidFill>
          </p:grpSpPr>
          <p:sp>
            <p:nvSpPr>
              <p:cNvPr id="64" name="Freeform 1590"/>
              <p:cNvSpPr>
                <a:spLocks noEditPoints="1"/>
              </p:cNvSpPr>
              <p:nvPr/>
            </p:nvSpPr>
            <p:spPr bwMode="auto">
              <a:xfrm>
                <a:off x="5995987" y="547688"/>
                <a:ext cx="168275" cy="168275"/>
              </a:xfrm>
              <a:custGeom>
                <a:avLst/>
                <a:gdLst>
                  <a:gd name="T0" fmla="*/ 114 w 120"/>
                  <a:gd name="T1" fmla="*/ 70 h 120"/>
                  <a:gd name="T2" fmla="*/ 120 w 120"/>
                  <a:gd name="T3" fmla="*/ 64 h 120"/>
                  <a:gd name="T4" fmla="*/ 120 w 120"/>
                  <a:gd name="T5" fmla="*/ 56 h 120"/>
                  <a:gd name="T6" fmla="*/ 114 w 120"/>
                  <a:gd name="T7" fmla="*/ 50 h 120"/>
                  <a:gd name="T8" fmla="*/ 110 w 120"/>
                  <a:gd name="T9" fmla="*/ 50 h 120"/>
                  <a:gd name="T10" fmla="*/ 102 w 120"/>
                  <a:gd name="T11" fmla="*/ 45 h 120"/>
                  <a:gd name="T12" fmla="*/ 102 w 120"/>
                  <a:gd name="T13" fmla="*/ 32 h 120"/>
                  <a:gd name="T14" fmla="*/ 105 w 120"/>
                  <a:gd name="T15" fmla="*/ 29 h 120"/>
                  <a:gd name="T16" fmla="*/ 105 w 120"/>
                  <a:gd name="T17" fmla="*/ 20 h 120"/>
                  <a:gd name="T18" fmla="*/ 100 w 120"/>
                  <a:gd name="T19" fmla="*/ 15 h 120"/>
                  <a:gd name="T20" fmla="*/ 91 w 120"/>
                  <a:gd name="T21" fmla="*/ 15 h 120"/>
                  <a:gd name="T22" fmla="*/ 88 w 120"/>
                  <a:gd name="T23" fmla="*/ 18 h 120"/>
                  <a:gd name="T24" fmla="*/ 79 w 120"/>
                  <a:gd name="T25" fmla="*/ 20 h 120"/>
                  <a:gd name="T26" fmla="*/ 70 w 120"/>
                  <a:gd name="T27" fmla="*/ 10 h 120"/>
                  <a:gd name="T28" fmla="*/ 70 w 120"/>
                  <a:gd name="T29" fmla="*/ 6 h 120"/>
                  <a:gd name="T30" fmla="*/ 64 w 120"/>
                  <a:gd name="T31" fmla="*/ 0 h 120"/>
                  <a:gd name="T32" fmla="*/ 56 w 120"/>
                  <a:gd name="T33" fmla="*/ 0 h 120"/>
                  <a:gd name="T34" fmla="*/ 50 w 120"/>
                  <a:gd name="T35" fmla="*/ 6 h 120"/>
                  <a:gd name="T36" fmla="*/ 50 w 120"/>
                  <a:gd name="T37" fmla="*/ 10 h 120"/>
                  <a:gd name="T38" fmla="*/ 45 w 120"/>
                  <a:gd name="T39" fmla="*/ 18 h 120"/>
                  <a:gd name="T40" fmla="*/ 32 w 120"/>
                  <a:gd name="T41" fmla="*/ 18 h 120"/>
                  <a:gd name="T42" fmla="*/ 29 w 120"/>
                  <a:gd name="T43" fmla="*/ 15 h 120"/>
                  <a:gd name="T44" fmla="*/ 20 w 120"/>
                  <a:gd name="T45" fmla="*/ 15 h 120"/>
                  <a:gd name="T46" fmla="*/ 15 w 120"/>
                  <a:gd name="T47" fmla="*/ 20 h 120"/>
                  <a:gd name="T48" fmla="*/ 15 w 120"/>
                  <a:gd name="T49" fmla="*/ 29 h 120"/>
                  <a:gd name="T50" fmla="*/ 18 w 120"/>
                  <a:gd name="T51" fmla="*/ 32 h 120"/>
                  <a:gd name="T52" fmla="*/ 20 w 120"/>
                  <a:gd name="T53" fmla="*/ 41 h 120"/>
                  <a:gd name="T54" fmla="*/ 10 w 120"/>
                  <a:gd name="T55" fmla="*/ 50 h 120"/>
                  <a:gd name="T56" fmla="*/ 6 w 120"/>
                  <a:gd name="T57" fmla="*/ 50 h 120"/>
                  <a:gd name="T58" fmla="*/ 0 w 120"/>
                  <a:gd name="T59" fmla="*/ 56 h 120"/>
                  <a:gd name="T60" fmla="*/ 0 w 120"/>
                  <a:gd name="T61" fmla="*/ 64 h 120"/>
                  <a:gd name="T62" fmla="*/ 6 w 120"/>
                  <a:gd name="T63" fmla="*/ 70 h 120"/>
                  <a:gd name="T64" fmla="*/ 10 w 120"/>
                  <a:gd name="T65" fmla="*/ 70 h 120"/>
                  <a:gd name="T66" fmla="*/ 18 w 120"/>
                  <a:gd name="T67" fmla="*/ 75 h 120"/>
                  <a:gd name="T68" fmla="*/ 18 w 120"/>
                  <a:gd name="T69" fmla="*/ 88 h 120"/>
                  <a:gd name="T70" fmla="*/ 15 w 120"/>
                  <a:gd name="T71" fmla="*/ 91 h 120"/>
                  <a:gd name="T72" fmla="*/ 15 w 120"/>
                  <a:gd name="T73" fmla="*/ 100 h 120"/>
                  <a:gd name="T74" fmla="*/ 20 w 120"/>
                  <a:gd name="T75" fmla="*/ 105 h 120"/>
                  <a:gd name="T76" fmla="*/ 29 w 120"/>
                  <a:gd name="T77" fmla="*/ 105 h 120"/>
                  <a:gd name="T78" fmla="*/ 32 w 120"/>
                  <a:gd name="T79" fmla="*/ 102 h 120"/>
                  <a:gd name="T80" fmla="*/ 41 w 120"/>
                  <a:gd name="T81" fmla="*/ 100 h 120"/>
                  <a:gd name="T82" fmla="*/ 50 w 120"/>
                  <a:gd name="T83" fmla="*/ 110 h 120"/>
                  <a:gd name="T84" fmla="*/ 50 w 120"/>
                  <a:gd name="T85" fmla="*/ 114 h 120"/>
                  <a:gd name="T86" fmla="*/ 56 w 120"/>
                  <a:gd name="T87" fmla="*/ 120 h 120"/>
                  <a:gd name="T88" fmla="*/ 64 w 120"/>
                  <a:gd name="T89" fmla="*/ 120 h 120"/>
                  <a:gd name="T90" fmla="*/ 70 w 120"/>
                  <a:gd name="T91" fmla="*/ 114 h 120"/>
                  <a:gd name="T92" fmla="*/ 70 w 120"/>
                  <a:gd name="T93" fmla="*/ 110 h 120"/>
                  <a:gd name="T94" fmla="*/ 75 w 120"/>
                  <a:gd name="T95" fmla="*/ 102 h 120"/>
                  <a:gd name="T96" fmla="*/ 88 w 120"/>
                  <a:gd name="T97" fmla="*/ 102 h 120"/>
                  <a:gd name="T98" fmla="*/ 91 w 120"/>
                  <a:gd name="T99" fmla="*/ 105 h 120"/>
                  <a:gd name="T100" fmla="*/ 100 w 120"/>
                  <a:gd name="T101" fmla="*/ 105 h 120"/>
                  <a:gd name="T102" fmla="*/ 105 w 120"/>
                  <a:gd name="T103" fmla="*/ 100 h 120"/>
                  <a:gd name="T104" fmla="*/ 105 w 120"/>
                  <a:gd name="T105" fmla="*/ 91 h 120"/>
                  <a:gd name="T106" fmla="*/ 102 w 120"/>
                  <a:gd name="T107" fmla="*/ 88 h 120"/>
                  <a:gd name="T108" fmla="*/ 100 w 120"/>
                  <a:gd name="T109" fmla="*/ 79 h 120"/>
                  <a:gd name="T110" fmla="*/ 110 w 120"/>
                  <a:gd name="T111" fmla="*/ 70 h 120"/>
                  <a:gd name="T112" fmla="*/ 114 w 120"/>
                  <a:gd name="T113" fmla="*/ 70 h 120"/>
                  <a:gd name="T114" fmla="*/ 60 w 120"/>
                  <a:gd name="T115" fmla="*/ 86 h 120"/>
                  <a:gd name="T116" fmla="*/ 34 w 120"/>
                  <a:gd name="T117" fmla="*/ 60 h 120"/>
                  <a:gd name="T118" fmla="*/ 60 w 120"/>
                  <a:gd name="T119" fmla="*/ 34 h 120"/>
                  <a:gd name="T120" fmla="*/ 86 w 120"/>
                  <a:gd name="T121" fmla="*/ 60 h 120"/>
                  <a:gd name="T122" fmla="*/ 60 w 120"/>
                  <a:gd name="T123" fmla="*/ 8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0" h="120">
                    <a:moveTo>
                      <a:pt x="114" y="70"/>
                    </a:moveTo>
                    <a:cubicBezTo>
                      <a:pt x="117" y="70"/>
                      <a:pt x="120" y="67"/>
                      <a:pt x="120" y="64"/>
                    </a:cubicBezTo>
                    <a:cubicBezTo>
                      <a:pt x="120" y="56"/>
                      <a:pt x="120" y="56"/>
                      <a:pt x="120" y="56"/>
                    </a:cubicBezTo>
                    <a:cubicBezTo>
                      <a:pt x="120" y="53"/>
                      <a:pt x="117" y="50"/>
                      <a:pt x="114" y="50"/>
                    </a:cubicBezTo>
                    <a:cubicBezTo>
                      <a:pt x="110" y="50"/>
                      <a:pt x="110" y="50"/>
                      <a:pt x="110" y="50"/>
                    </a:cubicBezTo>
                    <a:cubicBezTo>
                      <a:pt x="107" y="50"/>
                      <a:pt x="103" y="48"/>
                      <a:pt x="102" y="45"/>
                    </a:cubicBezTo>
                    <a:cubicBezTo>
                      <a:pt x="101" y="42"/>
                      <a:pt x="100" y="34"/>
                      <a:pt x="102" y="32"/>
                    </a:cubicBezTo>
                    <a:cubicBezTo>
                      <a:pt x="105" y="29"/>
                      <a:pt x="105" y="29"/>
                      <a:pt x="105" y="29"/>
                    </a:cubicBezTo>
                    <a:cubicBezTo>
                      <a:pt x="108" y="27"/>
                      <a:pt x="108" y="23"/>
                      <a:pt x="105" y="20"/>
                    </a:cubicBezTo>
                    <a:cubicBezTo>
                      <a:pt x="100" y="15"/>
                      <a:pt x="100" y="15"/>
                      <a:pt x="100" y="15"/>
                    </a:cubicBezTo>
                    <a:cubicBezTo>
                      <a:pt x="97" y="12"/>
                      <a:pt x="93" y="12"/>
                      <a:pt x="91" y="15"/>
                    </a:cubicBezTo>
                    <a:cubicBezTo>
                      <a:pt x="88" y="18"/>
                      <a:pt x="88" y="18"/>
                      <a:pt x="88" y="18"/>
                    </a:cubicBezTo>
                    <a:cubicBezTo>
                      <a:pt x="86" y="20"/>
                      <a:pt x="82" y="21"/>
                      <a:pt x="79" y="20"/>
                    </a:cubicBezTo>
                    <a:cubicBezTo>
                      <a:pt x="77" y="18"/>
                      <a:pt x="70" y="13"/>
                      <a:pt x="70" y="10"/>
                    </a:cubicBezTo>
                    <a:cubicBezTo>
                      <a:pt x="70" y="6"/>
                      <a:pt x="70" y="6"/>
                      <a:pt x="70" y="6"/>
                    </a:cubicBezTo>
                    <a:cubicBezTo>
                      <a:pt x="70" y="3"/>
                      <a:pt x="67" y="0"/>
                      <a:pt x="64" y="0"/>
                    </a:cubicBezTo>
                    <a:cubicBezTo>
                      <a:pt x="56" y="0"/>
                      <a:pt x="56" y="0"/>
                      <a:pt x="56" y="0"/>
                    </a:cubicBezTo>
                    <a:cubicBezTo>
                      <a:pt x="53" y="0"/>
                      <a:pt x="50" y="3"/>
                      <a:pt x="50" y="6"/>
                    </a:cubicBezTo>
                    <a:cubicBezTo>
                      <a:pt x="50" y="10"/>
                      <a:pt x="50" y="10"/>
                      <a:pt x="50" y="10"/>
                    </a:cubicBezTo>
                    <a:cubicBezTo>
                      <a:pt x="50" y="13"/>
                      <a:pt x="48" y="17"/>
                      <a:pt x="45" y="18"/>
                    </a:cubicBezTo>
                    <a:cubicBezTo>
                      <a:pt x="42" y="19"/>
                      <a:pt x="34" y="20"/>
                      <a:pt x="32" y="18"/>
                    </a:cubicBezTo>
                    <a:cubicBezTo>
                      <a:pt x="29" y="15"/>
                      <a:pt x="29" y="15"/>
                      <a:pt x="29" y="15"/>
                    </a:cubicBezTo>
                    <a:cubicBezTo>
                      <a:pt x="27" y="12"/>
                      <a:pt x="23" y="12"/>
                      <a:pt x="20" y="15"/>
                    </a:cubicBezTo>
                    <a:cubicBezTo>
                      <a:pt x="15" y="20"/>
                      <a:pt x="15" y="20"/>
                      <a:pt x="15" y="20"/>
                    </a:cubicBezTo>
                    <a:cubicBezTo>
                      <a:pt x="12" y="23"/>
                      <a:pt x="12" y="27"/>
                      <a:pt x="15" y="29"/>
                    </a:cubicBezTo>
                    <a:cubicBezTo>
                      <a:pt x="18" y="32"/>
                      <a:pt x="18" y="32"/>
                      <a:pt x="18" y="32"/>
                    </a:cubicBezTo>
                    <a:cubicBezTo>
                      <a:pt x="20" y="34"/>
                      <a:pt x="21" y="38"/>
                      <a:pt x="20" y="41"/>
                    </a:cubicBezTo>
                    <a:cubicBezTo>
                      <a:pt x="18" y="43"/>
                      <a:pt x="13" y="50"/>
                      <a:pt x="10" y="50"/>
                    </a:cubicBezTo>
                    <a:cubicBezTo>
                      <a:pt x="6" y="50"/>
                      <a:pt x="6" y="50"/>
                      <a:pt x="6" y="50"/>
                    </a:cubicBezTo>
                    <a:cubicBezTo>
                      <a:pt x="3" y="50"/>
                      <a:pt x="0" y="53"/>
                      <a:pt x="0" y="56"/>
                    </a:cubicBezTo>
                    <a:cubicBezTo>
                      <a:pt x="0" y="64"/>
                      <a:pt x="0" y="64"/>
                      <a:pt x="0" y="64"/>
                    </a:cubicBezTo>
                    <a:cubicBezTo>
                      <a:pt x="0" y="67"/>
                      <a:pt x="3" y="70"/>
                      <a:pt x="6" y="70"/>
                    </a:cubicBezTo>
                    <a:cubicBezTo>
                      <a:pt x="10" y="70"/>
                      <a:pt x="10" y="70"/>
                      <a:pt x="10" y="70"/>
                    </a:cubicBezTo>
                    <a:cubicBezTo>
                      <a:pt x="13" y="70"/>
                      <a:pt x="17" y="72"/>
                      <a:pt x="18" y="75"/>
                    </a:cubicBezTo>
                    <a:cubicBezTo>
                      <a:pt x="19" y="78"/>
                      <a:pt x="20" y="86"/>
                      <a:pt x="18" y="88"/>
                    </a:cubicBezTo>
                    <a:cubicBezTo>
                      <a:pt x="15" y="91"/>
                      <a:pt x="15" y="91"/>
                      <a:pt x="15" y="91"/>
                    </a:cubicBezTo>
                    <a:cubicBezTo>
                      <a:pt x="12" y="93"/>
                      <a:pt x="12" y="97"/>
                      <a:pt x="15" y="100"/>
                    </a:cubicBezTo>
                    <a:cubicBezTo>
                      <a:pt x="20" y="105"/>
                      <a:pt x="20" y="105"/>
                      <a:pt x="20" y="105"/>
                    </a:cubicBezTo>
                    <a:cubicBezTo>
                      <a:pt x="23" y="108"/>
                      <a:pt x="27" y="108"/>
                      <a:pt x="29" y="105"/>
                    </a:cubicBezTo>
                    <a:cubicBezTo>
                      <a:pt x="32" y="102"/>
                      <a:pt x="32" y="102"/>
                      <a:pt x="32" y="102"/>
                    </a:cubicBezTo>
                    <a:cubicBezTo>
                      <a:pt x="34" y="100"/>
                      <a:pt x="38" y="99"/>
                      <a:pt x="41" y="100"/>
                    </a:cubicBezTo>
                    <a:cubicBezTo>
                      <a:pt x="43" y="102"/>
                      <a:pt x="50" y="107"/>
                      <a:pt x="50" y="110"/>
                    </a:cubicBezTo>
                    <a:cubicBezTo>
                      <a:pt x="50" y="114"/>
                      <a:pt x="50" y="114"/>
                      <a:pt x="50" y="114"/>
                    </a:cubicBezTo>
                    <a:cubicBezTo>
                      <a:pt x="50" y="117"/>
                      <a:pt x="53" y="120"/>
                      <a:pt x="56" y="120"/>
                    </a:cubicBezTo>
                    <a:cubicBezTo>
                      <a:pt x="64" y="120"/>
                      <a:pt x="64" y="120"/>
                      <a:pt x="64" y="120"/>
                    </a:cubicBezTo>
                    <a:cubicBezTo>
                      <a:pt x="67" y="120"/>
                      <a:pt x="70" y="117"/>
                      <a:pt x="70" y="114"/>
                    </a:cubicBezTo>
                    <a:cubicBezTo>
                      <a:pt x="70" y="110"/>
                      <a:pt x="70" y="110"/>
                      <a:pt x="70" y="110"/>
                    </a:cubicBezTo>
                    <a:cubicBezTo>
                      <a:pt x="70" y="107"/>
                      <a:pt x="72" y="103"/>
                      <a:pt x="75" y="102"/>
                    </a:cubicBezTo>
                    <a:cubicBezTo>
                      <a:pt x="78" y="101"/>
                      <a:pt x="86" y="100"/>
                      <a:pt x="88" y="102"/>
                    </a:cubicBezTo>
                    <a:cubicBezTo>
                      <a:pt x="91" y="105"/>
                      <a:pt x="91" y="105"/>
                      <a:pt x="91" y="105"/>
                    </a:cubicBezTo>
                    <a:cubicBezTo>
                      <a:pt x="93" y="108"/>
                      <a:pt x="97" y="108"/>
                      <a:pt x="100" y="105"/>
                    </a:cubicBezTo>
                    <a:cubicBezTo>
                      <a:pt x="105" y="100"/>
                      <a:pt x="105" y="100"/>
                      <a:pt x="105" y="100"/>
                    </a:cubicBezTo>
                    <a:cubicBezTo>
                      <a:pt x="108" y="97"/>
                      <a:pt x="108" y="93"/>
                      <a:pt x="105" y="91"/>
                    </a:cubicBezTo>
                    <a:cubicBezTo>
                      <a:pt x="102" y="88"/>
                      <a:pt x="102" y="88"/>
                      <a:pt x="102" y="88"/>
                    </a:cubicBezTo>
                    <a:cubicBezTo>
                      <a:pt x="100" y="86"/>
                      <a:pt x="99" y="82"/>
                      <a:pt x="100" y="79"/>
                    </a:cubicBezTo>
                    <a:cubicBezTo>
                      <a:pt x="102" y="77"/>
                      <a:pt x="107" y="70"/>
                      <a:pt x="110" y="70"/>
                    </a:cubicBezTo>
                    <a:lnTo>
                      <a:pt x="114" y="70"/>
                    </a:lnTo>
                    <a:close/>
                    <a:moveTo>
                      <a:pt x="60" y="86"/>
                    </a:moveTo>
                    <a:cubicBezTo>
                      <a:pt x="46" y="86"/>
                      <a:pt x="34" y="74"/>
                      <a:pt x="34" y="60"/>
                    </a:cubicBezTo>
                    <a:cubicBezTo>
                      <a:pt x="34" y="46"/>
                      <a:pt x="46" y="34"/>
                      <a:pt x="60" y="34"/>
                    </a:cubicBezTo>
                    <a:cubicBezTo>
                      <a:pt x="74" y="34"/>
                      <a:pt x="86" y="46"/>
                      <a:pt x="86" y="60"/>
                    </a:cubicBezTo>
                    <a:cubicBezTo>
                      <a:pt x="86" y="74"/>
                      <a:pt x="74" y="86"/>
                      <a:pt x="60" y="8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65" name="Freeform 1591"/>
              <p:cNvSpPr>
                <a:spLocks noEditPoints="1"/>
              </p:cNvSpPr>
              <p:nvPr/>
            </p:nvSpPr>
            <p:spPr bwMode="auto">
              <a:xfrm>
                <a:off x="6130925" y="698500"/>
                <a:ext cx="84137" cy="84138"/>
              </a:xfrm>
              <a:custGeom>
                <a:avLst/>
                <a:gdLst>
                  <a:gd name="T0" fmla="*/ 57 w 60"/>
                  <a:gd name="T1" fmla="*/ 35 h 60"/>
                  <a:gd name="T2" fmla="*/ 60 w 60"/>
                  <a:gd name="T3" fmla="*/ 32 h 60"/>
                  <a:gd name="T4" fmla="*/ 60 w 60"/>
                  <a:gd name="T5" fmla="*/ 28 h 60"/>
                  <a:gd name="T6" fmla="*/ 57 w 60"/>
                  <a:gd name="T7" fmla="*/ 25 h 60"/>
                  <a:gd name="T8" fmla="*/ 55 w 60"/>
                  <a:gd name="T9" fmla="*/ 25 h 60"/>
                  <a:gd name="T10" fmla="*/ 51 w 60"/>
                  <a:gd name="T11" fmla="*/ 23 h 60"/>
                  <a:gd name="T12" fmla="*/ 51 w 60"/>
                  <a:gd name="T13" fmla="*/ 16 h 60"/>
                  <a:gd name="T14" fmla="*/ 53 w 60"/>
                  <a:gd name="T15" fmla="*/ 14 h 60"/>
                  <a:gd name="T16" fmla="*/ 53 w 60"/>
                  <a:gd name="T17" fmla="*/ 10 h 60"/>
                  <a:gd name="T18" fmla="*/ 50 w 60"/>
                  <a:gd name="T19" fmla="*/ 7 h 60"/>
                  <a:gd name="T20" fmla="*/ 46 w 60"/>
                  <a:gd name="T21" fmla="*/ 7 h 60"/>
                  <a:gd name="T22" fmla="*/ 44 w 60"/>
                  <a:gd name="T23" fmla="*/ 9 h 60"/>
                  <a:gd name="T24" fmla="*/ 40 w 60"/>
                  <a:gd name="T25" fmla="*/ 10 h 60"/>
                  <a:gd name="T26" fmla="*/ 35 w 60"/>
                  <a:gd name="T27" fmla="*/ 5 h 60"/>
                  <a:gd name="T28" fmla="*/ 35 w 60"/>
                  <a:gd name="T29" fmla="*/ 3 h 60"/>
                  <a:gd name="T30" fmla="*/ 32 w 60"/>
                  <a:gd name="T31" fmla="*/ 0 h 60"/>
                  <a:gd name="T32" fmla="*/ 28 w 60"/>
                  <a:gd name="T33" fmla="*/ 0 h 60"/>
                  <a:gd name="T34" fmla="*/ 25 w 60"/>
                  <a:gd name="T35" fmla="*/ 3 h 60"/>
                  <a:gd name="T36" fmla="*/ 25 w 60"/>
                  <a:gd name="T37" fmla="*/ 5 h 60"/>
                  <a:gd name="T38" fmla="*/ 23 w 60"/>
                  <a:gd name="T39" fmla="*/ 9 h 60"/>
                  <a:gd name="T40" fmla="*/ 16 w 60"/>
                  <a:gd name="T41" fmla="*/ 9 h 60"/>
                  <a:gd name="T42" fmla="*/ 14 w 60"/>
                  <a:gd name="T43" fmla="*/ 7 h 60"/>
                  <a:gd name="T44" fmla="*/ 10 w 60"/>
                  <a:gd name="T45" fmla="*/ 7 h 60"/>
                  <a:gd name="T46" fmla="*/ 7 w 60"/>
                  <a:gd name="T47" fmla="*/ 10 h 60"/>
                  <a:gd name="T48" fmla="*/ 7 w 60"/>
                  <a:gd name="T49" fmla="*/ 14 h 60"/>
                  <a:gd name="T50" fmla="*/ 9 w 60"/>
                  <a:gd name="T51" fmla="*/ 16 h 60"/>
                  <a:gd name="T52" fmla="*/ 10 w 60"/>
                  <a:gd name="T53" fmla="*/ 20 h 60"/>
                  <a:gd name="T54" fmla="*/ 5 w 60"/>
                  <a:gd name="T55" fmla="*/ 25 h 60"/>
                  <a:gd name="T56" fmla="*/ 3 w 60"/>
                  <a:gd name="T57" fmla="*/ 25 h 60"/>
                  <a:gd name="T58" fmla="*/ 0 w 60"/>
                  <a:gd name="T59" fmla="*/ 28 h 60"/>
                  <a:gd name="T60" fmla="*/ 0 w 60"/>
                  <a:gd name="T61" fmla="*/ 32 h 60"/>
                  <a:gd name="T62" fmla="*/ 3 w 60"/>
                  <a:gd name="T63" fmla="*/ 35 h 60"/>
                  <a:gd name="T64" fmla="*/ 5 w 60"/>
                  <a:gd name="T65" fmla="*/ 35 h 60"/>
                  <a:gd name="T66" fmla="*/ 9 w 60"/>
                  <a:gd name="T67" fmla="*/ 37 h 60"/>
                  <a:gd name="T68" fmla="*/ 9 w 60"/>
                  <a:gd name="T69" fmla="*/ 44 h 60"/>
                  <a:gd name="T70" fmla="*/ 7 w 60"/>
                  <a:gd name="T71" fmla="*/ 46 h 60"/>
                  <a:gd name="T72" fmla="*/ 7 w 60"/>
                  <a:gd name="T73" fmla="*/ 50 h 60"/>
                  <a:gd name="T74" fmla="*/ 10 w 60"/>
                  <a:gd name="T75" fmla="*/ 53 h 60"/>
                  <a:gd name="T76" fmla="*/ 14 w 60"/>
                  <a:gd name="T77" fmla="*/ 53 h 60"/>
                  <a:gd name="T78" fmla="*/ 16 w 60"/>
                  <a:gd name="T79" fmla="*/ 51 h 60"/>
                  <a:gd name="T80" fmla="*/ 20 w 60"/>
                  <a:gd name="T81" fmla="*/ 50 h 60"/>
                  <a:gd name="T82" fmla="*/ 25 w 60"/>
                  <a:gd name="T83" fmla="*/ 55 h 60"/>
                  <a:gd name="T84" fmla="*/ 25 w 60"/>
                  <a:gd name="T85" fmla="*/ 57 h 60"/>
                  <a:gd name="T86" fmla="*/ 28 w 60"/>
                  <a:gd name="T87" fmla="*/ 60 h 60"/>
                  <a:gd name="T88" fmla="*/ 32 w 60"/>
                  <a:gd name="T89" fmla="*/ 60 h 60"/>
                  <a:gd name="T90" fmla="*/ 35 w 60"/>
                  <a:gd name="T91" fmla="*/ 57 h 60"/>
                  <a:gd name="T92" fmla="*/ 35 w 60"/>
                  <a:gd name="T93" fmla="*/ 55 h 60"/>
                  <a:gd name="T94" fmla="*/ 37 w 60"/>
                  <a:gd name="T95" fmla="*/ 51 h 60"/>
                  <a:gd name="T96" fmla="*/ 44 w 60"/>
                  <a:gd name="T97" fmla="*/ 51 h 60"/>
                  <a:gd name="T98" fmla="*/ 46 w 60"/>
                  <a:gd name="T99" fmla="*/ 53 h 60"/>
                  <a:gd name="T100" fmla="*/ 50 w 60"/>
                  <a:gd name="T101" fmla="*/ 53 h 60"/>
                  <a:gd name="T102" fmla="*/ 53 w 60"/>
                  <a:gd name="T103" fmla="*/ 50 h 60"/>
                  <a:gd name="T104" fmla="*/ 53 w 60"/>
                  <a:gd name="T105" fmla="*/ 46 h 60"/>
                  <a:gd name="T106" fmla="*/ 51 w 60"/>
                  <a:gd name="T107" fmla="*/ 44 h 60"/>
                  <a:gd name="T108" fmla="*/ 50 w 60"/>
                  <a:gd name="T109" fmla="*/ 40 h 60"/>
                  <a:gd name="T110" fmla="*/ 55 w 60"/>
                  <a:gd name="T111" fmla="*/ 35 h 60"/>
                  <a:gd name="T112" fmla="*/ 57 w 60"/>
                  <a:gd name="T113" fmla="*/ 35 h 60"/>
                  <a:gd name="T114" fmla="*/ 40 w 60"/>
                  <a:gd name="T115" fmla="*/ 30 h 60"/>
                  <a:gd name="T116" fmla="*/ 30 w 60"/>
                  <a:gd name="T117" fmla="*/ 40 h 60"/>
                  <a:gd name="T118" fmla="*/ 20 w 60"/>
                  <a:gd name="T119" fmla="*/ 30 h 60"/>
                  <a:gd name="T120" fmla="*/ 30 w 60"/>
                  <a:gd name="T121" fmla="*/ 20 h 60"/>
                  <a:gd name="T122" fmla="*/ 40 w 60"/>
                  <a:gd name="T123"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0" h="60">
                    <a:moveTo>
                      <a:pt x="57" y="35"/>
                    </a:moveTo>
                    <a:cubicBezTo>
                      <a:pt x="59" y="35"/>
                      <a:pt x="60" y="34"/>
                      <a:pt x="60" y="32"/>
                    </a:cubicBezTo>
                    <a:cubicBezTo>
                      <a:pt x="60" y="28"/>
                      <a:pt x="60" y="28"/>
                      <a:pt x="60" y="28"/>
                    </a:cubicBezTo>
                    <a:cubicBezTo>
                      <a:pt x="60" y="26"/>
                      <a:pt x="59" y="25"/>
                      <a:pt x="57" y="25"/>
                    </a:cubicBezTo>
                    <a:cubicBezTo>
                      <a:pt x="55" y="25"/>
                      <a:pt x="55" y="25"/>
                      <a:pt x="55" y="25"/>
                    </a:cubicBezTo>
                    <a:cubicBezTo>
                      <a:pt x="53" y="25"/>
                      <a:pt x="52" y="24"/>
                      <a:pt x="51" y="23"/>
                    </a:cubicBezTo>
                    <a:cubicBezTo>
                      <a:pt x="51" y="21"/>
                      <a:pt x="50" y="17"/>
                      <a:pt x="51" y="16"/>
                    </a:cubicBezTo>
                    <a:cubicBezTo>
                      <a:pt x="53" y="14"/>
                      <a:pt x="53" y="14"/>
                      <a:pt x="53" y="14"/>
                    </a:cubicBezTo>
                    <a:cubicBezTo>
                      <a:pt x="54" y="13"/>
                      <a:pt x="54" y="11"/>
                      <a:pt x="53" y="10"/>
                    </a:cubicBezTo>
                    <a:cubicBezTo>
                      <a:pt x="50" y="7"/>
                      <a:pt x="50" y="7"/>
                      <a:pt x="50" y="7"/>
                    </a:cubicBezTo>
                    <a:cubicBezTo>
                      <a:pt x="49" y="6"/>
                      <a:pt x="47" y="6"/>
                      <a:pt x="46" y="7"/>
                    </a:cubicBezTo>
                    <a:cubicBezTo>
                      <a:pt x="44" y="9"/>
                      <a:pt x="44" y="9"/>
                      <a:pt x="44" y="9"/>
                    </a:cubicBezTo>
                    <a:cubicBezTo>
                      <a:pt x="43" y="10"/>
                      <a:pt x="41" y="10"/>
                      <a:pt x="40" y="10"/>
                    </a:cubicBezTo>
                    <a:cubicBezTo>
                      <a:pt x="39" y="9"/>
                      <a:pt x="35" y="7"/>
                      <a:pt x="35" y="5"/>
                    </a:cubicBezTo>
                    <a:cubicBezTo>
                      <a:pt x="35" y="3"/>
                      <a:pt x="35" y="3"/>
                      <a:pt x="35" y="3"/>
                    </a:cubicBezTo>
                    <a:cubicBezTo>
                      <a:pt x="35" y="1"/>
                      <a:pt x="34" y="0"/>
                      <a:pt x="32" y="0"/>
                    </a:cubicBezTo>
                    <a:cubicBezTo>
                      <a:pt x="28" y="0"/>
                      <a:pt x="28" y="0"/>
                      <a:pt x="28" y="0"/>
                    </a:cubicBezTo>
                    <a:cubicBezTo>
                      <a:pt x="26" y="0"/>
                      <a:pt x="25" y="1"/>
                      <a:pt x="25" y="3"/>
                    </a:cubicBezTo>
                    <a:cubicBezTo>
                      <a:pt x="25" y="5"/>
                      <a:pt x="25" y="5"/>
                      <a:pt x="25" y="5"/>
                    </a:cubicBezTo>
                    <a:cubicBezTo>
                      <a:pt x="25" y="7"/>
                      <a:pt x="24" y="8"/>
                      <a:pt x="23" y="9"/>
                    </a:cubicBezTo>
                    <a:cubicBezTo>
                      <a:pt x="21" y="9"/>
                      <a:pt x="17" y="10"/>
                      <a:pt x="16" y="9"/>
                    </a:cubicBezTo>
                    <a:cubicBezTo>
                      <a:pt x="14" y="7"/>
                      <a:pt x="14" y="7"/>
                      <a:pt x="14" y="7"/>
                    </a:cubicBezTo>
                    <a:cubicBezTo>
                      <a:pt x="13" y="6"/>
                      <a:pt x="11" y="6"/>
                      <a:pt x="10" y="7"/>
                    </a:cubicBezTo>
                    <a:cubicBezTo>
                      <a:pt x="7" y="10"/>
                      <a:pt x="7" y="10"/>
                      <a:pt x="7" y="10"/>
                    </a:cubicBezTo>
                    <a:cubicBezTo>
                      <a:pt x="6" y="11"/>
                      <a:pt x="6" y="13"/>
                      <a:pt x="7" y="14"/>
                    </a:cubicBezTo>
                    <a:cubicBezTo>
                      <a:pt x="9" y="16"/>
                      <a:pt x="9" y="16"/>
                      <a:pt x="9" y="16"/>
                    </a:cubicBezTo>
                    <a:cubicBezTo>
                      <a:pt x="10" y="17"/>
                      <a:pt x="10" y="19"/>
                      <a:pt x="10" y="20"/>
                    </a:cubicBezTo>
                    <a:cubicBezTo>
                      <a:pt x="9" y="21"/>
                      <a:pt x="7" y="25"/>
                      <a:pt x="5" y="25"/>
                    </a:cubicBezTo>
                    <a:cubicBezTo>
                      <a:pt x="3" y="25"/>
                      <a:pt x="3" y="25"/>
                      <a:pt x="3" y="25"/>
                    </a:cubicBezTo>
                    <a:cubicBezTo>
                      <a:pt x="1" y="25"/>
                      <a:pt x="0" y="26"/>
                      <a:pt x="0" y="28"/>
                    </a:cubicBezTo>
                    <a:cubicBezTo>
                      <a:pt x="0" y="32"/>
                      <a:pt x="0" y="32"/>
                      <a:pt x="0" y="32"/>
                    </a:cubicBezTo>
                    <a:cubicBezTo>
                      <a:pt x="0" y="34"/>
                      <a:pt x="1" y="35"/>
                      <a:pt x="3" y="35"/>
                    </a:cubicBezTo>
                    <a:cubicBezTo>
                      <a:pt x="5" y="35"/>
                      <a:pt x="5" y="35"/>
                      <a:pt x="5" y="35"/>
                    </a:cubicBezTo>
                    <a:cubicBezTo>
                      <a:pt x="7" y="35"/>
                      <a:pt x="8" y="36"/>
                      <a:pt x="9" y="37"/>
                    </a:cubicBezTo>
                    <a:cubicBezTo>
                      <a:pt x="9" y="39"/>
                      <a:pt x="10" y="43"/>
                      <a:pt x="9" y="44"/>
                    </a:cubicBezTo>
                    <a:cubicBezTo>
                      <a:pt x="7" y="46"/>
                      <a:pt x="7" y="46"/>
                      <a:pt x="7" y="46"/>
                    </a:cubicBezTo>
                    <a:cubicBezTo>
                      <a:pt x="6" y="47"/>
                      <a:pt x="6" y="49"/>
                      <a:pt x="7" y="50"/>
                    </a:cubicBezTo>
                    <a:cubicBezTo>
                      <a:pt x="10" y="53"/>
                      <a:pt x="10" y="53"/>
                      <a:pt x="10" y="53"/>
                    </a:cubicBezTo>
                    <a:cubicBezTo>
                      <a:pt x="11" y="54"/>
                      <a:pt x="13" y="54"/>
                      <a:pt x="14" y="53"/>
                    </a:cubicBezTo>
                    <a:cubicBezTo>
                      <a:pt x="16" y="51"/>
                      <a:pt x="16" y="51"/>
                      <a:pt x="16" y="51"/>
                    </a:cubicBezTo>
                    <a:cubicBezTo>
                      <a:pt x="17" y="50"/>
                      <a:pt x="19" y="50"/>
                      <a:pt x="20" y="50"/>
                    </a:cubicBezTo>
                    <a:cubicBezTo>
                      <a:pt x="21" y="51"/>
                      <a:pt x="25" y="53"/>
                      <a:pt x="25" y="55"/>
                    </a:cubicBezTo>
                    <a:cubicBezTo>
                      <a:pt x="25" y="57"/>
                      <a:pt x="25" y="57"/>
                      <a:pt x="25" y="57"/>
                    </a:cubicBezTo>
                    <a:cubicBezTo>
                      <a:pt x="25" y="59"/>
                      <a:pt x="26" y="60"/>
                      <a:pt x="28" y="60"/>
                    </a:cubicBezTo>
                    <a:cubicBezTo>
                      <a:pt x="32" y="60"/>
                      <a:pt x="32" y="60"/>
                      <a:pt x="32" y="60"/>
                    </a:cubicBezTo>
                    <a:cubicBezTo>
                      <a:pt x="34" y="60"/>
                      <a:pt x="35" y="59"/>
                      <a:pt x="35" y="57"/>
                    </a:cubicBezTo>
                    <a:cubicBezTo>
                      <a:pt x="35" y="55"/>
                      <a:pt x="35" y="55"/>
                      <a:pt x="35" y="55"/>
                    </a:cubicBezTo>
                    <a:cubicBezTo>
                      <a:pt x="35" y="53"/>
                      <a:pt x="36" y="52"/>
                      <a:pt x="37" y="51"/>
                    </a:cubicBezTo>
                    <a:cubicBezTo>
                      <a:pt x="39" y="51"/>
                      <a:pt x="43" y="50"/>
                      <a:pt x="44" y="51"/>
                    </a:cubicBezTo>
                    <a:cubicBezTo>
                      <a:pt x="46" y="53"/>
                      <a:pt x="46" y="53"/>
                      <a:pt x="46" y="53"/>
                    </a:cubicBezTo>
                    <a:cubicBezTo>
                      <a:pt x="47" y="54"/>
                      <a:pt x="49" y="54"/>
                      <a:pt x="50" y="53"/>
                    </a:cubicBezTo>
                    <a:cubicBezTo>
                      <a:pt x="53" y="50"/>
                      <a:pt x="53" y="50"/>
                      <a:pt x="53" y="50"/>
                    </a:cubicBezTo>
                    <a:cubicBezTo>
                      <a:pt x="54" y="49"/>
                      <a:pt x="54" y="47"/>
                      <a:pt x="53" y="46"/>
                    </a:cubicBezTo>
                    <a:cubicBezTo>
                      <a:pt x="51" y="44"/>
                      <a:pt x="51" y="44"/>
                      <a:pt x="51" y="44"/>
                    </a:cubicBezTo>
                    <a:cubicBezTo>
                      <a:pt x="50" y="43"/>
                      <a:pt x="50" y="41"/>
                      <a:pt x="50" y="40"/>
                    </a:cubicBezTo>
                    <a:cubicBezTo>
                      <a:pt x="51" y="39"/>
                      <a:pt x="53" y="35"/>
                      <a:pt x="55" y="35"/>
                    </a:cubicBezTo>
                    <a:lnTo>
                      <a:pt x="57" y="35"/>
                    </a:lnTo>
                    <a:close/>
                    <a:moveTo>
                      <a:pt x="40" y="30"/>
                    </a:moveTo>
                    <a:cubicBezTo>
                      <a:pt x="40" y="36"/>
                      <a:pt x="36" y="40"/>
                      <a:pt x="30" y="40"/>
                    </a:cubicBezTo>
                    <a:cubicBezTo>
                      <a:pt x="24" y="40"/>
                      <a:pt x="20" y="36"/>
                      <a:pt x="20" y="30"/>
                    </a:cubicBezTo>
                    <a:cubicBezTo>
                      <a:pt x="20" y="24"/>
                      <a:pt x="24" y="20"/>
                      <a:pt x="30" y="20"/>
                    </a:cubicBezTo>
                    <a:cubicBezTo>
                      <a:pt x="36" y="20"/>
                      <a:pt x="40" y="24"/>
                      <a:pt x="40" y="3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grpSp>
      </p:grpSp>
      <p:grpSp>
        <p:nvGrpSpPr>
          <p:cNvPr id="66" name="组合 65"/>
          <p:cNvGrpSpPr/>
          <p:nvPr/>
        </p:nvGrpSpPr>
        <p:grpSpPr>
          <a:xfrm>
            <a:off x="4653731" y="3501008"/>
            <a:ext cx="939800" cy="939800"/>
            <a:chOff x="3080330" y="2789142"/>
            <a:chExt cx="939800" cy="939800"/>
          </a:xfrm>
        </p:grpSpPr>
        <p:sp>
          <p:nvSpPr>
            <p:cNvPr id="67" name="椭圆 66"/>
            <p:cNvSpPr/>
            <p:nvPr/>
          </p:nvSpPr>
          <p:spPr>
            <a:xfrm>
              <a:off x="3080330" y="2789142"/>
              <a:ext cx="939800" cy="939800"/>
            </a:xfrm>
            <a:prstGeom prst="ellipse">
              <a:avLst/>
            </a:prstGeom>
            <a:solidFill>
              <a:srgbClr val="3CCCC7"/>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grpSp>
          <p:nvGrpSpPr>
            <p:cNvPr id="68" name="组合 67"/>
            <p:cNvGrpSpPr/>
            <p:nvPr/>
          </p:nvGrpSpPr>
          <p:grpSpPr>
            <a:xfrm>
              <a:off x="3294687" y="3010257"/>
              <a:ext cx="497794" cy="491067"/>
              <a:chOff x="8123237" y="3667126"/>
              <a:chExt cx="234950" cy="231775"/>
            </a:xfrm>
            <a:solidFill>
              <a:schemeClr val="bg1"/>
            </a:solidFill>
          </p:grpSpPr>
          <p:sp>
            <p:nvSpPr>
              <p:cNvPr id="69" name="Freeform 1086"/>
              <p:cNvSpPr>
                <a:spLocks noEditPoints="1"/>
              </p:cNvSpPr>
              <p:nvPr/>
            </p:nvSpPr>
            <p:spPr bwMode="auto">
              <a:xfrm>
                <a:off x="8123237" y="3667126"/>
                <a:ext cx="234950" cy="231775"/>
              </a:xfrm>
              <a:custGeom>
                <a:avLst/>
                <a:gdLst>
                  <a:gd name="T0" fmla="*/ 50 w 100"/>
                  <a:gd name="T1" fmla="*/ 0 h 99"/>
                  <a:gd name="T2" fmla="*/ 0 w 100"/>
                  <a:gd name="T3" fmla="*/ 49 h 99"/>
                  <a:gd name="T4" fmla="*/ 50 w 100"/>
                  <a:gd name="T5" fmla="*/ 99 h 99"/>
                  <a:gd name="T6" fmla="*/ 100 w 100"/>
                  <a:gd name="T7" fmla="*/ 49 h 99"/>
                  <a:gd name="T8" fmla="*/ 50 w 100"/>
                  <a:gd name="T9" fmla="*/ 0 h 99"/>
                  <a:gd name="T10" fmla="*/ 50 w 100"/>
                  <a:gd name="T11" fmla="*/ 95 h 99"/>
                  <a:gd name="T12" fmla="*/ 4 w 100"/>
                  <a:gd name="T13" fmla="*/ 49 h 99"/>
                  <a:gd name="T14" fmla="*/ 50 w 100"/>
                  <a:gd name="T15" fmla="*/ 4 h 99"/>
                  <a:gd name="T16" fmla="*/ 96 w 100"/>
                  <a:gd name="T17" fmla="*/ 49 h 99"/>
                  <a:gd name="T18" fmla="*/ 50 w 100"/>
                  <a:gd name="T19" fmla="*/ 95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 h="99">
                    <a:moveTo>
                      <a:pt x="50" y="0"/>
                    </a:moveTo>
                    <a:cubicBezTo>
                      <a:pt x="23" y="0"/>
                      <a:pt x="0" y="22"/>
                      <a:pt x="0" y="49"/>
                    </a:cubicBezTo>
                    <a:cubicBezTo>
                      <a:pt x="0" y="77"/>
                      <a:pt x="23" y="99"/>
                      <a:pt x="50" y="99"/>
                    </a:cubicBezTo>
                    <a:cubicBezTo>
                      <a:pt x="77" y="99"/>
                      <a:pt x="100" y="77"/>
                      <a:pt x="100" y="49"/>
                    </a:cubicBezTo>
                    <a:cubicBezTo>
                      <a:pt x="100" y="22"/>
                      <a:pt x="77" y="0"/>
                      <a:pt x="50" y="0"/>
                    </a:cubicBezTo>
                    <a:close/>
                    <a:moveTo>
                      <a:pt x="50" y="95"/>
                    </a:moveTo>
                    <a:cubicBezTo>
                      <a:pt x="25" y="95"/>
                      <a:pt x="4" y="75"/>
                      <a:pt x="4" y="49"/>
                    </a:cubicBezTo>
                    <a:cubicBezTo>
                      <a:pt x="4" y="24"/>
                      <a:pt x="25" y="4"/>
                      <a:pt x="50" y="4"/>
                    </a:cubicBezTo>
                    <a:cubicBezTo>
                      <a:pt x="75" y="4"/>
                      <a:pt x="96" y="24"/>
                      <a:pt x="96" y="49"/>
                    </a:cubicBezTo>
                    <a:cubicBezTo>
                      <a:pt x="96" y="75"/>
                      <a:pt x="75" y="95"/>
                      <a:pt x="50" y="9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70" name="Freeform 1087"/>
              <p:cNvSpPr>
                <a:spLocks noEditPoints="1"/>
              </p:cNvSpPr>
              <p:nvPr/>
            </p:nvSpPr>
            <p:spPr bwMode="auto">
              <a:xfrm>
                <a:off x="8147050" y="3687763"/>
                <a:ext cx="188912" cy="188913"/>
              </a:xfrm>
              <a:custGeom>
                <a:avLst/>
                <a:gdLst>
                  <a:gd name="T0" fmla="*/ 40 w 80"/>
                  <a:gd name="T1" fmla="*/ 0 h 80"/>
                  <a:gd name="T2" fmla="*/ 0 w 80"/>
                  <a:gd name="T3" fmla="*/ 40 h 80"/>
                  <a:gd name="T4" fmla="*/ 40 w 80"/>
                  <a:gd name="T5" fmla="*/ 80 h 80"/>
                  <a:gd name="T6" fmla="*/ 80 w 80"/>
                  <a:gd name="T7" fmla="*/ 40 h 80"/>
                  <a:gd name="T8" fmla="*/ 40 w 80"/>
                  <a:gd name="T9" fmla="*/ 0 h 80"/>
                  <a:gd name="T10" fmla="*/ 55 w 80"/>
                  <a:gd name="T11" fmla="*/ 40 h 80"/>
                  <a:gd name="T12" fmla="*/ 55 w 80"/>
                  <a:gd name="T13" fmla="*/ 46 h 80"/>
                  <a:gd name="T14" fmla="*/ 43 w 80"/>
                  <a:gd name="T15" fmla="*/ 46 h 80"/>
                  <a:gd name="T16" fmla="*/ 43 w 80"/>
                  <a:gd name="T17" fmla="*/ 49 h 80"/>
                  <a:gd name="T18" fmla="*/ 55 w 80"/>
                  <a:gd name="T19" fmla="*/ 49 h 80"/>
                  <a:gd name="T20" fmla="*/ 55 w 80"/>
                  <a:gd name="T21" fmla="*/ 55 h 80"/>
                  <a:gd name="T22" fmla="*/ 43 w 80"/>
                  <a:gd name="T23" fmla="*/ 55 h 80"/>
                  <a:gd name="T24" fmla="*/ 43 w 80"/>
                  <a:gd name="T25" fmla="*/ 64 h 80"/>
                  <a:gd name="T26" fmla="*/ 37 w 80"/>
                  <a:gd name="T27" fmla="*/ 64 h 80"/>
                  <a:gd name="T28" fmla="*/ 37 w 80"/>
                  <a:gd name="T29" fmla="*/ 55 h 80"/>
                  <a:gd name="T30" fmla="*/ 25 w 80"/>
                  <a:gd name="T31" fmla="*/ 55 h 80"/>
                  <a:gd name="T32" fmla="*/ 25 w 80"/>
                  <a:gd name="T33" fmla="*/ 49 h 80"/>
                  <a:gd name="T34" fmla="*/ 37 w 80"/>
                  <a:gd name="T35" fmla="*/ 49 h 80"/>
                  <a:gd name="T36" fmla="*/ 37 w 80"/>
                  <a:gd name="T37" fmla="*/ 46 h 80"/>
                  <a:gd name="T38" fmla="*/ 25 w 80"/>
                  <a:gd name="T39" fmla="*/ 46 h 80"/>
                  <a:gd name="T40" fmla="*/ 25 w 80"/>
                  <a:gd name="T41" fmla="*/ 40 h 80"/>
                  <a:gd name="T42" fmla="*/ 34 w 80"/>
                  <a:gd name="T43" fmla="*/ 40 h 80"/>
                  <a:gd name="T44" fmla="*/ 23 w 80"/>
                  <a:gd name="T45" fmla="*/ 19 h 80"/>
                  <a:gd name="T46" fmla="*/ 30 w 80"/>
                  <a:gd name="T47" fmla="*/ 19 h 80"/>
                  <a:gd name="T48" fmla="*/ 38 w 80"/>
                  <a:gd name="T49" fmla="*/ 35 h 80"/>
                  <a:gd name="T50" fmla="*/ 40 w 80"/>
                  <a:gd name="T51" fmla="*/ 38 h 80"/>
                  <a:gd name="T52" fmla="*/ 42 w 80"/>
                  <a:gd name="T53" fmla="*/ 34 h 80"/>
                  <a:gd name="T54" fmla="*/ 50 w 80"/>
                  <a:gd name="T55" fmla="*/ 19 h 80"/>
                  <a:gd name="T56" fmla="*/ 57 w 80"/>
                  <a:gd name="T57" fmla="*/ 19 h 80"/>
                  <a:gd name="T58" fmla="*/ 46 w 80"/>
                  <a:gd name="T59" fmla="*/ 40 h 80"/>
                  <a:gd name="T60" fmla="*/ 55 w 80"/>
                  <a:gd name="T61"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0" h="80">
                    <a:moveTo>
                      <a:pt x="40" y="0"/>
                    </a:moveTo>
                    <a:cubicBezTo>
                      <a:pt x="18" y="0"/>
                      <a:pt x="0" y="18"/>
                      <a:pt x="0" y="40"/>
                    </a:cubicBezTo>
                    <a:cubicBezTo>
                      <a:pt x="0" y="62"/>
                      <a:pt x="18" y="80"/>
                      <a:pt x="40" y="80"/>
                    </a:cubicBezTo>
                    <a:cubicBezTo>
                      <a:pt x="62" y="80"/>
                      <a:pt x="80" y="62"/>
                      <a:pt x="80" y="40"/>
                    </a:cubicBezTo>
                    <a:cubicBezTo>
                      <a:pt x="80" y="18"/>
                      <a:pt x="62" y="0"/>
                      <a:pt x="40" y="0"/>
                    </a:cubicBezTo>
                    <a:close/>
                    <a:moveTo>
                      <a:pt x="55" y="40"/>
                    </a:moveTo>
                    <a:cubicBezTo>
                      <a:pt x="55" y="46"/>
                      <a:pt x="55" y="46"/>
                      <a:pt x="55" y="46"/>
                    </a:cubicBezTo>
                    <a:cubicBezTo>
                      <a:pt x="43" y="46"/>
                      <a:pt x="43" y="46"/>
                      <a:pt x="43" y="46"/>
                    </a:cubicBezTo>
                    <a:cubicBezTo>
                      <a:pt x="43" y="49"/>
                      <a:pt x="43" y="49"/>
                      <a:pt x="43" y="49"/>
                    </a:cubicBezTo>
                    <a:cubicBezTo>
                      <a:pt x="55" y="49"/>
                      <a:pt x="55" y="49"/>
                      <a:pt x="55" y="49"/>
                    </a:cubicBezTo>
                    <a:cubicBezTo>
                      <a:pt x="55" y="55"/>
                      <a:pt x="55" y="55"/>
                      <a:pt x="55" y="55"/>
                    </a:cubicBezTo>
                    <a:cubicBezTo>
                      <a:pt x="43" y="55"/>
                      <a:pt x="43" y="55"/>
                      <a:pt x="43" y="55"/>
                    </a:cubicBezTo>
                    <a:cubicBezTo>
                      <a:pt x="43" y="64"/>
                      <a:pt x="43" y="64"/>
                      <a:pt x="43" y="64"/>
                    </a:cubicBezTo>
                    <a:cubicBezTo>
                      <a:pt x="37" y="64"/>
                      <a:pt x="37" y="64"/>
                      <a:pt x="37" y="64"/>
                    </a:cubicBezTo>
                    <a:cubicBezTo>
                      <a:pt x="37" y="55"/>
                      <a:pt x="37" y="55"/>
                      <a:pt x="37" y="55"/>
                    </a:cubicBezTo>
                    <a:cubicBezTo>
                      <a:pt x="25" y="55"/>
                      <a:pt x="25" y="55"/>
                      <a:pt x="25" y="55"/>
                    </a:cubicBezTo>
                    <a:cubicBezTo>
                      <a:pt x="25" y="49"/>
                      <a:pt x="25" y="49"/>
                      <a:pt x="25" y="49"/>
                    </a:cubicBezTo>
                    <a:cubicBezTo>
                      <a:pt x="37" y="49"/>
                      <a:pt x="37" y="49"/>
                      <a:pt x="37" y="49"/>
                    </a:cubicBezTo>
                    <a:cubicBezTo>
                      <a:pt x="37" y="46"/>
                      <a:pt x="37" y="46"/>
                      <a:pt x="37" y="46"/>
                    </a:cubicBezTo>
                    <a:cubicBezTo>
                      <a:pt x="25" y="46"/>
                      <a:pt x="25" y="46"/>
                      <a:pt x="25" y="46"/>
                    </a:cubicBezTo>
                    <a:cubicBezTo>
                      <a:pt x="25" y="40"/>
                      <a:pt x="25" y="40"/>
                      <a:pt x="25" y="40"/>
                    </a:cubicBezTo>
                    <a:cubicBezTo>
                      <a:pt x="34" y="40"/>
                      <a:pt x="34" y="40"/>
                      <a:pt x="34" y="40"/>
                    </a:cubicBezTo>
                    <a:cubicBezTo>
                      <a:pt x="23" y="19"/>
                      <a:pt x="23" y="19"/>
                      <a:pt x="23" y="19"/>
                    </a:cubicBezTo>
                    <a:cubicBezTo>
                      <a:pt x="30" y="19"/>
                      <a:pt x="30" y="19"/>
                      <a:pt x="30" y="19"/>
                    </a:cubicBezTo>
                    <a:cubicBezTo>
                      <a:pt x="38" y="35"/>
                      <a:pt x="38" y="35"/>
                      <a:pt x="38" y="35"/>
                    </a:cubicBezTo>
                    <a:cubicBezTo>
                      <a:pt x="39" y="36"/>
                      <a:pt x="39" y="37"/>
                      <a:pt x="40" y="38"/>
                    </a:cubicBezTo>
                    <a:cubicBezTo>
                      <a:pt x="40" y="37"/>
                      <a:pt x="41" y="36"/>
                      <a:pt x="42" y="34"/>
                    </a:cubicBezTo>
                    <a:cubicBezTo>
                      <a:pt x="50" y="19"/>
                      <a:pt x="50" y="19"/>
                      <a:pt x="50" y="19"/>
                    </a:cubicBezTo>
                    <a:cubicBezTo>
                      <a:pt x="57" y="19"/>
                      <a:pt x="57" y="19"/>
                      <a:pt x="57" y="19"/>
                    </a:cubicBezTo>
                    <a:cubicBezTo>
                      <a:pt x="46" y="40"/>
                      <a:pt x="46" y="40"/>
                      <a:pt x="46" y="40"/>
                    </a:cubicBezTo>
                    <a:lnTo>
                      <a:pt x="55"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grpSp>
      </p:grpSp>
      <p:grpSp>
        <p:nvGrpSpPr>
          <p:cNvPr id="71" name="组合 70"/>
          <p:cNvGrpSpPr/>
          <p:nvPr/>
        </p:nvGrpSpPr>
        <p:grpSpPr>
          <a:xfrm>
            <a:off x="7076985" y="3242525"/>
            <a:ext cx="901165" cy="901165"/>
            <a:chOff x="5719249" y="3077288"/>
            <a:chExt cx="767347" cy="767347"/>
          </a:xfrm>
        </p:grpSpPr>
        <p:sp>
          <p:nvSpPr>
            <p:cNvPr id="72" name="椭圆 71"/>
            <p:cNvSpPr/>
            <p:nvPr/>
          </p:nvSpPr>
          <p:spPr>
            <a:xfrm>
              <a:off x="5719249" y="3077288"/>
              <a:ext cx="767347" cy="767347"/>
            </a:xfrm>
            <a:prstGeom prst="ellipse">
              <a:avLst/>
            </a:prstGeom>
            <a:solidFill>
              <a:srgbClr val="3CCCC7"/>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73" name="Freeform 748"/>
            <p:cNvSpPr>
              <a:spLocks noEditPoints="1"/>
            </p:cNvSpPr>
            <p:nvPr/>
          </p:nvSpPr>
          <p:spPr bwMode="auto">
            <a:xfrm>
              <a:off x="5947156" y="3271991"/>
              <a:ext cx="311533" cy="318115"/>
            </a:xfrm>
            <a:custGeom>
              <a:avLst/>
              <a:gdLst>
                <a:gd name="T0" fmla="*/ 38 w 60"/>
                <a:gd name="T1" fmla="*/ 8 h 61"/>
                <a:gd name="T2" fmla="*/ 22 w 60"/>
                <a:gd name="T3" fmla="*/ 8 h 61"/>
                <a:gd name="T4" fmla="*/ 45 w 60"/>
                <a:gd name="T5" fmla="*/ 41 h 61"/>
                <a:gd name="T6" fmla="*/ 50 w 60"/>
                <a:gd name="T7" fmla="*/ 58 h 61"/>
                <a:gd name="T8" fmla="*/ 51 w 60"/>
                <a:gd name="T9" fmla="*/ 44 h 61"/>
                <a:gd name="T10" fmla="*/ 55 w 60"/>
                <a:gd name="T11" fmla="*/ 58 h 61"/>
                <a:gd name="T12" fmla="*/ 55 w 60"/>
                <a:gd name="T13" fmla="*/ 38 h 61"/>
                <a:gd name="T14" fmla="*/ 56 w 60"/>
                <a:gd name="T15" fmla="*/ 29 h 61"/>
                <a:gd name="T16" fmla="*/ 60 w 60"/>
                <a:gd name="T17" fmla="*/ 38 h 61"/>
                <a:gd name="T18" fmla="*/ 56 w 60"/>
                <a:gd name="T19" fmla="*/ 21 h 61"/>
                <a:gd name="T20" fmla="*/ 47 w 60"/>
                <a:gd name="T21" fmla="*/ 23 h 61"/>
                <a:gd name="T22" fmla="*/ 45 w 60"/>
                <a:gd name="T23" fmla="*/ 41 h 61"/>
                <a:gd name="T24" fmla="*/ 37 w 60"/>
                <a:gd name="T25" fmla="*/ 26 h 61"/>
                <a:gd name="T26" fmla="*/ 36 w 60"/>
                <a:gd name="T27" fmla="*/ 37 h 61"/>
                <a:gd name="T28" fmla="*/ 36 w 60"/>
                <a:gd name="T29" fmla="*/ 61 h 61"/>
                <a:gd name="T30" fmla="*/ 31 w 60"/>
                <a:gd name="T31" fmla="*/ 44 h 61"/>
                <a:gd name="T32" fmla="*/ 30 w 60"/>
                <a:gd name="T33" fmla="*/ 61 h 61"/>
                <a:gd name="T34" fmla="*/ 24 w 60"/>
                <a:gd name="T35" fmla="*/ 40 h 61"/>
                <a:gd name="T36" fmla="*/ 24 w 60"/>
                <a:gd name="T37" fmla="*/ 26 h 61"/>
                <a:gd name="T38" fmla="*/ 23 w 60"/>
                <a:gd name="T39" fmla="*/ 37 h 61"/>
                <a:gd name="T40" fmla="*/ 18 w 60"/>
                <a:gd name="T41" fmla="*/ 22 h 61"/>
                <a:gd name="T42" fmla="*/ 37 w 60"/>
                <a:gd name="T43" fmla="*/ 17 h 61"/>
                <a:gd name="T44" fmla="*/ 43 w 60"/>
                <a:gd name="T45" fmla="*/ 37 h 61"/>
                <a:gd name="T46" fmla="*/ 15 w 60"/>
                <a:gd name="T47" fmla="*/ 41 h 61"/>
                <a:gd name="T48" fmla="*/ 10 w 60"/>
                <a:gd name="T49" fmla="*/ 58 h 61"/>
                <a:gd name="T50" fmla="*/ 9 w 60"/>
                <a:gd name="T51" fmla="*/ 44 h 61"/>
                <a:gd name="T52" fmla="*/ 5 w 60"/>
                <a:gd name="T53" fmla="*/ 58 h 61"/>
                <a:gd name="T54" fmla="*/ 5 w 60"/>
                <a:gd name="T55" fmla="*/ 38 h 61"/>
                <a:gd name="T56" fmla="*/ 4 w 60"/>
                <a:gd name="T57" fmla="*/ 29 h 61"/>
                <a:gd name="T58" fmla="*/ 0 w 60"/>
                <a:gd name="T59" fmla="*/ 38 h 61"/>
                <a:gd name="T60" fmla="*/ 4 w 60"/>
                <a:gd name="T61" fmla="*/ 21 h 61"/>
                <a:gd name="T62" fmla="*/ 13 w 60"/>
                <a:gd name="T63" fmla="*/ 23 h 61"/>
                <a:gd name="T64" fmla="*/ 15 w 60"/>
                <a:gd name="T65" fmla="*/ 41 h 61"/>
                <a:gd name="T66" fmla="*/ 16 w 60"/>
                <a:gd name="T67" fmla="*/ 14 h 61"/>
                <a:gd name="T68" fmla="*/ 15 w 60"/>
                <a:gd name="T69" fmla="*/ 18 h 61"/>
                <a:gd name="T70" fmla="*/ 3 w 60"/>
                <a:gd name="T71" fmla="*/ 14 h 61"/>
                <a:gd name="T72" fmla="*/ 50 w 60"/>
                <a:gd name="T73" fmla="*/ 7 h 61"/>
                <a:gd name="T74" fmla="*/ 45 w 60"/>
                <a:gd name="T75" fmla="*/ 18 h 61"/>
                <a:gd name="T76" fmla="*/ 50 w 60"/>
                <a:gd name="T77" fmla="*/ 20 h 61"/>
                <a:gd name="T78" fmla="*/ 50 w 60"/>
                <a:gd name="T79" fmla="*/ 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 h="61">
                  <a:moveTo>
                    <a:pt x="30" y="0"/>
                  </a:moveTo>
                  <a:cubicBezTo>
                    <a:pt x="35" y="0"/>
                    <a:pt x="38" y="3"/>
                    <a:pt x="38" y="8"/>
                  </a:cubicBezTo>
                  <a:cubicBezTo>
                    <a:pt x="38" y="12"/>
                    <a:pt x="35" y="16"/>
                    <a:pt x="30" y="16"/>
                  </a:cubicBezTo>
                  <a:cubicBezTo>
                    <a:pt x="26" y="16"/>
                    <a:pt x="22" y="12"/>
                    <a:pt x="22" y="8"/>
                  </a:cubicBezTo>
                  <a:cubicBezTo>
                    <a:pt x="22" y="3"/>
                    <a:pt x="26" y="0"/>
                    <a:pt x="30" y="0"/>
                  </a:cubicBezTo>
                  <a:close/>
                  <a:moveTo>
                    <a:pt x="45" y="41"/>
                  </a:moveTo>
                  <a:cubicBezTo>
                    <a:pt x="45" y="58"/>
                    <a:pt x="45" y="58"/>
                    <a:pt x="45" y="58"/>
                  </a:cubicBezTo>
                  <a:cubicBezTo>
                    <a:pt x="50" y="58"/>
                    <a:pt x="50" y="58"/>
                    <a:pt x="50" y="58"/>
                  </a:cubicBezTo>
                  <a:cubicBezTo>
                    <a:pt x="50" y="44"/>
                    <a:pt x="50" y="44"/>
                    <a:pt x="50" y="44"/>
                  </a:cubicBezTo>
                  <a:cubicBezTo>
                    <a:pt x="51" y="44"/>
                    <a:pt x="51" y="44"/>
                    <a:pt x="51" y="44"/>
                  </a:cubicBezTo>
                  <a:cubicBezTo>
                    <a:pt x="51" y="58"/>
                    <a:pt x="51" y="58"/>
                    <a:pt x="51" y="58"/>
                  </a:cubicBezTo>
                  <a:cubicBezTo>
                    <a:pt x="55" y="58"/>
                    <a:pt x="55" y="58"/>
                    <a:pt x="55" y="58"/>
                  </a:cubicBezTo>
                  <a:cubicBezTo>
                    <a:pt x="55" y="41"/>
                    <a:pt x="55" y="41"/>
                    <a:pt x="55" y="41"/>
                  </a:cubicBezTo>
                  <a:cubicBezTo>
                    <a:pt x="55" y="38"/>
                    <a:pt x="55" y="38"/>
                    <a:pt x="55" y="38"/>
                  </a:cubicBezTo>
                  <a:cubicBezTo>
                    <a:pt x="55" y="29"/>
                    <a:pt x="55" y="29"/>
                    <a:pt x="55" y="29"/>
                  </a:cubicBezTo>
                  <a:cubicBezTo>
                    <a:pt x="56" y="29"/>
                    <a:pt x="56" y="29"/>
                    <a:pt x="56" y="29"/>
                  </a:cubicBezTo>
                  <a:cubicBezTo>
                    <a:pt x="56" y="38"/>
                    <a:pt x="56" y="38"/>
                    <a:pt x="56" y="38"/>
                  </a:cubicBezTo>
                  <a:cubicBezTo>
                    <a:pt x="60" y="38"/>
                    <a:pt x="60" y="38"/>
                    <a:pt x="60" y="38"/>
                  </a:cubicBezTo>
                  <a:cubicBezTo>
                    <a:pt x="60" y="25"/>
                    <a:pt x="60" y="25"/>
                    <a:pt x="60" y="25"/>
                  </a:cubicBezTo>
                  <a:cubicBezTo>
                    <a:pt x="60" y="23"/>
                    <a:pt x="58" y="21"/>
                    <a:pt x="56" y="21"/>
                  </a:cubicBezTo>
                  <a:cubicBezTo>
                    <a:pt x="47" y="21"/>
                    <a:pt x="47" y="21"/>
                    <a:pt x="47" y="21"/>
                  </a:cubicBezTo>
                  <a:cubicBezTo>
                    <a:pt x="47" y="22"/>
                    <a:pt x="47" y="22"/>
                    <a:pt x="47" y="23"/>
                  </a:cubicBezTo>
                  <a:cubicBezTo>
                    <a:pt x="47" y="41"/>
                    <a:pt x="47" y="41"/>
                    <a:pt x="47" y="41"/>
                  </a:cubicBezTo>
                  <a:cubicBezTo>
                    <a:pt x="45" y="41"/>
                    <a:pt x="45" y="41"/>
                    <a:pt x="45" y="41"/>
                  </a:cubicBezTo>
                  <a:close/>
                  <a:moveTo>
                    <a:pt x="37" y="37"/>
                  </a:moveTo>
                  <a:cubicBezTo>
                    <a:pt x="37" y="26"/>
                    <a:pt x="37" y="26"/>
                    <a:pt x="37" y="26"/>
                  </a:cubicBezTo>
                  <a:cubicBezTo>
                    <a:pt x="36" y="26"/>
                    <a:pt x="36" y="26"/>
                    <a:pt x="36" y="26"/>
                  </a:cubicBezTo>
                  <a:cubicBezTo>
                    <a:pt x="36" y="37"/>
                    <a:pt x="36" y="37"/>
                    <a:pt x="36" y="37"/>
                  </a:cubicBezTo>
                  <a:cubicBezTo>
                    <a:pt x="36" y="40"/>
                    <a:pt x="36" y="40"/>
                    <a:pt x="36" y="40"/>
                  </a:cubicBezTo>
                  <a:cubicBezTo>
                    <a:pt x="36" y="61"/>
                    <a:pt x="36" y="61"/>
                    <a:pt x="36" y="61"/>
                  </a:cubicBezTo>
                  <a:cubicBezTo>
                    <a:pt x="31" y="61"/>
                    <a:pt x="31" y="61"/>
                    <a:pt x="31" y="61"/>
                  </a:cubicBezTo>
                  <a:cubicBezTo>
                    <a:pt x="31" y="44"/>
                    <a:pt x="31" y="44"/>
                    <a:pt x="31" y="44"/>
                  </a:cubicBezTo>
                  <a:cubicBezTo>
                    <a:pt x="30" y="44"/>
                    <a:pt x="30" y="44"/>
                    <a:pt x="30" y="44"/>
                  </a:cubicBezTo>
                  <a:cubicBezTo>
                    <a:pt x="30" y="61"/>
                    <a:pt x="30" y="61"/>
                    <a:pt x="30" y="61"/>
                  </a:cubicBezTo>
                  <a:cubicBezTo>
                    <a:pt x="24" y="61"/>
                    <a:pt x="24" y="61"/>
                    <a:pt x="24" y="61"/>
                  </a:cubicBezTo>
                  <a:cubicBezTo>
                    <a:pt x="24" y="40"/>
                    <a:pt x="24" y="40"/>
                    <a:pt x="24" y="40"/>
                  </a:cubicBezTo>
                  <a:cubicBezTo>
                    <a:pt x="24" y="37"/>
                    <a:pt x="24" y="37"/>
                    <a:pt x="24" y="37"/>
                  </a:cubicBezTo>
                  <a:cubicBezTo>
                    <a:pt x="24" y="26"/>
                    <a:pt x="24" y="26"/>
                    <a:pt x="24" y="26"/>
                  </a:cubicBezTo>
                  <a:cubicBezTo>
                    <a:pt x="23" y="26"/>
                    <a:pt x="23" y="26"/>
                    <a:pt x="23" y="26"/>
                  </a:cubicBezTo>
                  <a:cubicBezTo>
                    <a:pt x="23" y="37"/>
                    <a:pt x="23" y="37"/>
                    <a:pt x="23" y="37"/>
                  </a:cubicBezTo>
                  <a:cubicBezTo>
                    <a:pt x="18" y="37"/>
                    <a:pt x="18" y="37"/>
                    <a:pt x="18" y="37"/>
                  </a:cubicBezTo>
                  <a:cubicBezTo>
                    <a:pt x="18" y="22"/>
                    <a:pt x="18" y="22"/>
                    <a:pt x="18" y="22"/>
                  </a:cubicBezTo>
                  <a:cubicBezTo>
                    <a:pt x="18" y="19"/>
                    <a:pt x="20" y="17"/>
                    <a:pt x="23" y="17"/>
                  </a:cubicBezTo>
                  <a:cubicBezTo>
                    <a:pt x="38" y="17"/>
                    <a:pt x="22" y="17"/>
                    <a:pt x="37" y="17"/>
                  </a:cubicBezTo>
                  <a:cubicBezTo>
                    <a:pt x="40" y="17"/>
                    <a:pt x="43" y="19"/>
                    <a:pt x="43" y="22"/>
                  </a:cubicBezTo>
                  <a:cubicBezTo>
                    <a:pt x="43" y="37"/>
                    <a:pt x="43" y="37"/>
                    <a:pt x="43" y="37"/>
                  </a:cubicBezTo>
                  <a:cubicBezTo>
                    <a:pt x="42" y="37"/>
                    <a:pt x="40" y="37"/>
                    <a:pt x="37" y="37"/>
                  </a:cubicBezTo>
                  <a:close/>
                  <a:moveTo>
                    <a:pt x="15" y="41"/>
                  </a:moveTo>
                  <a:cubicBezTo>
                    <a:pt x="15" y="58"/>
                    <a:pt x="15" y="58"/>
                    <a:pt x="15" y="58"/>
                  </a:cubicBezTo>
                  <a:cubicBezTo>
                    <a:pt x="10" y="58"/>
                    <a:pt x="10" y="58"/>
                    <a:pt x="10" y="58"/>
                  </a:cubicBezTo>
                  <a:cubicBezTo>
                    <a:pt x="10" y="44"/>
                    <a:pt x="10" y="44"/>
                    <a:pt x="10" y="44"/>
                  </a:cubicBezTo>
                  <a:cubicBezTo>
                    <a:pt x="9" y="44"/>
                    <a:pt x="9" y="44"/>
                    <a:pt x="9" y="44"/>
                  </a:cubicBezTo>
                  <a:cubicBezTo>
                    <a:pt x="9" y="58"/>
                    <a:pt x="9" y="58"/>
                    <a:pt x="9" y="58"/>
                  </a:cubicBezTo>
                  <a:cubicBezTo>
                    <a:pt x="5" y="58"/>
                    <a:pt x="5" y="58"/>
                    <a:pt x="5" y="58"/>
                  </a:cubicBezTo>
                  <a:cubicBezTo>
                    <a:pt x="5" y="41"/>
                    <a:pt x="5" y="41"/>
                    <a:pt x="5" y="41"/>
                  </a:cubicBezTo>
                  <a:cubicBezTo>
                    <a:pt x="5" y="38"/>
                    <a:pt x="5" y="38"/>
                    <a:pt x="5" y="38"/>
                  </a:cubicBezTo>
                  <a:cubicBezTo>
                    <a:pt x="5" y="29"/>
                    <a:pt x="5" y="29"/>
                    <a:pt x="5" y="29"/>
                  </a:cubicBezTo>
                  <a:cubicBezTo>
                    <a:pt x="4" y="29"/>
                    <a:pt x="4" y="29"/>
                    <a:pt x="4" y="29"/>
                  </a:cubicBezTo>
                  <a:cubicBezTo>
                    <a:pt x="4" y="38"/>
                    <a:pt x="4" y="38"/>
                    <a:pt x="4" y="38"/>
                  </a:cubicBezTo>
                  <a:cubicBezTo>
                    <a:pt x="0" y="38"/>
                    <a:pt x="0" y="38"/>
                    <a:pt x="0" y="38"/>
                  </a:cubicBezTo>
                  <a:cubicBezTo>
                    <a:pt x="0" y="25"/>
                    <a:pt x="0" y="25"/>
                    <a:pt x="0" y="25"/>
                  </a:cubicBezTo>
                  <a:cubicBezTo>
                    <a:pt x="0" y="23"/>
                    <a:pt x="2" y="21"/>
                    <a:pt x="4" y="21"/>
                  </a:cubicBezTo>
                  <a:cubicBezTo>
                    <a:pt x="13" y="21"/>
                    <a:pt x="13" y="21"/>
                    <a:pt x="13" y="21"/>
                  </a:cubicBezTo>
                  <a:cubicBezTo>
                    <a:pt x="13" y="22"/>
                    <a:pt x="13" y="22"/>
                    <a:pt x="13" y="23"/>
                  </a:cubicBezTo>
                  <a:cubicBezTo>
                    <a:pt x="13" y="41"/>
                    <a:pt x="13" y="41"/>
                    <a:pt x="13" y="41"/>
                  </a:cubicBezTo>
                  <a:cubicBezTo>
                    <a:pt x="15" y="41"/>
                    <a:pt x="15" y="41"/>
                    <a:pt x="15" y="41"/>
                  </a:cubicBezTo>
                  <a:close/>
                  <a:moveTo>
                    <a:pt x="10" y="7"/>
                  </a:moveTo>
                  <a:cubicBezTo>
                    <a:pt x="14" y="7"/>
                    <a:pt x="16" y="10"/>
                    <a:pt x="16" y="14"/>
                  </a:cubicBezTo>
                  <a:cubicBezTo>
                    <a:pt x="16" y="15"/>
                    <a:pt x="16" y="16"/>
                    <a:pt x="15" y="18"/>
                  </a:cubicBezTo>
                  <a:cubicBezTo>
                    <a:pt x="15" y="18"/>
                    <a:pt x="15" y="18"/>
                    <a:pt x="15" y="18"/>
                  </a:cubicBezTo>
                  <a:cubicBezTo>
                    <a:pt x="13" y="19"/>
                    <a:pt x="12" y="20"/>
                    <a:pt x="10" y="20"/>
                  </a:cubicBezTo>
                  <a:cubicBezTo>
                    <a:pt x="6" y="20"/>
                    <a:pt x="3" y="17"/>
                    <a:pt x="3" y="14"/>
                  </a:cubicBezTo>
                  <a:cubicBezTo>
                    <a:pt x="3" y="10"/>
                    <a:pt x="6" y="7"/>
                    <a:pt x="10" y="7"/>
                  </a:cubicBezTo>
                  <a:close/>
                  <a:moveTo>
                    <a:pt x="50" y="7"/>
                  </a:moveTo>
                  <a:cubicBezTo>
                    <a:pt x="46" y="7"/>
                    <a:pt x="43" y="10"/>
                    <a:pt x="43" y="14"/>
                  </a:cubicBezTo>
                  <a:cubicBezTo>
                    <a:pt x="43" y="15"/>
                    <a:pt x="44" y="16"/>
                    <a:pt x="45" y="18"/>
                  </a:cubicBezTo>
                  <a:cubicBezTo>
                    <a:pt x="45" y="18"/>
                    <a:pt x="45" y="18"/>
                    <a:pt x="45" y="18"/>
                  </a:cubicBezTo>
                  <a:cubicBezTo>
                    <a:pt x="47" y="19"/>
                    <a:pt x="48" y="20"/>
                    <a:pt x="50" y="20"/>
                  </a:cubicBezTo>
                  <a:cubicBezTo>
                    <a:pt x="54" y="20"/>
                    <a:pt x="57" y="17"/>
                    <a:pt x="57" y="14"/>
                  </a:cubicBezTo>
                  <a:cubicBezTo>
                    <a:pt x="57" y="10"/>
                    <a:pt x="54" y="7"/>
                    <a:pt x="50" y="7"/>
                  </a:cubicBezTo>
                  <a:close/>
                </a:path>
              </a:pathLst>
            </a:custGeom>
            <a:solidFill>
              <a:schemeClr val="bg1"/>
            </a:solidFill>
            <a:ln>
              <a:noFill/>
            </a:ln>
          </p:spPr>
          <p:txBody>
            <a:bodyPr vert="horz" wrap="square" lIns="68580" tIns="34290" rIns="68580" bIns="34290" numCol="1" anchor="t" anchorCtr="0" compatLnSpc="1"/>
            <a:lstStyle/>
            <a:p>
              <a:endParaRPr lang="zh-CN" altLang="en-US" sz="1350">
                <a:latin typeface="微软雅黑" panose="020B0503020204020204" pitchFamily="34" charset="-122"/>
                <a:ea typeface="微软雅黑" panose="020B0503020204020204" pitchFamily="34" charset="-122"/>
              </a:endParaRPr>
            </a:p>
          </p:txBody>
        </p:sp>
      </p:grpSp>
      <p:sp>
        <p:nvSpPr>
          <p:cNvPr id="74" name="椭圆 73"/>
          <p:cNvSpPr/>
          <p:nvPr/>
        </p:nvSpPr>
        <p:spPr>
          <a:xfrm>
            <a:off x="5733891" y="419393"/>
            <a:ext cx="633343" cy="633343"/>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a:off x="2857227" y="3861048"/>
            <a:ext cx="1656184" cy="369324"/>
          </a:xfrm>
          <a:prstGeom prst="rect">
            <a:avLst/>
          </a:prstGeom>
        </p:spPr>
        <p:txBody>
          <a:bodyPr wrap="square" lIns="91431" tIns="45716" rIns="91431" bIns="45716">
            <a:spAutoFit/>
          </a:bodyPr>
          <a:lstStyle/>
          <a:p>
            <a:pPr algn="r"/>
            <a:r>
              <a:rPr lang="zh-CN" altLang="en-US" b="1" dirty="0">
                <a:solidFill>
                  <a:srgbClr val="3CCCC7"/>
                </a:solidFill>
                <a:latin typeface="微软雅黑" panose="020B0503020204020204" pitchFamily="34" charset="-122"/>
                <a:ea typeface="微软雅黑" panose="020B0503020204020204" pitchFamily="34" charset="-122"/>
              </a:rPr>
              <a:t>资金储备</a:t>
            </a:r>
            <a:endParaRPr lang="en-US" altLang="zh-CN" b="1" dirty="0">
              <a:solidFill>
                <a:srgbClr val="3CCCC7"/>
              </a:solidFill>
              <a:latin typeface="微软雅黑" panose="020B0503020204020204" pitchFamily="34" charset="-122"/>
              <a:ea typeface="微软雅黑" panose="020B0503020204020204" pitchFamily="34" charset="-122"/>
            </a:endParaRPr>
          </a:p>
        </p:txBody>
      </p:sp>
      <p:sp>
        <p:nvSpPr>
          <p:cNvPr id="76" name="矩形 75"/>
          <p:cNvSpPr/>
          <p:nvPr/>
        </p:nvSpPr>
        <p:spPr>
          <a:xfrm>
            <a:off x="2065139" y="2204864"/>
            <a:ext cx="1841984" cy="369324"/>
          </a:xfrm>
          <a:prstGeom prst="rect">
            <a:avLst/>
          </a:prstGeom>
        </p:spPr>
        <p:txBody>
          <a:bodyPr wrap="square" lIns="91431" tIns="45716" rIns="91431" bIns="45716">
            <a:spAutoFit/>
          </a:bodyPr>
          <a:lstStyle/>
          <a:p>
            <a:pPr algn="r"/>
            <a:r>
              <a:rPr lang="zh-CN" altLang="en-US" b="1" dirty="0">
                <a:solidFill>
                  <a:srgbClr val="3CCCC7"/>
                </a:solidFill>
                <a:latin typeface="微软雅黑" panose="020B0503020204020204" pitchFamily="34" charset="-122"/>
                <a:ea typeface="微软雅黑" panose="020B0503020204020204" pitchFamily="34" charset="-122"/>
              </a:rPr>
              <a:t>人才招聘</a:t>
            </a:r>
            <a:endParaRPr lang="en-US" altLang="zh-CN" b="1" dirty="0">
              <a:solidFill>
                <a:srgbClr val="3CCCC7"/>
              </a:solidFill>
              <a:latin typeface="微软雅黑" panose="020B0503020204020204" pitchFamily="34" charset="-122"/>
              <a:ea typeface="微软雅黑" panose="020B0503020204020204" pitchFamily="34" charset="-122"/>
            </a:endParaRPr>
          </a:p>
        </p:txBody>
      </p:sp>
      <p:sp>
        <p:nvSpPr>
          <p:cNvPr id="77" name="矩形 76"/>
          <p:cNvSpPr/>
          <p:nvPr/>
        </p:nvSpPr>
        <p:spPr>
          <a:xfrm>
            <a:off x="7825779" y="1772816"/>
            <a:ext cx="1841984" cy="369324"/>
          </a:xfrm>
          <a:prstGeom prst="rect">
            <a:avLst/>
          </a:prstGeom>
        </p:spPr>
        <p:txBody>
          <a:bodyPr wrap="square" lIns="91431" tIns="45716" rIns="91431" bIns="45716">
            <a:spAutoFit/>
          </a:bodyPr>
          <a:lstStyle/>
          <a:p>
            <a:r>
              <a:rPr lang="zh-CN" altLang="en-US" b="1" dirty="0">
                <a:solidFill>
                  <a:srgbClr val="3CCCC7"/>
                </a:solidFill>
                <a:latin typeface="微软雅黑" panose="020B0503020204020204" pitchFamily="34" charset="-122"/>
                <a:ea typeface="微软雅黑" panose="020B0503020204020204" pitchFamily="34" charset="-122"/>
              </a:rPr>
              <a:t>硬件升级</a:t>
            </a:r>
            <a:endParaRPr lang="en-US" altLang="zh-CN" b="1" dirty="0">
              <a:solidFill>
                <a:srgbClr val="3CCCC7"/>
              </a:solidFill>
              <a:latin typeface="微软雅黑" panose="020B0503020204020204" pitchFamily="34" charset="-122"/>
              <a:ea typeface="微软雅黑" panose="020B0503020204020204" pitchFamily="34" charset="-122"/>
            </a:endParaRPr>
          </a:p>
        </p:txBody>
      </p:sp>
      <p:sp>
        <p:nvSpPr>
          <p:cNvPr id="78" name="矩形 77"/>
          <p:cNvSpPr/>
          <p:nvPr/>
        </p:nvSpPr>
        <p:spPr>
          <a:xfrm>
            <a:off x="8113811" y="3501008"/>
            <a:ext cx="2171800" cy="369324"/>
          </a:xfrm>
          <a:prstGeom prst="rect">
            <a:avLst/>
          </a:prstGeom>
        </p:spPr>
        <p:txBody>
          <a:bodyPr wrap="square" lIns="91431" tIns="45716" rIns="91431" bIns="45716">
            <a:spAutoFit/>
          </a:bodyPr>
          <a:lstStyle/>
          <a:p>
            <a:r>
              <a:rPr lang="zh-CN" altLang="en-US" b="1" dirty="0">
                <a:solidFill>
                  <a:srgbClr val="3CCCC7"/>
                </a:solidFill>
                <a:latin typeface="微软雅黑" panose="020B0503020204020204" pitchFamily="34" charset="-122"/>
                <a:ea typeface="微软雅黑" panose="020B0503020204020204" pitchFamily="34" charset="-122"/>
              </a:rPr>
              <a:t>市场开拓</a:t>
            </a:r>
            <a:endParaRPr lang="en-US" altLang="zh-CN" b="1" dirty="0">
              <a:solidFill>
                <a:srgbClr val="3CCCC7"/>
              </a:solidFill>
              <a:latin typeface="微软雅黑" panose="020B0503020204020204" pitchFamily="34" charset="-122"/>
              <a:ea typeface="微软雅黑" panose="020B0503020204020204" pitchFamily="34" charset="-122"/>
            </a:endParaRPr>
          </a:p>
        </p:txBody>
      </p:sp>
      <p:sp>
        <p:nvSpPr>
          <p:cNvPr id="79" name="Freeform 12"/>
          <p:cNvSpPr/>
          <p:nvPr/>
        </p:nvSpPr>
        <p:spPr bwMode="auto">
          <a:xfrm>
            <a:off x="1608509" y="4502621"/>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3CCCC7"/>
          </a:solidFill>
          <a:ln>
            <a:noFill/>
          </a:ln>
        </p:spPr>
        <p:txBody>
          <a:bodyPr/>
          <a:lstStyle/>
          <a:p>
            <a:endParaRPr lang="zh-CN" altLang="en-US">
              <a:solidFill>
                <a:schemeClr val="tx1">
                  <a:lumMod val="50000"/>
                  <a:lumOff val="50000"/>
                </a:schemeClr>
              </a:solidFill>
            </a:endParaRPr>
          </a:p>
        </p:txBody>
      </p:sp>
      <p:sp>
        <p:nvSpPr>
          <p:cNvPr id="80" name="Freeform 12"/>
          <p:cNvSpPr/>
          <p:nvPr/>
        </p:nvSpPr>
        <p:spPr bwMode="auto">
          <a:xfrm flipH="1" flipV="1">
            <a:off x="10202043" y="5419055"/>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3CCCC7"/>
          </a:solidFill>
          <a:ln>
            <a:noFill/>
          </a:ln>
        </p:spPr>
        <p:txBody>
          <a:bodyPr/>
          <a:lstStyle/>
          <a:p>
            <a:endParaRPr lang="zh-CN" altLang="en-US">
              <a:solidFill>
                <a:schemeClr val="tx1">
                  <a:lumMod val="50000"/>
                  <a:lumOff val="50000"/>
                </a:schemeClr>
              </a:solidFill>
            </a:endParaRPr>
          </a:p>
        </p:txBody>
      </p:sp>
      <p:sp>
        <p:nvSpPr>
          <p:cNvPr id="81" name="TextBox 80"/>
          <p:cNvSpPr txBox="1"/>
          <p:nvPr/>
        </p:nvSpPr>
        <p:spPr>
          <a:xfrm>
            <a:off x="1968549" y="4816822"/>
            <a:ext cx="8545239" cy="905248"/>
          </a:xfrm>
          <a:prstGeom prst="rect">
            <a:avLst/>
          </a:prstGeom>
          <a:noFill/>
        </p:spPr>
        <p:txBody>
          <a:bodyPr wrap="square" rtlCol="0">
            <a:spAutoFit/>
          </a:bodyPr>
          <a:lstStyle/>
          <a:p>
            <a:pPr>
              <a:lnSpc>
                <a:spcPct val="130000"/>
              </a:lnSpc>
              <a:spcBef>
                <a:spcPct val="0"/>
              </a:spcBef>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在此录入上述图表的综合描述说明，在此录入上述图表的上述图表的综合描述说明入。在此录入上述图表的综合描述说明，在此录入上述图表的上述图表的综合描述说明入。在此录入上述图表的综合描述说明，在此录入上述图表的上述图表的综合描述说明入。</a:t>
            </a:r>
          </a:p>
        </p:txBody>
      </p:sp>
      <p:sp>
        <p:nvSpPr>
          <p:cNvPr id="48" name="文本框 9"/>
          <p:cNvSpPr txBox="1"/>
          <p:nvPr/>
        </p:nvSpPr>
        <p:spPr>
          <a:xfrm>
            <a:off x="985019" y="188640"/>
            <a:ext cx="1872208" cy="346249"/>
          </a:xfrm>
          <a:prstGeom prst="rect">
            <a:avLst/>
          </a:prstGeom>
          <a:noFill/>
        </p:spPr>
        <p:txBody>
          <a:bodyPr wrap="square" lIns="68580" tIns="34290" rIns="68580" bIns="34290" rtlCol="0">
            <a:spAutoFit/>
          </a:bodyPr>
          <a:lstStyle/>
          <a:p>
            <a:pPr marL="0" lvl="1"/>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资金用途</a:t>
            </a:r>
          </a:p>
        </p:txBody>
      </p:sp>
      <p:sp>
        <p:nvSpPr>
          <p:cNvPr id="49" name="六边形 48"/>
          <p:cNvSpPr/>
          <p:nvPr/>
        </p:nvSpPr>
        <p:spPr>
          <a:xfrm>
            <a:off x="241896" y="125398"/>
            <a:ext cx="481345" cy="414953"/>
          </a:xfrm>
          <a:prstGeom prst="hexagon">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连接符 49"/>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9412843" y="188639"/>
            <a:ext cx="933216"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2" name="矩形 51"/>
          <p:cNvSpPr/>
          <p:nvPr/>
        </p:nvSpPr>
        <p:spPr>
          <a:xfrm>
            <a:off x="10347503" y="187549"/>
            <a:ext cx="1582732"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2" name="六边形 81"/>
          <p:cNvSpPr/>
          <p:nvPr/>
        </p:nvSpPr>
        <p:spPr>
          <a:xfrm>
            <a:off x="669464" y="404664"/>
            <a:ext cx="171539" cy="147879"/>
          </a:xfrm>
          <a:prstGeom prst="hexagon">
            <a:avLst/>
          </a:prstGeom>
          <a:gradFill>
            <a:gsLst>
              <a:gs pos="0">
                <a:srgbClr val="92D050"/>
              </a:gs>
              <a:gs pos="52000">
                <a:srgbClr val="3CCCC7"/>
              </a:gs>
              <a:gs pos="100000">
                <a:srgbClr val="25BFF1"/>
              </a:gs>
            </a:gsLst>
            <a:lin ang="150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文本框 9"/>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第五章</a:t>
            </a:r>
          </a:p>
        </p:txBody>
      </p:sp>
      <p:sp>
        <p:nvSpPr>
          <p:cNvPr id="84" name="文本框 9"/>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财务与融资</a:t>
            </a:r>
          </a:p>
        </p:txBody>
      </p:sp>
      <p:sp>
        <p:nvSpPr>
          <p:cNvPr id="85" name="KSO_Shape"/>
          <p:cNvSpPr/>
          <p:nvPr/>
        </p:nvSpPr>
        <p:spPr bwMode="auto">
          <a:xfrm>
            <a:off x="347668" y="212079"/>
            <a:ext cx="251656" cy="241590"/>
          </a:xfrm>
          <a:custGeom>
            <a:avLst/>
            <a:gdLst>
              <a:gd name="T0" fmla="*/ 1618108 w 3816350"/>
              <a:gd name="T1" fmla="*/ 3491708 h 3665538"/>
              <a:gd name="T2" fmla="*/ 3711914 w 3816350"/>
              <a:gd name="T3" fmla="*/ 3515947 h 3665538"/>
              <a:gd name="T4" fmla="*/ 1938033 w 3816350"/>
              <a:gd name="T5" fmla="*/ 3320852 h 3665538"/>
              <a:gd name="T6" fmla="*/ 2466975 w 3816350"/>
              <a:gd name="T7" fmla="*/ 3464378 h 3665538"/>
              <a:gd name="T8" fmla="*/ 1420823 w 3816350"/>
              <a:gd name="T9" fmla="*/ 3514907 h 3665538"/>
              <a:gd name="T10" fmla="*/ 1072366 w 3816350"/>
              <a:gd name="T11" fmla="*/ 3448171 h 3665538"/>
              <a:gd name="T12" fmla="*/ 350995 w 3816350"/>
              <a:gd name="T13" fmla="*/ 3613421 h 3665538"/>
              <a:gd name="T14" fmla="*/ 2826009 w 3816350"/>
              <a:gd name="T15" fmla="*/ 3416327 h 3665538"/>
              <a:gd name="T16" fmla="*/ 3710327 w 3816350"/>
              <a:gd name="T17" fmla="*/ 3553504 h 3665538"/>
              <a:gd name="T18" fmla="*/ 1625482 w 3816350"/>
              <a:gd name="T19" fmla="*/ 3379536 h 3665538"/>
              <a:gd name="T20" fmla="*/ 2426374 w 3816350"/>
              <a:gd name="T21" fmla="*/ 3213000 h 3665538"/>
              <a:gd name="T22" fmla="*/ 771525 w 3816350"/>
              <a:gd name="T23" fmla="*/ 3205163 h 3665538"/>
              <a:gd name="T24" fmla="*/ 1067953 w 3816350"/>
              <a:gd name="T25" fmla="*/ 3277053 h 3665538"/>
              <a:gd name="T26" fmla="*/ 784892 w 3816350"/>
              <a:gd name="T27" fmla="*/ 3451540 h 3665538"/>
              <a:gd name="T28" fmla="*/ 2490788 w 3816350"/>
              <a:gd name="T29" fmla="*/ 3116568 h 3665538"/>
              <a:gd name="T30" fmla="*/ 1449375 w 3816350"/>
              <a:gd name="T31" fmla="*/ 3307847 h 3665538"/>
              <a:gd name="T32" fmla="*/ 2434307 w 3816350"/>
              <a:gd name="T33" fmla="*/ 3163198 h 3665538"/>
              <a:gd name="T34" fmla="*/ 3783974 w 3816350"/>
              <a:gd name="T35" fmla="*/ 3278823 h 3665538"/>
              <a:gd name="T36" fmla="*/ 2635250 w 3816350"/>
              <a:gd name="T37" fmla="*/ 3206432 h 3665538"/>
              <a:gd name="T38" fmla="*/ 3815080 w 3816350"/>
              <a:gd name="T39" fmla="*/ 3040062 h 3665538"/>
              <a:gd name="T40" fmla="*/ 2866956 w 3816350"/>
              <a:gd name="T41" fmla="*/ 3006725 h 3665538"/>
              <a:gd name="T42" fmla="*/ 657993 w 3816350"/>
              <a:gd name="T43" fmla="*/ 3196983 h 3665538"/>
              <a:gd name="T44" fmla="*/ 872062 w 3816350"/>
              <a:gd name="T45" fmla="*/ 3214746 h 3665538"/>
              <a:gd name="T46" fmla="*/ 825374 w 3816350"/>
              <a:gd name="T47" fmla="*/ 2994614 h 3665538"/>
              <a:gd name="T48" fmla="*/ 1190307 w 3816350"/>
              <a:gd name="T49" fmla="*/ 3120223 h 3665538"/>
              <a:gd name="T50" fmla="*/ 273368 w 3816350"/>
              <a:gd name="T51" fmla="*/ 3120223 h 3665538"/>
              <a:gd name="T52" fmla="*/ 1472924 w 3816350"/>
              <a:gd name="T53" fmla="*/ 2958852 h 3665538"/>
              <a:gd name="T54" fmla="*/ 2445690 w 3816350"/>
              <a:gd name="T55" fmla="*/ 3096148 h 3665538"/>
              <a:gd name="T56" fmla="*/ 1403350 w 3816350"/>
              <a:gd name="T57" fmla="*/ 2909186 h 3665538"/>
              <a:gd name="T58" fmla="*/ 3767144 w 3816350"/>
              <a:gd name="T59" fmla="*/ 2880042 h 3665538"/>
              <a:gd name="T60" fmla="*/ 2660954 w 3816350"/>
              <a:gd name="T61" fmla="*/ 3062923 h 3665538"/>
              <a:gd name="T62" fmla="*/ 2077078 w 3816350"/>
              <a:gd name="T63" fmla="*/ 2755988 h 3665538"/>
              <a:gd name="T64" fmla="*/ 2064323 w 3816350"/>
              <a:gd name="T65" fmla="*/ 3023556 h 3665538"/>
              <a:gd name="T66" fmla="*/ 1553136 w 3816350"/>
              <a:gd name="T67" fmla="*/ 2926811 h 3665538"/>
              <a:gd name="T68" fmla="*/ 2489519 w 3816350"/>
              <a:gd name="T69" fmla="*/ 2707310 h 3665538"/>
              <a:gd name="T70" fmla="*/ 1846579 w 3816350"/>
              <a:gd name="T71" fmla="*/ 2621224 h 3665538"/>
              <a:gd name="T72" fmla="*/ 3411957 w 3816350"/>
              <a:gd name="T73" fmla="*/ 2738921 h 3665538"/>
              <a:gd name="T74" fmla="*/ 3080259 w 3816350"/>
              <a:gd name="T75" fmla="*/ 2936880 h 3665538"/>
              <a:gd name="T76" fmla="*/ 1829436 w 3816350"/>
              <a:gd name="T77" fmla="*/ 2582778 h 3665538"/>
              <a:gd name="T78" fmla="*/ 1856740 w 3816350"/>
              <a:gd name="T79" fmla="*/ 2801747 h 3665538"/>
              <a:gd name="T80" fmla="*/ 2088516 w 3816350"/>
              <a:gd name="T81" fmla="*/ 2619751 h 3665538"/>
              <a:gd name="T82" fmla="*/ 2403793 w 3816350"/>
              <a:gd name="T83" fmla="*/ 2645568 h 3665538"/>
              <a:gd name="T84" fmla="*/ 1545273 w 3816350"/>
              <a:gd name="T85" fmla="*/ 2758080 h 3665538"/>
              <a:gd name="T86" fmla="*/ 2737140 w 3816350"/>
              <a:gd name="T87" fmla="*/ 2576196 h 3665538"/>
              <a:gd name="T88" fmla="*/ 3655103 w 3816350"/>
              <a:gd name="T89" fmla="*/ 2636838 h 3665538"/>
              <a:gd name="T90" fmla="*/ 2771738 w 3816350"/>
              <a:gd name="T91" fmla="*/ 2448243 h 3665538"/>
              <a:gd name="T92" fmla="*/ 2989478 w 3816350"/>
              <a:gd name="T93" fmla="*/ 2307907 h 3665538"/>
              <a:gd name="T94" fmla="*/ 2867591 w 3816350"/>
              <a:gd name="T95" fmla="*/ 2234247 h 3665538"/>
              <a:gd name="T96" fmla="*/ 3696043 w 3816350"/>
              <a:gd name="T97" fmla="*/ 2367598 h 3665538"/>
              <a:gd name="T98" fmla="*/ 3314856 w 3816350"/>
              <a:gd name="T99" fmla="*/ 1892183 h 3665538"/>
              <a:gd name="T100" fmla="*/ 2974884 w 3816350"/>
              <a:gd name="T101" fmla="*/ 2068371 h 3665538"/>
              <a:gd name="T102" fmla="*/ 3799844 w 3816350"/>
              <a:gd name="T103" fmla="*/ 2062969 h 3665538"/>
              <a:gd name="T104" fmla="*/ 2637789 w 3816350"/>
              <a:gd name="T105" fmla="*/ 2027696 h 3665538"/>
              <a:gd name="T106" fmla="*/ 3189458 w 3816350"/>
              <a:gd name="T107" fmla="*/ 1697313 h 3665538"/>
              <a:gd name="T108" fmla="*/ 3015840 w 3816350"/>
              <a:gd name="T109" fmla="*/ 1948969 h 3665538"/>
              <a:gd name="T110" fmla="*/ 3354189 w 3816350"/>
              <a:gd name="T111" fmla="*/ 1860541 h 3665538"/>
              <a:gd name="T112" fmla="*/ 3468771 w 3816350"/>
              <a:gd name="T113" fmla="*/ 1695411 h 3665538"/>
              <a:gd name="T114" fmla="*/ 3173905 w 3816350"/>
              <a:gd name="T115" fmla="*/ 2035495 h 3665538"/>
              <a:gd name="T116" fmla="*/ 3074241 w 3816350"/>
              <a:gd name="T117" fmla="*/ 1681466 h 3665538"/>
              <a:gd name="T118" fmla="*/ 3386120 w 3816350"/>
              <a:gd name="T119" fmla="*/ 1131189 h 3665538"/>
              <a:gd name="T120" fmla="*/ 254975 w 3816350"/>
              <a:gd name="T121" fmla="*/ 2785759 h 3665538"/>
              <a:gd name="T122" fmla="*/ 1131353 w 3816350"/>
              <a:gd name="T123" fmla="*/ 1377803 h 3665538"/>
              <a:gd name="T124" fmla="*/ 2508155 w 3816350"/>
              <a:gd name="T125" fmla="*/ 314537 h 3665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16350" h="3665538">
                <a:moveTo>
                  <a:pt x="1892592" y="3532067"/>
                </a:moveTo>
                <a:lnTo>
                  <a:pt x="1892592" y="3635348"/>
                </a:lnTo>
                <a:lnTo>
                  <a:pt x="1913877" y="3636302"/>
                </a:lnTo>
                <a:lnTo>
                  <a:pt x="1935480" y="3636302"/>
                </a:lnTo>
                <a:lnTo>
                  <a:pt x="1965343" y="3635666"/>
                </a:lnTo>
                <a:lnTo>
                  <a:pt x="1965343" y="3532385"/>
                </a:lnTo>
                <a:lnTo>
                  <a:pt x="1935480" y="3532703"/>
                </a:lnTo>
                <a:lnTo>
                  <a:pt x="1913877" y="3532703"/>
                </a:lnTo>
                <a:lnTo>
                  <a:pt x="1892592" y="3532067"/>
                </a:lnTo>
                <a:close/>
                <a:moveTo>
                  <a:pt x="665284" y="3532067"/>
                </a:moveTo>
                <a:lnTo>
                  <a:pt x="665284" y="3635348"/>
                </a:lnTo>
                <a:lnTo>
                  <a:pt x="686575" y="3636302"/>
                </a:lnTo>
                <a:lnTo>
                  <a:pt x="708185" y="3636302"/>
                </a:lnTo>
                <a:lnTo>
                  <a:pt x="738374" y="3635666"/>
                </a:lnTo>
                <a:lnTo>
                  <a:pt x="738374" y="3532385"/>
                </a:lnTo>
                <a:lnTo>
                  <a:pt x="708185" y="3532703"/>
                </a:lnTo>
                <a:lnTo>
                  <a:pt x="686575" y="3532703"/>
                </a:lnTo>
                <a:lnTo>
                  <a:pt x="665284" y="3532067"/>
                </a:lnTo>
                <a:close/>
                <a:moveTo>
                  <a:pt x="1746773" y="3519356"/>
                </a:moveTo>
                <a:lnTo>
                  <a:pt x="1746773" y="3623272"/>
                </a:lnTo>
                <a:lnTo>
                  <a:pt x="1764563" y="3625497"/>
                </a:lnTo>
                <a:lnTo>
                  <a:pt x="1782671" y="3628039"/>
                </a:lnTo>
                <a:lnTo>
                  <a:pt x="1800780" y="3629628"/>
                </a:lnTo>
                <a:lnTo>
                  <a:pt x="1819841" y="3631535"/>
                </a:lnTo>
                <a:lnTo>
                  <a:pt x="1819841" y="3527618"/>
                </a:lnTo>
                <a:lnTo>
                  <a:pt x="1800780" y="3526029"/>
                </a:lnTo>
                <a:lnTo>
                  <a:pt x="1782671" y="3524123"/>
                </a:lnTo>
                <a:lnTo>
                  <a:pt x="1764563" y="3521580"/>
                </a:lnTo>
                <a:lnTo>
                  <a:pt x="1746773" y="3519356"/>
                </a:lnTo>
                <a:close/>
                <a:moveTo>
                  <a:pt x="519421" y="3519356"/>
                </a:moveTo>
                <a:lnTo>
                  <a:pt x="519421" y="3623272"/>
                </a:lnTo>
                <a:lnTo>
                  <a:pt x="537217" y="3625497"/>
                </a:lnTo>
                <a:lnTo>
                  <a:pt x="555330" y="3628039"/>
                </a:lnTo>
                <a:lnTo>
                  <a:pt x="573762" y="3629946"/>
                </a:lnTo>
                <a:lnTo>
                  <a:pt x="592511" y="3631535"/>
                </a:lnTo>
                <a:lnTo>
                  <a:pt x="592511" y="3527618"/>
                </a:lnTo>
                <a:lnTo>
                  <a:pt x="573762" y="3526029"/>
                </a:lnTo>
                <a:lnTo>
                  <a:pt x="555330" y="3524123"/>
                </a:lnTo>
                <a:lnTo>
                  <a:pt x="537217" y="3521580"/>
                </a:lnTo>
                <a:lnTo>
                  <a:pt x="519421" y="3519356"/>
                </a:lnTo>
                <a:close/>
                <a:moveTo>
                  <a:pt x="3151360" y="3517220"/>
                </a:moveTo>
                <a:lnTo>
                  <a:pt x="3151360" y="3632118"/>
                </a:lnTo>
                <a:lnTo>
                  <a:pt x="3174848" y="3632755"/>
                </a:lnTo>
                <a:lnTo>
                  <a:pt x="3198972" y="3633073"/>
                </a:lnTo>
                <a:lnTo>
                  <a:pt x="3231983" y="3632755"/>
                </a:lnTo>
                <a:lnTo>
                  <a:pt x="3231983" y="3517539"/>
                </a:lnTo>
                <a:lnTo>
                  <a:pt x="3198972" y="3517857"/>
                </a:lnTo>
                <a:lnTo>
                  <a:pt x="3174848" y="3517539"/>
                </a:lnTo>
                <a:lnTo>
                  <a:pt x="3151360" y="3517220"/>
                </a:lnTo>
                <a:close/>
                <a:moveTo>
                  <a:pt x="2989478" y="3502580"/>
                </a:moveTo>
                <a:lnTo>
                  <a:pt x="2989478" y="3618432"/>
                </a:lnTo>
                <a:lnTo>
                  <a:pt x="3009158" y="3620979"/>
                </a:lnTo>
                <a:lnTo>
                  <a:pt x="3029472" y="3623525"/>
                </a:lnTo>
                <a:lnTo>
                  <a:pt x="3049469" y="3625753"/>
                </a:lnTo>
                <a:lnTo>
                  <a:pt x="3070419" y="3627344"/>
                </a:lnTo>
                <a:lnTo>
                  <a:pt x="3070419" y="3512446"/>
                </a:lnTo>
                <a:lnTo>
                  <a:pt x="3049469" y="3510537"/>
                </a:lnTo>
                <a:lnTo>
                  <a:pt x="3029472" y="3507990"/>
                </a:lnTo>
                <a:lnTo>
                  <a:pt x="3009158" y="3505763"/>
                </a:lnTo>
                <a:lnTo>
                  <a:pt x="2989478" y="3502580"/>
                </a:lnTo>
                <a:close/>
                <a:moveTo>
                  <a:pt x="1600953" y="3486306"/>
                </a:moveTo>
                <a:lnTo>
                  <a:pt x="1600953" y="3591494"/>
                </a:lnTo>
                <a:lnTo>
                  <a:pt x="1618744" y="3596578"/>
                </a:lnTo>
                <a:lnTo>
                  <a:pt x="1636217" y="3601345"/>
                </a:lnTo>
                <a:lnTo>
                  <a:pt x="1654960" y="3606112"/>
                </a:lnTo>
                <a:lnTo>
                  <a:pt x="1673704" y="3610243"/>
                </a:lnTo>
                <a:lnTo>
                  <a:pt x="1673704" y="3506009"/>
                </a:lnTo>
                <a:lnTo>
                  <a:pt x="1654960" y="3501242"/>
                </a:lnTo>
                <a:lnTo>
                  <a:pt x="1636217" y="3496475"/>
                </a:lnTo>
                <a:lnTo>
                  <a:pt x="1618108" y="3491708"/>
                </a:lnTo>
                <a:lnTo>
                  <a:pt x="1600953" y="3486306"/>
                </a:lnTo>
                <a:close/>
                <a:moveTo>
                  <a:pt x="373875" y="3486306"/>
                </a:moveTo>
                <a:lnTo>
                  <a:pt x="373875" y="3591494"/>
                </a:lnTo>
                <a:lnTo>
                  <a:pt x="391353" y="3596578"/>
                </a:lnTo>
                <a:lnTo>
                  <a:pt x="409149" y="3601345"/>
                </a:lnTo>
                <a:lnTo>
                  <a:pt x="427581" y="3606112"/>
                </a:lnTo>
                <a:lnTo>
                  <a:pt x="446648" y="3610243"/>
                </a:lnTo>
                <a:lnTo>
                  <a:pt x="446648" y="3506009"/>
                </a:lnTo>
                <a:lnTo>
                  <a:pt x="427581" y="3501242"/>
                </a:lnTo>
                <a:lnTo>
                  <a:pt x="409149" y="3496475"/>
                </a:lnTo>
                <a:lnTo>
                  <a:pt x="390718" y="3491708"/>
                </a:lnTo>
                <a:lnTo>
                  <a:pt x="373875" y="3486306"/>
                </a:lnTo>
                <a:close/>
                <a:moveTo>
                  <a:pt x="2827597" y="3465978"/>
                </a:moveTo>
                <a:lnTo>
                  <a:pt x="2827597" y="3583104"/>
                </a:lnTo>
                <a:lnTo>
                  <a:pt x="2846959" y="3589151"/>
                </a:lnTo>
                <a:lnTo>
                  <a:pt x="2866956" y="3594243"/>
                </a:lnTo>
                <a:lnTo>
                  <a:pt x="2887588" y="3599336"/>
                </a:lnTo>
                <a:lnTo>
                  <a:pt x="2908220" y="3604110"/>
                </a:lnTo>
                <a:lnTo>
                  <a:pt x="2908220" y="3487939"/>
                </a:lnTo>
                <a:lnTo>
                  <a:pt x="2887588" y="3482847"/>
                </a:lnTo>
                <a:lnTo>
                  <a:pt x="2866956" y="3477436"/>
                </a:lnTo>
                <a:lnTo>
                  <a:pt x="2846959" y="3472025"/>
                </a:lnTo>
                <a:lnTo>
                  <a:pt x="2827597" y="3465978"/>
                </a:lnTo>
                <a:close/>
                <a:moveTo>
                  <a:pt x="2402802" y="3447218"/>
                </a:moveTo>
                <a:lnTo>
                  <a:pt x="2397719" y="3450714"/>
                </a:lnTo>
                <a:lnTo>
                  <a:pt x="2391365" y="3453891"/>
                </a:lnTo>
                <a:lnTo>
                  <a:pt x="2383740" y="3457387"/>
                </a:lnTo>
                <a:lnTo>
                  <a:pt x="2376433" y="3460565"/>
                </a:lnTo>
                <a:lnTo>
                  <a:pt x="2347841" y="3472005"/>
                </a:lnTo>
                <a:lnTo>
                  <a:pt x="2347841" y="3562893"/>
                </a:lnTo>
                <a:lnTo>
                  <a:pt x="2355784" y="3558761"/>
                </a:lnTo>
                <a:lnTo>
                  <a:pt x="2363408" y="3554630"/>
                </a:lnTo>
                <a:lnTo>
                  <a:pt x="2371033" y="3550181"/>
                </a:lnTo>
                <a:lnTo>
                  <a:pt x="2378340" y="3545414"/>
                </a:lnTo>
                <a:lnTo>
                  <a:pt x="2385329" y="3540648"/>
                </a:lnTo>
                <a:lnTo>
                  <a:pt x="2391683" y="3535881"/>
                </a:lnTo>
                <a:lnTo>
                  <a:pt x="2397719" y="3531114"/>
                </a:lnTo>
                <a:lnTo>
                  <a:pt x="2402802" y="3526983"/>
                </a:lnTo>
                <a:lnTo>
                  <a:pt x="2402802" y="3447218"/>
                </a:lnTo>
                <a:close/>
                <a:moveTo>
                  <a:pt x="1175646" y="3447218"/>
                </a:moveTo>
                <a:lnTo>
                  <a:pt x="1170561" y="3450714"/>
                </a:lnTo>
                <a:lnTo>
                  <a:pt x="1164205" y="3453891"/>
                </a:lnTo>
                <a:lnTo>
                  <a:pt x="1156578" y="3457387"/>
                </a:lnTo>
                <a:lnTo>
                  <a:pt x="1149269" y="3460565"/>
                </a:lnTo>
                <a:lnTo>
                  <a:pt x="1120669" y="3472005"/>
                </a:lnTo>
                <a:lnTo>
                  <a:pt x="1120669" y="3562893"/>
                </a:lnTo>
                <a:lnTo>
                  <a:pt x="1128613" y="3558761"/>
                </a:lnTo>
                <a:lnTo>
                  <a:pt x="1136240" y="3554630"/>
                </a:lnTo>
                <a:lnTo>
                  <a:pt x="1144185" y="3550181"/>
                </a:lnTo>
                <a:lnTo>
                  <a:pt x="1151176" y="3545414"/>
                </a:lnTo>
                <a:lnTo>
                  <a:pt x="1158167" y="3540648"/>
                </a:lnTo>
                <a:lnTo>
                  <a:pt x="1164523" y="3535881"/>
                </a:lnTo>
                <a:lnTo>
                  <a:pt x="1170561" y="3531114"/>
                </a:lnTo>
                <a:lnTo>
                  <a:pt x="1175646" y="3526347"/>
                </a:lnTo>
                <a:lnTo>
                  <a:pt x="1175646" y="3447218"/>
                </a:lnTo>
                <a:close/>
                <a:moveTo>
                  <a:pt x="3717945" y="3422692"/>
                </a:moveTo>
                <a:lnTo>
                  <a:pt x="3711914" y="3426193"/>
                </a:lnTo>
                <a:lnTo>
                  <a:pt x="3704931" y="3430013"/>
                </a:lnTo>
                <a:lnTo>
                  <a:pt x="3696678" y="3433832"/>
                </a:lnTo>
                <a:lnTo>
                  <a:pt x="3688425" y="3437651"/>
                </a:lnTo>
                <a:lnTo>
                  <a:pt x="3671285" y="3444335"/>
                </a:lnTo>
                <a:lnTo>
                  <a:pt x="3656684" y="3450064"/>
                </a:lnTo>
                <a:lnTo>
                  <a:pt x="3656684" y="3551276"/>
                </a:lnTo>
                <a:lnTo>
                  <a:pt x="3665254" y="3546820"/>
                </a:lnTo>
                <a:lnTo>
                  <a:pt x="3674142" y="3542046"/>
                </a:lnTo>
                <a:lnTo>
                  <a:pt x="3682394" y="3537272"/>
                </a:lnTo>
                <a:lnTo>
                  <a:pt x="3690647" y="3532179"/>
                </a:lnTo>
                <a:lnTo>
                  <a:pt x="3698582" y="3526769"/>
                </a:lnTo>
                <a:lnTo>
                  <a:pt x="3705566" y="3521358"/>
                </a:lnTo>
                <a:lnTo>
                  <a:pt x="3711914" y="3515947"/>
                </a:lnTo>
                <a:lnTo>
                  <a:pt x="3717945" y="3510855"/>
                </a:lnTo>
                <a:lnTo>
                  <a:pt x="3717945" y="3422692"/>
                </a:lnTo>
                <a:close/>
                <a:moveTo>
                  <a:pt x="1455133" y="3410672"/>
                </a:moveTo>
                <a:lnTo>
                  <a:pt x="1455133" y="3516813"/>
                </a:lnTo>
                <a:lnTo>
                  <a:pt x="1457675" y="3519674"/>
                </a:lnTo>
                <a:lnTo>
                  <a:pt x="1460216" y="3522534"/>
                </a:lnTo>
                <a:lnTo>
                  <a:pt x="1466888" y="3528572"/>
                </a:lnTo>
                <a:lnTo>
                  <a:pt x="1475466" y="3534610"/>
                </a:lnTo>
                <a:lnTo>
                  <a:pt x="1484679" y="3540965"/>
                </a:lnTo>
                <a:lnTo>
                  <a:pt x="1495162" y="3547639"/>
                </a:lnTo>
                <a:lnTo>
                  <a:pt x="1505964" y="3553677"/>
                </a:lnTo>
                <a:lnTo>
                  <a:pt x="1517083" y="3559715"/>
                </a:lnTo>
                <a:lnTo>
                  <a:pt x="1528202" y="3564799"/>
                </a:lnTo>
                <a:lnTo>
                  <a:pt x="1528202" y="3457387"/>
                </a:lnTo>
                <a:lnTo>
                  <a:pt x="1517083" y="3452302"/>
                </a:lnTo>
                <a:lnTo>
                  <a:pt x="1506917" y="3446582"/>
                </a:lnTo>
                <a:lnTo>
                  <a:pt x="1497068" y="3441180"/>
                </a:lnTo>
                <a:lnTo>
                  <a:pt x="1487538" y="3435142"/>
                </a:lnTo>
                <a:lnTo>
                  <a:pt x="1478960" y="3429422"/>
                </a:lnTo>
                <a:lnTo>
                  <a:pt x="1470700" y="3423384"/>
                </a:lnTo>
                <a:lnTo>
                  <a:pt x="1462758" y="3417028"/>
                </a:lnTo>
                <a:lnTo>
                  <a:pt x="1455133" y="3410672"/>
                </a:lnTo>
                <a:close/>
                <a:moveTo>
                  <a:pt x="227694" y="3410672"/>
                </a:moveTo>
                <a:lnTo>
                  <a:pt x="227694" y="3516813"/>
                </a:lnTo>
                <a:lnTo>
                  <a:pt x="230237" y="3519674"/>
                </a:lnTo>
                <a:lnTo>
                  <a:pt x="233097" y="3522534"/>
                </a:lnTo>
                <a:lnTo>
                  <a:pt x="239770" y="3528572"/>
                </a:lnTo>
                <a:lnTo>
                  <a:pt x="248033" y="3534610"/>
                </a:lnTo>
                <a:lnTo>
                  <a:pt x="257566" y="3540965"/>
                </a:lnTo>
                <a:lnTo>
                  <a:pt x="267735" y="3547639"/>
                </a:lnTo>
                <a:lnTo>
                  <a:pt x="278858" y="3553677"/>
                </a:lnTo>
                <a:lnTo>
                  <a:pt x="289662" y="3559715"/>
                </a:lnTo>
                <a:lnTo>
                  <a:pt x="300785" y="3564799"/>
                </a:lnTo>
                <a:lnTo>
                  <a:pt x="300785" y="3457387"/>
                </a:lnTo>
                <a:lnTo>
                  <a:pt x="289662" y="3452302"/>
                </a:lnTo>
                <a:lnTo>
                  <a:pt x="279493" y="3446582"/>
                </a:lnTo>
                <a:lnTo>
                  <a:pt x="269642" y="3441180"/>
                </a:lnTo>
                <a:lnTo>
                  <a:pt x="260108" y="3435142"/>
                </a:lnTo>
                <a:lnTo>
                  <a:pt x="251528" y="3429422"/>
                </a:lnTo>
                <a:lnTo>
                  <a:pt x="243266" y="3423384"/>
                </a:lnTo>
                <a:lnTo>
                  <a:pt x="235321" y="3417028"/>
                </a:lnTo>
                <a:lnTo>
                  <a:pt x="227694" y="3410672"/>
                </a:lnTo>
                <a:close/>
                <a:moveTo>
                  <a:pt x="2665715" y="3381953"/>
                </a:moveTo>
                <a:lnTo>
                  <a:pt x="2665715" y="3500670"/>
                </a:lnTo>
                <a:lnTo>
                  <a:pt x="2668254" y="3503216"/>
                </a:lnTo>
                <a:lnTo>
                  <a:pt x="2671429" y="3506399"/>
                </a:lnTo>
                <a:lnTo>
                  <a:pt x="2678729" y="3512765"/>
                </a:lnTo>
                <a:lnTo>
                  <a:pt x="2687934" y="3519767"/>
                </a:lnTo>
                <a:lnTo>
                  <a:pt x="2698726" y="3527087"/>
                </a:lnTo>
                <a:lnTo>
                  <a:pt x="2710153" y="3534089"/>
                </a:lnTo>
                <a:lnTo>
                  <a:pt x="2722215" y="3541409"/>
                </a:lnTo>
                <a:lnTo>
                  <a:pt x="2734594" y="3547457"/>
                </a:lnTo>
                <a:lnTo>
                  <a:pt x="2746656" y="3553504"/>
                </a:lnTo>
                <a:lnTo>
                  <a:pt x="2746656" y="3434150"/>
                </a:lnTo>
                <a:lnTo>
                  <a:pt x="2734594" y="3428103"/>
                </a:lnTo>
                <a:lnTo>
                  <a:pt x="2723167" y="3422374"/>
                </a:lnTo>
                <a:lnTo>
                  <a:pt x="2712058" y="3416009"/>
                </a:lnTo>
                <a:lnTo>
                  <a:pt x="2701583" y="3409325"/>
                </a:lnTo>
                <a:lnTo>
                  <a:pt x="2691743" y="3402959"/>
                </a:lnTo>
                <a:lnTo>
                  <a:pt x="2682538" y="3396276"/>
                </a:lnTo>
                <a:lnTo>
                  <a:pt x="2673650" y="3388955"/>
                </a:lnTo>
                <a:lnTo>
                  <a:pt x="2665715" y="3381953"/>
                </a:lnTo>
                <a:close/>
                <a:moveTo>
                  <a:pt x="1916773" y="3320218"/>
                </a:moveTo>
                <a:lnTo>
                  <a:pt x="1916773" y="3423312"/>
                </a:lnTo>
                <a:lnTo>
                  <a:pt x="1938033" y="3423629"/>
                </a:lnTo>
                <a:lnTo>
                  <a:pt x="1959928" y="3424263"/>
                </a:lnTo>
                <a:lnTo>
                  <a:pt x="1989755" y="3423629"/>
                </a:lnTo>
                <a:lnTo>
                  <a:pt x="1989755" y="3320535"/>
                </a:lnTo>
                <a:lnTo>
                  <a:pt x="1959293" y="3320852"/>
                </a:lnTo>
                <a:lnTo>
                  <a:pt x="1938033" y="3320852"/>
                </a:lnTo>
                <a:lnTo>
                  <a:pt x="1916773" y="3320218"/>
                </a:lnTo>
                <a:close/>
                <a:moveTo>
                  <a:pt x="1404938" y="3314700"/>
                </a:moveTo>
                <a:lnTo>
                  <a:pt x="1408115" y="3320420"/>
                </a:lnTo>
                <a:lnTo>
                  <a:pt x="1411928" y="3325505"/>
                </a:lnTo>
                <a:lnTo>
                  <a:pt x="1415740" y="3330590"/>
                </a:lnTo>
                <a:lnTo>
                  <a:pt x="1419552" y="3335992"/>
                </a:lnTo>
                <a:lnTo>
                  <a:pt x="1424000" y="3340759"/>
                </a:lnTo>
                <a:lnTo>
                  <a:pt x="1428447" y="3346161"/>
                </a:lnTo>
                <a:lnTo>
                  <a:pt x="1438296" y="3356013"/>
                </a:lnTo>
                <a:lnTo>
                  <a:pt x="1448780" y="3365229"/>
                </a:lnTo>
                <a:lnTo>
                  <a:pt x="1460852" y="3374444"/>
                </a:lnTo>
                <a:lnTo>
                  <a:pt x="1472924" y="3383025"/>
                </a:lnTo>
                <a:lnTo>
                  <a:pt x="1486267" y="3391287"/>
                </a:lnTo>
                <a:lnTo>
                  <a:pt x="1500563" y="3399550"/>
                </a:lnTo>
                <a:lnTo>
                  <a:pt x="1515494" y="3407494"/>
                </a:lnTo>
                <a:lnTo>
                  <a:pt x="1531061" y="3415121"/>
                </a:lnTo>
                <a:lnTo>
                  <a:pt x="1547263" y="3422113"/>
                </a:lnTo>
                <a:lnTo>
                  <a:pt x="1564101" y="3428786"/>
                </a:lnTo>
                <a:lnTo>
                  <a:pt x="1581574" y="3435142"/>
                </a:lnTo>
                <a:lnTo>
                  <a:pt x="1599682" y="3441498"/>
                </a:lnTo>
                <a:lnTo>
                  <a:pt x="1618108" y="3447218"/>
                </a:lnTo>
                <a:lnTo>
                  <a:pt x="1637170" y="3452620"/>
                </a:lnTo>
                <a:lnTo>
                  <a:pt x="1656866" y="3457705"/>
                </a:lnTo>
                <a:lnTo>
                  <a:pt x="1676881" y="3462472"/>
                </a:lnTo>
                <a:lnTo>
                  <a:pt x="1697213" y="3466921"/>
                </a:lnTo>
                <a:lnTo>
                  <a:pt x="1718180" y="3471052"/>
                </a:lnTo>
                <a:lnTo>
                  <a:pt x="1738830" y="3474865"/>
                </a:lnTo>
                <a:lnTo>
                  <a:pt x="1760116" y="3478361"/>
                </a:lnTo>
                <a:lnTo>
                  <a:pt x="1782036" y="3480903"/>
                </a:lnTo>
                <a:lnTo>
                  <a:pt x="1803639" y="3483763"/>
                </a:lnTo>
                <a:lnTo>
                  <a:pt x="1825877" y="3486306"/>
                </a:lnTo>
                <a:lnTo>
                  <a:pt x="1847798" y="3488213"/>
                </a:lnTo>
                <a:lnTo>
                  <a:pt x="1870036" y="3489801"/>
                </a:lnTo>
                <a:lnTo>
                  <a:pt x="1891957" y="3490755"/>
                </a:lnTo>
                <a:lnTo>
                  <a:pt x="1914513" y="3492026"/>
                </a:lnTo>
                <a:lnTo>
                  <a:pt x="1936751" y="3492344"/>
                </a:lnTo>
                <a:lnTo>
                  <a:pt x="1959307" y="3492979"/>
                </a:lnTo>
                <a:lnTo>
                  <a:pt x="1978051" y="3492344"/>
                </a:lnTo>
                <a:lnTo>
                  <a:pt x="1996794" y="3492026"/>
                </a:lnTo>
                <a:lnTo>
                  <a:pt x="2015538" y="3491708"/>
                </a:lnTo>
                <a:lnTo>
                  <a:pt x="2034599" y="3490437"/>
                </a:lnTo>
                <a:lnTo>
                  <a:pt x="2053025" y="3489801"/>
                </a:lnTo>
                <a:lnTo>
                  <a:pt x="2071769" y="3488213"/>
                </a:lnTo>
                <a:lnTo>
                  <a:pt x="2090513" y="3486624"/>
                </a:lnTo>
                <a:lnTo>
                  <a:pt x="2108621" y="3484717"/>
                </a:lnTo>
                <a:lnTo>
                  <a:pt x="2127365" y="3482492"/>
                </a:lnTo>
                <a:lnTo>
                  <a:pt x="2145473" y="3480268"/>
                </a:lnTo>
                <a:lnTo>
                  <a:pt x="2163581" y="3477408"/>
                </a:lnTo>
                <a:lnTo>
                  <a:pt x="2181372" y="3474865"/>
                </a:lnTo>
                <a:lnTo>
                  <a:pt x="2199163" y="3471688"/>
                </a:lnTo>
                <a:lnTo>
                  <a:pt x="2216318" y="3468510"/>
                </a:lnTo>
                <a:lnTo>
                  <a:pt x="2233473" y="3464696"/>
                </a:lnTo>
                <a:lnTo>
                  <a:pt x="2250311" y="3460883"/>
                </a:lnTo>
                <a:lnTo>
                  <a:pt x="2266830" y="3457069"/>
                </a:lnTo>
                <a:lnTo>
                  <a:pt x="2283668" y="3452620"/>
                </a:lnTo>
                <a:lnTo>
                  <a:pt x="2299235" y="3448171"/>
                </a:lnTo>
                <a:lnTo>
                  <a:pt x="2315119" y="3443404"/>
                </a:lnTo>
                <a:lnTo>
                  <a:pt x="2330051" y="3438320"/>
                </a:lnTo>
                <a:lnTo>
                  <a:pt x="2344982" y="3432917"/>
                </a:lnTo>
                <a:lnTo>
                  <a:pt x="2359278" y="3427833"/>
                </a:lnTo>
                <a:lnTo>
                  <a:pt x="2373574" y="3421795"/>
                </a:lnTo>
                <a:lnTo>
                  <a:pt x="2386917" y="3415757"/>
                </a:lnTo>
                <a:lnTo>
                  <a:pt x="2399942" y="3409719"/>
                </a:lnTo>
                <a:lnTo>
                  <a:pt x="2412650" y="3403363"/>
                </a:lnTo>
                <a:lnTo>
                  <a:pt x="2424722" y="3396690"/>
                </a:lnTo>
                <a:lnTo>
                  <a:pt x="2436159" y="3389380"/>
                </a:lnTo>
                <a:lnTo>
                  <a:pt x="2446961" y="3382389"/>
                </a:lnTo>
                <a:lnTo>
                  <a:pt x="2457444" y="3375080"/>
                </a:lnTo>
                <a:lnTo>
                  <a:pt x="2466975" y="3367453"/>
                </a:lnTo>
                <a:lnTo>
                  <a:pt x="2466975" y="3464378"/>
                </a:lnTo>
                <a:lnTo>
                  <a:pt x="2466657" y="3464696"/>
                </a:lnTo>
                <a:lnTo>
                  <a:pt x="2466340" y="3472641"/>
                </a:lnTo>
                <a:lnTo>
                  <a:pt x="2466022" y="3477408"/>
                </a:lnTo>
                <a:lnTo>
                  <a:pt x="2464751" y="3482492"/>
                </a:lnTo>
                <a:lnTo>
                  <a:pt x="2463480" y="3487895"/>
                </a:lnTo>
                <a:lnTo>
                  <a:pt x="2461892" y="3492344"/>
                </a:lnTo>
                <a:lnTo>
                  <a:pt x="2459986" y="3497111"/>
                </a:lnTo>
                <a:lnTo>
                  <a:pt x="2457444" y="3501877"/>
                </a:lnTo>
                <a:lnTo>
                  <a:pt x="2455220" y="3506962"/>
                </a:lnTo>
                <a:lnTo>
                  <a:pt x="2452361" y="3511729"/>
                </a:lnTo>
                <a:lnTo>
                  <a:pt x="2449184" y="3516178"/>
                </a:lnTo>
                <a:lnTo>
                  <a:pt x="2445690" y="3520945"/>
                </a:lnTo>
                <a:lnTo>
                  <a:pt x="2441878" y="3525712"/>
                </a:lnTo>
                <a:lnTo>
                  <a:pt x="2437748" y="3529843"/>
                </a:lnTo>
                <a:lnTo>
                  <a:pt x="2429170" y="3539059"/>
                </a:lnTo>
                <a:lnTo>
                  <a:pt x="2419322" y="3547639"/>
                </a:lnTo>
                <a:lnTo>
                  <a:pt x="2408202" y="3556537"/>
                </a:lnTo>
                <a:lnTo>
                  <a:pt x="2396130" y="3564799"/>
                </a:lnTo>
                <a:lnTo>
                  <a:pt x="2383423" y="3572744"/>
                </a:lnTo>
                <a:lnTo>
                  <a:pt x="2369127" y="3580689"/>
                </a:lnTo>
                <a:lnTo>
                  <a:pt x="2354195" y="3587998"/>
                </a:lnTo>
                <a:lnTo>
                  <a:pt x="2338311" y="3595625"/>
                </a:lnTo>
                <a:lnTo>
                  <a:pt x="2321791" y="3602298"/>
                </a:lnTo>
                <a:lnTo>
                  <a:pt x="2304636" y="3608972"/>
                </a:lnTo>
                <a:lnTo>
                  <a:pt x="2285892" y="3615328"/>
                </a:lnTo>
                <a:lnTo>
                  <a:pt x="2266830" y="3621683"/>
                </a:lnTo>
                <a:lnTo>
                  <a:pt x="2247134" y="3627086"/>
                </a:lnTo>
                <a:lnTo>
                  <a:pt x="2226802" y="3632806"/>
                </a:lnTo>
                <a:lnTo>
                  <a:pt x="2205516" y="3637255"/>
                </a:lnTo>
                <a:lnTo>
                  <a:pt x="2183278" y="3642022"/>
                </a:lnTo>
                <a:lnTo>
                  <a:pt x="2160722" y="3646471"/>
                </a:lnTo>
                <a:lnTo>
                  <a:pt x="2137848" y="3649967"/>
                </a:lnTo>
                <a:lnTo>
                  <a:pt x="2114340" y="3653462"/>
                </a:lnTo>
                <a:lnTo>
                  <a:pt x="2089877" y="3656640"/>
                </a:lnTo>
                <a:lnTo>
                  <a:pt x="2065415" y="3659182"/>
                </a:lnTo>
                <a:lnTo>
                  <a:pt x="2040000" y="3661407"/>
                </a:lnTo>
                <a:lnTo>
                  <a:pt x="2014267" y="3662996"/>
                </a:lnTo>
                <a:lnTo>
                  <a:pt x="1988217" y="3664267"/>
                </a:lnTo>
                <a:lnTo>
                  <a:pt x="1962166" y="3664903"/>
                </a:lnTo>
                <a:lnTo>
                  <a:pt x="1935480" y="3665538"/>
                </a:lnTo>
                <a:lnTo>
                  <a:pt x="1908159" y="3664903"/>
                </a:lnTo>
                <a:lnTo>
                  <a:pt x="1881155" y="3664267"/>
                </a:lnTo>
                <a:lnTo>
                  <a:pt x="1854469" y="3662996"/>
                </a:lnTo>
                <a:lnTo>
                  <a:pt x="1828419" y="3661089"/>
                </a:lnTo>
                <a:lnTo>
                  <a:pt x="1803004" y="3659182"/>
                </a:lnTo>
                <a:lnTo>
                  <a:pt x="1777588" y="3656322"/>
                </a:lnTo>
                <a:lnTo>
                  <a:pt x="1752809" y="3653145"/>
                </a:lnTo>
                <a:lnTo>
                  <a:pt x="1728664" y="3649649"/>
                </a:lnTo>
                <a:lnTo>
                  <a:pt x="1705155" y="3645835"/>
                </a:lnTo>
                <a:lnTo>
                  <a:pt x="1682282" y="3641069"/>
                </a:lnTo>
                <a:lnTo>
                  <a:pt x="1660043" y="3636302"/>
                </a:lnTo>
                <a:lnTo>
                  <a:pt x="1638440" y="3631217"/>
                </a:lnTo>
                <a:lnTo>
                  <a:pt x="1617791" y="3625497"/>
                </a:lnTo>
                <a:lnTo>
                  <a:pt x="1597776" y="3619777"/>
                </a:lnTo>
                <a:lnTo>
                  <a:pt x="1578397" y="3613421"/>
                </a:lnTo>
                <a:lnTo>
                  <a:pt x="1559653" y="3606747"/>
                </a:lnTo>
                <a:lnTo>
                  <a:pt x="1542498" y="3599438"/>
                </a:lnTo>
                <a:lnTo>
                  <a:pt x="1525343" y="3592447"/>
                </a:lnTo>
                <a:lnTo>
                  <a:pt x="1509776" y="3584820"/>
                </a:lnTo>
                <a:lnTo>
                  <a:pt x="1495162" y="3576875"/>
                </a:lnTo>
                <a:lnTo>
                  <a:pt x="1481184" y="3568613"/>
                </a:lnTo>
                <a:lnTo>
                  <a:pt x="1468159" y="3560350"/>
                </a:lnTo>
                <a:lnTo>
                  <a:pt x="1456404" y="3551770"/>
                </a:lnTo>
                <a:lnTo>
                  <a:pt x="1445603" y="3542554"/>
                </a:lnTo>
                <a:lnTo>
                  <a:pt x="1440837" y="3538423"/>
                </a:lnTo>
                <a:lnTo>
                  <a:pt x="1436390" y="3533656"/>
                </a:lnTo>
                <a:lnTo>
                  <a:pt x="1431942" y="3529207"/>
                </a:lnTo>
                <a:lnTo>
                  <a:pt x="1428130" y="3524440"/>
                </a:lnTo>
                <a:lnTo>
                  <a:pt x="1424318" y="3519674"/>
                </a:lnTo>
                <a:lnTo>
                  <a:pt x="1420823" y="3514907"/>
                </a:lnTo>
                <a:lnTo>
                  <a:pt x="1417646" y="3510140"/>
                </a:lnTo>
                <a:lnTo>
                  <a:pt x="1415105" y="3505055"/>
                </a:lnTo>
                <a:lnTo>
                  <a:pt x="1412563" y="3500288"/>
                </a:lnTo>
                <a:lnTo>
                  <a:pt x="1410339" y="3495204"/>
                </a:lnTo>
                <a:lnTo>
                  <a:pt x="1408115" y="3490437"/>
                </a:lnTo>
                <a:lnTo>
                  <a:pt x="1407162" y="3485352"/>
                </a:lnTo>
                <a:lnTo>
                  <a:pt x="1405892" y="3480268"/>
                </a:lnTo>
                <a:lnTo>
                  <a:pt x="1404621" y="3475183"/>
                </a:lnTo>
                <a:lnTo>
                  <a:pt x="1404303" y="3470099"/>
                </a:lnTo>
                <a:lnTo>
                  <a:pt x="1404303" y="3464696"/>
                </a:lnTo>
                <a:lnTo>
                  <a:pt x="1403350" y="3464696"/>
                </a:lnTo>
                <a:lnTo>
                  <a:pt x="1403350" y="3333132"/>
                </a:lnTo>
                <a:lnTo>
                  <a:pt x="1403350" y="3329318"/>
                </a:lnTo>
                <a:lnTo>
                  <a:pt x="1403985" y="3322327"/>
                </a:lnTo>
                <a:lnTo>
                  <a:pt x="1404938" y="3314700"/>
                </a:lnTo>
                <a:close/>
                <a:moveTo>
                  <a:pt x="177802" y="3314700"/>
                </a:moveTo>
                <a:lnTo>
                  <a:pt x="180980" y="3320420"/>
                </a:lnTo>
                <a:lnTo>
                  <a:pt x="184476" y="3325505"/>
                </a:lnTo>
                <a:lnTo>
                  <a:pt x="188289" y="3330590"/>
                </a:lnTo>
                <a:lnTo>
                  <a:pt x="192420" y="3335992"/>
                </a:lnTo>
                <a:lnTo>
                  <a:pt x="196551" y="3340759"/>
                </a:lnTo>
                <a:lnTo>
                  <a:pt x="201000" y="3346161"/>
                </a:lnTo>
                <a:lnTo>
                  <a:pt x="210852" y="3356013"/>
                </a:lnTo>
                <a:lnTo>
                  <a:pt x="221656" y="3365229"/>
                </a:lnTo>
                <a:lnTo>
                  <a:pt x="233414" y="3374444"/>
                </a:lnTo>
                <a:lnTo>
                  <a:pt x="245490" y="3383025"/>
                </a:lnTo>
                <a:lnTo>
                  <a:pt x="259155" y="3391287"/>
                </a:lnTo>
                <a:lnTo>
                  <a:pt x="273138" y="3399550"/>
                </a:lnTo>
                <a:lnTo>
                  <a:pt x="288073" y="3407494"/>
                </a:lnTo>
                <a:lnTo>
                  <a:pt x="303645" y="3415121"/>
                </a:lnTo>
                <a:lnTo>
                  <a:pt x="319852" y="3422113"/>
                </a:lnTo>
                <a:lnTo>
                  <a:pt x="336694" y="3428786"/>
                </a:lnTo>
                <a:lnTo>
                  <a:pt x="354173" y="3435142"/>
                </a:lnTo>
                <a:lnTo>
                  <a:pt x="372286" y="3441498"/>
                </a:lnTo>
                <a:lnTo>
                  <a:pt x="390718" y="3447218"/>
                </a:lnTo>
                <a:lnTo>
                  <a:pt x="409785" y="3452620"/>
                </a:lnTo>
                <a:lnTo>
                  <a:pt x="429488" y="3457705"/>
                </a:lnTo>
                <a:lnTo>
                  <a:pt x="449826" y="3462472"/>
                </a:lnTo>
                <a:lnTo>
                  <a:pt x="469846" y="3466921"/>
                </a:lnTo>
                <a:lnTo>
                  <a:pt x="490820" y="3471052"/>
                </a:lnTo>
                <a:lnTo>
                  <a:pt x="511794" y="3474865"/>
                </a:lnTo>
                <a:lnTo>
                  <a:pt x="533085" y="3478361"/>
                </a:lnTo>
                <a:lnTo>
                  <a:pt x="554695" y="3480903"/>
                </a:lnTo>
                <a:lnTo>
                  <a:pt x="576304" y="3483763"/>
                </a:lnTo>
                <a:lnTo>
                  <a:pt x="598549" y="3486306"/>
                </a:lnTo>
                <a:lnTo>
                  <a:pt x="620476" y="3488213"/>
                </a:lnTo>
                <a:lnTo>
                  <a:pt x="642721" y="3489801"/>
                </a:lnTo>
                <a:lnTo>
                  <a:pt x="664966" y="3490755"/>
                </a:lnTo>
                <a:lnTo>
                  <a:pt x="687211" y="3492026"/>
                </a:lnTo>
                <a:lnTo>
                  <a:pt x="709456" y="3492344"/>
                </a:lnTo>
                <a:lnTo>
                  <a:pt x="732018" y="3492344"/>
                </a:lnTo>
                <a:lnTo>
                  <a:pt x="750768" y="3492344"/>
                </a:lnTo>
                <a:lnTo>
                  <a:pt x="769517" y="3492026"/>
                </a:lnTo>
                <a:lnTo>
                  <a:pt x="788266" y="3491708"/>
                </a:lnTo>
                <a:lnTo>
                  <a:pt x="807333" y="3490437"/>
                </a:lnTo>
                <a:lnTo>
                  <a:pt x="825765" y="3489801"/>
                </a:lnTo>
                <a:lnTo>
                  <a:pt x="844832" y="3488213"/>
                </a:lnTo>
                <a:lnTo>
                  <a:pt x="863263" y="3486624"/>
                </a:lnTo>
                <a:lnTo>
                  <a:pt x="881695" y="3484717"/>
                </a:lnTo>
                <a:lnTo>
                  <a:pt x="900126" y="3482492"/>
                </a:lnTo>
                <a:lnTo>
                  <a:pt x="918240" y="3480268"/>
                </a:lnTo>
                <a:lnTo>
                  <a:pt x="936354" y="3477408"/>
                </a:lnTo>
                <a:lnTo>
                  <a:pt x="954150" y="3474865"/>
                </a:lnTo>
                <a:lnTo>
                  <a:pt x="971946" y="3471688"/>
                </a:lnTo>
                <a:lnTo>
                  <a:pt x="989424" y="3468510"/>
                </a:lnTo>
                <a:lnTo>
                  <a:pt x="1006266" y="3464696"/>
                </a:lnTo>
                <a:lnTo>
                  <a:pt x="1023109" y="3460883"/>
                </a:lnTo>
                <a:lnTo>
                  <a:pt x="1039952" y="3457069"/>
                </a:lnTo>
                <a:lnTo>
                  <a:pt x="1056476" y="3452620"/>
                </a:lnTo>
                <a:lnTo>
                  <a:pt x="1072366" y="3448171"/>
                </a:lnTo>
                <a:lnTo>
                  <a:pt x="1087937" y="3443087"/>
                </a:lnTo>
                <a:lnTo>
                  <a:pt x="1102873" y="3438320"/>
                </a:lnTo>
                <a:lnTo>
                  <a:pt x="1118126" y="3432917"/>
                </a:lnTo>
                <a:lnTo>
                  <a:pt x="1132109" y="3427833"/>
                </a:lnTo>
                <a:lnTo>
                  <a:pt x="1146409" y="3421795"/>
                </a:lnTo>
                <a:lnTo>
                  <a:pt x="1159756" y="3415757"/>
                </a:lnTo>
                <a:lnTo>
                  <a:pt x="1172785" y="3409719"/>
                </a:lnTo>
                <a:lnTo>
                  <a:pt x="1185497" y="3403363"/>
                </a:lnTo>
                <a:lnTo>
                  <a:pt x="1197890" y="3396690"/>
                </a:lnTo>
                <a:lnTo>
                  <a:pt x="1209331" y="3389380"/>
                </a:lnTo>
                <a:lnTo>
                  <a:pt x="1219818" y="3382389"/>
                </a:lnTo>
                <a:lnTo>
                  <a:pt x="1230622" y="3375080"/>
                </a:lnTo>
                <a:lnTo>
                  <a:pt x="1239838" y="3367453"/>
                </a:lnTo>
                <a:lnTo>
                  <a:pt x="1239838" y="3464378"/>
                </a:lnTo>
                <a:lnTo>
                  <a:pt x="1239838" y="3464696"/>
                </a:lnTo>
                <a:lnTo>
                  <a:pt x="1239520" y="3468827"/>
                </a:lnTo>
                <a:lnTo>
                  <a:pt x="1239202" y="3472641"/>
                </a:lnTo>
                <a:lnTo>
                  <a:pt x="1238885" y="3477408"/>
                </a:lnTo>
                <a:lnTo>
                  <a:pt x="1237614" y="3482492"/>
                </a:lnTo>
                <a:lnTo>
                  <a:pt x="1236342" y="3487895"/>
                </a:lnTo>
                <a:lnTo>
                  <a:pt x="1234754" y="3492344"/>
                </a:lnTo>
                <a:lnTo>
                  <a:pt x="1232847" y="3497111"/>
                </a:lnTo>
                <a:lnTo>
                  <a:pt x="1230622" y="3501877"/>
                </a:lnTo>
                <a:lnTo>
                  <a:pt x="1228080" y="3506962"/>
                </a:lnTo>
                <a:lnTo>
                  <a:pt x="1225538" y="3511729"/>
                </a:lnTo>
                <a:lnTo>
                  <a:pt x="1222360" y="3516178"/>
                </a:lnTo>
                <a:lnTo>
                  <a:pt x="1218546" y="3520945"/>
                </a:lnTo>
                <a:lnTo>
                  <a:pt x="1214733" y="3525712"/>
                </a:lnTo>
                <a:lnTo>
                  <a:pt x="1210920" y="3529843"/>
                </a:lnTo>
                <a:lnTo>
                  <a:pt x="1202022" y="3539059"/>
                </a:lnTo>
                <a:lnTo>
                  <a:pt x="1192170" y="3547639"/>
                </a:lnTo>
                <a:lnTo>
                  <a:pt x="1181048" y="3556537"/>
                </a:lnTo>
                <a:lnTo>
                  <a:pt x="1169290" y="3564799"/>
                </a:lnTo>
                <a:lnTo>
                  <a:pt x="1156261" y="3572744"/>
                </a:lnTo>
                <a:lnTo>
                  <a:pt x="1141960" y="3580689"/>
                </a:lnTo>
                <a:lnTo>
                  <a:pt x="1127024" y="3587998"/>
                </a:lnTo>
                <a:lnTo>
                  <a:pt x="1111453" y="3595625"/>
                </a:lnTo>
                <a:lnTo>
                  <a:pt x="1094610" y="3602298"/>
                </a:lnTo>
                <a:lnTo>
                  <a:pt x="1077450" y="3608972"/>
                </a:lnTo>
                <a:lnTo>
                  <a:pt x="1058701" y="3615328"/>
                </a:lnTo>
                <a:lnTo>
                  <a:pt x="1039952" y="3621683"/>
                </a:lnTo>
                <a:lnTo>
                  <a:pt x="1020249" y="3627086"/>
                </a:lnTo>
                <a:lnTo>
                  <a:pt x="999593" y="3632806"/>
                </a:lnTo>
                <a:lnTo>
                  <a:pt x="978301" y="3637255"/>
                </a:lnTo>
                <a:lnTo>
                  <a:pt x="956056" y="3642022"/>
                </a:lnTo>
                <a:lnTo>
                  <a:pt x="933494" y="3646471"/>
                </a:lnTo>
                <a:lnTo>
                  <a:pt x="910613" y="3649967"/>
                </a:lnTo>
                <a:lnTo>
                  <a:pt x="887097" y="3653462"/>
                </a:lnTo>
                <a:lnTo>
                  <a:pt x="862946" y="3656640"/>
                </a:lnTo>
                <a:lnTo>
                  <a:pt x="838158" y="3659182"/>
                </a:lnTo>
                <a:lnTo>
                  <a:pt x="812736" y="3661407"/>
                </a:lnTo>
                <a:lnTo>
                  <a:pt x="787313" y="3662996"/>
                </a:lnTo>
                <a:lnTo>
                  <a:pt x="761572" y="3664267"/>
                </a:lnTo>
                <a:lnTo>
                  <a:pt x="735196" y="3664903"/>
                </a:lnTo>
                <a:lnTo>
                  <a:pt x="708185" y="3665538"/>
                </a:lnTo>
                <a:lnTo>
                  <a:pt x="680855" y="3664903"/>
                </a:lnTo>
                <a:lnTo>
                  <a:pt x="654161" y="3664267"/>
                </a:lnTo>
                <a:lnTo>
                  <a:pt x="627467" y="3662996"/>
                </a:lnTo>
                <a:lnTo>
                  <a:pt x="601409" y="3661089"/>
                </a:lnTo>
                <a:lnTo>
                  <a:pt x="575668" y="3659182"/>
                </a:lnTo>
                <a:lnTo>
                  <a:pt x="550246" y="3656322"/>
                </a:lnTo>
                <a:lnTo>
                  <a:pt x="525458" y="3653145"/>
                </a:lnTo>
                <a:lnTo>
                  <a:pt x="501307" y="3649649"/>
                </a:lnTo>
                <a:lnTo>
                  <a:pt x="478109" y="3645835"/>
                </a:lnTo>
                <a:lnTo>
                  <a:pt x="455228" y="3641069"/>
                </a:lnTo>
                <a:lnTo>
                  <a:pt x="432665" y="3636302"/>
                </a:lnTo>
                <a:lnTo>
                  <a:pt x="411374" y="3631217"/>
                </a:lnTo>
                <a:lnTo>
                  <a:pt x="390400" y="3625497"/>
                </a:lnTo>
                <a:lnTo>
                  <a:pt x="370380" y="3619777"/>
                </a:lnTo>
                <a:lnTo>
                  <a:pt x="350995" y="3613421"/>
                </a:lnTo>
                <a:lnTo>
                  <a:pt x="332563" y="3606747"/>
                </a:lnTo>
                <a:lnTo>
                  <a:pt x="315085" y="3599438"/>
                </a:lnTo>
                <a:lnTo>
                  <a:pt x="297925" y="3592447"/>
                </a:lnTo>
                <a:lnTo>
                  <a:pt x="282353" y="3584820"/>
                </a:lnTo>
                <a:lnTo>
                  <a:pt x="267735" y="3576875"/>
                </a:lnTo>
                <a:lnTo>
                  <a:pt x="253753" y="3568613"/>
                </a:lnTo>
                <a:lnTo>
                  <a:pt x="240724" y="3560350"/>
                </a:lnTo>
                <a:lnTo>
                  <a:pt x="229283" y="3551770"/>
                </a:lnTo>
                <a:lnTo>
                  <a:pt x="218796" y="3542872"/>
                </a:lnTo>
                <a:lnTo>
                  <a:pt x="213712" y="3538423"/>
                </a:lnTo>
                <a:lnTo>
                  <a:pt x="208945" y="3533656"/>
                </a:lnTo>
                <a:lnTo>
                  <a:pt x="204814" y="3529207"/>
                </a:lnTo>
                <a:lnTo>
                  <a:pt x="200683" y="3524440"/>
                </a:lnTo>
                <a:lnTo>
                  <a:pt x="196869" y="3519674"/>
                </a:lnTo>
                <a:lnTo>
                  <a:pt x="193374" y="3514907"/>
                </a:lnTo>
                <a:lnTo>
                  <a:pt x="190196" y="3510140"/>
                </a:lnTo>
                <a:lnTo>
                  <a:pt x="187653" y="3505055"/>
                </a:lnTo>
                <a:lnTo>
                  <a:pt x="185111" y="3500288"/>
                </a:lnTo>
                <a:lnTo>
                  <a:pt x="182887" y="3495204"/>
                </a:lnTo>
                <a:lnTo>
                  <a:pt x="181298" y="3490437"/>
                </a:lnTo>
                <a:lnTo>
                  <a:pt x="179709" y="3485352"/>
                </a:lnTo>
                <a:lnTo>
                  <a:pt x="178438" y="3480268"/>
                </a:lnTo>
                <a:lnTo>
                  <a:pt x="177802" y="3475183"/>
                </a:lnTo>
                <a:lnTo>
                  <a:pt x="176849" y="3470099"/>
                </a:lnTo>
                <a:lnTo>
                  <a:pt x="176849" y="3464696"/>
                </a:lnTo>
                <a:lnTo>
                  <a:pt x="176531" y="3464696"/>
                </a:lnTo>
                <a:lnTo>
                  <a:pt x="176531" y="3333132"/>
                </a:lnTo>
                <a:lnTo>
                  <a:pt x="176213" y="3329318"/>
                </a:lnTo>
                <a:lnTo>
                  <a:pt x="176531" y="3322327"/>
                </a:lnTo>
                <a:lnTo>
                  <a:pt x="177802" y="3314700"/>
                </a:lnTo>
                <a:close/>
                <a:moveTo>
                  <a:pt x="1771445" y="3307529"/>
                </a:moveTo>
                <a:lnTo>
                  <a:pt x="1771445" y="3411258"/>
                </a:lnTo>
                <a:lnTo>
                  <a:pt x="1789215" y="3413478"/>
                </a:lnTo>
                <a:lnTo>
                  <a:pt x="1807301" y="3415698"/>
                </a:lnTo>
                <a:lnTo>
                  <a:pt x="1825388" y="3417285"/>
                </a:lnTo>
                <a:lnTo>
                  <a:pt x="1843792" y="3419505"/>
                </a:lnTo>
                <a:lnTo>
                  <a:pt x="1843792" y="3315777"/>
                </a:lnTo>
                <a:lnTo>
                  <a:pt x="1825388" y="3314191"/>
                </a:lnTo>
                <a:lnTo>
                  <a:pt x="1807301" y="3312287"/>
                </a:lnTo>
                <a:lnTo>
                  <a:pt x="1789215" y="3309750"/>
                </a:lnTo>
                <a:lnTo>
                  <a:pt x="1771445" y="3307529"/>
                </a:lnTo>
                <a:close/>
                <a:moveTo>
                  <a:pt x="3178346" y="3281045"/>
                </a:moveTo>
                <a:lnTo>
                  <a:pt x="3178346" y="3395980"/>
                </a:lnTo>
                <a:lnTo>
                  <a:pt x="3201835" y="3396298"/>
                </a:lnTo>
                <a:lnTo>
                  <a:pt x="3225959" y="3396615"/>
                </a:lnTo>
                <a:lnTo>
                  <a:pt x="3258970" y="3396298"/>
                </a:lnTo>
                <a:lnTo>
                  <a:pt x="3258970" y="3281363"/>
                </a:lnTo>
                <a:lnTo>
                  <a:pt x="3225641" y="3281680"/>
                </a:lnTo>
                <a:lnTo>
                  <a:pt x="3201835" y="3281363"/>
                </a:lnTo>
                <a:lnTo>
                  <a:pt x="3178346" y="3281045"/>
                </a:lnTo>
                <a:close/>
                <a:moveTo>
                  <a:pt x="2609850" y="3275012"/>
                </a:moveTo>
                <a:lnTo>
                  <a:pt x="2613342" y="3281059"/>
                </a:lnTo>
                <a:lnTo>
                  <a:pt x="2617468" y="3287107"/>
                </a:lnTo>
                <a:lnTo>
                  <a:pt x="2621594" y="3292836"/>
                </a:lnTo>
                <a:lnTo>
                  <a:pt x="2626038" y="3298883"/>
                </a:lnTo>
                <a:lnTo>
                  <a:pt x="2631117" y="3304294"/>
                </a:lnTo>
                <a:lnTo>
                  <a:pt x="2635878" y="3310023"/>
                </a:lnTo>
                <a:lnTo>
                  <a:pt x="2641274" y="3315433"/>
                </a:lnTo>
                <a:lnTo>
                  <a:pt x="2646988" y="3320844"/>
                </a:lnTo>
                <a:lnTo>
                  <a:pt x="2658732" y="3331347"/>
                </a:lnTo>
                <a:lnTo>
                  <a:pt x="2671746" y="3341532"/>
                </a:lnTo>
                <a:lnTo>
                  <a:pt x="2685712" y="3351080"/>
                </a:lnTo>
                <a:lnTo>
                  <a:pt x="2700631" y="3360629"/>
                </a:lnTo>
                <a:lnTo>
                  <a:pt x="2715867" y="3369540"/>
                </a:lnTo>
                <a:lnTo>
                  <a:pt x="2732372" y="3378452"/>
                </a:lnTo>
                <a:lnTo>
                  <a:pt x="2749830" y="3386727"/>
                </a:lnTo>
                <a:lnTo>
                  <a:pt x="2767923" y="3394684"/>
                </a:lnTo>
                <a:lnTo>
                  <a:pt x="2786650" y="3402004"/>
                </a:lnTo>
                <a:lnTo>
                  <a:pt x="2805695" y="3409325"/>
                </a:lnTo>
                <a:lnTo>
                  <a:pt x="2826009" y="3416327"/>
                </a:lnTo>
                <a:lnTo>
                  <a:pt x="2846959" y="3422692"/>
                </a:lnTo>
                <a:lnTo>
                  <a:pt x="2867591" y="3428421"/>
                </a:lnTo>
                <a:lnTo>
                  <a:pt x="2889492" y="3434469"/>
                </a:lnTo>
                <a:lnTo>
                  <a:pt x="2912029" y="3439561"/>
                </a:lnTo>
                <a:lnTo>
                  <a:pt x="2934248" y="3444654"/>
                </a:lnTo>
                <a:lnTo>
                  <a:pt x="2957102" y="3449109"/>
                </a:lnTo>
                <a:lnTo>
                  <a:pt x="2980908" y="3453565"/>
                </a:lnTo>
                <a:lnTo>
                  <a:pt x="3004396" y="3457066"/>
                </a:lnTo>
                <a:lnTo>
                  <a:pt x="3028203" y="3460567"/>
                </a:lnTo>
                <a:lnTo>
                  <a:pt x="3052644" y="3463432"/>
                </a:lnTo>
                <a:lnTo>
                  <a:pt x="3077084" y="3465978"/>
                </a:lnTo>
                <a:lnTo>
                  <a:pt x="3101525" y="3468206"/>
                </a:lnTo>
                <a:lnTo>
                  <a:pt x="3125966" y="3470116"/>
                </a:lnTo>
                <a:lnTo>
                  <a:pt x="3150725" y="3471389"/>
                </a:lnTo>
                <a:lnTo>
                  <a:pt x="3175800" y="3472344"/>
                </a:lnTo>
                <a:lnTo>
                  <a:pt x="3200559" y="3472980"/>
                </a:lnTo>
                <a:lnTo>
                  <a:pt x="3225317" y="3473298"/>
                </a:lnTo>
                <a:lnTo>
                  <a:pt x="3246266" y="3473298"/>
                </a:lnTo>
                <a:lnTo>
                  <a:pt x="3267216" y="3472344"/>
                </a:lnTo>
                <a:lnTo>
                  <a:pt x="3288165" y="3472025"/>
                </a:lnTo>
                <a:lnTo>
                  <a:pt x="3308797" y="3470752"/>
                </a:lnTo>
                <a:lnTo>
                  <a:pt x="3329429" y="3469797"/>
                </a:lnTo>
                <a:lnTo>
                  <a:pt x="3350378" y="3468206"/>
                </a:lnTo>
                <a:lnTo>
                  <a:pt x="3371010" y="3466615"/>
                </a:lnTo>
                <a:lnTo>
                  <a:pt x="3391325" y="3464068"/>
                </a:lnTo>
                <a:lnTo>
                  <a:pt x="3411957" y="3462159"/>
                </a:lnTo>
                <a:lnTo>
                  <a:pt x="3431954" y="3459294"/>
                </a:lnTo>
                <a:lnTo>
                  <a:pt x="3451951" y="3456748"/>
                </a:lnTo>
                <a:lnTo>
                  <a:pt x="3471948" y="3453565"/>
                </a:lnTo>
                <a:lnTo>
                  <a:pt x="3491628" y="3450064"/>
                </a:lnTo>
                <a:lnTo>
                  <a:pt x="3510990" y="3446245"/>
                </a:lnTo>
                <a:lnTo>
                  <a:pt x="3530035" y="3442107"/>
                </a:lnTo>
                <a:lnTo>
                  <a:pt x="3548763" y="3437970"/>
                </a:lnTo>
                <a:lnTo>
                  <a:pt x="3567173" y="3433196"/>
                </a:lnTo>
                <a:lnTo>
                  <a:pt x="3585265" y="3428421"/>
                </a:lnTo>
                <a:lnTo>
                  <a:pt x="3603041" y="3423329"/>
                </a:lnTo>
                <a:lnTo>
                  <a:pt x="3620498" y="3418237"/>
                </a:lnTo>
                <a:lnTo>
                  <a:pt x="3637004" y="3412826"/>
                </a:lnTo>
                <a:lnTo>
                  <a:pt x="3653510" y="3406779"/>
                </a:lnTo>
                <a:lnTo>
                  <a:pt x="3669698" y="3400731"/>
                </a:lnTo>
                <a:lnTo>
                  <a:pt x="3685251" y="3394048"/>
                </a:lnTo>
                <a:lnTo>
                  <a:pt x="3700170" y="3387682"/>
                </a:lnTo>
                <a:lnTo>
                  <a:pt x="3714770" y="3380680"/>
                </a:lnTo>
                <a:lnTo>
                  <a:pt x="3728419" y="3373678"/>
                </a:lnTo>
                <a:lnTo>
                  <a:pt x="3741751" y="3366039"/>
                </a:lnTo>
                <a:lnTo>
                  <a:pt x="3754765" y="3358719"/>
                </a:lnTo>
                <a:lnTo>
                  <a:pt x="3767144" y="3350762"/>
                </a:lnTo>
                <a:lnTo>
                  <a:pt x="3778571" y="3342487"/>
                </a:lnTo>
                <a:lnTo>
                  <a:pt x="3789363" y="3333575"/>
                </a:lnTo>
                <a:lnTo>
                  <a:pt x="3789363" y="3441471"/>
                </a:lnTo>
                <a:lnTo>
                  <a:pt x="3788728" y="3442107"/>
                </a:lnTo>
                <a:lnTo>
                  <a:pt x="3788411" y="3451019"/>
                </a:lnTo>
                <a:lnTo>
                  <a:pt x="3787776" y="3456748"/>
                </a:lnTo>
                <a:lnTo>
                  <a:pt x="3786506" y="3462159"/>
                </a:lnTo>
                <a:lnTo>
                  <a:pt x="3785237" y="3467569"/>
                </a:lnTo>
                <a:lnTo>
                  <a:pt x="3783332" y="3472980"/>
                </a:lnTo>
                <a:lnTo>
                  <a:pt x="3781428" y="3478391"/>
                </a:lnTo>
                <a:lnTo>
                  <a:pt x="3778571" y="3483801"/>
                </a:lnTo>
                <a:lnTo>
                  <a:pt x="3775714" y="3489212"/>
                </a:lnTo>
                <a:lnTo>
                  <a:pt x="3772540" y="3494305"/>
                </a:lnTo>
                <a:lnTo>
                  <a:pt x="3769048" y="3499715"/>
                </a:lnTo>
                <a:lnTo>
                  <a:pt x="3765557" y="3504808"/>
                </a:lnTo>
                <a:lnTo>
                  <a:pt x="3761113" y="3509900"/>
                </a:lnTo>
                <a:lnTo>
                  <a:pt x="3756987" y="3514674"/>
                </a:lnTo>
                <a:lnTo>
                  <a:pt x="3752226" y="3519767"/>
                </a:lnTo>
                <a:lnTo>
                  <a:pt x="3747147" y="3525177"/>
                </a:lnTo>
                <a:lnTo>
                  <a:pt x="3741433" y="3529633"/>
                </a:lnTo>
                <a:lnTo>
                  <a:pt x="3736037" y="3534407"/>
                </a:lnTo>
                <a:lnTo>
                  <a:pt x="3723658" y="3543956"/>
                </a:lnTo>
                <a:lnTo>
                  <a:pt x="3710327" y="3553504"/>
                </a:lnTo>
                <a:lnTo>
                  <a:pt x="3696043" y="3562097"/>
                </a:lnTo>
                <a:lnTo>
                  <a:pt x="3680490" y="3571009"/>
                </a:lnTo>
                <a:lnTo>
                  <a:pt x="3663667" y="3579603"/>
                </a:lnTo>
                <a:lnTo>
                  <a:pt x="3646526" y="3587560"/>
                </a:lnTo>
                <a:lnTo>
                  <a:pt x="3627799" y="3595516"/>
                </a:lnTo>
                <a:lnTo>
                  <a:pt x="3608754" y="3602837"/>
                </a:lnTo>
                <a:lnTo>
                  <a:pt x="3588122" y="3609521"/>
                </a:lnTo>
                <a:lnTo>
                  <a:pt x="3566855" y="3616523"/>
                </a:lnTo>
                <a:lnTo>
                  <a:pt x="3544636" y="3622570"/>
                </a:lnTo>
                <a:lnTo>
                  <a:pt x="3522417" y="3628935"/>
                </a:lnTo>
                <a:lnTo>
                  <a:pt x="3498611" y="3634664"/>
                </a:lnTo>
                <a:lnTo>
                  <a:pt x="3474170" y="3639757"/>
                </a:lnTo>
                <a:lnTo>
                  <a:pt x="3449412" y="3644213"/>
                </a:lnTo>
                <a:lnTo>
                  <a:pt x="3423701" y="3648350"/>
                </a:lnTo>
                <a:lnTo>
                  <a:pt x="3397356" y="3652488"/>
                </a:lnTo>
                <a:lnTo>
                  <a:pt x="3370376" y="3655671"/>
                </a:lnTo>
                <a:lnTo>
                  <a:pt x="3343395" y="3658853"/>
                </a:lnTo>
                <a:lnTo>
                  <a:pt x="3315146" y="3661081"/>
                </a:lnTo>
                <a:lnTo>
                  <a:pt x="3286896" y="3662673"/>
                </a:lnTo>
                <a:lnTo>
                  <a:pt x="3258011" y="3664264"/>
                </a:lnTo>
                <a:lnTo>
                  <a:pt x="3228491" y="3664901"/>
                </a:lnTo>
                <a:lnTo>
                  <a:pt x="3198972" y="3665537"/>
                </a:lnTo>
                <a:lnTo>
                  <a:pt x="3168500" y="3664901"/>
                </a:lnTo>
                <a:lnTo>
                  <a:pt x="3138663" y="3664264"/>
                </a:lnTo>
                <a:lnTo>
                  <a:pt x="3109143" y="3662673"/>
                </a:lnTo>
                <a:lnTo>
                  <a:pt x="3080259" y="3660763"/>
                </a:lnTo>
                <a:lnTo>
                  <a:pt x="3051374" y="3658217"/>
                </a:lnTo>
                <a:lnTo>
                  <a:pt x="3023441" y="3655034"/>
                </a:lnTo>
                <a:lnTo>
                  <a:pt x="2996144" y="3651533"/>
                </a:lnTo>
                <a:lnTo>
                  <a:pt x="2969481" y="3647714"/>
                </a:lnTo>
                <a:lnTo>
                  <a:pt x="2943453" y="3643258"/>
                </a:lnTo>
                <a:lnTo>
                  <a:pt x="2917742" y="3638165"/>
                </a:lnTo>
                <a:lnTo>
                  <a:pt x="2892984" y="3633073"/>
                </a:lnTo>
                <a:lnTo>
                  <a:pt x="2869178" y="3627026"/>
                </a:lnTo>
                <a:lnTo>
                  <a:pt x="2846007" y="3620660"/>
                </a:lnTo>
                <a:lnTo>
                  <a:pt x="2823470" y="3614295"/>
                </a:lnTo>
                <a:lnTo>
                  <a:pt x="2802203" y="3607293"/>
                </a:lnTo>
                <a:lnTo>
                  <a:pt x="2781889" y="3599654"/>
                </a:lnTo>
                <a:lnTo>
                  <a:pt x="2762527" y="3592334"/>
                </a:lnTo>
                <a:lnTo>
                  <a:pt x="2743799" y="3584059"/>
                </a:lnTo>
                <a:lnTo>
                  <a:pt x="2726024" y="3575783"/>
                </a:lnTo>
                <a:lnTo>
                  <a:pt x="2709518" y="3566872"/>
                </a:lnTo>
                <a:lnTo>
                  <a:pt x="2694600" y="3557960"/>
                </a:lnTo>
                <a:lnTo>
                  <a:pt x="2679999" y="3548412"/>
                </a:lnTo>
                <a:lnTo>
                  <a:pt x="2666985" y="3538863"/>
                </a:lnTo>
                <a:lnTo>
                  <a:pt x="2660954" y="3533771"/>
                </a:lnTo>
                <a:lnTo>
                  <a:pt x="2655240" y="3528997"/>
                </a:lnTo>
                <a:lnTo>
                  <a:pt x="2650162" y="3523904"/>
                </a:lnTo>
                <a:lnTo>
                  <a:pt x="2645083" y="3518812"/>
                </a:lnTo>
                <a:lnTo>
                  <a:pt x="2639687" y="3513719"/>
                </a:lnTo>
                <a:lnTo>
                  <a:pt x="2635561" y="3508309"/>
                </a:lnTo>
                <a:lnTo>
                  <a:pt x="2631434" y="3503216"/>
                </a:lnTo>
                <a:lnTo>
                  <a:pt x="2627625" y="3497806"/>
                </a:lnTo>
                <a:lnTo>
                  <a:pt x="2624134" y="3492713"/>
                </a:lnTo>
                <a:lnTo>
                  <a:pt x="2620960" y="3486984"/>
                </a:lnTo>
                <a:lnTo>
                  <a:pt x="2618103" y="3481574"/>
                </a:lnTo>
                <a:lnTo>
                  <a:pt x="2615881" y="3476163"/>
                </a:lnTo>
                <a:lnTo>
                  <a:pt x="2613659" y="3470434"/>
                </a:lnTo>
                <a:lnTo>
                  <a:pt x="2612072" y="3465023"/>
                </a:lnTo>
                <a:lnTo>
                  <a:pt x="2610485" y="3459294"/>
                </a:lnTo>
                <a:lnTo>
                  <a:pt x="2609850" y="3453565"/>
                </a:lnTo>
                <a:lnTo>
                  <a:pt x="2609215" y="3447836"/>
                </a:lnTo>
                <a:lnTo>
                  <a:pt x="2609215" y="3442107"/>
                </a:lnTo>
                <a:lnTo>
                  <a:pt x="2608580" y="3442426"/>
                </a:lnTo>
                <a:lnTo>
                  <a:pt x="2608580" y="3295700"/>
                </a:lnTo>
                <a:lnTo>
                  <a:pt x="2608263" y="3291881"/>
                </a:lnTo>
                <a:lnTo>
                  <a:pt x="2608580" y="3283287"/>
                </a:lnTo>
                <a:lnTo>
                  <a:pt x="2609850" y="3275012"/>
                </a:lnTo>
                <a:close/>
                <a:moveTo>
                  <a:pt x="1625482" y="3274222"/>
                </a:moveTo>
                <a:lnTo>
                  <a:pt x="1625482" y="3379536"/>
                </a:lnTo>
                <a:lnTo>
                  <a:pt x="1642935" y="3384612"/>
                </a:lnTo>
                <a:lnTo>
                  <a:pt x="1661021" y="3389370"/>
                </a:lnTo>
                <a:lnTo>
                  <a:pt x="1679425" y="3394128"/>
                </a:lnTo>
                <a:lnTo>
                  <a:pt x="1698464" y="3398252"/>
                </a:lnTo>
                <a:lnTo>
                  <a:pt x="1698464" y="3294206"/>
                </a:lnTo>
                <a:lnTo>
                  <a:pt x="1679425" y="3289448"/>
                </a:lnTo>
                <a:lnTo>
                  <a:pt x="1661021" y="3284690"/>
                </a:lnTo>
                <a:lnTo>
                  <a:pt x="1642935" y="3279932"/>
                </a:lnTo>
                <a:lnTo>
                  <a:pt x="1625482" y="3274222"/>
                </a:lnTo>
                <a:close/>
                <a:moveTo>
                  <a:pt x="3016148" y="3266758"/>
                </a:moveTo>
                <a:lnTo>
                  <a:pt x="3016148" y="3382010"/>
                </a:lnTo>
                <a:lnTo>
                  <a:pt x="3035827" y="3384868"/>
                </a:lnTo>
                <a:lnTo>
                  <a:pt x="3056142" y="3387090"/>
                </a:lnTo>
                <a:lnTo>
                  <a:pt x="3076456" y="3389630"/>
                </a:lnTo>
                <a:lnTo>
                  <a:pt x="3097406" y="3391535"/>
                </a:lnTo>
                <a:lnTo>
                  <a:pt x="3097406" y="3276283"/>
                </a:lnTo>
                <a:lnTo>
                  <a:pt x="3076456" y="3274378"/>
                </a:lnTo>
                <a:lnTo>
                  <a:pt x="3056142" y="3271838"/>
                </a:lnTo>
                <a:lnTo>
                  <a:pt x="3035827" y="3269615"/>
                </a:lnTo>
                <a:lnTo>
                  <a:pt x="3016148" y="3266758"/>
                </a:lnTo>
                <a:close/>
                <a:moveTo>
                  <a:pt x="2854584" y="3230245"/>
                </a:moveTo>
                <a:lnTo>
                  <a:pt x="2854584" y="3347403"/>
                </a:lnTo>
                <a:lnTo>
                  <a:pt x="2873946" y="3352800"/>
                </a:lnTo>
                <a:lnTo>
                  <a:pt x="2893626" y="3357880"/>
                </a:lnTo>
                <a:lnTo>
                  <a:pt x="2914258" y="3362960"/>
                </a:lnTo>
                <a:lnTo>
                  <a:pt x="2935524" y="3367723"/>
                </a:lnTo>
                <a:lnTo>
                  <a:pt x="2935524" y="3251835"/>
                </a:lnTo>
                <a:lnTo>
                  <a:pt x="2914258" y="3246755"/>
                </a:lnTo>
                <a:lnTo>
                  <a:pt x="2893626" y="3241675"/>
                </a:lnTo>
                <a:lnTo>
                  <a:pt x="2873946" y="3235960"/>
                </a:lnTo>
                <a:lnTo>
                  <a:pt x="2854584" y="3230245"/>
                </a:lnTo>
                <a:close/>
                <a:moveTo>
                  <a:pt x="1480154" y="3217441"/>
                </a:moveTo>
                <a:lnTo>
                  <a:pt x="1480154" y="3305626"/>
                </a:lnTo>
                <a:lnTo>
                  <a:pt x="1482375" y="3307847"/>
                </a:lnTo>
                <a:lnTo>
                  <a:pt x="1484914" y="3310701"/>
                </a:lnTo>
                <a:lnTo>
                  <a:pt x="1491895" y="3316411"/>
                </a:lnTo>
                <a:lnTo>
                  <a:pt x="1500145" y="3322755"/>
                </a:lnTo>
                <a:lnTo>
                  <a:pt x="1509664" y="3329100"/>
                </a:lnTo>
                <a:lnTo>
                  <a:pt x="1519818" y="3335444"/>
                </a:lnTo>
                <a:lnTo>
                  <a:pt x="1530924" y="3341788"/>
                </a:lnTo>
                <a:lnTo>
                  <a:pt x="1542030" y="3347498"/>
                </a:lnTo>
                <a:lnTo>
                  <a:pt x="1553136" y="3352891"/>
                </a:lnTo>
                <a:lnTo>
                  <a:pt x="1553136" y="3255189"/>
                </a:lnTo>
                <a:lnTo>
                  <a:pt x="1539174" y="3249797"/>
                </a:lnTo>
                <a:lnTo>
                  <a:pt x="1527116" y="3244721"/>
                </a:lnTo>
                <a:lnTo>
                  <a:pt x="1516010" y="3239646"/>
                </a:lnTo>
                <a:lnTo>
                  <a:pt x="1506174" y="3234888"/>
                </a:lnTo>
                <a:lnTo>
                  <a:pt x="1497924" y="3230130"/>
                </a:lnTo>
                <a:lnTo>
                  <a:pt x="1490626" y="3226006"/>
                </a:lnTo>
                <a:lnTo>
                  <a:pt x="1484914" y="3221565"/>
                </a:lnTo>
                <a:lnTo>
                  <a:pt x="1480154" y="3217441"/>
                </a:lnTo>
                <a:close/>
                <a:moveTo>
                  <a:pt x="2426374" y="3213000"/>
                </a:moveTo>
                <a:lnTo>
                  <a:pt x="2420662" y="3217124"/>
                </a:lnTo>
                <a:lnTo>
                  <a:pt x="2413999" y="3221565"/>
                </a:lnTo>
                <a:lnTo>
                  <a:pt x="2406701" y="3226323"/>
                </a:lnTo>
                <a:lnTo>
                  <a:pt x="2399720" y="3230130"/>
                </a:lnTo>
                <a:lnTo>
                  <a:pt x="2392739" y="3234253"/>
                </a:lnTo>
                <a:lnTo>
                  <a:pt x="2385124" y="3237743"/>
                </a:lnTo>
                <a:lnTo>
                  <a:pt x="2378460" y="3240915"/>
                </a:lnTo>
                <a:lnTo>
                  <a:pt x="2371797" y="3243135"/>
                </a:lnTo>
                <a:lnTo>
                  <a:pt x="2371797" y="3350353"/>
                </a:lnTo>
                <a:lnTo>
                  <a:pt x="2379729" y="3346864"/>
                </a:lnTo>
                <a:lnTo>
                  <a:pt x="2387028" y="3342423"/>
                </a:lnTo>
                <a:lnTo>
                  <a:pt x="2394643" y="3338299"/>
                </a:lnTo>
                <a:lnTo>
                  <a:pt x="2401941" y="3333541"/>
                </a:lnTo>
                <a:lnTo>
                  <a:pt x="2409239" y="3328782"/>
                </a:lnTo>
                <a:lnTo>
                  <a:pt x="2415585" y="3324024"/>
                </a:lnTo>
                <a:lnTo>
                  <a:pt x="2421297" y="3319266"/>
                </a:lnTo>
                <a:lnTo>
                  <a:pt x="2426374" y="3314508"/>
                </a:lnTo>
                <a:lnTo>
                  <a:pt x="2426374" y="3213000"/>
                </a:lnTo>
                <a:close/>
                <a:moveTo>
                  <a:pt x="2692385" y="3167062"/>
                </a:moveTo>
                <a:lnTo>
                  <a:pt x="2692385" y="3264535"/>
                </a:lnTo>
                <a:lnTo>
                  <a:pt x="2695241" y="3267393"/>
                </a:lnTo>
                <a:lnTo>
                  <a:pt x="2698098" y="3270250"/>
                </a:lnTo>
                <a:lnTo>
                  <a:pt x="2705399" y="3276600"/>
                </a:lnTo>
                <a:lnTo>
                  <a:pt x="2714921" y="3283903"/>
                </a:lnTo>
                <a:lnTo>
                  <a:pt x="2725078" y="3290888"/>
                </a:lnTo>
                <a:lnTo>
                  <a:pt x="2737140" y="3297873"/>
                </a:lnTo>
                <a:lnTo>
                  <a:pt x="2748884" y="3305175"/>
                </a:lnTo>
                <a:lnTo>
                  <a:pt x="2761581" y="3311525"/>
                </a:lnTo>
                <a:lnTo>
                  <a:pt x="2773325" y="3317240"/>
                </a:lnTo>
                <a:lnTo>
                  <a:pt x="2773325" y="3208337"/>
                </a:lnTo>
                <a:lnTo>
                  <a:pt x="2758407" y="3202940"/>
                </a:lnTo>
                <a:lnTo>
                  <a:pt x="2744441" y="3196907"/>
                </a:lnTo>
                <a:lnTo>
                  <a:pt x="2732379" y="3191510"/>
                </a:lnTo>
                <a:lnTo>
                  <a:pt x="2721269" y="3186430"/>
                </a:lnTo>
                <a:lnTo>
                  <a:pt x="2712064" y="3180715"/>
                </a:lnTo>
                <a:lnTo>
                  <a:pt x="2704446" y="3176270"/>
                </a:lnTo>
                <a:lnTo>
                  <a:pt x="2697781" y="3171507"/>
                </a:lnTo>
                <a:lnTo>
                  <a:pt x="2692385" y="3167062"/>
                </a:lnTo>
                <a:close/>
                <a:moveTo>
                  <a:pt x="3744614" y="3161665"/>
                </a:moveTo>
                <a:lnTo>
                  <a:pt x="3737949" y="3166745"/>
                </a:lnTo>
                <a:lnTo>
                  <a:pt x="3730648" y="3171507"/>
                </a:lnTo>
                <a:lnTo>
                  <a:pt x="3722713" y="3176587"/>
                </a:lnTo>
                <a:lnTo>
                  <a:pt x="3715095" y="3180715"/>
                </a:lnTo>
                <a:lnTo>
                  <a:pt x="3706524" y="3185160"/>
                </a:lnTo>
                <a:lnTo>
                  <a:pt x="3698907" y="3189287"/>
                </a:lnTo>
                <a:lnTo>
                  <a:pt x="3691289" y="3192780"/>
                </a:lnTo>
                <a:lnTo>
                  <a:pt x="3683671" y="3195320"/>
                </a:lnTo>
                <a:lnTo>
                  <a:pt x="3683671" y="3315018"/>
                </a:lnTo>
                <a:lnTo>
                  <a:pt x="3692558" y="3310573"/>
                </a:lnTo>
                <a:lnTo>
                  <a:pt x="3701128" y="3305810"/>
                </a:lnTo>
                <a:lnTo>
                  <a:pt x="3709381" y="3301048"/>
                </a:lnTo>
                <a:lnTo>
                  <a:pt x="3717634" y="3295968"/>
                </a:lnTo>
                <a:lnTo>
                  <a:pt x="3725252" y="3290570"/>
                </a:lnTo>
                <a:lnTo>
                  <a:pt x="3732235" y="3285490"/>
                </a:lnTo>
                <a:lnTo>
                  <a:pt x="3738901" y="3279775"/>
                </a:lnTo>
                <a:lnTo>
                  <a:pt x="3744614" y="3275013"/>
                </a:lnTo>
                <a:lnTo>
                  <a:pt x="3744614" y="3161665"/>
                </a:lnTo>
                <a:close/>
                <a:moveTo>
                  <a:pt x="771525" y="3136900"/>
                </a:moveTo>
                <a:lnTo>
                  <a:pt x="805634" y="3143476"/>
                </a:lnTo>
                <a:lnTo>
                  <a:pt x="812009" y="3145042"/>
                </a:lnTo>
                <a:lnTo>
                  <a:pt x="818066" y="3146921"/>
                </a:lnTo>
                <a:lnTo>
                  <a:pt x="823167" y="3148486"/>
                </a:lnTo>
                <a:lnTo>
                  <a:pt x="827311" y="3150365"/>
                </a:lnTo>
                <a:lnTo>
                  <a:pt x="831455" y="3152557"/>
                </a:lnTo>
                <a:lnTo>
                  <a:pt x="835280" y="3155062"/>
                </a:lnTo>
                <a:lnTo>
                  <a:pt x="842612" y="3160072"/>
                </a:lnTo>
                <a:lnTo>
                  <a:pt x="845162" y="3162890"/>
                </a:lnTo>
                <a:lnTo>
                  <a:pt x="847075" y="3165082"/>
                </a:lnTo>
                <a:lnTo>
                  <a:pt x="848669" y="3167587"/>
                </a:lnTo>
                <a:lnTo>
                  <a:pt x="849944" y="3170092"/>
                </a:lnTo>
                <a:lnTo>
                  <a:pt x="850900" y="3172597"/>
                </a:lnTo>
                <a:lnTo>
                  <a:pt x="850900" y="3175416"/>
                </a:lnTo>
                <a:lnTo>
                  <a:pt x="850262" y="3177608"/>
                </a:lnTo>
                <a:lnTo>
                  <a:pt x="849625" y="3180426"/>
                </a:lnTo>
                <a:lnTo>
                  <a:pt x="848031" y="3182618"/>
                </a:lnTo>
                <a:lnTo>
                  <a:pt x="846437" y="3185123"/>
                </a:lnTo>
                <a:lnTo>
                  <a:pt x="844206" y="3187315"/>
                </a:lnTo>
                <a:lnTo>
                  <a:pt x="841656" y="3189820"/>
                </a:lnTo>
                <a:lnTo>
                  <a:pt x="838468" y="3191699"/>
                </a:lnTo>
                <a:lnTo>
                  <a:pt x="834961" y="3193577"/>
                </a:lnTo>
                <a:lnTo>
                  <a:pt x="831136" y="3195143"/>
                </a:lnTo>
                <a:lnTo>
                  <a:pt x="826992" y="3197022"/>
                </a:lnTo>
                <a:lnTo>
                  <a:pt x="820935" y="3198587"/>
                </a:lnTo>
                <a:lnTo>
                  <a:pt x="815197" y="3200153"/>
                </a:lnTo>
                <a:lnTo>
                  <a:pt x="808503" y="3201719"/>
                </a:lnTo>
                <a:lnTo>
                  <a:pt x="801171" y="3202971"/>
                </a:lnTo>
                <a:lnTo>
                  <a:pt x="787145" y="3204537"/>
                </a:lnTo>
                <a:lnTo>
                  <a:pt x="771525" y="3205163"/>
                </a:lnTo>
                <a:lnTo>
                  <a:pt x="771525" y="3136900"/>
                </a:lnTo>
                <a:close/>
                <a:moveTo>
                  <a:pt x="200025" y="3117850"/>
                </a:moveTo>
                <a:lnTo>
                  <a:pt x="200343" y="3123582"/>
                </a:lnTo>
                <a:lnTo>
                  <a:pt x="201296" y="3129631"/>
                </a:lnTo>
                <a:lnTo>
                  <a:pt x="202567" y="3135044"/>
                </a:lnTo>
                <a:lnTo>
                  <a:pt x="204155" y="3141094"/>
                </a:lnTo>
                <a:lnTo>
                  <a:pt x="206061" y="3146507"/>
                </a:lnTo>
                <a:lnTo>
                  <a:pt x="208285" y="3152238"/>
                </a:lnTo>
                <a:lnTo>
                  <a:pt x="211144" y="3157651"/>
                </a:lnTo>
                <a:lnTo>
                  <a:pt x="214321" y="3163064"/>
                </a:lnTo>
                <a:lnTo>
                  <a:pt x="217816" y="3168795"/>
                </a:lnTo>
                <a:lnTo>
                  <a:pt x="221310" y="3173890"/>
                </a:lnTo>
                <a:lnTo>
                  <a:pt x="225758" y="3179303"/>
                </a:lnTo>
                <a:lnTo>
                  <a:pt x="230206" y="3184715"/>
                </a:lnTo>
                <a:lnTo>
                  <a:pt x="235289" y="3189810"/>
                </a:lnTo>
                <a:lnTo>
                  <a:pt x="240372" y="3194904"/>
                </a:lnTo>
                <a:lnTo>
                  <a:pt x="245773" y="3199999"/>
                </a:lnTo>
                <a:lnTo>
                  <a:pt x="251809" y="3205093"/>
                </a:lnTo>
                <a:lnTo>
                  <a:pt x="251809" y="3304436"/>
                </a:lnTo>
                <a:lnTo>
                  <a:pt x="254032" y="3306983"/>
                </a:lnTo>
                <a:lnTo>
                  <a:pt x="256574" y="3309531"/>
                </a:lnTo>
                <a:lnTo>
                  <a:pt x="263563" y="3315580"/>
                </a:lnTo>
                <a:lnTo>
                  <a:pt x="271823" y="3321948"/>
                </a:lnTo>
                <a:lnTo>
                  <a:pt x="281354" y="3328317"/>
                </a:lnTo>
                <a:lnTo>
                  <a:pt x="291520" y="3335003"/>
                </a:lnTo>
                <a:lnTo>
                  <a:pt x="302639" y="3340734"/>
                </a:lnTo>
                <a:lnTo>
                  <a:pt x="313758" y="3346784"/>
                </a:lnTo>
                <a:lnTo>
                  <a:pt x="324877" y="3351879"/>
                </a:lnTo>
                <a:lnTo>
                  <a:pt x="324877" y="3249352"/>
                </a:lnTo>
                <a:lnTo>
                  <a:pt x="341715" y="3256994"/>
                </a:lnTo>
                <a:lnTo>
                  <a:pt x="359505" y="3263999"/>
                </a:lnTo>
                <a:lnTo>
                  <a:pt x="377931" y="3270685"/>
                </a:lnTo>
                <a:lnTo>
                  <a:pt x="397311" y="3277053"/>
                </a:lnTo>
                <a:lnTo>
                  <a:pt x="397311" y="3378943"/>
                </a:lnTo>
                <a:lnTo>
                  <a:pt x="414783" y="3384038"/>
                </a:lnTo>
                <a:lnTo>
                  <a:pt x="432892" y="3388814"/>
                </a:lnTo>
                <a:lnTo>
                  <a:pt x="451318" y="3393590"/>
                </a:lnTo>
                <a:lnTo>
                  <a:pt x="470379" y="3397729"/>
                </a:lnTo>
                <a:lnTo>
                  <a:pt x="470379" y="3296476"/>
                </a:lnTo>
                <a:lnTo>
                  <a:pt x="488170" y="3300615"/>
                </a:lnTo>
                <a:lnTo>
                  <a:pt x="506278" y="3303799"/>
                </a:lnTo>
                <a:lnTo>
                  <a:pt x="524386" y="3306983"/>
                </a:lnTo>
                <a:lnTo>
                  <a:pt x="543448" y="3309849"/>
                </a:lnTo>
                <a:lnTo>
                  <a:pt x="543448" y="3410465"/>
                </a:lnTo>
                <a:lnTo>
                  <a:pt x="561238" y="3412694"/>
                </a:lnTo>
                <a:lnTo>
                  <a:pt x="579347" y="3415241"/>
                </a:lnTo>
                <a:lnTo>
                  <a:pt x="597455" y="3417152"/>
                </a:lnTo>
                <a:lnTo>
                  <a:pt x="615881" y="3418744"/>
                </a:lnTo>
                <a:lnTo>
                  <a:pt x="615881" y="3318446"/>
                </a:lnTo>
                <a:lnTo>
                  <a:pt x="634307" y="3320038"/>
                </a:lnTo>
                <a:lnTo>
                  <a:pt x="652415" y="3320993"/>
                </a:lnTo>
                <a:lnTo>
                  <a:pt x="670524" y="3321948"/>
                </a:lnTo>
                <a:lnTo>
                  <a:pt x="688950" y="3322585"/>
                </a:lnTo>
                <a:lnTo>
                  <a:pt x="688950" y="3422883"/>
                </a:lnTo>
                <a:lnTo>
                  <a:pt x="710235" y="3423520"/>
                </a:lnTo>
                <a:lnTo>
                  <a:pt x="732155" y="3423520"/>
                </a:lnTo>
                <a:lnTo>
                  <a:pt x="762018" y="3423201"/>
                </a:lnTo>
                <a:lnTo>
                  <a:pt x="762018" y="3322904"/>
                </a:lnTo>
                <a:lnTo>
                  <a:pt x="790928" y="3321948"/>
                </a:lnTo>
                <a:lnTo>
                  <a:pt x="818884" y="3320675"/>
                </a:lnTo>
                <a:lnTo>
                  <a:pt x="846524" y="3318446"/>
                </a:lnTo>
                <a:lnTo>
                  <a:pt x="873845" y="3315899"/>
                </a:lnTo>
                <a:lnTo>
                  <a:pt x="900531" y="3312715"/>
                </a:lnTo>
                <a:lnTo>
                  <a:pt x="926581" y="3309212"/>
                </a:lnTo>
                <a:lnTo>
                  <a:pt x="951996" y="3304755"/>
                </a:lnTo>
                <a:lnTo>
                  <a:pt x="976776" y="3299978"/>
                </a:lnTo>
                <a:lnTo>
                  <a:pt x="1000921" y="3294884"/>
                </a:lnTo>
                <a:lnTo>
                  <a:pt x="1023794" y="3289471"/>
                </a:lnTo>
                <a:lnTo>
                  <a:pt x="1046350" y="3283421"/>
                </a:lnTo>
                <a:lnTo>
                  <a:pt x="1067953" y="3277053"/>
                </a:lnTo>
                <a:lnTo>
                  <a:pt x="1088285" y="3270048"/>
                </a:lnTo>
                <a:lnTo>
                  <a:pt x="1108300" y="3263043"/>
                </a:lnTo>
                <a:lnTo>
                  <a:pt x="1126726" y="3255083"/>
                </a:lnTo>
                <a:lnTo>
                  <a:pt x="1144516" y="3247123"/>
                </a:lnTo>
                <a:lnTo>
                  <a:pt x="1144516" y="3349968"/>
                </a:lnTo>
                <a:lnTo>
                  <a:pt x="1152459" y="3346147"/>
                </a:lnTo>
                <a:lnTo>
                  <a:pt x="1159766" y="3342008"/>
                </a:lnTo>
                <a:lnTo>
                  <a:pt x="1167390" y="3337232"/>
                </a:lnTo>
                <a:lnTo>
                  <a:pt x="1175015" y="3332456"/>
                </a:lnTo>
                <a:lnTo>
                  <a:pt x="1182004" y="3327680"/>
                </a:lnTo>
                <a:lnTo>
                  <a:pt x="1188358" y="3322904"/>
                </a:lnTo>
                <a:lnTo>
                  <a:pt x="1194076" y="3318446"/>
                </a:lnTo>
                <a:lnTo>
                  <a:pt x="1199477" y="3313988"/>
                </a:lnTo>
                <a:lnTo>
                  <a:pt x="1199477" y="3215601"/>
                </a:lnTo>
                <a:lnTo>
                  <a:pt x="1206784" y="3209870"/>
                </a:lnTo>
                <a:lnTo>
                  <a:pt x="1213455" y="3204457"/>
                </a:lnTo>
                <a:lnTo>
                  <a:pt x="1220126" y="3198725"/>
                </a:lnTo>
                <a:lnTo>
                  <a:pt x="1226163" y="3192994"/>
                </a:lnTo>
                <a:lnTo>
                  <a:pt x="1232199" y="3186944"/>
                </a:lnTo>
                <a:lnTo>
                  <a:pt x="1237282" y="3181531"/>
                </a:lnTo>
                <a:lnTo>
                  <a:pt x="1242047" y="3175163"/>
                </a:lnTo>
                <a:lnTo>
                  <a:pt x="1246177" y="3169114"/>
                </a:lnTo>
                <a:lnTo>
                  <a:pt x="1250307" y="3162745"/>
                </a:lnTo>
                <a:lnTo>
                  <a:pt x="1253802" y="3157014"/>
                </a:lnTo>
                <a:lnTo>
                  <a:pt x="1256661" y="3150646"/>
                </a:lnTo>
                <a:lnTo>
                  <a:pt x="1258885" y="3144278"/>
                </a:lnTo>
                <a:lnTo>
                  <a:pt x="1260791" y="3137910"/>
                </a:lnTo>
                <a:lnTo>
                  <a:pt x="1262379" y="3131223"/>
                </a:lnTo>
                <a:lnTo>
                  <a:pt x="1263332" y="3124855"/>
                </a:lnTo>
                <a:lnTo>
                  <a:pt x="1263650" y="3118169"/>
                </a:lnTo>
                <a:lnTo>
                  <a:pt x="1263650" y="3251581"/>
                </a:lnTo>
                <a:lnTo>
                  <a:pt x="1263332" y="3251899"/>
                </a:lnTo>
                <a:lnTo>
                  <a:pt x="1263332" y="3255720"/>
                </a:lnTo>
                <a:lnTo>
                  <a:pt x="1263015" y="3259859"/>
                </a:lnTo>
                <a:lnTo>
                  <a:pt x="1262379" y="3264635"/>
                </a:lnTo>
                <a:lnTo>
                  <a:pt x="1261426" y="3269730"/>
                </a:lnTo>
                <a:lnTo>
                  <a:pt x="1260155" y="3274506"/>
                </a:lnTo>
                <a:lnTo>
                  <a:pt x="1258567" y="3279600"/>
                </a:lnTo>
                <a:lnTo>
                  <a:pt x="1256661" y="3284377"/>
                </a:lnTo>
                <a:lnTo>
                  <a:pt x="1254119" y="3289153"/>
                </a:lnTo>
                <a:lnTo>
                  <a:pt x="1251896" y="3294247"/>
                </a:lnTo>
                <a:lnTo>
                  <a:pt x="1248719" y="3299023"/>
                </a:lnTo>
                <a:lnTo>
                  <a:pt x="1245542" y="3303162"/>
                </a:lnTo>
                <a:lnTo>
                  <a:pt x="1242365" y="3307939"/>
                </a:lnTo>
                <a:lnTo>
                  <a:pt x="1238552" y="3312715"/>
                </a:lnTo>
                <a:lnTo>
                  <a:pt x="1234423" y="3317172"/>
                </a:lnTo>
                <a:lnTo>
                  <a:pt x="1225845" y="3326088"/>
                </a:lnTo>
                <a:lnTo>
                  <a:pt x="1215997" y="3335003"/>
                </a:lnTo>
                <a:lnTo>
                  <a:pt x="1204877" y="3343600"/>
                </a:lnTo>
                <a:lnTo>
                  <a:pt x="1192488" y="3351879"/>
                </a:lnTo>
                <a:lnTo>
                  <a:pt x="1179462" y="3360157"/>
                </a:lnTo>
                <a:lnTo>
                  <a:pt x="1165802" y="3367799"/>
                </a:lnTo>
                <a:lnTo>
                  <a:pt x="1150870" y="3375122"/>
                </a:lnTo>
                <a:lnTo>
                  <a:pt x="1134986" y="3382764"/>
                </a:lnTo>
                <a:lnTo>
                  <a:pt x="1118466" y="3389769"/>
                </a:lnTo>
                <a:lnTo>
                  <a:pt x="1100993" y="3396137"/>
                </a:lnTo>
                <a:lnTo>
                  <a:pt x="1082567" y="3402824"/>
                </a:lnTo>
                <a:lnTo>
                  <a:pt x="1063506" y="3408873"/>
                </a:lnTo>
                <a:lnTo>
                  <a:pt x="1043491" y="3414286"/>
                </a:lnTo>
                <a:lnTo>
                  <a:pt x="1022841" y="3420017"/>
                </a:lnTo>
                <a:lnTo>
                  <a:pt x="1001874" y="3424794"/>
                </a:lnTo>
                <a:lnTo>
                  <a:pt x="979953" y="3429570"/>
                </a:lnTo>
                <a:lnTo>
                  <a:pt x="957397" y="3433709"/>
                </a:lnTo>
                <a:lnTo>
                  <a:pt x="934524" y="3437848"/>
                </a:lnTo>
                <a:lnTo>
                  <a:pt x="910697" y="3441032"/>
                </a:lnTo>
                <a:lnTo>
                  <a:pt x="886235" y="3444216"/>
                </a:lnTo>
                <a:lnTo>
                  <a:pt x="861773" y="3446764"/>
                </a:lnTo>
                <a:lnTo>
                  <a:pt x="836675" y="3448992"/>
                </a:lnTo>
                <a:lnTo>
                  <a:pt x="810942" y="3450584"/>
                </a:lnTo>
                <a:lnTo>
                  <a:pt x="784892" y="3451540"/>
                </a:lnTo>
                <a:lnTo>
                  <a:pt x="758841" y="3452495"/>
                </a:lnTo>
                <a:lnTo>
                  <a:pt x="732155" y="3452813"/>
                </a:lnTo>
                <a:lnTo>
                  <a:pt x="704834" y="3452495"/>
                </a:lnTo>
                <a:lnTo>
                  <a:pt x="677513" y="3451540"/>
                </a:lnTo>
                <a:lnTo>
                  <a:pt x="651145" y="3450584"/>
                </a:lnTo>
                <a:lnTo>
                  <a:pt x="625094" y="3448356"/>
                </a:lnTo>
                <a:lnTo>
                  <a:pt x="599361" y="3446445"/>
                </a:lnTo>
                <a:lnTo>
                  <a:pt x="574264" y="3443579"/>
                </a:lnTo>
                <a:lnTo>
                  <a:pt x="549484" y="3440395"/>
                </a:lnTo>
                <a:lnTo>
                  <a:pt x="525339" y="3436893"/>
                </a:lnTo>
                <a:lnTo>
                  <a:pt x="501513" y="3433072"/>
                </a:lnTo>
                <a:lnTo>
                  <a:pt x="478639" y="3428296"/>
                </a:lnTo>
                <a:lnTo>
                  <a:pt x="456718" y="3423520"/>
                </a:lnTo>
                <a:lnTo>
                  <a:pt x="434798" y="3418425"/>
                </a:lnTo>
                <a:lnTo>
                  <a:pt x="413830" y="3412694"/>
                </a:lnTo>
                <a:lnTo>
                  <a:pt x="394134" y="3406963"/>
                </a:lnTo>
                <a:lnTo>
                  <a:pt x="374755" y="3400595"/>
                </a:lnTo>
                <a:lnTo>
                  <a:pt x="356329" y="3393908"/>
                </a:lnTo>
                <a:lnTo>
                  <a:pt x="338538" y="3386585"/>
                </a:lnTo>
                <a:lnTo>
                  <a:pt x="322018" y="3379580"/>
                </a:lnTo>
                <a:lnTo>
                  <a:pt x="306134" y="3372257"/>
                </a:lnTo>
                <a:lnTo>
                  <a:pt x="291520" y="3364296"/>
                </a:lnTo>
                <a:lnTo>
                  <a:pt x="277542" y="3356018"/>
                </a:lnTo>
                <a:lnTo>
                  <a:pt x="264834" y="3347421"/>
                </a:lnTo>
                <a:lnTo>
                  <a:pt x="253079" y="3338824"/>
                </a:lnTo>
                <a:lnTo>
                  <a:pt x="242278" y="3330227"/>
                </a:lnTo>
                <a:lnTo>
                  <a:pt x="237513" y="3325451"/>
                </a:lnTo>
                <a:lnTo>
                  <a:pt x="232747" y="3320675"/>
                </a:lnTo>
                <a:lnTo>
                  <a:pt x="228617" y="3316217"/>
                </a:lnTo>
                <a:lnTo>
                  <a:pt x="224487" y="3311441"/>
                </a:lnTo>
                <a:lnTo>
                  <a:pt x="220993" y="3306983"/>
                </a:lnTo>
                <a:lnTo>
                  <a:pt x="217498" y="3302207"/>
                </a:lnTo>
                <a:lnTo>
                  <a:pt x="214321" y="3297431"/>
                </a:lnTo>
                <a:lnTo>
                  <a:pt x="211462" y="3292337"/>
                </a:lnTo>
                <a:lnTo>
                  <a:pt x="208921" y="3287561"/>
                </a:lnTo>
                <a:lnTo>
                  <a:pt x="206697" y="3282148"/>
                </a:lnTo>
                <a:lnTo>
                  <a:pt x="204791" y="3277690"/>
                </a:lnTo>
                <a:lnTo>
                  <a:pt x="203202" y="3272277"/>
                </a:lnTo>
                <a:lnTo>
                  <a:pt x="201931" y="3267183"/>
                </a:lnTo>
                <a:lnTo>
                  <a:pt x="201296" y="3262088"/>
                </a:lnTo>
                <a:lnTo>
                  <a:pt x="200978" y="3256994"/>
                </a:lnTo>
                <a:lnTo>
                  <a:pt x="200343" y="3251899"/>
                </a:lnTo>
                <a:lnTo>
                  <a:pt x="200025" y="3251899"/>
                </a:lnTo>
                <a:lnTo>
                  <a:pt x="200025" y="3117850"/>
                </a:lnTo>
                <a:close/>
                <a:moveTo>
                  <a:pt x="1263332" y="3111818"/>
                </a:moveTo>
                <a:lnTo>
                  <a:pt x="1263650" y="3117533"/>
                </a:lnTo>
                <a:lnTo>
                  <a:pt x="1263332" y="3119438"/>
                </a:lnTo>
                <a:lnTo>
                  <a:pt x="1263332" y="3116263"/>
                </a:lnTo>
                <a:lnTo>
                  <a:pt x="1263332" y="3111818"/>
                </a:lnTo>
                <a:close/>
                <a:moveTo>
                  <a:pt x="1263253" y="3110548"/>
                </a:moveTo>
                <a:lnTo>
                  <a:pt x="1263332" y="3111183"/>
                </a:lnTo>
                <a:lnTo>
                  <a:pt x="1263332" y="3111818"/>
                </a:lnTo>
                <a:lnTo>
                  <a:pt x="1263253" y="3110548"/>
                </a:lnTo>
                <a:close/>
                <a:moveTo>
                  <a:pt x="1892592" y="3107220"/>
                </a:moveTo>
                <a:lnTo>
                  <a:pt x="1892592" y="3210034"/>
                </a:lnTo>
                <a:lnTo>
                  <a:pt x="1913877" y="3210983"/>
                </a:lnTo>
                <a:lnTo>
                  <a:pt x="1935480" y="3210983"/>
                </a:lnTo>
                <a:lnTo>
                  <a:pt x="1965343" y="3210667"/>
                </a:lnTo>
                <a:lnTo>
                  <a:pt x="1965343" y="3107537"/>
                </a:lnTo>
                <a:lnTo>
                  <a:pt x="1935480" y="3107853"/>
                </a:lnTo>
                <a:lnTo>
                  <a:pt x="1913877" y="3107853"/>
                </a:lnTo>
                <a:lnTo>
                  <a:pt x="1892592" y="3107220"/>
                </a:lnTo>
                <a:close/>
                <a:moveTo>
                  <a:pt x="200819" y="3107046"/>
                </a:moveTo>
                <a:lnTo>
                  <a:pt x="200378" y="3110133"/>
                </a:lnTo>
                <a:lnTo>
                  <a:pt x="200025" y="3115072"/>
                </a:lnTo>
                <a:lnTo>
                  <a:pt x="200025" y="3110751"/>
                </a:lnTo>
                <a:lnTo>
                  <a:pt x="200819" y="3107046"/>
                </a:lnTo>
                <a:close/>
                <a:moveTo>
                  <a:pt x="2489519" y="3103562"/>
                </a:moveTo>
                <a:lnTo>
                  <a:pt x="2490471" y="3109906"/>
                </a:lnTo>
                <a:lnTo>
                  <a:pt x="2490788" y="3116568"/>
                </a:lnTo>
                <a:lnTo>
                  <a:pt x="2490788" y="3252652"/>
                </a:lnTo>
                <a:lnTo>
                  <a:pt x="2490471" y="3252969"/>
                </a:lnTo>
                <a:lnTo>
                  <a:pt x="2489836" y="3260899"/>
                </a:lnTo>
                <a:lnTo>
                  <a:pt x="2489519" y="3265657"/>
                </a:lnTo>
                <a:lnTo>
                  <a:pt x="2488250" y="3270733"/>
                </a:lnTo>
                <a:lnTo>
                  <a:pt x="2487298" y="3275491"/>
                </a:lnTo>
                <a:lnTo>
                  <a:pt x="2485711" y="3280566"/>
                </a:lnTo>
                <a:lnTo>
                  <a:pt x="2483490" y="3285325"/>
                </a:lnTo>
                <a:lnTo>
                  <a:pt x="2481269" y="3290083"/>
                </a:lnTo>
                <a:lnTo>
                  <a:pt x="2479048" y="3294841"/>
                </a:lnTo>
                <a:lnTo>
                  <a:pt x="2475874" y="3299599"/>
                </a:lnTo>
                <a:lnTo>
                  <a:pt x="2472701" y="3304357"/>
                </a:lnTo>
                <a:lnTo>
                  <a:pt x="2469528" y="3309115"/>
                </a:lnTo>
                <a:lnTo>
                  <a:pt x="2465403" y="3313874"/>
                </a:lnTo>
                <a:lnTo>
                  <a:pt x="2461595" y="3317997"/>
                </a:lnTo>
                <a:lnTo>
                  <a:pt x="2453028" y="3327196"/>
                </a:lnTo>
                <a:lnTo>
                  <a:pt x="2443191" y="3335761"/>
                </a:lnTo>
                <a:lnTo>
                  <a:pt x="2432086" y="3344643"/>
                </a:lnTo>
                <a:lnTo>
                  <a:pt x="2419710" y="3352891"/>
                </a:lnTo>
                <a:lnTo>
                  <a:pt x="2406701" y="3360504"/>
                </a:lnTo>
                <a:lnTo>
                  <a:pt x="2393056" y="3368434"/>
                </a:lnTo>
                <a:lnTo>
                  <a:pt x="2378143" y="3376047"/>
                </a:lnTo>
                <a:lnTo>
                  <a:pt x="2362277" y="3383660"/>
                </a:lnTo>
                <a:lnTo>
                  <a:pt x="2345777" y="3390322"/>
                </a:lnTo>
                <a:lnTo>
                  <a:pt x="2328325" y="3396983"/>
                </a:lnTo>
                <a:lnTo>
                  <a:pt x="2309921" y="3403327"/>
                </a:lnTo>
                <a:lnTo>
                  <a:pt x="2290882" y="3409671"/>
                </a:lnTo>
                <a:lnTo>
                  <a:pt x="2270892" y="3415064"/>
                </a:lnTo>
                <a:lnTo>
                  <a:pt x="2250267" y="3420139"/>
                </a:lnTo>
                <a:lnTo>
                  <a:pt x="2229324" y="3425215"/>
                </a:lnTo>
                <a:lnTo>
                  <a:pt x="2207430" y="3429973"/>
                </a:lnTo>
                <a:lnTo>
                  <a:pt x="2184901" y="3434414"/>
                </a:lnTo>
                <a:lnTo>
                  <a:pt x="2162054" y="3437903"/>
                </a:lnTo>
                <a:lnTo>
                  <a:pt x="2138256" y="3441393"/>
                </a:lnTo>
                <a:lnTo>
                  <a:pt x="2113823" y="3444565"/>
                </a:lnTo>
                <a:lnTo>
                  <a:pt x="2089390" y="3447102"/>
                </a:lnTo>
                <a:lnTo>
                  <a:pt x="2064323" y="3449006"/>
                </a:lnTo>
                <a:lnTo>
                  <a:pt x="2038621" y="3450909"/>
                </a:lnTo>
                <a:lnTo>
                  <a:pt x="2012601" y="3452178"/>
                </a:lnTo>
                <a:lnTo>
                  <a:pt x="1986582" y="3452812"/>
                </a:lnTo>
                <a:lnTo>
                  <a:pt x="1959928" y="3452812"/>
                </a:lnTo>
                <a:lnTo>
                  <a:pt x="1932639" y="3452812"/>
                </a:lnTo>
                <a:lnTo>
                  <a:pt x="1905350" y="3452178"/>
                </a:lnTo>
                <a:lnTo>
                  <a:pt x="1879014" y="3450592"/>
                </a:lnTo>
                <a:lnTo>
                  <a:pt x="1852994" y="3449006"/>
                </a:lnTo>
                <a:lnTo>
                  <a:pt x="1827292" y="3446468"/>
                </a:lnTo>
                <a:lnTo>
                  <a:pt x="1802224" y="3443930"/>
                </a:lnTo>
                <a:lnTo>
                  <a:pt x="1777157" y="3441075"/>
                </a:lnTo>
                <a:lnTo>
                  <a:pt x="1753359" y="3437269"/>
                </a:lnTo>
                <a:lnTo>
                  <a:pt x="1729560" y="3433145"/>
                </a:lnTo>
                <a:lnTo>
                  <a:pt x="1706714" y="3428704"/>
                </a:lnTo>
                <a:lnTo>
                  <a:pt x="1684502" y="3424263"/>
                </a:lnTo>
                <a:lnTo>
                  <a:pt x="1662925" y="3418871"/>
                </a:lnTo>
                <a:lnTo>
                  <a:pt x="1641983" y="3413478"/>
                </a:lnTo>
                <a:lnTo>
                  <a:pt x="1622309" y="3407134"/>
                </a:lnTo>
                <a:lnTo>
                  <a:pt x="1602953" y="3400790"/>
                </a:lnTo>
                <a:lnTo>
                  <a:pt x="1584549" y="3394445"/>
                </a:lnTo>
                <a:lnTo>
                  <a:pt x="1566780" y="3387467"/>
                </a:lnTo>
                <a:lnTo>
                  <a:pt x="1550280" y="3380488"/>
                </a:lnTo>
                <a:lnTo>
                  <a:pt x="1534414" y="3372558"/>
                </a:lnTo>
                <a:lnTo>
                  <a:pt x="1519501" y="3364945"/>
                </a:lnTo>
                <a:lnTo>
                  <a:pt x="1505539" y="3356697"/>
                </a:lnTo>
                <a:lnTo>
                  <a:pt x="1493164" y="3348450"/>
                </a:lnTo>
                <a:lnTo>
                  <a:pt x="1481106" y="3339885"/>
                </a:lnTo>
                <a:lnTo>
                  <a:pt x="1470635" y="3330686"/>
                </a:lnTo>
                <a:lnTo>
                  <a:pt x="1465875" y="3326245"/>
                </a:lnTo>
                <a:lnTo>
                  <a:pt x="1461116" y="3321487"/>
                </a:lnTo>
                <a:lnTo>
                  <a:pt x="1456673" y="3317363"/>
                </a:lnTo>
                <a:lnTo>
                  <a:pt x="1452866" y="3312605"/>
                </a:lnTo>
                <a:lnTo>
                  <a:pt x="1449375" y="3307847"/>
                </a:lnTo>
                <a:lnTo>
                  <a:pt x="1445885" y="3303088"/>
                </a:lnTo>
                <a:lnTo>
                  <a:pt x="1442712" y="3298013"/>
                </a:lnTo>
                <a:lnTo>
                  <a:pt x="1439856" y="3293255"/>
                </a:lnTo>
                <a:lnTo>
                  <a:pt x="1437000" y="3288497"/>
                </a:lnTo>
                <a:lnTo>
                  <a:pt x="1435096" y="3283421"/>
                </a:lnTo>
                <a:lnTo>
                  <a:pt x="1433192" y="3278346"/>
                </a:lnTo>
                <a:lnTo>
                  <a:pt x="1431606" y="3273588"/>
                </a:lnTo>
                <a:lnTo>
                  <a:pt x="1430337" y="3268512"/>
                </a:lnTo>
                <a:lnTo>
                  <a:pt x="1429702" y="3263437"/>
                </a:lnTo>
                <a:lnTo>
                  <a:pt x="1429385" y="3258044"/>
                </a:lnTo>
                <a:lnTo>
                  <a:pt x="1428750" y="3252969"/>
                </a:lnTo>
                <a:lnTo>
                  <a:pt x="1428750" y="3155268"/>
                </a:lnTo>
                <a:lnTo>
                  <a:pt x="1438269" y="3162881"/>
                </a:lnTo>
                <a:lnTo>
                  <a:pt x="1449058" y="3170177"/>
                </a:lnTo>
                <a:lnTo>
                  <a:pt x="1459846" y="3177473"/>
                </a:lnTo>
                <a:lnTo>
                  <a:pt x="1471270" y="3184134"/>
                </a:lnTo>
                <a:lnTo>
                  <a:pt x="1483645" y="3190795"/>
                </a:lnTo>
                <a:lnTo>
                  <a:pt x="1496337" y="3197140"/>
                </a:lnTo>
                <a:lnTo>
                  <a:pt x="1509347" y="3203484"/>
                </a:lnTo>
                <a:lnTo>
                  <a:pt x="1522674" y="3209194"/>
                </a:lnTo>
                <a:lnTo>
                  <a:pt x="1536953" y="3215221"/>
                </a:lnTo>
                <a:lnTo>
                  <a:pt x="1550915" y="3220613"/>
                </a:lnTo>
                <a:lnTo>
                  <a:pt x="1566145" y="3226006"/>
                </a:lnTo>
                <a:lnTo>
                  <a:pt x="1581376" y="3231081"/>
                </a:lnTo>
                <a:lnTo>
                  <a:pt x="1597242" y="3235839"/>
                </a:lnTo>
                <a:lnTo>
                  <a:pt x="1612790" y="3240598"/>
                </a:lnTo>
                <a:lnTo>
                  <a:pt x="1628973" y="3244721"/>
                </a:lnTo>
                <a:lnTo>
                  <a:pt x="1646108" y="3248845"/>
                </a:lnTo>
                <a:lnTo>
                  <a:pt x="1662608" y="3252652"/>
                </a:lnTo>
                <a:lnTo>
                  <a:pt x="1680060" y="3256141"/>
                </a:lnTo>
                <a:lnTo>
                  <a:pt x="1697195" y="3259313"/>
                </a:lnTo>
                <a:lnTo>
                  <a:pt x="1714964" y="3262485"/>
                </a:lnTo>
                <a:lnTo>
                  <a:pt x="1732733" y="3265657"/>
                </a:lnTo>
                <a:lnTo>
                  <a:pt x="1750820" y="3268195"/>
                </a:lnTo>
                <a:lnTo>
                  <a:pt x="1768907" y="3270416"/>
                </a:lnTo>
                <a:lnTo>
                  <a:pt x="1786993" y="3272636"/>
                </a:lnTo>
                <a:lnTo>
                  <a:pt x="1805715" y="3274857"/>
                </a:lnTo>
                <a:lnTo>
                  <a:pt x="1824119" y="3276443"/>
                </a:lnTo>
                <a:lnTo>
                  <a:pt x="1842840" y="3277394"/>
                </a:lnTo>
                <a:lnTo>
                  <a:pt x="1861561" y="3278663"/>
                </a:lnTo>
                <a:lnTo>
                  <a:pt x="1880283" y="3279615"/>
                </a:lnTo>
                <a:lnTo>
                  <a:pt x="1898687" y="3280249"/>
                </a:lnTo>
                <a:lnTo>
                  <a:pt x="1917725" y="3280566"/>
                </a:lnTo>
                <a:lnTo>
                  <a:pt x="1936129" y="3280566"/>
                </a:lnTo>
                <a:lnTo>
                  <a:pt x="1958658" y="3280566"/>
                </a:lnTo>
                <a:lnTo>
                  <a:pt x="1981187" y="3280249"/>
                </a:lnTo>
                <a:lnTo>
                  <a:pt x="2003399" y="3278980"/>
                </a:lnTo>
                <a:lnTo>
                  <a:pt x="2025928" y="3278029"/>
                </a:lnTo>
                <a:lnTo>
                  <a:pt x="2048140" y="3276443"/>
                </a:lnTo>
                <a:lnTo>
                  <a:pt x="2070034" y="3274222"/>
                </a:lnTo>
                <a:lnTo>
                  <a:pt x="2092246" y="3272002"/>
                </a:lnTo>
                <a:lnTo>
                  <a:pt x="2114458" y="3269464"/>
                </a:lnTo>
                <a:lnTo>
                  <a:pt x="2135718" y="3266609"/>
                </a:lnTo>
                <a:lnTo>
                  <a:pt x="2157295" y="3263437"/>
                </a:lnTo>
                <a:lnTo>
                  <a:pt x="2178237" y="3259313"/>
                </a:lnTo>
                <a:lnTo>
                  <a:pt x="2198545" y="3255507"/>
                </a:lnTo>
                <a:lnTo>
                  <a:pt x="2219170" y="3251066"/>
                </a:lnTo>
                <a:lnTo>
                  <a:pt x="2239161" y="3246307"/>
                </a:lnTo>
                <a:lnTo>
                  <a:pt x="2258517" y="3241232"/>
                </a:lnTo>
                <a:lnTo>
                  <a:pt x="2277555" y="3235839"/>
                </a:lnTo>
                <a:lnTo>
                  <a:pt x="2295959" y="3230130"/>
                </a:lnTo>
                <a:lnTo>
                  <a:pt x="2314046" y="3223785"/>
                </a:lnTo>
                <a:lnTo>
                  <a:pt x="2331498" y="3217441"/>
                </a:lnTo>
                <a:lnTo>
                  <a:pt x="2348316" y="3210780"/>
                </a:lnTo>
                <a:lnTo>
                  <a:pt x="2364498" y="3203801"/>
                </a:lnTo>
                <a:lnTo>
                  <a:pt x="2380047" y="3196188"/>
                </a:lnTo>
                <a:lnTo>
                  <a:pt x="2394643" y="3188575"/>
                </a:lnTo>
                <a:lnTo>
                  <a:pt x="2408605" y="3180645"/>
                </a:lnTo>
                <a:lnTo>
                  <a:pt x="2422249" y="3171763"/>
                </a:lnTo>
                <a:lnTo>
                  <a:pt x="2434307" y="3163198"/>
                </a:lnTo>
                <a:lnTo>
                  <a:pt x="2445730" y="3153999"/>
                </a:lnTo>
                <a:lnTo>
                  <a:pt x="2456518" y="3144800"/>
                </a:lnTo>
                <a:lnTo>
                  <a:pt x="2466355" y="3134966"/>
                </a:lnTo>
                <a:lnTo>
                  <a:pt x="2471115" y="3129574"/>
                </a:lnTo>
                <a:lnTo>
                  <a:pt x="2474922" y="3124498"/>
                </a:lnTo>
                <a:lnTo>
                  <a:pt x="2479365" y="3119423"/>
                </a:lnTo>
                <a:lnTo>
                  <a:pt x="2482855" y="3114347"/>
                </a:lnTo>
                <a:lnTo>
                  <a:pt x="2486346" y="3108955"/>
                </a:lnTo>
                <a:lnTo>
                  <a:pt x="2489519" y="3103562"/>
                </a:lnTo>
                <a:close/>
                <a:moveTo>
                  <a:pt x="201789" y="3100564"/>
                </a:moveTo>
                <a:lnTo>
                  <a:pt x="201084" y="3105812"/>
                </a:lnTo>
                <a:lnTo>
                  <a:pt x="200819" y="3107046"/>
                </a:lnTo>
                <a:lnTo>
                  <a:pt x="201084" y="3105194"/>
                </a:lnTo>
                <a:lnTo>
                  <a:pt x="201789" y="3100564"/>
                </a:lnTo>
                <a:close/>
                <a:moveTo>
                  <a:pt x="1260475" y="3095625"/>
                </a:moveTo>
                <a:lnTo>
                  <a:pt x="1262062" y="3101340"/>
                </a:lnTo>
                <a:lnTo>
                  <a:pt x="1263015" y="3106738"/>
                </a:lnTo>
                <a:lnTo>
                  <a:pt x="1263253" y="3110548"/>
                </a:lnTo>
                <a:lnTo>
                  <a:pt x="1262698" y="3106103"/>
                </a:lnTo>
                <a:lnTo>
                  <a:pt x="1261745" y="3100705"/>
                </a:lnTo>
                <a:lnTo>
                  <a:pt x="1260475" y="3095625"/>
                </a:lnTo>
                <a:close/>
                <a:moveTo>
                  <a:pt x="1746773" y="3094566"/>
                </a:moveTo>
                <a:lnTo>
                  <a:pt x="1746773" y="3198013"/>
                </a:lnTo>
                <a:lnTo>
                  <a:pt x="1764563" y="3200227"/>
                </a:lnTo>
                <a:lnTo>
                  <a:pt x="1782671" y="3202758"/>
                </a:lnTo>
                <a:lnTo>
                  <a:pt x="1800780" y="3204656"/>
                </a:lnTo>
                <a:lnTo>
                  <a:pt x="1819841" y="3206238"/>
                </a:lnTo>
                <a:lnTo>
                  <a:pt x="1819841" y="3102791"/>
                </a:lnTo>
                <a:lnTo>
                  <a:pt x="1800780" y="3101210"/>
                </a:lnTo>
                <a:lnTo>
                  <a:pt x="1782671" y="3099312"/>
                </a:lnTo>
                <a:lnTo>
                  <a:pt x="1764563" y="3097097"/>
                </a:lnTo>
                <a:lnTo>
                  <a:pt x="1746773" y="3094566"/>
                </a:lnTo>
                <a:close/>
                <a:moveTo>
                  <a:pt x="1600953" y="3061666"/>
                </a:moveTo>
                <a:lnTo>
                  <a:pt x="1600953" y="3166378"/>
                </a:lnTo>
                <a:lnTo>
                  <a:pt x="1618744" y="3171756"/>
                </a:lnTo>
                <a:lnTo>
                  <a:pt x="1636217" y="3176501"/>
                </a:lnTo>
                <a:lnTo>
                  <a:pt x="1654960" y="3180930"/>
                </a:lnTo>
                <a:lnTo>
                  <a:pt x="1673704" y="3185042"/>
                </a:lnTo>
                <a:lnTo>
                  <a:pt x="1673704" y="3080963"/>
                </a:lnTo>
                <a:lnTo>
                  <a:pt x="1654960" y="3076534"/>
                </a:lnTo>
                <a:lnTo>
                  <a:pt x="1636217" y="3071789"/>
                </a:lnTo>
                <a:lnTo>
                  <a:pt x="1618108" y="3066728"/>
                </a:lnTo>
                <a:lnTo>
                  <a:pt x="1600953" y="3061666"/>
                </a:lnTo>
                <a:close/>
                <a:moveTo>
                  <a:pt x="3151360" y="3046095"/>
                </a:moveTo>
                <a:lnTo>
                  <a:pt x="3151360" y="3160713"/>
                </a:lnTo>
                <a:lnTo>
                  <a:pt x="3174848" y="3161665"/>
                </a:lnTo>
                <a:lnTo>
                  <a:pt x="3198972" y="3161665"/>
                </a:lnTo>
                <a:lnTo>
                  <a:pt x="3231983" y="3161348"/>
                </a:lnTo>
                <a:lnTo>
                  <a:pt x="3231983" y="3046413"/>
                </a:lnTo>
                <a:lnTo>
                  <a:pt x="3198972" y="3046730"/>
                </a:lnTo>
                <a:lnTo>
                  <a:pt x="3174848" y="3046413"/>
                </a:lnTo>
                <a:lnTo>
                  <a:pt x="3151360" y="3046095"/>
                </a:lnTo>
                <a:close/>
                <a:moveTo>
                  <a:pt x="3815080" y="3040062"/>
                </a:moveTo>
                <a:lnTo>
                  <a:pt x="3816033" y="3047365"/>
                </a:lnTo>
                <a:lnTo>
                  <a:pt x="3816350" y="3054985"/>
                </a:lnTo>
                <a:lnTo>
                  <a:pt x="3816350" y="3206115"/>
                </a:lnTo>
                <a:lnTo>
                  <a:pt x="3816033" y="3206432"/>
                </a:lnTo>
                <a:lnTo>
                  <a:pt x="3815398" y="3214687"/>
                </a:lnTo>
                <a:lnTo>
                  <a:pt x="3814763" y="3220720"/>
                </a:lnTo>
                <a:lnTo>
                  <a:pt x="3813493" y="3226117"/>
                </a:lnTo>
                <a:lnTo>
                  <a:pt x="3811906" y="3231197"/>
                </a:lnTo>
                <a:lnTo>
                  <a:pt x="3810319" y="3236912"/>
                </a:lnTo>
                <a:lnTo>
                  <a:pt x="3808097" y="3242310"/>
                </a:lnTo>
                <a:lnTo>
                  <a:pt x="3805558" y="3248025"/>
                </a:lnTo>
                <a:lnTo>
                  <a:pt x="3803019" y="3253105"/>
                </a:lnTo>
                <a:lnTo>
                  <a:pt x="3799844" y="3258185"/>
                </a:lnTo>
                <a:lnTo>
                  <a:pt x="3796036" y="3263583"/>
                </a:lnTo>
                <a:lnTo>
                  <a:pt x="3792226" y="3268663"/>
                </a:lnTo>
                <a:lnTo>
                  <a:pt x="3788418" y="3274060"/>
                </a:lnTo>
                <a:lnTo>
                  <a:pt x="3783974" y="3278823"/>
                </a:lnTo>
                <a:lnTo>
                  <a:pt x="3779212" y="3283903"/>
                </a:lnTo>
                <a:lnTo>
                  <a:pt x="3774134" y="3288983"/>
                </a:lnTo>
                <a:lnTo>
                  <a:pt x="3768420" y="3293745"/>
                </a:lnTo>
                <a:lnTo>
                  <a:pt x="3763024" y="3298508"/>
                </a:lnTo>
                <a:lnTo>
                  <a:pt x="3750963" y="3307715"/>
                </a:lnTo>
                <a:lnTo>
                  <a:pt x="3737314" y="3317240"/>
                </a:lnTo>
                <a:lnTo>
                  <a:pt x="3722713" y="3326448"/>
                </a:lnTo>
                <a:lnTo>
                  <a:pt x="3707477" y="3335020"/>
                </a:lnTo>
                <a:lnTo>
                  <a:pt x="3690971" y="3343275"/>
                </a:lnTo>
                <a:lnTo>
                  <a:pt x="3673513" y="3351213"/>
                </a:lnTo>
                <a:lnTo>
                  <a:pt x="3655103" y="3359150"/>
                </a:lnTo>
                <a:lnTo>
                  <a:pt x="3635424" y="3366770"/>
                </a:lnTo>
                <a:lnTo>
                  <a:pt x="3615109" y="3373755"/>
                </a:lnTo>
                <a:lnTo>
                  <a:pt x="3593842" y="3380423"/>
                </a:lnTo>
                <a:lnTo>
                  <a:pt x="3571941" y="3386773"/>
                </a:lnTo>
                <a:lnTo>
                  <a:pt x="3549087" y="3392805"/>
                </a:lnTo>
                <a:lnTo>
                  <a:pt x="3525281" y="3398203"/>
                </a:lnTo>
                <a:lnTo>
                  <a:pt x="3501157" y="3403283"/>
                </a:lnTo>
                <a:lnTo>
                  <a:pt x="3476082" y="3408045"/>
                </a:lnTo>
                <a:lnTo>
                  <a:pt x="3450371" y="3411855"/>
                </a:lnTo>
                <a:lnTo>
                  <a:pt x="3424343" y="3415983"/>
                </a:lnTo>
                <a:lnTo>
                  <a:pt x="3397680" y="3419475"/>
                </a:lnTo>
                <a:lnTo>
                  <a:pt x="3370065" y="3422333"/>
                </a:lnTo>
                <a:lnTo>
                  <a:pt x="3341815" y="3424555"/>
                </a:lnTo>
                <a:lnTo>
                  <a:pt x="3313565" y="3426460"/>
                </a:lnTo>
                <a:lnTo>
                  <a:pt x="3284680" y="3427730"/>
                </a:lnTo>
                <a:lnTo>
                  <a:pt x="3255478" y="3428683"/>
                </a:lnTo>
                <a:lnTo>
                  <a:pt x="3225959" y="3429000"/>
                </a:lnTo>
                <a:lnTo>
                  <a:pt x="3195487" y="3428683"/>
                </a:lnTo>
                <a:lnTo>
                  <a:pt x="3165650" y="3427730"/>
                </a:lnTo>
                <a:lnTo>
                  <a:pt x="3136130" y="3426143"/>
                </a:lnTo>
                <a:lnTo>
                  <a:pt x="3106928" y="3424238"/>
                </a:lnTo>
                <a:lnTo>
                  <a:pt x="3078678" y="3422015"/>
                </a:lnTo>
                <a:lnTo>
                  <a:pt x="3050428" y="3418840"/>
                </a:lnTo>
                <a:lnTo>
                  <a:pt x="3022813" y="3415030"/>
                </a:lnTo>
                <a:lnTo>
                  <a:pt x="2996150" y="3411220"/>
                </a:lnTo>
                <a:lnTo>
                  <a:pt x="2970122" y="3406775"/>
                </a:lnTo>
                <a:lnTo>
                  <a:pt x="2944729" y="3402013"/>
                </a:lnTo>
                <a:lnTo>
                  <a:pt x="2919971" y="3396615"/>
                </a:lnTo>
                <a:lnTo>
                  <a:pt x="2895847" y="3390583"/>
                </a:lnTo>
                <a:lnTo>
                  <a:pt x="2872994" y="3384868"/>
                </a:lnTo>
                <a:lnTo>
                  <a:pt x="2850775" y="3378200"/>
                </a:lnTo>
                <a:lnTo>
                  <a:pt x="2829190" y="3370898"/>
                </a:lnTo>
                <a:lnTo>
                  <a:pt x="2808876" y="3363595"/>
                </a:lnTo>
                <a:lnTo>
                  <a:pt x="2789196" y="3355975"/>
                </a:lnTo>
                <a:lnTo>
                  <a:pt x="2770469" y="3347720"/>
                </a:lnTo>
                <a:lnTo>
                  <a:pt x="2753328" y="3339465"/>
                </a:lnTo>
                <a:lnTo>
                  <a:pt x="2736823" y="3330893"/>
                </a:lnTo>
                <a:lnTo>
                  <a:pt x="2721269" y="3321685"/>
                </a:lnTo>
                <a:lnTo>
                  <a:pt x="2706986" y="3312160"/>
                </a:lnTo>
                <a:lnTo>
                  <a:pt x="2693972" y="3302635"/>
                </a:lnTo>
                <a:lnTo>
                  <a:pt x="2688258" y="3297873"/>
                </a:lnTo>
                <a:lnTo>
                  <a:pt x="2682227" y="3292793"/>
                </a:lnTo>
                <a:lnTo>
                  <a:pt x="2676831" y="3287713"/>
                </a:lnTo>
                <a:lnTo>
                  <a:pt x="2671753" y="3282950"/>
                </a:lnTo>
                <a:lnTo>
                  <a:pt x="2666991" y="3277870"/>
                </a:lnTo>
                <a:lnTo>
                  <a:pt x="2662548" y="3272473"/>
                </a:lnTo>
                <a:lnTo>
                  <a:pt x="2658104" y="3267393"/>
                </a:lnTo>
                <a:lnTo>
                  <a:pt x="2654612" y="3261995"/>
                </a:lnTo>
                <a:lnTo>
                  <a:pt x="2651121" y="3256598"/>
                </a:lnTo>
                <a:lnTo>
                  <a:pt x="2647947" y="3251200"/>
                </a:lnTo>
                <a:lnTo>
                  <a:pt x="2645090" y="3245485"/>
                </a:lnTo>
                <a:lnTo>
                  <a:pt x="2642868" y="3240405"/>
                </a:lnTo>
                <a:lnTo>
                  <a:pt x="2640329" y="3234372"/>
                </a:lnTo>
                <a:lnTo>
                  <a:pt x="2638742" y="3228975"/>
                </a:lnTo>
                <a:lnTo>
                  <a:pt x="2637789" y="3223577"/>
                </a:lnTo>
                <a:lnTo>
                  <a:pt x="2636520" y="3217862"/>
                </a:lnTo>
                <a:lnTo>
                  <a:pt x="2636202" y="3212147"/>
                </a:lnTo>
                <a:lnTo>
                  <a:pt x="2635885" y="3206432"/>
                </a:lnTo>
                <a:lnTo>
                  <a:pt x="2635250" y="3206432"/>
                </a:lnTo>
                <a:lnTo>
                  <a:pt x="2635250" y="3097530"/>
                </a:lnTo>
                <a:lnTo>
                  <a:pt x="2646360" y="3105785"/>
                </a:lnTo>
                <a:lnTo>
                  <a:pt x="2657786" y="3114040"/>
                </a:lnTo>
                <a:lnTo>
                  <a:pt x="2670166" y="3121977"/>
                </a:lnTo>
                <a:lnTo>
                  <a:pt x="2683180" y="3129597"/>
                </a:lnTo>
                <a:lnTo>
                  <a:pt x="2696511" y="3136900"/>
                </a:lnTo>
                <a:lnTo>
                  <a:pt x="2710160" y="3144202"/>
                </a:lnTo>
                <a:lnTo>
                  <a:pt x="2724761" y="3151187"/>
                </a:lnTo>
                <a:lnTo>
                  <a:pt x="2740314" y="3157855"/>
                </a:lnTo>
                <a:lnTo>
                  <a:pt x="2755550" y="3164205"/>
                </a:lnTo>
                <a:lnTo>
                  <a:pt x="2771738" y="3170237"/>
                </a:lnTo>
                <a:lnTo>
                  <a:pt x="2788244" y="3176270"/>
                </a:lnTo>
                <a:lnTo>
                  <a:pt x="2805384" y="3181985"/>
                </a:lnTo>
                <a:lnTo>
                  <a:pt x="2822525" y="3187065"/>
                </a:lnTo>
                <a:lnTo>
                  <a:pt x="2840300" y="3192145"/>
                </a:lnTo>
                <a:lnTo>
                  <a:pt x="2858393" y="3196907"/>
                </a:lnTo>
                <a:lnTo>
                  <a:pt x="2877120" y="3201670"/>
                </a:lnTo>
                <a:lnTo>
                  <a:pt x="2895530" y="3205797"/>
                </a:lnTo>
                <a:lnTo>
                  <a:pt x="2914892" y="3209925"/>
                </a:lnTo>
                <a:lnTo>
                  <a:pt x="2934255" y="3213735"/>
                </a:lnTo>
                <a:lnTo>
                  <a:pt x="2953617" y="3217227"/>
                </a:lnTo>
                <a:lnTo>
                  <a:pt x="2973614" y="3220402"/>
                </a:lnTo>
                <a:lnTo>
                  <a:pt x="2993294" y="3222942"/>
                </a:lnTo>
                <a:lnTo>
                  <a:pt x="3013926" y="3225800"/>
                </a:lnTo>
                <a:lnTo>
                  <a:pt x="3033923" y="3228340"/>
                </a:lnTo>
                <a:lnTo>
                  <a:pt x="3054555" y="3230245"/>
                </a:lnTo>
                <a:lnTo>
                  <a:pt x="3074869" y="3232150"/>
                </a:lnTo>
                <a:lnTo>
                  <a:pt x="3095819" y="3233737"/>
                </a:lnTo>
                <a:lnTo>
                  <a:pt x="3116451" y="3235007"/>
                </a:lnTo>
                <a:lnTo>
                  <a:pt x="3137400" y="3235960"/>
                </a:lnTo>
                <a:lnTo>
                  <a:pt x="3158032" y="3236595"/>
                </a:lnTo>
                <a:lnTo>
                  <a:pt x="3178981" y="3237230"/>
                </a:lnTo>
                <a:lnTo>
                  <a:pt x="3199613" y="3237230"/>
                </a:lnTo>
                <a:lnTo>
                  <a:pt x="3224372" y="3236912"/>
                </a:lnTo>
                <a:lnTo>
                  <a:pt x="3249765" y="3236595"/>
                </a:lnTo>
                <a:lnTo>
                  <a:pt x="3274523" y="3235325"/>
                </a:lnTo>
                <a:lnTo>
                  <a:pt x="3299282" y="3234055"/>
                </a:lnTo>
                <a:lnTo>
                  <a:pt x="3324040" y="3232150"/>
                </a:lnTo>
                <a:lnTo>
                  <a:pt x="3348481" y="3230245"/>
                </a:lnTo>
                <a:lnTo>
                  <a:pt x="3372922" y="3227387"/>
                </a:lnTo>
                <a:lnTo>
                  <a:pt x="3397680" y="3224530"/>
                </a:lnTo>
                <a:lnTo>
                  <a:pt x="3421486" y="3221355"/>
                </a:lnTo>
                <a:lnTo>
                  <a:pt x="3445292" y="3217545"/>
                </a:lnTo>
                <a:lnTo>
                  <a:pt x="3468464" y="3213735"/>
                </a:lnTo>
                <a:lnTo>
                  <a:pt x="3491635" y="3208972"/>
                </a:lnTo>
                <a:lnTo>
                  <a:pt x="3514171" y="3204210"/>
                </a:lnTo>
                <a:lnTo>
                  <a:pt x="3536390" y="3199130"/>
                </a:lnTo>
                <a:lnTo>
                  <a:pt x="3557974" y="3193097"/>
                </a:lnTo>
                <a:lnTo>
                  <a:pt x="3579241" y="3187065"/>
                </a:lnTo>
                <a:lnTo>
                  <a:pt x="3599873" y="3180715"/>
                </a:lnTo>
                <a:lnTo>
                  <a:pt x="3619870" y="3174047"/>
                </a:lnTo>
                <a:lnTo>
                  <a:pt x="3639233" y="3167062"/>
                </a:lnTo>
                <a:lnTo>
                  <a:pt x="3657643" y="3159442"/>
                </a:lnTo>
                <a:lnTo>
                  <a:pt x="3676053" y="3151505"/>
                </a:lnTo>
                <a:lnTo>
                  <a:pt x="3692876" y="3143250"/>
                </a:lnTo>
                <a:lnTo>
                  <a:pt x="3709381" y="3134677"/>
                </a:lnTo>
                <a:lnTo>
                  <a:pt x="3724935" y="3125470"/>
                </a:lnTo>
                <a:lnTo>
                  <a:pt x="3739853" y="3116262"/>
                </a:lnTo>
                <a:lnTo>
                  <a:pt x="3753502" y="3106420"/>
                </a:lnTo>
                <a:lnTo>
                  <a:pt x="3766198" y="3096577"/>
                </a:lnTo>
                <a:lnTo>
                  <a:pt x="3772547" y="3090862"/>
                </a:lnTo>
                <a:lnTo>
                  <a:pt x="3777943" y="3085782"/>
                </a:lnTo>
                <a:lnTo>
                  <a:pt x="3783656" y="3080385"/>
                </a:lnTo>
                <a:lnTo>
                  <a:pt x="3789052" y="3074670"/>
                </a:lnTo>
                <a:lnTo>
                  <a:pt x="3793814" y="3069272"/>
                </a:lnTo>
                <a:lnTo>
                  <a:pt x="3798575" y="3063557"/>
                </a:lnTo>
                <a:lnTo>
                  <a:pt x="3803336" y="3057842"/>
                </a:lnTo>
                <a:lnTo>
                  <a:pt x="3807145" y="3051810"/>
                </a:lnTo>
                <a:lnTo>
                  <a:pt x="3811271" y="3045777"/>
                </a:lnTo>
                <a:lnTo>
                  <a:pt x="3815080" y="3040062"/>
                </a:lnTo>
                <a:close/>
                <a:moveTo>
                  <a:pt x="2989478" y="3031808"/>
                </a:moveTo>
                <a:lnTo>
                  <a:pt x="2989478" y="3147378"/>
                </a:lnTo>
                <a:lnTo>
                  <a:pt x="3009158" y="3149918"/>
                </a:lnTo>
                <a:lnTo>
                  <a:pt x="3029472" y="3152140"/>
                </a:lnTo>
                <a:lnTo>
                  <a:pt x="3049469" y="3154363"/>
                </a:lnTo>
                <a:lnTo>
                  <a:pt x="3070419" y="3155950"/>
                </a:lnTo>
                <a:lnTo>
                  <a:pt x="3070419" y="3041333"/>
                </a:lnTo>
                <a:lnTo>
                  <a:pt x="3049469" y="3039428"/>
                </a:lnTo>
                <a:lnTo>
                  <a:pt x="3029472" y="3036888"/>
                </a:lnTo>
                <a:lnTo>
                  <a:pt x="3009158" y="3034665"/>
                </a:lnTo>
                <a:lnTo>
                  <a:pt x="2989478" y="3031808"/>
                </a:lnTo>
                <a:close/>
                <a:moveTo>
                  <a:pt x="2402802" y="3022755"/>
                </a:moveTo>
                <a:lnTo>
                  <a:pt x="2397719" y="3026235"/>
                </a:lnTo>
                <a:lnTo>
                  <a:pt x="2391365" y="3029398"/>
                </a:lnTo>
                <a:lnTo>
                  <a:pt x="2383740" y="3032878"/>
                </a:lnTo>
                <a:lnTo>
                  <a:pt x="2376433" y="3036042"/>
                </a:lnTo>
                <a:lnTo>
                  <a:pt x="2360867" y="3042369"/>
                </a:lnTo>
                <a:lnTo>
                  <a:pt x="2347841" y="3047114"/>
                </a:lnTo>
                <a:lnTo>
                  <a:pt x="2347841" y="3137274"/>
                </a:lnTo>
                <a:lnTo>
                  <a:pt x="2355784" y="3133794"/>
                </a:lnTo>
                <a:lnTo>
                  <a:pt x="2363408" y="3129681"/>
                </a:lnTo>
                <a:lnTo>
                  <a:pt x="2371033" y="3125252"/>
                </a:lnTo>
                <a:lnTo>
                  <a:pt x="2378340" y="3120507"/>
                </a:lnTo>
                <a:lnTo>
                  <a:pt x="2385329" y="3115762"/>
                </a:lnTo>
                <a:lnTo>
                  <a:pt x="2391683" y="3111017"/>
                </a:lnTo>
                <a:lnTo>
                  <a:pt x="2397719" y="3106271"/>
                </a:lnTo>
                <a:lnTo>
                  <a:pt x="2402802" y="3101526"/>
                </a:lnTo>
                <a:lnTo>
                  <a:pt x="2402802" y="3022755"/>
                </a:lnTo>
                <a:close/>
                <a:moveTo>
                  <a:pt x="698500" y="3017837"/>
                </a:moveTo>
                <a:lnTo>
                  <a:pt x="698500" y="3086100"/>
                </a:lnTo>
                <a:lnTo>
                  <a:pt x="684586" y="3083595"/>
                </a:lnTo>
                <a:lnTo>
                  <a:pt x="667825" y="3079838"/>
                </a:lnTo>
                <a:lnTo>
                  <a:pt x="659920" y="3077959"/>
                </a:lnTo>
                <a:lnTo>
                  <a:pt x="652962" y="3076393"/>
                </a:lnTo>
                <a:lnTo>
                  <a:pt x="646321" y="3074201"/>
                </a:lnTo>
                <a:lnTo>
                  <a:pt x="640313" y="3071696"/>
                </a:lnTo>
                <a:lnTo>
                  <a:pt x="634305" y="3069191"/>
                </a:lnTo>
                <a:lnTo>
                  <a:pt x="629245" y="3065433"/>
                </a:lnTo>
                <a:lnTo>
                  <a:pt x="626082" y="3063555"/>
                </a:lnTo>
                <a:lnTo>
                  <a:pt x="623869" y="3061363"/>
                </a:lnTo>
                <a:lnTo>
                  <a:pt x="622288" y="3058545"/>
                </a:lnTo>
                <a:lnTo>
                  <a:pt x="620706" y="3056353"/>
                </a:lnTo>
                <a:lnTo>
                  <a:pt x="619441" y="3053534"/>
                </a:lnTo>
                <a:lnTo>
                  <a:pt x="619125" y="3051029"/>
                </a:lnTo>
                <a:lnTo>
                  <a:pt x="619125" y="3048524"/>
                </a:lnTo>
                <a:lnTo>
                  <a:pt x="619441" y="3046019"/>
                </a:lnTo>
                <a:lnTo>
                  <a:pt x="620390" y="3043514"/>
                </a:lnTo>
                <a:lnTo>
                  <a:pt x="621971" y="3041009"/>
                </a:lnTo>
                <a:lnTo>
                  <a:pt x="623553" y="3038817"/>
                </a:lnTo>
                <a:lnTo>
                  <a:pt x="625766" y="3036312"/>
                </a:lnTo>
                <a:lnTo>
                  <a:pt x="628296" y="3034433"/>
                </a:lnTo>
                <a:lnTo>
                  <a:pt x="631142" y="3032555"/>
                </a:lnTo>
                <a:lnTo>
                  <a:pt x="634937" y="3030676"/>
                </a:lnTo>
                <a:lnTo>
                  <a:pt x="638732" y="3029110"/>
                </a:lnTo>
                <a:lnTo>
                  <a:pt x="645057" y="3026605"/>
                </a:lnTo>
                <a:lnTo>
                  <a:pt x="651697" y="3024726"/>
                </a:lnTo>
                <a:lnTo>
                  <a:pt x="658655" y="3023161"/>
                </a:lnTo>
                <a:lnTo>
                  <a:pt x="666244" y="3021595"/>
                </a:lnTo>
                <a:lnTo>
                  <a:pt x="674150" y="3020342"/>
                </a:lnTo>
                <a:lnTo>
                  <a:pt x="682056" y="3019403"/>
                </a:lnTo>
                <a:lnTo>
                  <a:pt x="698500" y="3017837"/>
                </a:lnTo>
                <a:close/>
                <a:moveTo>
                  <a:pt x="2827597" y="2994977"/>
                </a:moveTo>
                <a:lnTo>
                  <a:pt x="2827597" y="3112135"/>
                </a:lnTo>
                <a:lnTo>
                  <a:pt x="2846959" y="3117850"/>
                </a:lnTo>
                <a:lnTo>
                  <a:pt x="2866956" y="3123248"/>
                </a:lnTo>
                <a:lnTo>
                  <a:pt x="2887588" y="3128010"/>
                </a:lnTo>
                <a:lnTo>
                  <a:pt x="2908220" y="3132773"/>
                </a:lnTo>
                <a:lnTo>
                  <a:pt x="2908220" y="3016885"/>
                </a:lnTo>
                <a:lnTo>
                  <a:pt x="2887588" y="3011805"/>
                </a:lnTo>
                <a:lnTo>
                  <a:pt x="2866956" y="3006725"/>
                </a:lnTo>
                <a:lnTo>
                  <a:pt x="2846959" y="3001010"/>
                </a:lnTo>
                <a:lnTo>
                  <a:pt x="2827597" y="2994977"/>
                </a:lnTo>
                <a:close/>
                <a:moveTo>
                  <a:pt x="1455133" y="2986375"/>
                </a:moveTo>
                <a:lnTo>
                  <a:pt x="1455133" y="3092352"/>
                </a:lnTo>
                <a:lnTo>
                  <a:pt x="1457675" y="3094883"/>
                </a:lnTo>
                <a:lnTo>
                  <a:pt x="1460216" y="3097730"/>
                </a:lnTo>
                <a:lnTo>
                  <a:pt x="1466888" y="3103741"/>
                </a:lnTo>
                <a:lnTo>
                  <a:pt x="1475466" y="3110068"/>
                </a:lnTo>
                <a:lnTo>
                  <a:pt x="1484679" y="3116078"/>
                </a:lnTo>
                <a:lnTo>
                  <a:pt x="1495162" y="3122405"/>
                </a:lnTo>
                <a:lnTo>
                  <a:pt x="1505964" y="3128732"/>
                </a:lnTo>
                <a:lnTo>
                  <a:pt x="1517083" y="3134743"/>
                </a:lnTo>
                <a:lnTo>
                  <a:pt x="1528202" y="3139804"/>
                </a:lnTo>
                <a:lnTo>
                  <a:pt x="1528202" y="3033195"/>
                </a:lnTo>
                <a:lnTo>
                  <a:pt x="1517083" y="3027817"/>
                </a:lnTo>
                <a:lnTo>
                  <a:pt x="1506917" y="3022122"/>
                </a:lnTo>
                <a:lnTo>
                  <a:pt x="1497068" y="3016428"/>
                </a:lnTo>
                <a:lnTo>
                  <a:pt x="1487538" y="3010734"/>
                </a:lnTo>
                <a:lnTo>
                  <a:pt x="1478960" y="3005039"/>
                </a:lnTo>
                <a:lnTo>
                  <a:pt x="1470700" y="2998712"/>
                </a:lnTo>
                <a:lnTo>
                  <a:pt x="1462758" y="2992702"/>
                </a:lnTo>
                <a:lnTo>
                  <a:pt x="1455133" y="2986375"/>
                </a:lnTo>
                <a:close/>
                <a:moveTo>
                  <a:pt x="711352" y="2965750"/>
                </a:moveTo>
                <a:lnTo>
                  <a:pt x="709129" y="2966067"/>
                </a:lnTo>
                <a:lnTo>
                  <a:pt x="706270" y="2966384"/>
                </a:lnTo>
                <a:lnTo>
                  <a:pt x="704047" y="2966702"/>
                </a:lnTo>
                <a:lnTo>
                  <a:pt x="701824" y="2967653"/>
                </a:lnTo>
                <a:lnTo>
                  <a:pt x="700236" y="2968288"/>
                </a:lnTo>
                <a:lnTo>
                  <a:pt x="699283" y="2969556"/>
                </a:lnTo>
                <a:lnTo>
                  <a:pt x="698330" y="2970191"/>
                </a:lnTo>
                <a:lnTo>
                  <a:pt x="698012" y="2971459"/>
                </a:lnTo>
                <a:lnTo>
                  <a:pt x="698012" y="2990491"/>
                </a:lnTo>
                <a:lnTo>
                  <a:pt x="683085" y="2991760"/>
                </a:lnTo>
                <a:lnTo>
                  <a:pt x="667839" y="2993346"/>
                </a:lnTo>
                <a:lnTo>
                  <a:pt x="653865" y="2995249"/>
                </a:lnTo>
                <a:lnTo>
                  <a:pt x="639890" y="2997786"/>
                </a:lnTo>
                <a:lnTo>
                  <a:pt x="626550" y="3000641"/>
                </a:lnTo>
                <a:lnTo>
                  <a:pt x="613846" y="3004130"/>
                </a:lnTo>
                <a:lnTo>
                  <a:pt x="602094" y="3007619"/>
                </a:lnTo>
                <a:lnTo>
                  <a:pt x="590978" y="3012060"/>
                </a:lnTo>
                <a:lnTo>
                  <a:pt x="583673" y="3015549"/>
                </a:lnTo>
                <a:lnTo>
                  <a:pt x="576368" y="3019355"/>
                </a:lnTo>
                <a:lnTo>
                  <a:pt x="570015" y="3023162"/>
                </a:lnTo>
                <a:lnTo>
                  <a:pt x="564616" y="3026968"/>
                </a:lnTo>
                <a:lnTo>
                  <a:pt x="559852" y="3031092"/>
                </a:lnTo>
                <a:lnTo>
                  <a:pt x="556041" y="3035215"/>
                </a:lnTo>
                <a:lnTo>
                  <a:pt x="552865" y="3039656"/>
                </a:lnTo>
                <a:lnTo>
                  <a:pt x="550324" y="3044096"/>
                </a:lnTo>
                <a:lnTo>
                  <a:pt x="548736" y="3048854"/>
                </a:lnTo>
                <a:lnTo>
                  <a:pt x="547783" y="3052978"/>
                </a:lnTo>
                <a:lnTo>
                  <a:pt x="547783" y="3057736"/>
                </a:lnTo>
                <a:lnTo>
                  <a:pt x="548736" y="3062176"/>
                </a:lnTo>
                <a:lnTo>
                  <a:pt x="550324" y="3066617"/>
                </a:lnTo>
                <a:lnTo>
                  <a:pt x="552865" y="3070741"/>
                </a:lnTo>
                <a:lnTo>
                  <a:pt x="556358" y="3075181"/>
                </a:lnTo>
                <a:lnTo>
                  <a:pt x="560805" y="3079622"/>
                </a:lnTo>
                <a:lnTo>
                  <a:pt x="564934" y="3083111"/>
                </a:lnTo>
                <a:lnTo>
                  <a:pt x="570015" y="3086917"/>
                </a:lnTo>
                <a:lnTo>
                  <a:pt x="576050" y="3090089"/>
                </a:lnTo>
                <a:lnTo>
                  <a:pt x="582720" y="3093578"/>
                </a:lnTo>
                <a:lnTo>
                  <a:pt x="589390" y="3096433"/>
                </a:lnTo>
                <a:lnTo>
                  <a:pt x="597012" y="3099288"/>
                </a:lnTo>
                <a:lnTo>
                  <a:pt x="605270" y="3101825"/>
                </a:lnTo>
                <a:lnTo>
                  <a:pt x="613528" y="3104046"/>
                </a:lnTo>
                <a:lnTo>
                  <a:pt x="645607" y="3110707"/>
                </a:lnTo>
                <a:lnTo>
                  <a:pt x="698012" y="3121808"/>
                </a:lnTo>
                <a:lnTo>
                  <a:pt x="698012" y="3203010"/>
                </a:lnTo>
                <a:lnTo>
                  <a:pt x="684673" y="3201424"/>
                </a:lnTo>
                <a:lnTo>
                  <a:pt x="672286" y="3199203"/>
                </a:lnTo>
                <a:lnTo>
                  <a:pt x="657993" y="3196983"/>
                </a:lnTo>
                <a:lnTo>
                  <a:pt x="643066" y="3193494"/>
                </a:lnTo>
                <a:lnTo>
                  <a:pt x="629409" y="3189370"/>
                </a:lnTo>
                <a:lnTo>
                  <a:pt x="617022" y="3185247"/>
                </a:lnTo>
                <a:lnTo>
                  <a:pt x="613846" y="3183978"/>
                </a:lnTo>
                <a:lnTo>
                  <a:pt x="610670" y="3182709"/>
                </a:lnTo>
                <a:lnTo>
                  <a:pt x="608129" y="3181441"/>
                </a:lnTo>
                <a:lnTo>
                  <a:pt x="608446" y="3181441"/>
                </a:lnTo>
                <a:lnTo>
                  <a:pt x="608129" y="3181123"/>
                </a:lnTo>
                <a:lnTo>
                  <a:pt x="604317" y="3179220"/>
                </a:lnTo>
                <a:lnTo>
                  <a:pt x="602412" y="3177951"/>
                </a:lnTo>
                <a:lnTo>
                  <a:pt x="600506" y="3177000"/>
                </a:lnTo>
                <a:lnTo>
                  <a:pt x="595424" y="3175731"/>
                </a:lnTo>
                <a:lnTo>
                  <a:pt x="590343" y="3174780"/>
                </a:lnTo>
                <a:lnTo>
                  <a:pt x="584308" y="3174780"/>
                </a:lnTo>
                <a:lnTo>
                  <a:pt x="578273" y="3175414"/>
                </a:lnTo>
                <a:lnTo>
                  <a:pt x="572556" y="3176048"/>
                </a:lnTo>
                <a:lnTo>
                  <a:pt x="566522" y="3177634"/>
                </a:lnTo>
                <a:lnTo>
                  <a:pt x="560805" y="3179220"/>
                </a:lnTo>
                <a:lnTo>
                  <a:pt x="555405" y="3181123"/>
                </a:lnTo>
                <a:lnTo>
                  <a:pt x="551277" y="3183661"/>
                </a:lnTo>
                <a:lnTo>
                  <a:pt x="547148" y="3185881"/>
                </a:lnTo>
                <a:lnTo>
                  <a:pt x="544607" y="3188736"/>
                </a:lnTo>
                <a:lnTo>
                  <a:pt x="543336" y="3190005"/>
                </a:lnTo>
                <a:lnTo>
                  <a:pt x="542383" y="3190956"/>
                </a:lnTo>
                <a:lnTo>
                  <a:pt x="542066" y="3192542"/>
                </a:lnTo>
                <a:lnTo>
                  <a:pt x="542066" y="3193811"/>
                </a:lnTo>
                <a:lnTo>
                  <a:pt x="542066" y="3195080"/>
                </a:lnTo>
                <a:lnTo>
                  <a:pt x="543019" y="3196031"/>
                </a:lnTo>
                <a:lnTo>
                  <a:pt x="543654" y="3197300"/>
                </a:lnTo>
                <a:lnTo>
                  <a:pt x="545242" y="3198569"/>
                </a:lnTo>
                <a:lnTo>
                  <a:pt x="550959" y="3202058"/>
                </a:lnTo>
                <a:lnTo>
                  <a:pt x="557629" y="3205547"/>
                </a:lnTo>
                <a:lnTo>
                  <a:pt x="564299" y="3208719"/>
                </a:lnTo>
                <a:lnTo>
                  <a:pt x="572239" y="3211891"/>
                </a:lnTo>
                <a:lnTo>
                  <a:pt x="580497" y="3214746"/>
                </a:lnTo>
                <a:lnTo>
                  <a:pt x="589072" y="3216966"/>
                </a:lnTo>
                <a:lnTo>
                  <a:pt x="598600" y="3219821"/>
                </a:lnTo>
                <a:lnTo>
                  <a:pt x="608446" y="3221724"/>
                </a:lnTo>
                <a:lnTo>
                  <a:pt x="618610" y="3223627"/>
                </a:lnTo>
                <a:lnTo>
                  <a:pt x="629409" y="3225847"/>
                </a:lnTo>
                <a:lnTo>
                  <a:pt x="651324" y="3229019"/>
                </a:lnTo>
                <a:lnTo>
                  <a:pt x="674192" y="3230923"/>
                </a:lnTo>
                <a:lnTo>
                  <a:pt x="698012" y="3232509"/>
                </a:lnTo>
                <a:lnTo>
                  <a:pt x="698012" y="3251223"/>
                </a:lnTo>
                <a:lnTo>
                  <a:pt x="698330" y="3252492"/>
                </a:lnTo>
                <a:lnTo>
                  <a:pt x="699283" y="3253443"/>
                </a:lnTo>
                <a:lnTo>
                  <a:pt x="700236" y="3254395"/>
                </a:lnTo>
                <a:lnTo>
                  <a:pt x="701824" y="3255346"/>
                </a:lnTo>
                <a:lnTo>
                  <a:pt x="704047" y="3255981"/>
                </a:lnTo>
                <a:lnTo>
                  <a:pt x="706270" y="3256298"/>
                </a:lnTo>
                <a:lnTo>
                  <a:pt x="709129" y="3256932"/>
                </a:lnTo>
                <a:lnTo>
                  <a:pt x="711352" y="3257249"/>
                </a:lnTo>
                <a:lnTo>
                  <a:pt x="758358" y="3257249"/>
                </a:lnTo>
                <a:lnTo>
                  <a:pt x="760581" y="3256932"/>
                </a:lnTo>
                <a:lnTo>
                  <a:pt x="763440" y="3256298"/>
                </a:lnTo>
                <a:lnTo>
                  <a:pt x="765345" y="3255981"/>
                </a:lnTo>
                <a:lnTo>
                  <a:pt x="767886" y="3255346"/>
                </a:lnTo>
                <a:lnTo>
                  <a:pt x="769474" y="3254395"/>
                </a:lnTo>
                <a:lnTo>
                  <a:pt x="770427" y="3253443"/>
                </a:lnTo>
                <a:lnTo>
                  <a:pt x="771380" y="3252492"/>
                </a:lnTo>
                <a:lnTo>
                  <a:pt x="771698" y="3251223"/>
                </a:lnTo>
                <a:lnTo>
                  <a:pt x="771698" y="3231874"/>
                </a:lnTo>
                <a:lnTo>
                  <a:pt x="786308" y="3230923"/>
                </a:lnTo>
                <a:lnTo>
                  <a:pt x="800600" y="3229654"/>
                </a:lnTo>
                <a:lnTo>
                  <a:pt x="814257" y="3228068"/>
                </a:lnTo>
                <a:lnTo>
                  <a:pt x="827279" y="3226165"/>
                </a:lnTo>
                <a:lnTo>
                  <a:pt x="839984" y="3223627"/>
                </a:lnTo>
                <a:lnTo>
                  <a:pt x="851418" y="3221090"/>
                </a:lnTo>
                <a:lnTo>
                  <a:pt x="862534" y="3217918"/>
                </a:lnTo>
                <a:lnTo>
                  <a:pt x="872062" y="3214746"/>
                </a:lnTo>
                <a:lnTo>
                  <a:pt x="880002" y="3211257"/>
                </a:lnTo>
                <a:lnTo>
                  <a:pt x="886990" y="3208085"/>
                </a:lnTo>
                <a:lnTo>
                  <a:pt x="893660" y="3204278"/>
                </a:lnTo>
                <a:lnTo>
                  <a:pt x="899694" y="3200472"/>
                </a:lnTo>
                <a:lnTo>
                  <a:pt x="904776" y="3196666"/>
                </a:lnTo>
                <a:lnTo>
                  <a:pt x="909540" y="3192542"/>
                </a:lnTo>
                <a:lnTo>
                  <a:pt x="913352" y="3188419"/>
                </a:lnTo>
                <a:lnTo>
                  <a:pt x="916528" y="3184295"/>
                </a:lnTo>
                <a:lnTo>
                  <a:pt x="919069" y="3179855"/>
                </a:lnTo>
                <a:lnTo>
                  <a:pt x="920657" y="3175414"/>
                </a:lnTo>
                <a:lnTo>
                  <a:pt x="921609" y="3170973"/>
                </a:lnTo>
                <a:lnTo>
                  <a:pt x="921927" y="3166533"/>
                </a:lnTo>
                <a:lnTo>
                  <a:pt x="921292" y="3161775"/>
                </a:lnTo>
                <a:lnTo>
                  <a:pt x="920021" y="3157651"/>
                </a:lnTo>
                <a:lnTo>
                  <a:pt x="917798" y="3153210"/>
                </a:lnTo>
                <a:lnTo>
                  <a:pt x="914622" y="3148453"/>
                </a:lnTo>
                <a:lnTo>
                  <a:pt x="912716" y="3146549"/>
                </a:lnTo>
                <a:lnTo>
                  <a:pt x="910493" y="3144012"/>
                </a:lnTo>
                <a:lnTo>
                  <a:pt x="905411" y="3139888"/>
                </a:lnTo>
                <a:lnTo>
                  <a:pt x="899059" y="3135765"/>
                </a:lnTo>
                <a:lnTo>
                  <a:pt x="892389" y="3132276"/>
                </a:lnTo>
                <a:lnTo>
                  <a:pt x="884449" y="3128787"/>
                </a:lnTo>
                <a:lnTo>
                  <a:pt x="876191" y="3125615"/>
                </a:lnTo>
                <a:lnTo>
                  <a:pt x="867298" y="3122443"/>
                </a:lnTo>
                <a:lnTo>
                  <a:pt x="857452" y="3119588"/>
                </a:lnTo>
                <a:lnTo>
                  <a:pt x="847606" y="3117051"/>
                </a:lnTo>
                <a:lnTo>
                  <a:pt x="836808" y="3114196"/>
                </a:lnTo>
                <a:lnTo>
                  <a:pt x="815528" y="3109438"/>
                </a:lnTo>
                <a:lnTo>
                  <a:pt x="793613" y="3104997"/>
                </a:lnTo>
                <a:lnTo>
                  <a:pt x="771698" y="3101191"/>
                </a:lnTo>
                <a:lnTo>
                  <a:pt x="771698" y="3019673"/>
                </a:lnTo>
                <a:lnTo>
                  <a:pt x="790754" y="3021893"/>
                </a:lnTo>
                <a:lnTo>
                  <a:pt x="797742" y="3023162"/>
                </a:lnTo>
                <a:lnTo>
                  <a:pt x="805047" y="3024748"/>
                </a:lnTo>
                <a:lnTo>
                  <a:pt x="819974" y="3028554"/>
                </a:lnTo>
                <a:lnTo>
                  <a:pt x="834584" y="3033312"/>
                </a:lnTo>
                <a:lnTo>
                  <a:pt x="846336" y="3037435"/>
                </a:lnTo>
                <a:lnTo>
                  <a:pt x="853006" y="3039973"/>
                </a:lnTo>
                <a:lnTo>
                  <a:pt x="855547" y="3041242"/>
                </a:lnTo>
                <a:lnTo>
                  <a:pt x="859358" y="3043779"/>
                </a:lnTo>
                <a:lnTo>
                  <a:pt x="861264" y="3044731"/>
                </a:lnTo>
                <a:lnTo>
                  <a:pt x="863169" y="3046000"/>
                </a:lnTo>
                <a:lnTo>
                  <a:pt x="867933" y="3047268"/>
                </a:lnTo>
                <a:lnTo>
                  <a:pt x="873650" y="3047903"/>
                </a:lnTo>
                <a:lnTo>
                  <a:pt x="879367" y="3048220"/>
                </a:lnTo>
                <a:lnTo>
                  <a:pt x="885402" y="3047586"/>
                </a:lnTo>
                <a:lnTo>
                  <a:pt x="891436" y="3046634"/>
                </a:lnTo>
                <a:lnTo>
                  <a:pt x="897153" y="3045682"/>
                </a:lnTo>
                <a:lnTo>
                  <a:pt x="902870" y="3043779"/>
                </a:lnTo>
                <a:lnTo>
                  <a:pt x="907952" y="3041559"/>
                </a:lnTo>
                <a:lnTo>
                  <a:pt x="912716" y="3039339"/>
                </a:lnTo>
                <a:lnTo>
                  <a:pt x="916528" y="3036801"/>
                </a:lnTo>
                <a:lnTo>
                  <a:pt x="919386" y="3034263"/>
                </a:lnTo>
                <a:lnTo>
                  <a:pt x="920657" y="3032995"/>
                </a:lnTo>
                <a:lnTo>
                  <a:pt x="921292" y="3031726"/>
                </a:lnTo>
                <a:lnTo>
                  <a:pt x="921609" y="3030140"/>
                </a:lnTo>
                <a:lnTo>
                  <a:pt x="921609" y="3029188"/>
                </a:lnTo>
                <a:lnTo>
                  <a:pt x="921292" y="3027920"/>
                </a:lnTo>
                <a:lnTo>
                  <a:pt x="920974" y="3026651"/>
                </a:lnTo>
                <a:lnTo>
                  <a:pt x="919704" y="3025382"/>
                </a:lnTo>
                <a:lnTo>
                  <a:pt x="918433" y="3024431"/>
                </a:lnTo>
                <a:lnTo>
                  <a:pt x="914304" y="3021576"/>
                </a:lnTo>
                <a:lnTo>
                  <a:pt x="909540" y="3018721"/>
                </a:lnTo>
                <a:lnTo>
                  <a:pt x="903823" y="3016501"/>
                </a:lnTo>
                <a:lnTo>
                  <a:pt x="898424" y="3013963"/>
                </a:lnTo>
                <a:lnTo>
                  <a:pt x="885402" y="3009205"/>
                </a:lnTo>
                <a:lnTo>
                  <a:pt x="871109" y="3005082"/>
                </a:lnTo>
                <a:lnTo>
                  <a:pt x="856182" y="3000958"/>
                </a:lnTo>
                <a:lnTo>
                  <a:pt x="840936" y="2997469"/>
                </a:lnTo>
                <a:lnTo>
                  <a:pt x="825374" y="2994614"/>
                </a:lnTo>
                <a:lnTo>
                  <a:pt x="810764" y="2992711"/>
                </a:lnTo>
                <a:lnTo>
                  <a:pt x="791389" y="2990808"/>
                </a:lnTo>
                <a:lnTo>
                  <a:pt x="771698" y="2989539"/>
                </a:lnTo>
                <a:lnTo>
                  <a:pt x="771698" y="2971459"/>
                </a:lnTo>
                <a:lnTo>
                  <a:pt x="771380" y="2970191"/>
                </a:lnTo>
                <a:lnTo>
                  <a:pt x="770427" y="2969556"/>
                </a:lnTo>
                <a:lnTo>
                  <a:pt x="769474" y="2968288"/>
                </a:lnTo>
                <a:lnTo>
                  <a:pt x="767886" y="2967653"/>
                </a:lnTo>
                <a:lnTo>
                  <a:pt x="765345" y="2966702"/>
                </a:lnTo>
                <a:lnTo>
                  <a:pt x="763440" y="2966384"/>
                </a:lnTo>
                <a:lnTo>
                  <a:pt x="760581" y="2966067"/>
                </a:lnTo>
                <a:lnTo>
                  <a:pt x="758358" y="2965750"/>
                </a:lnTo>
                <a:lnTo>
                  <a:pt x="711352" y="2965750"/>
                </a:lnTo>
                <a:close/>
                <a:moveTo>
                  <a:pt x="3717945" y="2951797"/>
                </a:moveTo>
                <a:lnTo>
                  <a:pt x="3711914" y="2955607"/>
                </a:lnTo>
                <a:lnTo>
                  <a:pt x="3704931" y="2959100"/>
                </a:lnTo>
                <a:lnTo>
                  <a:pt x="3696678" y="2963227"/>
                </a:lnTo>
                <a:lnTo>
                  <a:pt x="3688425" y="2966720"/>
                </a:lnTo>
                <a:lnTo>
                  <a:pt x="3671285" y="2973387"/>
                </a:lnTo>
                <a:lnTo>
                  <a:pt x="3656684" y="2979102"/>
                </a:lnTo>
                <a:lnTo>
                  <a:pt x="3656684" y="3080068"/>
                </a:lnTo>
                <a:lnTo>
                  <a:pt x="3665254" y="3075623"/>
                </a:lnTo>
                <a:lnTo>
                  <a:pt x="3674142" y="3070860"/>
                </a:lnTo>
                <a:lnTo>
                  <a:pt x="3682394" y="3066098"/>
                </a:lnTo>
                <a:lnTo>
                  <a:pt x="3690647" y="3061018"/>
                </a:lnTo>
                <a:lnTo>
                  <a:pt x="3698582" y="3055620"/>
                </a:lnTo>
                <a:lnTo>
                  <a:pt x="3705566" y="3050223"/>
                </a:lnTo>
                <a:lnTo>
                  <a:pt x="3711914" y="3044825"/>
                </a:lnTo>
                <a:lnTo>
                  <a:pt x="3717945" y="3040063"/>
                </a:lnTo>
                <a:lnTo>
                  <a:pt x="3717945" y="2951797"/>
                </a:lnTo>
                <a:close/>
                <a:moveTo>
                  <a:pt x="731996" y="2947987"/>
                </a:moveTo>
                <a:lnTo>
                  <a:pt x="755499" y="2948304"/>
                </a:lnTo>
                <a:lnTo>
                  <a:pt x="779003" y="2948939"/>
                </a:lnTo>
                <a:lnTo>
                  <a:pt x="801870" y="2949890"/>
                </a:lnTo>
                <a:lnTo>
                  <a:pt x="824103" y="2951476"/>
                </a:lnTo>
                <a:lnTo>
                  <a:pt x="846654" y="2953380"/>
                </a:lnTo>
                <a:lnTo>
                  <a:pt x="868569" y="2955283"/>
                </a:lnTo>
                <a:lnTo>
                  <a:pt x="889848" y="2958137"/>
                </a:lnTo>
                <a:lnTo>
                  <a:pt x="910493" y="2960992"/>
                </a:lnTo>
                <a:lnTo>
                  <a:pt x="930820" y="2964164"/>
                </a:lnTo>
                <a:lnTo>
                  <a:pt x="950512" y="2967970"/>
                </a:lnTo>
                <a:lnTo>
                  <a:pt x="969886" y="2971777"/>
                </a:lnTo>
                <a:lnTo>
                  <a:pt x="988308" y="2975900"/>
                </a:lnTo>
                <a:lnTo>
                  <a:pt x="1006411" y="2980658"/>
                </a:lnTo>
                <a:lnTo>
                  <a:pt x="1023880" y="2985416"/>
                </a:lnTo>
                <a:lnTo>
                  <a:pt x="1040396" y="2990491"/>
                </a:lnTo>
                <a:lnTo>
                  <a:pt x="1056594" y="2995883"/>
                </a:lnTo>
                <a:lnTo>
                  <a:pt x="1071521" y="3001593"/>
                </a:lnTo>
                <a:lnTo>
                  <a:pt x="1086131" y="3007302"/>
                </a:lnTo>
                <a:lnTo>
                  <a:pt x="1099471" y="3013646"/>
                </a:lnTo>
                <a:lnTo>
                  <a:pt x="1112493" y="3019990"/>
                </a:lnTo>
                <a:lnTo>
                  <a:pt x="1124562" y="3026651"/>
                </a:lnTo>
                <a:lnTo>
                  <a:pt x="1135678" y="3033629"/>
                </a:lnTo>
                <a:lnTo>
                  <a:pt x="1145842" y="3040925"/>
                </a:lnTo>
                <a:lnTo>
                  <a:pt x="1154735" y="3047903"/>
                </a:lnTo>
                <a:lnTo>
                  <a:pt x="1162993" y="3055515"/>
                </a:lnTo>
                <a:lnTo>
                  <a:pt x="1170298" y="3062811"/>
                </a:lnTo>
                <a:lnTo>
                  <a:pt x="1176650" y="3070741"/>
                </a:lnTo>
                <a:lnTo>
                  <a:pt x="1178873" y="3074864"/>
                </a:lnTo>
                <a:lnTo>
                  <a:pt x="1181732" y="3078670"/>
                </a:lnTo>
                <a:lnTo>
                  <a:pt x="1183638" y="3082794"/>
                </a:lnTo>
                <a:lnTo>
                  <a:pt x="1185543" y="3086600"/>
                </a:lnTo>
                <a:lnTo>
                  <a:pt x="1187131" y="3090406"/>
                </a:lnTo>
                <a:lnTo>
                  <a:pt x="1188402" y="3094847"/>
                </a:lnTo>
                <a:lnTo>
                  <a:pt x="1189672" y="3098653"/>
                </a:lnTo>
                <a:lnTo>
                  <a:pt x="1190307" y="3103094"/>
                </a:lnTo>
                <a:lnTo>
                  <a:pt x="1190625" y="3107535"/>
                </a:lnTo>
                <a:lnTo>
                  <a:pt x="1190625" y="3111341"/>
                </a:lnTo>
                <a:lnTo>
                  <a:pt x="1190625" y="3115782"/>
                </a:lnTo>
                <a:lnTo>
                  <a:pt x="1190307" y="3120223"/>
                </a:lnTo>
                <a:lnTo>
                  <a:pt x="1189672" y="3124029"/>
                </a:lnTo>
                <a:lnTo>
                  <a:pt x="1188402" y="3128470"/>
                </a:lnTo>
                <a:lnTo>
                  <a:pt x="1187131" y="3132276"/>
                </a:lnTo>
                <a:lnTo>
                  <a:pt x="1185543" y="3136399"/>
                </a:lnTo>
                <a:lnTo>
                  <a:pt x="1183638" y="3140523"/>
                </a:lnTo>
                <a:lnTo>
                  <a:pt x="1181732" y="3144646"/>
                </a:lnTo>
                <a:lnTo>
                  <a:pt x="1178873" y="3148453"/>
                </a:lnTo>
                <a:lnTo>
                  <a:pt x="1176650" y="3152259"/>
                </a:lnTo>
                <a:lnTo>
                  <a:pt x="1170298" y="3160189"/>
                </a:lnTo>
                <a:lnTo>
                  <a:pt x="1162993" y="3167801"/>
                </a:lnTo>
                <a:lnTo>
                  <a:pt x="1154735" y="3175414"/>
                </a:lnTo>
                <a:lnTo>
                  <a:pt x="1145842" y="3182392"/>
                </a:lnTo>
                <a:lnTo>
                  <a:pt x="1135678" y="3189370"/>
                </a:lnTo>
                <a:lnTo>
                  <a:pt x="1124562" y="3196031"/>
                </a:lnTo>
                <a:lnTo>
                  <a:pt x="1112493" y="3203010"/>
                </a:lnTo>
                <a:lnTo>
                  <a:pt x="1099471" y="3209671"/>
                </a:lnTo>
                <a:lnTo>
                  <a:pt x="1086131" y="3215380"/>
                </a:lnTo>
                <a:lnTo>
                  <a:pt x="1071521" y="3221407"/>
                </a:lnTo>
                <a:lnTo>
                  <a:pt x="1056594" y="3227433"/>
                </a:lnTo>
                <a:lnTo>
                  <a:pt x="1040396" y="3232509"/>
                </a:lnTo>
                <a:lnTo>
                  <a:pt x="1023880" y="3237584"/>
                </a:lnTo>
                <a:lnTo>
                  <a:pt x="1006411" y="3242659"/>
                </a:lnTo>
                <a:lnTo>
                  <a:pt x="988308" y="3247099"/>
                </a:lnTo>
                <a:lnTo>
                  <a:pt x="969886" y="3251223"/>
                </a:lnTo>
                <a:lnTo>
                  <a:pt x="950512" y="3255346"/>
                </a:lnTo>
                <a:lnTo>
                  <a:pt x="930820" y="3258835"/>
                </a:lnTo>
                <a:lnTo>
                  <a:pt x="910493" y="3262325"/>
                </a:lnTo>
                <a:lnTo>
                  <a:pt x="889848" y="3265179"/>
                </a:lnTo>
                <a:lnTo>
                  <a:pt x="868569" y="3268034"/>
                </a:lnTo>
                <a:lnTo>
                  <a:pt x="846654" y="3269937"/>
                </a:lnTo>
                <a:lnTo>
                  <a:pt x="824103" y="3271840"/>
                </a:lnTo>
                <a:lnTo>
                  <a:pt x="801870" y="3273426"/>
                </a:lnTo>
                <a:lnTo>
                  <a:pt x="779003" y="3274061"/>
                </a:lnTo>
                <a:lnTo>
                  <a:pt x="755499" y="3275012"/>
                </a:lnTo>
                <a:lnTo>
                  <a:pt x="731996" y="3275012"/>
                </a:lnTo>
                <a:lnTo>
                  <a:pt x="708176" y="3275012"/>
                </a:lnTo>
                <a:lnTo>
                  <a:pt x="684990" y="3274061"/>
                </a:lnTo>
                <a:lnTo>
                  <a:pt x="662122" y="3273426"/>
                </a:lnTo>
                <a:lnTo>
                  <a:pt x="639572" y="3271840"/>
                </a:lnTo>
                <a:lnTo>
                  <a:pt x="617022" y="3269937"/>
                </a:lnTo>
                <a:lnTo>
                  <a:pt x="595424" y="3268034"/>
                </a:lnTo>
                <a:lnTo>
                  <a:pt x="574144" y="3265179"/>
                </a:lnTo>
                <a:lnTo>
                  <a:pt x="553182" y="3262325"/>
                </a:lnTo>
                <a:lnTo>
                  <a:pt x="533173" y="3258835"/>
                </a:lnTo>
                <a:lnTo>
                  <a:pt x="513481" y="3255346"/>
                </a:lnTo>
                <a:lnTo>
                  <a:pt x="494107" y="3251223"/>
                </a:lnTo>
                <a:lnTo>
                  <a:pt x="475368" y="3247099"/>
                </a:lnTo>
                <a:lnTo>
                  <a:pt x="457264" y="3242659"/>
                </a:lnTo>
                <a:lnTo>
                  <a:pt x="439795" y="3237584"/>
                </a:lnTo>
                <a:lnTo>
                  <a:pt x="423280" y="3232509"/>
                </a:lnTo>
                <a:lnTo>
                  <a:pt x="407082" y="3227433"/>
                </a:lnTo>
                <a:lnTo>
                  <a:pt x="392154" y="3221407"/>
                </a:lnTo>
                <a:lnTo>
                  <a:pt x="377544" y="3215380"/>
                </a:lnTo>
                <a:lnTo>
                  <a:pt x="364204" y="3209671"/>
                </a:lnTo>
                <a:lnTo>
                  <a:pt x="351182" y="3203010"/>
                </a:lnTo>
                <a:lnTo>
                  <a:pt x="339431" y="3196031"/>
                </a:lnTo>
                <a:lnTo>
                  <a:pt x="328314" y="3189370"/>
                </a:lnTo>
                <a:lnTo>
                  <a:pt x="318151" y="3182392"/>
                </a:lnTo>
                <a:lnTo>
                  <a:pt x="308940" y="3175414"/>
                </a:lnTo>
                <a:lnTo>
                  <a:pt x="300682" y="3167801"/>
                </a:lnTo>
                <a:lnTo>
                  <a:pt x="293695" y="3160189"/>
                </a:lnTo>
                <a:lnTo>
                  <a:pt x="287343" y="3152259"/>
                </a:lnTo>
                <a:lnTo>
                  <a:pt x="284484" y="3148453"/>
                </a:lnTo>
                <a:lnTo>
                  <a:pt x="282261" y="3144646"/>
                </a:lnTo>
                <a:lnTo>
                  <a:pt x="280038" y="3140523"/>
                </a:lnTo>
                <a:lnTo>
                  <a:pt x="278132" y="3136399"/>
                </a:lnTo>
                <a:lnTo>
                  <a:pt x="276544" y="3132276"/>
                </a:lnTo>
                <a:lnTo>
                  <a:pt x="275274" y="3128470"/>
                </a:lnTo>
                <a:lnTo>
                  <a:pt x="274321" y="3124029"/>
                </a:lnTo>
                <a:lnTo>
                  <a:pt x="273368" y="3120223"/>
                </a:lnTo>
                <a:lnTo>
                  <a:pt x="273050" y="3115782"/>
                </a:lnTo>
                <a:lnTo>
                  <a:pt x="273050" y="3111341"/>
                </a:lnTo>
                <a:lnTo>
                  <a:pt x="273050" y="3107535"/>
                </a:lnTo>
                <a:lnTo>
                  <a:pt x="273368" y="3103094"/>
                </a:lnTo>
                <a:lnTo>
                  <a:pt x="274321" y="3098653"/>
                </a:lnTo>
                <a:lnTo>
                  <a:pt x="275274" y="3094847"/>
                </a:lnTo>
                <a:lnTo>
                  <a:pt x="276544" y="3090406"/>
                </a:lnTo>
                <a:lnTo>
                  <a:pt x="278132" y="3086600"/>
                </a:lnTo>
                <a:lnTo>
                  <a:pt x="280038" y="3082794"/>
                </a:lnTo>
                <a:lnTo>
                  <a:pt x="282261" y="3078670"/>
                </a:lnTo>
                <a:lnTo>
                  <a:pt x="284484" y="3074864"/>
                </a:lnTo>
                <a:lnTo>
                  <a:pt x="287343" y="3070741"/>
                </a:lnTo>
                <a:lnTo>
                  <a:pt x="293695" y="3062811"/>
                </a:lnTo>
                <a:lnTo>
                  <a:pt x="300682" y="3055515"/>
                </a:lnTo>
                <a:lnTo>
                  <a:pt x="308940" y="3047903"/>
                </a:lnTo>
                <a:lnTo>
                  <a:pt x="318151" y="3040925"/>
                </a:lnTo>
                <a:lnTo>
                  <a:pt x="328314" y="3033629"/>
                </a:lnTo>
                <a:lnTo>
                  <a:pt x="339431" y="3026651"/>
                </a:lnTo>
                <a:lnTo>
                  <a:pt x="351182" y="3019990"/>
                </a:lnTo>
                <a:lnTo>
                  <a:pt x="364204" y="3013646"/>
                </a:lnTo>
                <a:lnTo>
                  <a:pt x="377544" y="3007302"/>
                </a:lnTo>
                <a:lnTo>
                  <a:pt x="392154" y="3001593"/>
                </a:lnTo>
                <a:lnTo>
                  <a:pt x="407082" y="2995883"/>
                </a:lnTo>
                <a:lnTo>
                  <a:pt x="423280" y="2990491"/>
                </a:lnTo>
                <a:lnTo>
                  <a:pt x="439795" y="2985416"/>
                </a:lnTo>
                <a:lnTo>
                  <a:pt x="457264" y="2980658"/>
                </a:lnTo>
                <a:lnTo>
                  <a:pt x="475368" y="2975900"/>
                </a:lnTo>
                <a:lnTo>
                  <a:pt x="494107" y="2971777"/>
                </a:lnTo>
                <a:lnTo>
                  <a:pt x="513481" y="2967970"/>
                </a:lnTo>
                <a:lnTo>
                  <a:pt x="533173" y="2964164"/>
                </a:lnTo>
                <a:lnTo>
                  <a:pt x="553182" y="2960992"/>
                </a:lnTo>
                <a:lnTo>
                  <a:pt x="574144" y="2958137"/>
                </a:lnTo>
                <a:lnTo>
                  <a:pt x="595424" y="2955283"/>
                </a:lnTo>
                <a:lnTo>
                  <a:pt x="617022" y="2953380"/>
                </a:lnTo>
                <a:lnTo>
                  <a:pt x="639572" y="2951476"/>
                </a:lnTo>
                <a:lnTo>
                  <a:pt x="662122" y="2949890"/>
                </a:lnTo>
                <a:lnTo>
                  <a:pt x="684990" y="2948939"/>
                </a:lnTo>
                <a:lnTo>
                  <a:pt x="708176" y="2948304"/>
                </a:lnTo>
                <a:lnTo>
                  <a:pt x="731996" y="2947987"/>
                </a:lnTo>
                <a:close/>
                <a:moveTo>
                  <a:pt x="2665715" y="2911157"/>
                </a:moveTo>
                <a:lnTo>
                  <a:pt x="2665715" y="3029585"/>
                </a:lnTo>
                <a:lnTo>
                  <a:pt x="2668254" y="3032125"/>
                </a:lnTo>
                <a:lnTo>
                  <a:pt x="2671429" y="3035300"/>
                </a:lnTo>
                <a:lnTo>
                  <a:pt x="2678729" y="3041650"/>
                </a:lnTo>
                <a:lnTo>
                  <a:pt x="2687934" y="3048635"/>
                </a:lnTo>
                <a:lnTo>
                  <a:pt x="2698726" y="3055938"/>
                </a:lnTo>
                <a:lnTo>
                  <a:pt x="2710153" y="3063240"/>
                </a:lnTo>
                <a:lnTo>
                  <a:pt x="2722215" y="3070225"/>
                </a:lnTo>
                <a:lnTo>
                  <a:pt x="2734594" y="3076258"/>
                </a:lnTo>
                <a:lnTo>
                  <a:pt x="2746656" y="3082290"/>
                </a:lnTo>
                <a:lnTo>
                  <a:pt x="2746656" y="2963227"/>
                </a:lnTo>
                <a:lnTo>
                  <a:pt x="2734594" y="2957195"/>
                </a:lnTo>
                <a:lnTo>
                  <a:pt x="2723167" y="2951480"/>
                </a:lnTo>
                <a:lnTo>
                  <a:pt x="2712058" y="2945130"/>
                </a:lnTo>
                <a:lnTo>
                  <a:pt x="2701583" y="2938462"/>
                </a:lnTo>
                <a:lnTo>
                  <a:pt x="2691743" y="2932112"/>
                </a:lnTo>
                <a:lnTo>
                  <a:pt x="2682538" y="2925445"/>
                </a:lnTo>
                <a:lnTo>
                  <a:pt x="2673650" y="2918142"/>
                </a:lnTo>
                <a:lnTo>
                  <a:pt x="2665715" y="2911157"/>
                </a:lnTo>
                <a:close/>
                <a:moveTo>
                  <a:pt x="1404938" y="2890837"/>
                </a:moveTo>
                <a:lnTo>
                  <a:pt x="1408115" y="2896532"/>
                </a:lnTo>
                <a:lnTo>
                  <a:pt x="1411928" y="2901593"/>
                </a:lnTo>
                <a:lnTo>
                  <a:pt x="1415740" y="2906655"/>
                </a:lnTo>
                <a:lnTo>
                  <a:pt x="1419552" y="2911716"/>
                </a:lnTo>
                <a:lnTo>
                  <a:pt x="1424000" y="2916778"/>
                </a:lnTo>
                <a:lnTo>
                  <a:pt x="1428447" y="2922156"/>
                </a:lnTo>
                <a:lnTo>
                  <a:pt x="1438296" y="2931963"/>
                </a:lnTo>
                <a:lnTo>
                  <a:pt x="1448780" y="2941453"/>
                </a:lnTo>
                <a:lnTo>
                  <a:pt x="1460852" y="2950311"/>
                </a:lnTo>
                <a:lnTo>
                  <a:pt x="1472924" y="2958852"/>
                </a:lnTo>
                <a:lnTo>
                  <a:pt x="1486267" y="2967394"/>
                </a:lnTo>
                <a:lnTo>
                  <a:pt x="1500563" y="2975619"/>
                </a:lnTo>
                <a:lnTo>
                  <a:pt x="1515494" y="2983211"/>
                </a:lnTo>
                <a:lnTo>
                  <a:pt x="1531061" y="2990487"/>
                </a:lnTo>
                <a:lnTo>
                  <a:pt x="1547263" y="2997763"/>
                </a:lnTo>
                <a:lnTo>
                  <a:pt x="1564101" y="3004723"/>
                </a:lnTo>
                <a:lnTo>
                  <a:pt x="1581574" y="3010734"/>
                </a:lnTo>
                <a:lnTo>
                  <a:pt x="1599682" y="3017061"/>
                </a:lnTo>
                <a:lnTo>
                  <a:pt x="1618108" y="3022755"/>
                </a:lnTo>
                <a:lnTo>
                  <a:pt x="1637170" y="3028133"/>
                </a:lnTo>
                <a:lnTo>
                  <a:pt x="1656866" y="3033195"/>
                </a:lnTo>
                <a:lnTo>
                  <a:pt x="1676881" y="3037940"/>
                </a:lnTo>
                <a:lnTo>
                  <a:pt x="1697213" y="3042369"/>
                </a:lnTo>
                <a:lnTo>
                  <a:pt x="1718180" y="3046481"/>
                </a:lnTo>
                <a:lnTo>
                  <a:pt x="1738830" y="3050277"/>
                </a:lnTo>
                <a:lnTo>
                  <a:pt x="1760116" y="3053757"/>
                </a:lnTo>
                <a:lnTo>
                  <a:pt x="1782036" y="3056604"/>
                </a:lnTo>
                <a:lnTo>
                  <a:pt x="1803639" y="3059135"/>
                </a:lnTo>
                <a:lnTo>
                  <a:pt x="1825877" y="3061666"/>
                </a:lnTo>
                <a:lnTo>
                  <a:pt x="1847798" y="3063564"/>
                </a:lnTo>
                <a:lnTo>
                  <a:pt x="1870036" y="3065146"/>
                </a:lnTo>
                <a:lnTo>
                  <a:pt x="1891957" y="3066411"/>
                </a:lnTo>
                <a:lnTo>
                  <a:pt x="1914513" y="3067360"/>
                </a:lnTo>
                <a:lnTo>
                  <a:pt x="1936751" y="3067993"/>
                </a:lnTo>
                <a:lnTo>
                  <a:pt x="1959307" y="3067993"/>
                </a:lnTo>
                <a:lnTo>
                  <a:pt x="1978051" y="3067993"/>
                </a:lnTo>
                <a:lnTo>
                  <a:pt x="1996794" y="3067360"/>
                </a:lnTo>
                <a:lnTo>
                  <a:pt x="2015538" y="3067044"/>
                </a:lnTo>
                <a:lnTo>
                  <a:pt x="2034599" y="3065779"/>
                </a:lnTo>
                <a:lnTo>
                  <a:pt x="2053025" y="3064830"/>
                </a:lnTo>
                <a:lnTo>
                  <a:pt x="2071769" y="3063564"/>
                </a:lnTo>
                <a:lnTo>
                  <a:pt x="2090513" y="3061982"/>
                </a:lnTo>
                <a:lnTo>
                  <a:pt x="2108621" y="3060084"/>
                </a:lnTo>
                <a:lnTo>
                  <a:pt x="2127365" y="3058186"/>
                </a:lnTo>
                <a:lnTo>
                  <a:pt x="2145473" y="3055655"/>
                </a:lnTo>
                <a:lnTo>
                  <a:pt x="2163581" y="3052808"/>
                </a:lnTo>
                <a:lnTo>
                  <a:pt x="2181372" y="3050277"/>
                </a:lnTo>
                <a:lnTo>
                  <a:pt x="2199163" y="3047114"/>
                </a:lnTo>
                <a:lnTo>
                  <a:pt x="2216318" y="3043950"/>
                </a:lnTo>
                <a:lnTo>
                  <a:pt x="2233473" y="3040471"/>
                </a:lnTo>
                <a:lnTo>
                  <a:pt x="2250311" y="3036358"/>
                </a:lnTo>
                <a:lnTo>
                  <a:pt x="2266830" y="3032562"/>
                </a:lnTo>
                <a:lnTo>
                  <a:pt x="2283668" y="3028133"/>
                </a:lnTo>
                <a:lnTo>
                  <a:pt x="2299235" y="3023704"/>
                </a:lnTo>
                <a:lnTo>
                  <a:pt x="2315119" y="3018642"/>
                </a:lnTo>
                <a:lnTo>
                  <a:pt x="2330051" y="3013897"/>
                </a:lnTo>
                <a:lnTo>
                  <a:pt x="2344982" y="3008519"/>
                </a:lnTo>
                <a:lnTo>
                  <a:pt x="2359278" y="3003141"/>
                </a:lnTo>
                <a:lnTo>
                  <a:pt x="2373574" y="2997447"/>
                </a:lnTo>
                <a:lnTo>
                  <a:pt x="2386917" y="2991753"/>
                </a:lnTo>
                <a:lnTo>
                  <a:pt x="2399942" y="2985426"/>
                </a:lnTo>
                <a:lnTo>
                  <a:pt x="2412650" y="2979099"/>
                </a:lnTo>
                <a:lnTo>
                  <a:pt x="2424722" y="2972455"/>
                </a:lnTo>
                <a:lnTo>
                  <a:pt x="2436159" y="2965179"/>
                </a:lnTo>
                <a:lnTo>
                  <a:pt x="2446961" y="2958220"/>
                </a:lnTo>
                <a:lnTo>
                  <a:pt x="2457444" y="2950627"/>
                </a:lnTo>
                <a:lnTo>
                  <a:pt x="2466975" y="2943351"/>
                </a:lnTo>
                <a:lnTo>
                  <a:pt x="2466975" y="3039838"/>
                </a:lnTo>
                <a:lnTo>
                  <a:pt x="2466657" y="3040471"/>
                </a:lnTo>
                <a:lnTo>
                  <a:pt x="2466340" y="3048063"/>
                </a:lnTo>
                <a:lnTo>
                  <a:pt x="2466022" y="3052808"/>
                </a:lnTo>
                <a:lnTo>
                  <a:pt x="2464751" y="3058186"/>
                </a:lnTo>
                <a:lnTo>
                  <a:pt x="2463480" y="3062615"/>
                </a:lnTo>
                <a:lnTo>
                  <a:pt x="2461892" y="3067993"/>
                </a:lnTo>
                <a:lnTo>
                  <a:pt x="2459986" y="3072422"/>
                </a:lnTo>
                <a:lnTo>
                  <a:pt x="2457444" y="3077167"/>
                </a:lnTo>
                <a:lnTo>
                  <a:pt x="2455220" y="3081912"/>
                </a:lnTo>
                <a:lnTo>
                  <a:pt x="2452361" y="3086658"/>
                </a:lnTo>
                <a:lnTo>
                  <a:pt x="2449184" y="3091403"/>
                </a:lnTo>
                <a:lnTo>
                  <a:pt x="2445690" y="3096148"/>
                </a:lnTo>
                <a:lnTo>
                  <a:pt x="2441878" y="3100893"/>
                </a:lnTo>
                <a:lnTo>
                  <a:pt x="2437748" y="3105322"/>
                </a:lnTo>
                <a:lnTo>
                  <a:pt x="2429170" y="3114180"/>
                </a:lnTo>
                <a:lnTo>
                  <a:pt x="2419322" y="3123038"/>
                </a:lnTo>
                <a:lnTo>
                  <a:pt x="2408202" y="3131579"/>
                </a:lnTo>
                <a:lnTo>
                  <a:pt x="2396130" y="3139804"/>
                </a:lnTo>
                <a:lnTo>
                  <a:pt x="2383423" y="3147713"/>
                </a:lnTo>
                <a:lnTo>
                  <a:pt x="2369127" y="3155622"/>
                </a:lnTo>
                <a:lnTo>
                  <a:pt x="2354195" y="3162898"/>
                </a:lnTo>
                <a:lnTo>
                  <a:pt x="2338311" y="3170490"/>
                </a:lnTo>
                <a:lnTo>
                  <a:pt x="2321791" y="3177134"/>
                </a:lnTo>
                <a:lnTo>
                  <a:pt x="2304636" y="3183777"/>
                </a:lnTo>
                <a:lnTo>
                  <a:pt x="2285892" y="3190104"/>
                </a:lnTo>
                <a:lnTo>
                  <a:pt x="2266830" y="3196431"/>
                </a:lnTo>
                <a:lnTo>
                  <a:pt x="2247134" y="3201809"/>
                </a:lnTo>
                <a:lnTo>
                  <a:pt x="2226802" y="3207503"/>
                </a:lnTo>
                <a:lnTo>
                  <a:pt x="2205516" y="3212248"/>
                </a:lnTo>
                <a:lnTo>
                  <a:pt x="2183278" y="3216677"/>
                </a:lnTo>
                <a:lnTo>
                  <a:pt x="2160722" y="3221106"/>
                </a:lnTo>
                <a:lnTo>
                  <a:pt x="2137848" y="3224586"/>
                </a:lnTo>
                <a:lnTo>
                  <a:pt x="2114340" y="3228382"/>
                </a:lnTo>
                <a:lnTo>
                  <a:pt x="2089877" y="3231229"/>
                </a:lnTo>
                <a:lnTo>
                  <a:pt x="2065415" y="3233760"/>
                </a:lnTo>
                <a:lnTo>
                  <a:pt x="2040000" y="3235975"/>
                </a:lnTo>
                <a:lnTo>
                  <a:pt x="2014267" y="3237556"/>
                </a:lnTo>
                <a:lnTo>
                  <a:pt x="1988217" y="3238822"/>
                </a:lnTo>
                <a:lnTo>
                  <a:pt x="1962166" y="3239771"/>
                </a:lnTo>
                <a:lnTo>
                  <a:pt x="1935480" y="3240087"/>
                </a:lnTo>
                <a:lnTo>
                  <a:pt x="1908159" y="3239771"/>
                </a:lnTo>
                <a:lnTo>
                  <a:pt x="1881155" y="3238822"/>
                </a:lnTo>
                <a:lnTo>
                  <a:pt x="1854469" y="3237556"/>
                </a:lnTo>
                <a:lnTo>
                  <a:pt x="1828419" y="3235658"/>
                </a:lnTo>
                <a:lnTo>
                  <a:pt x="1803004" y="3233760"/>
                </a:lnTo>
                <a:lnTo>
                  <a:pt x="1777588" y="3230913"/>
                </a:lnTo>
                <a:lnTo>
                  <a:pt x="1752809" y="3227750"/>
                </a:lnTo>
                <a:lnTo>
                  <a:pt x="1728664" y="3224270"/>
                </a:lnTo>
                <a:lnTo>
                  <a:pt x="1705155" y="3220474"/>
                </a:lnTo>
                <a:lnTo>
                  <a:pt x="1682282" y="3215728"/>
                </a:lnTo>
                <a:lnTo>
                  <a:pt x="1660043" y="3210983"/>
                </a:lnTo>
                <a:lnTo>
                  <a:pt x="1638440" y="3205921"/>
                </a:lnTo>
                <a:lnTo>
                  <a:pt x="1617791" y="3200227"/>
                </a:lnTo>
                <a:lnTo>
                  <a:pt x="1597776" y="3194533"/>
                </a:lnTo>
                <a:lnTo>
                  <a:pt x="1578397" y="3188206"/>
                </a:lnTo>
                <a:lnTo>
                  <a:pt x="1559653" y="3181563"/>
                </a:lnTo>
                <a:lnTo>
                  <a:pt x="1542498" y="3174287"/>
                </a:lnTo>
                <a:lnTo>
                  <a:pt x="1525343" y="3167327"/>
                </a:lnTo>
                <a:lnTo>
                  <a:pt x="1509776" y="3159734"/>
                </a:lnTo>
                <a:lnTo>
                  <a:pt x="1495162" y="3151826"/>
                </a:lnTo>
                <a:lnTo>
                  <a:pt x="1481184" y="3143601"/>
                </a:lnTo>
                <a:lnTo>
                  <a:pt x="1468159" y="3135376"/>
                </a:lnTo>
                <a:lnTo>
                  <a:pt x="1456404" y="3126834"/>
                </a:lnTo>
                <a:lnTo>
                  <a:pt x="1445603" y="3117660"/>
                </a:lnTo>
                <a:lnTo>
                  <a:pt x="1440837" y="3113547"/>
                </a:lnTo>
                <a:lnTo>
                  <a:pt x="1436390" y="3108802"/>
                </a:lnTo>
                <a:lnTo>
                  <a:pt x="1431942" y="3104373"/>
                </a:lnTo>
                <a:lnTo>
                  <a:pt x="1428130" y="3099628"/>
                </a:lnTo>
                <a:lnTo>
                  <a:pt x="1424318" y="3094883"/>
                </a:lnTo>
                <a:lnTo>
                  <a:pt x="1420823" y="3090138"/>
                </a:lnTo>
                <a:lnTo>
                  <a:pt x="1417646" y="3085392"/>
                </a:lnTo>
                <a:lnTo>
                  <a:pt x="1415105" y="3080331"/>
                </a:lnTo>
                <a:lnTo>
                  <a:pt x="1412563" y="3075585"/>
                </a:lnTo>
                <a:lnTo>
                  <a:pt x="1410339" y="3070524"/>
                </a:lnTo>
                <a:lnTo>
                  <a:pt x="1408115" y="3065779"/>
                </a:lnTo>
                <a:lnTo>
                  <a:pt x="1407162" y="3060717"/>
                </a:lnTo>
                <a:lnTo>
                  <a:pt x="1405892" y="3055655"/>
                </a:lnTo>
                <a:lnTo>
                  <a:pt x="1404621" y="3050594"/>
                </a:lnTo>
                <a:lnTo>
                  <a:pt x="1404303" y="3045532"/>
                </a:lnTo>
                <a:lnTo>
                  <a:pt x="1404303" y="3040471"/>
                </a:lnTo>
                <a:lnTo>
                  <a:pt x="1403350" y="3040471"/>
                </a:lnTo>
                <a:lnTo>
                  <a:pt x="1403350" y="2909186"/>
                </a:lnTo>
                <a:lnTo>
                  <a:pt x="1403350" y="2905389"/>
                </a:lnTo>
                <a:lnTo>
                  <a:pt x="1403985" y="2898113"/>
                </a:lnTo>
                <a:lnTo>
                  <a:pt x="1404938" y="2890837"/>
                </a:lnTo>
                <a:close/>
                <a:moveTo>
                  <a:pt x="2609850" y="2805112"/>
                </a:moveTo>
                <a:lnTo>
                  <a:pt x="2613342" y="2810827"/>
                </a:lnTo>
                <a:lnTo>
                  <a:pt x="2617468" y="2816860"/>
                </a:lnTo>
                <a:lnTo>
                  <a:pt x="2621594" y="2822257"/>
                </a:lnTo>
                <a:lnTo>
                  <a:pt x="2626038" y="2828290"/>
                </a:lnTo>
                <a:lnTo>
                  <a:pt x="2631117" y="2833687"/>
                </a:lnTo>
                <a:lnTo>
                  <a:pt x="2635878" y="2839402"/>
                </a:lnTo>
                <a:lnTo>
                  <a:pt x="2641274" y="2844800"/>
                </a:lnTo>
                <a:lnTo>
                  <a:pt x="2646988" y="2850515"/>
                </a:lnTo>
                <a:lnTo>
                  <a:pt x="2658732" y="2860675"/>
                </a:lnTo>
                <a:lnTo>
                  <a:pt x="2671746" y="2870835"/>
                </a:lnTo>
                <a:lnTo>
                  <a:pt x="2685712" y="2880677"/>
                </a:lnTo>
                <a:lnTo>
                  <a:pt x="2700631" y="2889885"/>
                </a:lnTo>
                <a:lnTo>
                  <a:pt x="2715867" y="2898775"/>
                </a:lnTo>
                <a:lnTo>
                  <a:pt x="2732372" y="2907665"/>
                </a:lnTo>
                <a:lnTo>
                  <a:pt x="2749830" y="2915920"/>
                </a:lnTo>
                <a:lnTo>
                  <a:pt x="2767923" y="2923857"/>
                </a:lnTo>
                <a:lnTo>
                  <a:pt x="2786650" y="2931160"/>
                </a:lnTo>
                <a:lnTo>
                  <a:pt x="2805695" y="2938780"/>
                </a:lnTo>
                <a:lnTo>
                  <a:pt x="2826009" y="2945447"/>
                </a:lnTo>
                <a:lnTo>
                  <a:pt x="2846959" y="2951797"/>
                </a:lnTo>
                <a:lnTo>
                  <a:pt x="2867591" y="2957512"/>
                </a:lnTo>
                <a:lnTo>
                  <a:pt x="2889492" y="2963545"/>
                </a:lnTo>
                <a:lnTo>
                  <a:pt x="2912029" y="2968625"/>
                </a:lnTo>
                <a:lnTo>
                  <a:pt x="2934248" y="2973705"/>
                </a:lnTo>
                <a:lnTo>
                  <a:pt x="2957102" y="2978150"/>
                </a:lnTo>
                <a:lnTo>
                  <a:pt x="2980908" y="2982595"/>
                </a:lnTo>
                <a:lnTo>
                  <a:pt x="3004396" y="2986087"/>
                </a:lnTo>
                <a:lnTo>
                  <a:pt x="3028203" y="2989580"/>
                </a:lnTo>
                <a:lnTo>
                  <a:pt x="3052644" y="2992437"/>
                </a:lnTo>
                <a:lnTo>
                  <a:pt x="3077084" y="2994977"/>
                </a:lnTo>
                <a:lnTo>
                  <a:pt x="3101525" y="2997200"/>
                </a:lnTo>
                <a:lnTo>
                  <a:pt x="3125966" y="2999105"/>
                </a:lnTo>
                <a:lnTo>
                  <a:pt x="3150725" y="3000375"/>
                </a:lnTo>
                <a:lnTo>
                  <a:pt x="3175800" y="3001327"/>
                </a:lnTo>
                <a:lnTo>
                  <a:pt x="3200559" y="3001962"/>
                </a:lnTo>
                <a:lnTo>
                  <a:pt x="3225317" y="3002280"/>
                </a:lnTo>
                <a:lnTo>
                  <a:pt x="3246266" y="3002280"/>
                </a:lnTo>
                <a:lnTo>
                  <a:pt x="3267216" y="3001962"/>
                </a:lnTo>
                <a:lnTo>
                  <a:pt x="3288165" y="3001010"/>
                </a:lnTo>
                <a:lnTo>
                  <a:pt x="3308797" y="2999740"/>
                </a:lnTo>
                <a:lnTo>
                  <a:pt x="3329429" y="2998787"/>
                </a:lnTo>
                <a:lnTo>
                  <a:pt x="3350378" y="2997200"/>
                </a:lnTo>
                <a:lnTo>
                  <a:pt x="3371010" y="2995612"/>
                </a:lnTo>
                <a:lnTo>
                  <a:pt x="3391325" y="2993707"/>
                </a:lnTo>
                <a:lnTo>
                  <a:pt x="3411957" y="2991167"/>
                </a:lnTo>
                <a:lnTo>
                  <a:pt x="3431954" y="2988310"/>
                </a:lnTo>
                <a:lnTo>
                  <a:pt x="3451951" y="2985770"/>
                </a:lnTo>
                <a:lnTo>
                  <a:pt x="3471948" y="2982595"/>
                </a:lnTo>
                <a:lnTo>
                  <a:pt x="3491628" y="2979102"/>
                </a:lnTo>
                <a:lnTo>
                  <a:pt x="3510990" y="2975292"/>
                </a:lnTo>
                <a:lnTo>
                  <a:pt x="3530035" y="2971482"/>
                </a:lnTo>
                <a:lnTo>
                  <a:pt x="3548763" y="2967037"/>
                </a:lnTo>
                <a:lnTo>
                  <a:pt x="3567173" y="2962275"/>
                </a:lnTo>
                <a:lnTo>
                  <a:pt x="3585265" y="2957512"/>
                </a:lnTo>
                <a:lnTo>
                  <a:pt x="3603041" y="2953067"/>
                </a:lnTo>
                <a:lnTo>
                  <a:pt x="3620498" y="2947352"/>
                </a:lnTo>
                <a:lnTo>
                  <a:pt x="3637004" y="2941955"/>
                </a:lnTo>
                <a:lnTo>
                  <a:pt x="3653510" y="2935922"/>
                </a:lnTo>
                <a:lnTo>
                  <a:pt x="3669698" y="2929890"/>
                </a:lnTo>
                <a:lnTo>
                  <a:pt x="3685251" y="2923857"/>
                </a:lnTo>
                <a:lnTo>
                  <a:pt x="3700170" y="2916872"/>
                </a:lnTo>
                <a:lnTo>
                  <a:pt x="3714770" y="2909887"/>
                </a:lnTo>
                <a:lnTo>
                  <a:pt x="3728419" y="2902902"/>
                </a:lnTo>
                <a:lnTo>
                  <a:pt x="3741751" y="2895282"/>
                </a:lnTo>
                <a:lnTo>
                  <a:pt x="3754765" y="2887980"/>
                </a:lnTo>
                <a:lnTo>
                  <a:pt x="3767144" y="2880042"/>
                </a:lnTo>
                <a:lnTo>
                  <a:pt x="3778571" y="2871787"/>
                </a:lnTo>
                <a:lnTo>
                  <a:pt x="3789363" y="2863532"/>
                </a:lnTo>
                <a:lnTo>
                  <a:pt x="3789363" y="2971165"/>
                </a:lnTo>
                <a:lnTo>
                  <a:pt x="3788728" y="2971482"/>
                </a:lnTo>
                <a:lnTo>
                  <a:pt x="3788728" y="2975927"/>
                </a:lnTo>
                <a:lnTo>
                  <a:pt x="3788411" y="2980055"/>
                </a:lnTo>
                <a:lnTo>
                  <a:pt x="3787776" y="2985770"/>
                </a:lnTo>
                <a:lnTo>
                  <a:pt x="3786506" y="2991167"/>
                </a:lnTo>
                <a:lnTo>
                  <a:pt x="3785237" y="2996247"/>
                </a:lnTo>
                <a:lnTo>
                  <a:pt x="3783332" y="3001962"/>
                </a:lnTo>
                <a:lnTo>
                  <a:pt x="3781428" y="3007360"/>
                </a:lnTo>
                <a:lnTo>
                  <a:pt x="3778571" y="3012758"/>
                </a:lnTo>
                <a:lnTo>
                  <a:pt x="3775714" y="3018155"/>
                </a:lnTo>
                <a:lnTo>
                  <a:pt x="3772540" y="3023235"/>
                </a:lnTo>
                <a:lnTo>
                  <a:pt x="3769048" y="3028633"/>
                </a:lnTo>
                <a:lnTo>
                  <a:pt x="3765557" y="3033713"/>
                </a:lnTo>
                <a:lnTo>
                  <a:pt x="3761113" y="3038793"/>
                </a:lnTo>
                <a:lnTo>
                  <a:pt x="3756987" y="3043555"/>
                </a:lnTo>
                <a:lnTo>
                  <a:pt x="3752226" y="3048635"/>
                </a:lnTo>
                <a:lnTo>
                  <a:pt x="3747147" y="3054033"/>
                </a:lnTo>
                <a:lnTo>
                  <a:pt x="3741433" y="3058795"/>
                </a:lnTo>
                <a:lnTo>
                  <a:pt x="3736037" y="3063240"/>
                </a:lnTo>
                <a:lnTo>
                  <a:pt x="3723658" y="3072765"/>
                </a:lnTo>
                <a:lnTo>
                  <a:pt x="3710327" y="3082290"/>
                </a:lnTo>
                <a:lnTo>
                  <a:pt x="3696043" y="3090863"/>
                </a:lnTo>
                <a:lnTo>
                  <a:pt x="3680490" y="3099753"/>
                </a:lnTo>
                <a:lnTo>
                  <a:pt x="3663667" y="3108325"/>
                </a:lnTo>
                <a:lnTo>
                  <a:pt x="3646526" y="3116263"/>
                </a:lnTo>
                <a:lnTo>
                  <a:pt x="3627799" y="3124200"/>
                </a:lnTo>
                <a:lnTo>
                  <a:pt x="3608754" y="3131503"/>
                </a:lnTo>
                <a:lnTo>
                  <a:pt x="3588122" y="3138170"/>
                </a:lnTo>
                <a:lnTo>
                  <a:pt x="3566855" y="3145155"/>
                </a:lnTo>
                <a:lnTo>
                  <a:pt x="3544636" y="3151188"/>
                </a:lnTo>
                <a:lnTo>
                  <a:pt x="3522417" y="3157538"/>
                </a:lnTo>
                <a:lnTo>
                  <a:pt x="3498611" y="3163253"/>
                </a:lnTo>
                <a:lnTo>
                  <a:pt x="3474170" y="3168333"/>
                </a:lnTo>
                <a:lnTo>
                  <a:pt x="3449412" y="3172778"/>
                </a:lnTo>
                <a:lnTo>
                  <a:pt x="3423701" y="3176905"/>
                </a:lnTo>
                <a:lnTo>
                  <a:pt x="3397356" y="3181033"/>
                </a:lnTo>
                <a:lnTo>
                  <a:pt x="3370376" y="3184208"/>
                </a:lnTo>
                <a:lnTo>
                  <a:pt x="3343395" y="3187383"/>
                </a:lnTo>
                <a:lnTo>
                  <a:pt x="3315146" y="3189605"/>
                </a:lnTo>
                <a:lnTo>
                  <a:pt x="3286896" y="3191193"/>
                </a:lnTo>
                <a:lnTo>
                  <a:pt x="3258011" y="3192780"/>
                </a:lnTo>
                <a:lnTo>
                  <a:pt x="3228491" y="3193415"/>
                </a:lnTo>
                <a:lnTo>
                  <a:pt x="3198972" y="3194050"/>
                </a:lnTo>
                <a:lnTo>
                  <a:pt x="3168500" y="3193415"/>
                </a:lnTo>
                <a:lnTo>
                  <a:pt x="3138663" y="3192780"/>
                </a:lnTo>
                <a:lnTo>
                  <a:pt x="3109143" y="3191193"/>
                </a:lnTo>
                <a:lnTo>
                  <a:pt x="3080259" y="3189288"/>
                </a:lnTo>
                <a:lnTo>
                  <a:pt x="3051374" y="3186748"/>
                </a:lnTo>
                <a:lnTo>
                  <a:pt x="3023441" y="3183573"/>
                </a:lnTo>
                <a:lnTo>
                  <a:pt x="2996144" y="3180080"/>
                </a:lnTo>
                <a:lnTo>
                  <a:pt x="2969481" y="3176270"/>
                </a:lnTo>
                <a:lnTo>
                  <a:pt x="2943453" y="3171825"/>
                </a:lnTo>
                <a:lnTo>
                  <a:pt x="2917742" y="3167063"/>
                </a:lnTo>
                <a:lnTo>
                  <a:pt x="2892984" y="3161665"/>
                </a:lnTo>
                <a:lnTo>
                  <a:pt x="2869178" y="3155633"/>
                </a:lnTo>
                <a:lnTo>
                  <a:pt x="2846007" y="3149918"/>
                </a:lnTo>
                <a:lnTo>
                  <a:pt x="2823470" y="3142933"/>
                </a:lnTo>
                <a:lnTo>
                  <a:pt x="2802203" y="3135948"/>
                </a:lnTo>
                <a:lnTo>
                  <a:pt x="2781889" y="3128328"/>
                </a:lnTo>
                <a:lnTo>
                  <a:pt x="2762527" y="3121025"/>
                </a:lnTo>
                <a:lnTo>
                  <a:pt x="2743799" y="3112770"/>
                </a:lnTo>
                <a:lnTo>
                  <a:pt x="2726024" y="3104515"/>
                </a:lnTo>
                <a:lnTo>
                  <a:pt x="2709518" y="3095625"/>
                </a:lnTo>
                <a:lnTo>
                  <a:pt x="2694600" y="3086735"/>
                </a:lnTo>
                <a:lnTo>
                  <a:pt x="2679999" y="3077210"/>
                </a:lnTo>
                <a:lnTo>
                  <a:pt x="2666985" y="3067685"/>
                </a:lnTo>
                <a:lnTo>
                  <a:pt x="2660954" y="3062923"/>
                </a:lnTo>
                <a:lnTo>
                  <a:pt x="2655240" y="3057843"/>
                </a:lnTo>
                <a:lnTo>
                  <a:pt x="2650162" y="3052763"/>
                </a:lnTo>
                <a:lnTo>
                  <a:pt x="2645083" y="3048000"/>
                </a:lnTo>
                <a:lnTo>
                  <a:pt x="2639687" y="3042603"/>
                </a:lnTo>
                <a:lnTo>
                  <a:pt x="2635561" y="3037205"/>
                </a:lnTo>
                <a:lnTo>
                  <a:pt x="2631434" y="3032125"/>
                </a:lnTo>
                <a:lnTo>
                  <a:pt x="2627625" y="3027045"/>
                </a:lnTo>
                <a:lnTo>
                  <a:pt x="2624134" y="3021648"/>
                </a:lnTo>
                <a:lnTo>
                  <a:pt x="2620960" y="3015933"/>
                </a:lnTo>
                <a:lnTo>
                  <a:pt x="2618103" y="3010535"/>
                </a:lnTo>
                <a:lnTo>
                  <a:pt x="2615881" y="3005137"/>
                </a:lnTo>
                <a:lnTo>
                  <a:pt x="2613659" y="2999422"/>
                </a:lnTo>
                <a:lnTo>
                  <a:pt x="2612072" y="2994025"/>
                </a:lnTo>
                <a:lnTo>
                  <a:pt x="2610485" y="2988310"/>
                </a:lnTo>
                <a:lnTo>
                  <a:pt x="2609850" y="2982912"/>
                </a:lnTo>
                <a:lnTo>
                  <a:pt x="2609215" y="2976880"/>
                </a:lnTo>
                <a:lnTo>
                  <a:pt x="2609215" y="2971482"/>
                </a:lnTo>
                <a:lnTo>
                  <a:pt x="2608580" y="2971482"/>
                </a:lnTo>
                <a:lnTo>
                  <a:pt x="2608580" y="2825115"/>
                </a:lnTo>
                <a:lnTo>
                  <a:pt x="2608263" y="2821305"/>
                </a:lnTo>
                <a:lnTo>
                  <a:pt x="2608580" y="2812732"/>
                </a:lnTo>
                <a:lnTo>
                  <a:pt x="2609850" y="2805112"/>
                </a:lnTo>
                <a:close/>
                <a:moveTo>
                  <a:pt x="3151360" y="2793804"/>
                </a:moveTo>
                <a:lnTo>
                  <a:pt x="3151360" y="2908645"/>
                </a:lnTo>
                <a:lnTo>
                  <a:pt x="3174848" y="2908962"/>
                </a:lnTo>
                <a:lnTo>
                  <a:pt x="3198972" y="2909280"/>
                </a:lnTo>
                <a:lnTo>
                  <a:pt x="3231983" y="2908962"/>
                </a:lnTo>
                <a:lnTo>
                  <a:pt x="3231983" y="2794121"/>
                </a:lnTo>
                <a:lnTo>
                  <a:pt x="3198972" y="2794755"/>
                </a:lnTo>
                <a:lnTo>
                  <a:pt x="3174848" y="2794121"/>
                </a:lnTo>
                <a:lnTo>
                  <a:pt x="3151360" y="2793804"/>
                </a:lnTo>
                <a:close/>
                <a:moveTo>
                  <a:pt x="2989478" y="2779528"/>
                </a:moveTo>
                <a:lnTo>
                  <a:pt x="2989478" y="2894687"/>
                </a:lnTo>
                <a:lnTo>
                  <a:pt x="3009158" y="2897542"/>
                </a:lnTo>
                <a:lnTo>
                  <a:pt x="3029472" y="2899762"/>
                </a:lnTo>
                <a:lnTo>
                  <a:pt x="3049469" y="2902300"/>
                </a:lnTo>
                <a:lnTo>
                  <a:pt x="3070419" y="2903887"/>
                </a:lnTo>
                <a:lnTo>
                  <a:pt x="3070419" y="2789045"/>
                </a:lnTo>
                <a:lnTo>
                  <a:pt x="3049469" y="2787142"/>
                </a:lnTo>
                <a:lnTo>
                  <a:pt x="3029472" y="2784921"/>
                </a:lnTo>
                <a:lnTo>
                  <a:pt x="3009158" y="2782383"/>
                </a:lnTo>
                <a:lnTo>
                  <a:pt x="2989478" y="2779528"/>
                </a:lnTo>
                <a:close/>
                <a:moveTo>
                  <a:pt x="2827597" y="2743045"/>
                </a:moveTo>
                <a:lnTo>
                  <a:pt x="2827597" y="2859790"/>
                </a:lnTo>
                <a:lnTo>
                  <a:pt x="2846959" y="2865500"/>
                </a:lnTo>
                <a:lnTo>
                  <a:pt x="2866956" y="2870576"/>
                </a:lnTo>
                <a:lnTo>
                  <a:pt x="2887588" y="2875969"/>
                </a:lnTo>
                <a:lnTo>
                  <a:pt x="2908220" y="2880411"/>
                </a:lnTo>
                <a:lnTo>
                  <a:pt x="2908220" y="2764618"/>
                </a:lnTo>
                <a:lnTo>
                  <a:pt x="2887588" y="2759542"/>
                </a:lnTo>
                <a:lnTo>
                  <a:pt x="2866956" y="2754466"/>
                </a:lnTo>
                <a:lnTo>
                  <a:pt x="2846959" y="2748755"/>
                </a:lnTo>
                <a:lnTo>
                  <a:pt x="2827597" y="2743045"/>
                </a:lnTo>
                <a:close/>
                <a:moveTo>
                  <a:pt x="1998663" y="2711450"/>
                </a:moveTo>
                <a:lnTo>
                  <a:pt x="2032589" y="2718179"/>
                </a:lnTo>
                <a:lnTo>
                  <a:pt x="2039311" y="2719781"/>
                </a:lnTo>
                <a:lnTo>
                  <a:pt x="2045072" y="2721383"/>
                </a:lnTo>
                <a:lnTo>
                  <a:pt x="2050513" y="2723306"/>
                </a:lnTo>
                <a:lnTo>
                  <a:pt x="2054674" y="2725228"/>
                </a:lnTo>
                <a:lnTo>
                  <a:pt x="2058834" y="2727791"/>
                </a:lnTo>
                <a:lnTo>
                  <a:pt x="2062675" y="2730034"/>
                </a:lnTo>
                <a:lnTo>
                  <a:pt x="2069716" y="2735161"/>
                </a:lnTo>
                <a:lnTo>
                  <a:pt x="2072597" y="2738045"/>
                </a:lnTo>
                <a:lnTo>
                  <a:pt x="2074517" y="2740287"/>
                </a:lnTo>
                <a:lnTo>
                  <a:pt x="2076118" y="2742851"/>
                </a:lnTo>
                <a:lnTo>
                  <a:pt x="2077398" y="2745734"/>
                </a:lnTo>
                <a:lnTo>
                  <a:pt x="2078038" y="2747977"/>
                </a:lnTo>
                <a:lnTo>
                  <a:pt x="2078038" y="2750861"/>
                </a:lnTo>
                <a:lnTo>
                  <a:pt x="2077718" y="2753104"/>
                </a:lnTo>
                <a:lnTo>
                  <a:pt x="2077078" y="2755988"/>
                </a:lnTo>
                <a:lnTo>
                  <a:pt x="2075478" y="2758231"/>
                </a:lnTo>
                <a:lnTo>
                  <a:pt x="2073877" y="2760794"/>
                </a:lnTo>
                <a:lnTo>
                  <a:pt x="2071317" y="2763037"/>
                </a:lnTo>
                <a:lnTo>
                  <a:pt x="2068756" y="2764959"/>
                </a:lnTo>
                <a:lnTo>
                  <a:pt x="2065876" y="2767522"/>
                </a:lnTo>
                <a:lnTo>
                  <a:pt x="2062355" y="2769445"/>
                </a:lnTo>
                <a:lnTo>
                  <a:pt x="2058194" y="2771047"/>
                </a:lnTo>
                <a:lnTo>
                  <a:pt x="2054354" y="2772649"/>
                </a:lnTo>
                <a:lnTo>
                  <a:pt x="2048272" y="2774572"/>
                </a:lnTo>
                <a:lnTo>
                  <a:pt x="2041871" y="2776174"/>
                </a:lnTo>
                <a:lnTo>
                  <a:pt x="2035790" y="2777776"/>
                </a:lnTo>
                <a:lnTo>
                  <a:pt x="2028429" y="2779057"/>
                </a:lnTo>
                <a:lnTo>
                  <a:pt x="2014026" y="2780659"/>
                </a:lnTo>
                <a:lnTo>
                  <a:pt x="1998663" y="2781300"/>
                </a:lnTo>
                <a:lnTo>
                  <a:pt x="1998663" y="2711450"/>
                </a:lnTo>
                <a:close/>
                <a:moveTo>
                  <a:pt x="3717945" y="2699583"/>
                </a:moveTo>
                <a:lnTo>
                  <a:pt x="3711914" y="2703073"/>
                </a:lnTo>
                <a:lnTo>
                  <a:pt x="3704931" y="2707197"/>
                </a:lnTo>
                <a:lnTo>
                  <a:pt x="3696678" y="2710686"/>
                </a:lnTo>
                <a:lnTo>
                  <a:pt x="3688425" y="2714493"/>
                </a:lnTo>
                <a:lnTo>
                  <a:pt x="3671285" y="2721155"/>
                </a:lnTo>
                <a:lnTo>
                  <a:pt x="3656684" y="2726866"/>
                </a:lnTo>
                <a:lnTo>
                  <a:pt x="3656684" y="2827749"/>
                </a:lnTo>
                <a:lnTo>
                  <a:pt x="3665254" y="2823307"/>
                </a:lnTo>
                <a:lnTo>
                  <a:pt x="3674142" y="2818549"/>
                </a:lnTo>
                <a:lnTo>
                  <a:pt x="3682394" y="2813790"/>
                </a:lnTo>
                <a:lnTo>
                  <a:pt x="3690647" y="2808714"/>
                </a:lnTo>
                <a:lnTo>
                  <a:pt x="3698582" y="2803321"/>
                </a:lnTo>
                <a:lnTo>
                  <a:pt x="3705566" y="2798245"/>
                </a:lnTo>
                <a:lnTo>
                  <a:pt x="3711914" y="2792535"/>
                </a:lnTo>
                <a:lnTo>
                  <a:pt x="3717945" y="2787776"/>
                </a:lnTo>
                <a:lnTo>
                  <a:pt x="3717945" y="2699583"/>
                </a:lnTo>
                <a:close/>
                <a:moveTo>
                  <a:pt x="2490788" y="2694304"/>
                </a:moveTo>
                <a:lnTo>
                  <a:pt x="2490788" y="2826893"/>
                </a:lnTo>
                <a:lnTo>
                  <a:pt x="2490471" y="2827210"/>
                </a:lnTo>
                <a:lnTo>
                  <a:pt x="2489836" y="2835140"/>
                </a:lnTo>
                <a:lnTo>
                  <a:pt x="2489519" y="2839898"/>
                </a:lnTo>
                <a:lnTo>
                  <a:pt x="2488250" y="2844973"/>
                </a:lnTo>
                <a:lnTo>
                  <a:pt x="2487298" y="2849731"/>
                </a:lnTo>
                <a:lnTo>
                  <a:pt x="2485711" y="2854807"/>
                </a:lnTo>
                <a:lnTo>
                  <a:pt x="2483490" y="2859565"/>
                </a:lnTo>
                <a:lnTo>
                  <a:pt x="2481269" y="2864323"/>
                </a:lnTo>
                <a:lnTo>
                  <a:pt x="2479048" y="2869080"/>
                </a:lnTo>
                <a:lnTo>
                  <a:pt x="2475874" y="2873838"/>
                </a:lnTo>
                <a:lnTo>
                  <a:pt x="2472701" y="2878279"/>
                </a:lnTo>
                <a:lnTo>
                  <a:pt x="2469528" y="2883037"/>
                </a:lnTo>
                <a:lnTo>
                  <a:pt x="2465403" y="2887795"/>
                </a:lnTo>
                <a:lnTo>
                  <a:pt x="2461595" y="2892236"/>
                </a:lnTo>
                <a:lnTo>
                  <a:pt x="2453028" y="2901435"/>
                </a:lnTo>
                <a:lnTo>
                  <a:pt x="2443191" y="2909999"/>
                </a:lnTo>
                <a:lnTo>
                  <a:pt x="2432086" y="2918563"/>
                </a:lnTo>
                <a:lnTo>
                  <a:pt x="2419710" y="2926811"/>
                </a:lnTo>
                <a:lnTo>
                  <a:pt x="2406701" y="2934740"/>
                </a:lnTo>
                <a:lnTo>
                  <a:pt x="2393056" y="2942670"/>
                </a:lnTo>
                <a:lnTo>
                  <a:pt x="2378143" y="2950283"/>
                </a:lnTo>
                <a:lnTo>
                  <a:pt x="2362277" y="2957579"/>
                </a:lnTo>
                <a:lnTo>
                  <a:pt x="2345777" y="2964240"/>
                </a:lnTo>
                <a:lnTo>
                  <a:pt x="2328325" y="2970901"/>
                </a:lnTo>
                <a:lnTo>
                  <a:pt x="2309921" y="2977245"/>
                </a:lnTo>
                <a:lnTo>
                  <a:pt x="2290882" y="2983589"/>
                </a:lnTo>
                <a:lnTo>
                  <a:pt x="2270892" y="2989298"/>
                </a:lnTo>
                <a:lnTo>
                  <a:pt x="2250267" y="2994691"/>
                </a:lnTo>
                <a:lnTo>
                  <a:pt x="2229324" y="2999449"/>
                </a:lnTo>
                <a:lnTo>
                  <a:pt x="2207430" y="3004207"/>
                </a:lnTo>
                <a:lnTo>
                  <a:pt x="2184901" y="3008330"/>
                </a:lnTo>
                <a:lnTo>
                  <a:pt x="2162054" y="3012137"/>
                </a:lnTo>
                <a:lnTo>
                  <a:pt x="2138256" y="3015626"/>
                </a:lnTo>
                <a:lnTo>
                  <a:pt x="2113823" y="3018798"/>
                </a:lnTo>
                <a:lnTo>
                  <a:pt x="2089390" y="3021018"/>
                </a:lnTo>
                <a:lnTo>
                  <a:pt x="2064323" y="3023556"/>
                </a:lnTo>
                <a:lnTo>
                  <a:pt x="2038621" y="3025142"/>
                </a:lnTo>
                <a:lnTo>
                  <a:pt x="2012601" y="3026093"/>
                </a:lnTo>
                <a:lnTo>
                  <a:pt x="1986582" y="3027045"/>
                </a:lnTo>
                <a:lnTo>
                  <a:pt x="1959928" y="3027362"/>
                </a:lnTo>
                <a:lnTo>
                  <a:pt x="1932639" y="3027045"/>
                </a:lnTo>
                <a:lnTo>
                  <a:pt x="1905350" y="3026093"/>
                </a:lnTo>
                <a:lnTo>
                  <a:pt x="1879014" y="3025142"/>
                </a:lnTo>
                <a:lnTo>
                  <a:pt x="1852994" y="3022921"/>
                </a:lnTo>
                <a:lnTo>
                  <a:pt x="1827292" y="3021018"/>
                </a:lnTo>
                <a:lnTo>
                  <a:pt x="1802224" y="3018481"/>
                </a:lnTo>
                <a:lnTo>
                  <a:pt x="1777157" y="3015309"/>
                </a:lnTo>
                <a:lnTo>
                  <a:pt x="1753359" y="3011502"/>
                </a:lnTo>
                <a:lnTo>
                  <a:pt x="1729560" y="3007379"/>
                </a:lnTo>
                <a:lnTo>
                  <a:pt x="1706714" y="3002938"/>
                </a:lnTo>
                <a:lnTo>
                  <a:pt x="1684502" y="2998180"/>
                </a:lnTo>
                <a:lnTo>
                  <a:pt x="1662925" y="2993105"/>
                </a:lnTo>
                <a:lnTo>
                  <a:pt x="1641983" y="2987712"/>
                </a:lnTo>
                <a:lnTo>
                  <a:pt x="1622309" y="2981686"/>
                </a:lnTo>
                <a:lnTo>
                  <a:pt x="1602953" y="2975342"/>
                </a:lnTo>
                <a:lnTo>
                  <a:pt x="1584549" y="2968681"/>
                </a:lnTo>
                <a:lnTo>
                  <a:pt x="1566780" y="2961702"/>
                </a:lnTo>
                <a:lnTo>
                  <a:pt x="1550280" y="2954407"/>
                </a:lnTo>
                <a:lnTo>
                  <a:pt x="1534414" y="2947111"/>
                </a:lnTo>
                <a:lnTo>
                  <a:pt x="1519501" y="2939181"/>
                </a:lnTo>
                <a:lnTo>
                  <a:pt x="1505539" y="2930934"/>
                </a:lnTo>
                <a:lnTo>
                  <a:pt x="1493164" y="2922687"/>
                </a:lnTo>
                <a:lnTo>
                  <a:pt x="1481106" y="2913805"/>
                </a:lnTo>
                <a:lnTo>
                  <a:pt x="1470635" y="2904924"/>
                </a:lnTo>
                <a:lnTo>
                  <a:pt x="1465875" y="2900483"/>
                </a:lnTo>
                <a:lnTo>
                  <a:pt x="1461116" y="2895725"/>
                </a:lnTo>
                <a:lnTo>
                  <a:pt x="1456673" y="2891284"/>
                </a:lnTo>
                <a:lnTo>
                  <a:pt x="1452866" y="2886844"/>
                </a:lnTo>
                <a:lnTo>
                  <a:pt x="1449375" y="2882086"/>
                </a:lnTo>
                <a:lnTo>
                  <a:pt x="1445885" y="2877328"/>
                </a:lnTo>
                <a:lnTo>
                  <a:pt x="1442712" y="2872252"/>
                </a:lnTo>
                <a:lnTo>
                  <a:pt x="1439856" y="2867494"/>
                </a:lnTo>
                <a:lnTo>
                  <a:pt x="1437000" y="2862737"/>
                </a:lnTo>
                <a:lnTo>
                  <a:pt x="1435096" y="2857661"/>
                </a:lnTo>
                <a:lnTo>
                  <a:pt x="1433192" y="2852269"/>
                </a:lnTo>
                <a:lnTo>
                  <a:pt x="1431606" y="2847828"/>
                </a:lnTo>
                <a:lnTo>
                  <a:pt x="1430337" y="2842436"/>
                </a:lnTo>
                <a:lnTo>
                  <a:pt x="1429702" y="2837361"/>
                </a:lnTo>
                <a:lnTo>
                  <a:pt x="1429385" y="2832286"/>
                </a:lnTo>
                <a:lnTo>
                  <a:pt x="1428750" y="2827210"/>
                </a:lnTo>
                <a:lnTo>
                  <a:pt x="1428750" y="2700014"/>
                </a:lnTo>
                <a:lnTo>
                  <a:pt x="1429702" y="2705406"/>
                </a:lnTo>
                <a:lnTo>
                  <a:pt x="1430654" y="2711433"/>
                </a:lnTo>
                <a:lnTo>
                  <a:pt x="1432240" y="2716825"/>
                </a:lnTo>
                <a:lnTo>
                  <a:pt x="1434462" y="2722218"/>
                </a:lnTo>
                <a:lnTo>
                  <a:pt x="1436683" y="2728245"/>
                </a:lnTo>
                <a:lnTo>
                  <a:pt x="1439539" y="2733320"/>
                </a:lnTo>
                <a:lnTo>
                  <a:pt x="1442712" y="2739029"/>
                </a:lnTo>
                <a:lnTo>
                  <a:pt x="1446202" y="2744422"/>
                </a:lnTo>
                <a:lnTo>
                  <a:pt x="1449692" y="2749497"/>
                </a:lnTo>
                <a:lnTo>
                  <a:pt x="1454135" y="2755206"/>
                </a:lnTo>
                <a:lnTo>
                  <a:pt x="1458894" y="2760282"/>
                </a:lnTo>
                <a:lnTo>
                  <a:pt x="1463654" y="2765357"/>
                </a:lnTo>
                <a:lnTo>
                  <a:pt x="1468731" y="2770432"/>
                </a:lnTo>
                <a:lnTo>
                  <a:pt x="1474125" y="2775507"/>
                </a:lnTo>
                <a:lnTo>
                  <a:pt x="1480154" y="2780265"/>
                </a:lnTo>
                <a:lnTo>
                  <a:pt x="1480154" y="2879231"/>
                </a:lnTo>
                <a:lnTo>
                  <a:pt x="1482375" y="2882086"/>
                </a:lnTo>
                <a:lnTo>
                  <a:pt x="1484914" y="2884623"/>
                </a:lnTo>
                <a:lnTo>
                  <a:pt x="1491895" y="2890650"/>
                </a:lnTo>
                <a:lnTo>
                  <a:pt x="1500145" y="2896994"/>
                </a:lnTo>
                <a:lnTo>
                  <a:pt x="1509664" y="2903338"/>
                </a:lnTo>
                <a:lnTo>
                  <a:pt x="1519818" y="2909682"/>
                </a:lnTo>
                <a:lnTo>
                  <a:pt x="1530924" y="2915709"/>
                </a:lnTo>
                <a:lnTo>
                  <a:pt x="1542030" y="2921735"/>
                </a:lnTo>
                <a:lnTo>
                  <a:pt x="1553136" y="2926811"/>
                </a:lnTo>
                <a:lnTo>
                  <a:pt x="1553136" y="2824673"/>
                </a:lnTo>
                <a:lnTo>
                  <a:pt x="1569953" y="2832286"/>
                </a:lnTo>
                <a:lnTo>
                  <a:pt x="1587723" y="2839264"/>
                </a:lnTo>
                <a:lnTo>
                  <a:pt x="1606127" y="2846242"/>
                </a:lnTo>
                <a:lnTo>
                  <a:pt x="1625482" y="2852269"/>
                </a:lnTo>
                <a:lnTo>
                  <a:pt x="1625482" y="2953772"/>
                </a:lnTo>
                <a:lnTo>
                  <a:pt x="1642935" y="2958847"/>
                </a:lnTo>
                <a:lnTo>
                  <a:pt x="1661021" y="2963605"/>
                </a:lnTo>
                <a:lnTo>
                  <a:pt x="1679425" y="2968363"/>
                </a:lnTo>
                <a:lnTo>
                  <a:pt x="1698464" y="2972487"/>
                </a:lnTo>
                <a:lnTo>
                  <a:pt x="1698464" y="2871618"/>
                </a:lnTo>
                <a:lnTo>
                  <a:pt x="1716233" y="2875424"/>
                </a:lnTo>
                <a:lnTo>
                  <a:pt x="1734320" y="2878914"/>
                </a:lnTo>
                <a:lnTo>
                  <a:pt x="1752407" y="2882086"/>
                </a:lnTo>
                <a:lnTo>
                  <a:pt x="1771445" y="2885258"/>
                </a:lnTo>
                <a:lnTo>
                  <a:pt x="1771445" y="2985175"/>
                </a:lnTo>
                <a:lnTo>
                  <a:pt x="1789215" y="2987712"/>
                </a:lnTo>
                <a:lnTo>
                  <a:pt x="1807301" y="2989933"/>
                </a:lnTo>
                <a:lnTo>
                  <a:pt x="1825388" y="2991836"/>
                </a:lnTo>
                <a:lnTo>
                  <a:pt x="1843792" y="2993422"/>
                </a:lnTo>
                <a:lnTo>
                  <a:pt x="1843792" y="2893505"/>
                </a:lnTo>
                <a:lnTo>
                  <a:pt x="1861879" y="2895091"/>
                </a:lnTo>
                <a:lnTo>
                  <a:pt x="1880283" y="2896042"/>
                </a:lnTo>
                <a:lnTo>
                  <a:pt x="1898369" y="2896994"/>
                </a:lnTo>
                <a:lnTo>
                  <a:pt x="1916773" y="2897628"/>
                </a:lnTo>
                <a:lnTo>
                  <a:pt x="1916773" y="2997546"/>
                </a:lnTo>
                <a:lnTo>
                  <a:pt x="1938033" y="2997863"/>
                </a:lnTo>
                <a:lnTo>
                  <a:pt x="1959928" y="2998180"/>
                </a:lnTo>
                <a:lnTo>
                  <a:pt x="1989755" y="2997863"/>
                </a:lnTo>
                <a:lnTo>
                  <a:pt x="1989755" y="2898263"/>
                </a:lnTo>
                <a:lnTo>
                  <a:pt x="2018630" y="2896994"/>
                </a:lnTo>
                <a:lnTo>
                  <a:pt x="2046553" y="2895408"/>
                </a:lnTo>
                <a:lnTo>
                  <a:pt x="2074159" y="2893505"/>
                </a:lnTo>
                <a:lnTo>
                  <a:pt x="2101448" y="2890967"/>
                </a:lnTo>
                <a:lnTo>
                  <a:pt x="2128102" y="2887795"/>
                </a:lnTo>
                <a:lnTo>
                  <a:pt x="2154122" y="2883989"/>
                </a:lnTo>
                <a:lnTo>
                  <a:pt x="2179189" y="2879865"/>
                </a:lnTo>
                <a:lnTo>
                  <a:pt x="2204257" y="2875424"/>
                </a:lnTo>
                <a:lnTo>
                  <a:pt x="2228372" y="2870032"/>
                </a:lnTo>
                <a:lnTo>
                  <a:pt x="2251219" y="2864640"/>
                </a:lnTo>
                <a:lnTo>
                  <a:pt x="2273430" y="2858613"/>
                </a:lnTo>
                <a:lnTo>
                  <a:pt x="2294690" y="2851952"/>
                </a:lnTo>
                <a:lnTo>
                  <a:pt x="2315633" y="2845291"/>
                </a:lnTo>
                <a:lnTo>
                  <a:pt x="2335306" y="2838312"/>
                </a:lnTo>
                <a:lnTo>
                  <a:pt x="2354027" y="2830382"/>
                </a:lnTo>
                <a:lnTo>
                  <a:pt x="2371797" y="2822452"/>
                </a:lnTo>
                <a:lnTo>
                  <a:pt x="2371797" y="2924590"/>
                </a:lnTo>
                <a:lnTo>
                  <a:pt x="2379729" y="2921101"/>
                </a:lnTo>
                <a:lnTo>
                  <a:pt x="2387028" y="2916660"/>
                </a:lnTo>
                <a:lnTo>
                  <a:pt x="2394643" y="2912219"/>
                </a:lnTo>
                <a:lnTo>
                  <a:pt x="2401941" y="2907461"/>
                </a:lnTo>
                <a:lnTo>
                  <a:pt x="2409239" y="2902703"/>
                </a:lnTo>
                <a:lnTo>
                  <a:pt x="2415585" y="2898263"/>
                </a:lnTo>
                <a:lnTo>
                  <a:pt x="2421297" y="2893505"/>
                </a:lnTo>
                <a:lnTo>
                  <a:pt x="2426374" y="2889064"/>
                </a:lnTo>
                <a:lnTo>
                  <a:pt x="2426374" y="2791050"/>
                </a:lnTo>
                <a:lnTo>
                  <a:pt x="2433989" y="2785340"/>
                </a:lnTo>
                <a:lnTo>
                  <a:pt x="2440653" y="2779948"/>
                </a:lnTo>
                <a:lnTo>
                  <a:pt x="2447316" y="2774238"/>
                </a:lnTo>
                <a:lnTo>
                  <a:pt x="2453345" y="2768529"/>
                </a:lnTo>
                <a:lnTo>
                  <a:pt x="2459057" y="2762819"/>
                </a:lnTo>
                <a:lnTo>
                  <a:pt x="2464451" y="2757110"/>
                </a:lnTo>
                <a:lnTo>
                  <a:pt x="2469211" y="2751083"/>
                </a:lnTo>
                <a:lnTo>
                  <a:pt x="2473336" y="2744739"/>
                </a:lnTo>
                <a:lnTo>
                  <a:pt x="2477461" y="2739029"/>
                </a:lnTo>
                <a:lnTo>
                  <a:pt x="2480634" y="2732685"/>
                </a:lnTo>
                <a:lnTo>
                  <a:pt x="2483490" y="2726341"/>
                </a:lnTo>
                <a:lnTo>
                  <a:pt x="2486028" y="2719997"/>
                </a:lnTo>
                <a:lnTo>
                  <a:pt x="2487932" y="2713654"/>
                </a:lnTo>
                <a:lnTo>
                  <a:pt x="2489519" y="2707310"/>
                </a:lnTo>
                <a:lnTo>
                  <a:pt x="2490471" y="2700966"/>
                </a:lnTo>
                <a:lnTo>
                  <a:pt x="2490788" y="2694304"/>
                </a:lnTo>
                <a:close/>
                <a:moveTo>
                  <a:pt x="2490470" y="2686155"/>
                </a:moveTo>
                <a:lnTo>
                  <a:pt x="2490788" y="2691795"/>
                </a:lnTo>
                <a:lnTo>
                  <a:pt x="2490470" y="2693988"/>
                </a:lnTo>
                <a:lnTo>
                  <a:pt x="2490470" y="2690542"/>
                </a:lnTo>
                <a:lnTo>
                  <a:pt x="2490470" y="2686155"/>
                </a:lnTo>
                <a:close/>
                <a:moveTo>
                  <a:pt x="2490416" y="2685242"/>
                </a:moveTo>
                <a:lnTo>
                  <a:pt x="2490470" y="2685528"/>
                </a:lnTo>
                <a:lnTo>
                  <a:pt x="2490470" y="2686155"/>
                </a:lnTo>
                <a:lnTo>
                  <a:pt x="2490416" y="2685242"/>
                </a:lnTo>
                <a:close/>
                <a:moveTo>
                  <a:pt x="1427957" y="2683026"/>
                </a:moveTo>
                <a:lnTo>
                  <a:pt x="1427516" y="2686071"/>
                </a:lnTo>
                <a:lnTo>
                  <a:pt x="1427516" y="2690943"/>
                </a:lnTo>
                <a:lnTo>
                  <a:pt x="1427516" y="2693987"/>
                </a:lnTo>
                <a:lnTo>
                  <a:pt x="1427163" y="2692161"/>
                </a:lnTo>
                <a:lnTo>
                  <a:pt x="1427163" y="2686680"/>
                </a:lnTo>
                <a:lnTo>
                  <a:pt x="1427957" y="2683026"/>
                </a:lnTo>
                <a:close/>
                <a:moveTo>
                  <a:pt x="1430338" y="2671762"/>
                </a:moveTo>
                <a:lnTo>
                  <a:pt x="1428927" y="2676633"/>
                </a:lnTo>
                <a:lnTo>
                  <a:pt x="1428221" y="2681809"/>
                </a:lnTo>
                <a:lnTo>
                  <a:pt x="1427957" y="2683026"/>
                </a:lnTo>
                <a:lnTo>
                  <a:pt x="1428221" y="2681200"/>
                </a:lnTo>
                <a:lnTo>
                  <a:pt x="1428927" y="2676329"/>
                </a:lnTo>
                <a:lnTo>
                  <a:pt x="1430338" y="2671762"/>
                </a:lnTo>
                <a:close/>
                <a:moveTo>
                  <a:pt x="2487613" y="2670175"/>
                </a:moveTo>
                <a:lnTo>
                  <a:pt x="2489200" y="2675815"/>
                </a:lnTo>
                <a:lnTo>
                  <a:pt x="2490153" y="2680828"/>
                </a:lnTo>
                <a:lnTo>
                  <a:pt x="2490416" y="2685242"/>
                </a:lnTo>
                <a:lnTo>
                  <a:pt x="2489518" y="2680515"/>
                </a:lnTo>
                <a:lnTo>
                  <a:pt x="2488883" y="2675502"/>
                </a:lnTo>
                <a:lnTo>
                  <a:pt x="2487613" y="2670175"/>
                </a:lnTo>
                <a:close/>
                <a:moveTo>
                  <a:pt x="2665715" y="2659293"/>
                </a:moveTo>
                <a:lnTo>
                  <a:pt x="2665715" y="2777307"/>
                </a:lnTo>
                <a:lnTo>
                  <a:pt x="2668254" y="2780162"/>
                </a:lnTo>
                <a:lnTo>
                  <a:pt x="2671429" y="2783335"/>
                </a:lnTo>
                <a:lnTo>
                  <a:pt x="2678729" y="2789362"/>
                </a:lnTo>
                <a:lnTo>
                  <a:pt x="2687934" y="2796659"/>
                </a:lnTo>
                <a:lnTo>
                  <a:pt x="2698726" y="2803638"/>
                </a:lnTo>
                <a:lnTo>
                  <a:pt x="2710153" y="2810935"/>
                </a:lnTo>
                <a:lnTo>
                  <a:pt x="2722215" y="2817914"/>
                </a:lnTo>
                <a:lnTo>
                  <a:pt x="2734594" y="2824259"/>
                </a:lnTo>
                <a:lnTo>
                  <a:pt x="2746656" y="2829969"/>
                </a:lnTo>
                <a:lnTo>
                  <a:pt x="2746656" y="2711004"/>
                </a:lnTo>
                <a:lnTo>
                  <a:pt x="2734594" y="2705293"/>
                </a:lnTo>
                <a:lnTo>
                  <a:pt x="2723167" y="2699266"/>
                </a:lnTo>
                <a:lnTo>
                  <a:pt x="2712058" y="2692921"/>
                </a:lnTo>
                <a:lnTo>
                  <a:pt x="2701583" y="2686259"/>
                </a:lnTo>
                <a:lnTo>
                  <a:pt x="2691743" y="2679914"/>
                </a:lnTo>
                <a:lnTo>
                  <a:pt x="2682538" y="2673252"/>
                </a:lnTo>
                <a:lnTo>
                  <a:pt x="2673650" y="2666273"/>
                </a:lnTo>
                <a:lnTo>
                  <a:pt x="2665715" y="2659293"/>
                </a:lnTo>
                <a:close/>
                <a:moveTo>
                  <a:pt x="1925638" y="2592387"/>
                </a:moveTo>
                <a:lnTo>
                  <a:pt x="1925638" y="2662237"/>
                </a:lnTo>
                <a:lnTo>
                  <a:pt x="1911407" y="2659674"/>
                </a:lnTo>
                <a:lnTo>
                  <a:pt x="1894963" y="2655829"/>
                </a:lnTo>
                <a:lnTo>
                  <a:pt x="1887057" y="2653907"/>
                </a:lnTo>
                <a:lnTo>
                  <a:pt x="1880100" y="2652304"/>
                </a:lnTo>
                <a:lnTo>
                  <a:pt x="1873459" y="2650062"/>
                </a:lnTo>
                <a:lnTo>
                  <a:pt x="1867451" y="2647498"/>
                </a:lnTo>
                <a:lnTo>
                  <a:pt x="1861442" y="2644935"/>
                </a:lnTo>
                <a:lnTo>
                  <a:pt x="1856383" y="2641090"/>
                </a:lnTo>
                <a:lnTo>
                  <a:pt x="1853220" y="2639168"/>
                </a:lnTo>
                <a:lnTo>
                  <a:pt x="1851007" y="2636925"/>
                </a:lnTo>
                <a:lnTo>
                  <a:pt x="1848793" y="2634041"/>
                </a:lnTo>
                <a:lnTo>
                  <a:pt x="1847844" y="2631798"/>
                </a:lnTo>
                <a:lnTo>
                  <a:pt x="1846579" y="2628914"/>
                </a:lnTo>
                <a:lnTo>
                  <a:pt x="1846263" y="2626671"/>
                </a:lnTo>
                <a:lnTo>
                  <a:pt x="1846263" y="2623788"/>
                </a:lnTo>
                <a:lnTo>
                  <a:pt x="1846579" y="2621224"/>
                </a:lnTo>
                <a:lnTo>
                  <a:pt x="1847528" y="2618661"/>
                </a:lnTo>
                <a:lnTo>
                  <a:pt x="1848477" y="2616098"/>
                </a:lnTo>
                <a:lnTo>
                  <a:pt x="1850374" y="2613855"/>
                </a:lnTo>
                <a:lnTo>
                  <a:pt x="1852588" y="2611292"/>
                </a:lnTo>
                <a:lnTo>
                  <a:pt x="1855118" y="2609369"/>
                </a:lnTo>
                <a:lnTo>
                  <a:pt x="1858280" y="2607447"/>
                </a:lnTo>
                <a:lnTo>
                  <a:pt x="1861759" y="2605524"/>
                </a:lnTo>
                <a:lnTo>
                  <a:pt x="1865870" y="2603922"/>
                </a:lnTo>
                <a:lnTo>
                  <a:pt x="1872194" y="2601359"/>
                </a:lnTo>
                <a:lnTo>
                  <a:pt x="1878835" y="2599436"/>
                </a:lnTo>
                <a:lnTo>
                  <a:pt x="1885792" y="2597834"/>
                </a:lnTo>
                <a:lnTo>
                  <a:pt x="1893382" y="2596232"/>
                </a:lnTo>
                <a:lnTo>
                  <a:pt x="1901288" y="2594951"/>
                </a:lnTo>
                <a:lnTo>
                  <a:pt x="1909194" y="2593989"/>
                </a:lnTo>
                <a:lnTo>
                  <a:pt x="1925638" y="2592387"/>
                </a:lnTo>
                <a:close/>
                <a:moveTo>
                  <a:pt x="3178346" y="2558733"/>
                </a:moveTo>
                <a:lnTo>
                  <a:pt x="3178346" y="2673668"/>
                </a:lnTo>
                <a:lnTo>
                  <a:pt x="3201835" y="2674303"/>
                </a:lnTo>
                <a:lnTo>
                  <a:pt x="3225959" y="2674303"/>
                </a:lnTo>
                <a:lnTo>
                  <a:pt x="3258970" y="2673986"/>
                </a:lnTo>
                <a:lnTo>
                  <a:pt x="3258970" y="2559368"/>
                </a:lnTo>
                <a:lnTo>
                  <a:pt x="3225641" y="2559686"/>
                </a:lnTo>
                <a:lnTo>
                  <a:pt x="3201835" y="2559368"/>
                </a:lnTo>
                <a:lnTo>
                  <a:pt x="3178346" y="2558733"/>
                </a:lnTo>
                <a:close/>
                <a:moveTo>
                  <a:pt x="2609850" y="2552700"/>
                </a:moveTo>
                <a:lnTo>
                  <a:pt x="2613342" y="2559045"/>
                </a:lnTo>
                <a:lnTo>
                  <a:pt x="2617468" y="2564438"/>
                </a:lnTo>
                <a:lnTo>
                  <a:pt x="2621594" y="2570466"/>
                </a:lnTo>
                <a:lnTo>
                  <a:pt x="2626038" y="2576176"/>
                </a:lnTo>
                <a:lnTo>
                  <a:pt x="2631117" y="2581886"/>
                </a:lnTo>
                <a:lnTo>
                  <a:pt x="2635878" y="2587280"/>
                </a:lnTo>
                <a:lnTo>
                  <a:pt x="2641274" y="2592673"/>
                </a:lnTo>
                <a:lnTo>
                  <a:pt x="2646988" y="2598383"/>
                </a:lnTo>
                <a:lnTo>
                  <a:pt x="2658732" y="2608535"/>
                </a:lnTo>
                <a:lnTo>
                  <a:pt x="2671746" y="2618686"/>
                </a:lnTo>
                <a:lnTo>
                  <a:pt x="2685712" y="2628204"/>
                </a:lnTo>
                <a:lnTo>
                  <a:pt x="2700631" y="2637721"/>
                </a:lnTo>
                <a:lnTo>
                  <a:pt x="2715867" y="2646921"/>
                </a:lnTo>
                <a:lnTo>
                  <a:pt x="2732372" y="2655486"/>
                </a:lnTo>
                <a:lnTo>
                  <a:pt x="2749830" y="2663735"/>
                </a:lnTo>
                <a:lnTo>
                  <a:pt x="2767923" y="2671666"/>
                </a:lnTo>
                <a:lnTo>
                  <a:pt x="2786650" y="2679280"/>
                </a:lnTo>
                <a:lnTo>
                  <a:pt x="2805695" y="2686576"/>
                </a:lnTo>
                <a:lnTo>
                  <a:pt x="2826009" y="2693238"/>
                </a:lnTo>
                <a:lnTo>
                  <a:pt x="2846959" y="2699583"/>
                </a:lnTo>
                <a:lnTo>
                  <a:pt x="2867591" y="2705611"/>
                </a:lnTo>
                <a:lnTo>
                  <a:pt x="2889492" y="2711321"/>
                </a:lnTo>
                <a:lnTo>
                  <a:pt x="2912029" y="2716714"/>
                </a:lnTo>
                <a:lnTo>
                  <a:pt x="2934248" y="2721790"/>
                </a:lnTo>
                <a:lnTo>
                  <a:pt x="2957102" y="2725914"/>
                </a:lnTo>
                <a:lnTo>
                  <a:pt x="2980908" y="2730355"/>
                </a:lnTo>
                <a:lnTo>
                  <a:pt x="3004396" y="2733845"/>
                </a:lnTo>
                <a:lnTo>
                  <a:pt x="3028203" y="2737335"/>
                </a:lnTo>
                <a:lnTo>
                  <a:pt x="3052644" y="2740190"/>
                </a:lnTo>
                <a:lnTo>
                  <a:pt x="3077084" y="2743045"/>
                </a:lnTo>
                <a:lnTo>
                  <a:pt x="3101525" y="2744949"/>
                </a:lnTo>
                <a:lnTo>
                  <a:pt x="3125966" y="2746852"/>
                </a:lnTo>
                <a:lnTo>
                  <a:pt x="3150725" y="2748121"/>
                </a:lnTo>
                <a:lnTo>
                  <a:pt x="3175800" y="2749390"/>
                </a:lnTo>
                <a:lnTo>
                  <a:pt x="3200559" y="2750024"/>
                </a:lnTo>
                <a:lnTo>
                  <a:pt x="3225317" y="2750024"/>
                </a:lnTo>
                <a:lnTo>
                  <a:pt x="3246266" y="2750024"/>
                </a:lnTo>
                <a:lnTo>
                  <a:pt x="3267216" y="2749707"/>
                </a:lnTo>
                <a:lnTo>
                  <a:pt x="3288165" y="2748755"/>
                </a:lnTo>
                <a:lnTo>
                  <a:pt x="3308797" y="2747804"/>
                </a:lnTo>
                <a:lnTo>
                  <a:pt x="3329429" y="2746535"/>
                </a:lnTo>
                <a:lnTo>
                  <a:pt x="3350378" y="2744949"/>
                </a:lnTo>
                <a:lnTo>
                  <a:pt x="3371010" y="2743362"/>
                </a:lnTo>
                <a:lnTo>
                  <a:pt x="3391325" y="2741459"/>
                </a:lnTo>
                <a:lnTo>
                  <a:pt x="3411957" y="2738921"/>
                </a:lnTo>
                <a:lnTo>
                  <a:pt x="3431954" y="2736383"/>
                </a:lnTo>
                <a:lnTo>
                  <a:pt x="3451951" y="2733528"/>
                </a:lnTo>
                <a:lnTo>
                  <a:pt x="3471948" y="2730355"/>
                </a:lnTo>
                <a:lnTo>
                  <a:pt x="3491628" y="2726866"/>
                </a:lnTo>
                <a:lnTo>
                  <a:pt x="3510990" y="2723376"/>
                </a:lnTo>
                <a:lnTo>
                  <a:pt x="3530035" y="2719252"/>
                </a:lnTo>
                <a:lnTo>
                  <a:pt x="3548763" y="2715128"/>
                </a:lnTo>
                <a:lnTo>
                  <a:pt x="3567173" y="2710369"/>
                </a:lnTo>
                <a:lnTo>
                  <a:pt x="3585265" y="2705611"/>
                </a:lnTo>
                <a:lnTo>
                  <a:pt x="3603041" y="2700852"/>
                </a:lnTo>
                <a:lnTo>
                  <a:pt x="3620498" y="2695142"/>
                </a:lnTo>
                <a:lnTo>
                  <a:pt x="3637004" y="2689749"/>
                </a:lnTo>
                <a:lnTo>
                  <a:pt x="3653510" y="2683721"/>
                </a:lnTo>
                <a:lnTo>
                  <a:pt x="3669698" y="2678011"/>
                </a:lnTo>
                <a:lnTo>
                  <a:pt x="3685251" y="2671349"/>
                </a:lnTo>
                <a:lnTo>
                  <a:pt x="3700170" y="2665004"/>
                </a:lnTo>
                <a:lnTo>
                  <a:pt x="3714770" y="2657707"/>
                </a:lnTo>
                <a:lnTo>
                  <a:pt x="3728419" y="2650728"/>
                </a:lnTo>
                <a:lnTo>
                  <a:pt x="3741751" y="2643114"/>
                </a:lnTo>
                <a:lnTo>
                  <a:pt x="3754765" y="2635818"/>
                </a:lnTo>
                <a:lnTo>
                  <a:pt x="3767144" y="2627886"/>
                </a:lnTo>
                <a:lnTo>
                  <a:pt x="3778571" y="2619638"/>
                </a:lnTo>
                <a:lnTo>
                  <a:pt x="3789363" y="2611073"/>
                </a:lnTo>
                <a:lnTo>
                  <a:pt x="3789363" y="2718935"/>
                </a:lnTo>
                <a:lnTo>
                  <a:pt x="3788728" y="2718935"/>
                </a:lnTo>
                <a:lnTo>
                  <a:pt x="3788411" y="2728135"/>
                </a:lnTo>
                <a:lnTo>
                  <a:pt x="3787776" y="2733528"/>
                </a:lnTo>
                <a:lnTo>
                  <a:pt x="3786506" y="2738921"/>
                </a:lnTo>
                <a:lnTo>
                  <a:pt x="3785237" y="2744314"/>
                </a:lnTo>
                <a:lnTo>
                  <a:pt x="3783332" y="2749707"/>
                </a:lnTo>
                <a:lnTo>
                  <a:pt x="3781428" y="2755100"/>
                </a:lnTo>
                <a:lnTo>
                  <a:pt x="3778571" y="2760811"/>
                </a:lnTo>
                <a:lnTo>
                  <a:pt x="3775714" y="2765886"/>
                </a:lnTo>
                <a:lnTo>
                  <a:pt x="3772540" y="2770962"/>
                </a:lnTo>
                <a:lnTo>
                  <a:pt x="3769048" y="2776355"/>
                </a:lnTo>
                <a:lnTo>
                  <a:pt x="3765557" y="2781749"/>
                </a:lnTo>
                <a:lnTo>
                  <a:pt x="3761113" y="2786824"/>
                </a:lnTo>
                <a:lnTo>
                  <a:pt x="3756987" y="2791583"/>
                </a:lnTo>
                <a:lnTo>
                  <a:pt x="3752226" y="2796659"/>
                </a:lnTo>
                <a:lnTo>
                  <a:pt x="3747147" y="2801735"/>
                </a:lnTo>
                <a:lnTo>
                  <a:pt x="3741433" y="2806493"/>
                </a:lnTo>
                <a:lnTo>
                  <a:pt x="3736037" y="2811252"/>
                </a:lnTo>
                <a:lnTo>
                  <a:pt x="3723658" y="2820769"/>
                </a:lnTo>
                <a:lnTo>
                  <a:pt x="3710327" y="2829969"/>
                </a:lnTo>
                <a:lnTo>
                  <a:pt x="3696043" y="2838852"/>
                </a:lnTo>
                <a:lnTo>
                  <a:pt x="3680490" y="2847418"/>
                </a:lnTo>
                <a:lnTo>
                  <a:pt x="3663667" y="2855983"/>
                </a:lnTo>
                <a:lnTo>
                  <a:pt x="3646526" y="2863914"/>
                </a:lnTo>
                <a:lnTo>
                  <a:pt x="3627799" y="2871845"/>
                </a:lnTo>
                <a:lnTo>
                  <a:pt x="3608754" y="2879459"/>
                </a:lnTo>
                <a:lnTo>
                  <a:pt x="3588122" y="2886121"/>
                </a:lnTo>
                <a:lnTo>
                  <a:pt x="3566855" y="2892783"/>
                </a:lnTo>
                <a:lnTo>
                  <a:pt x="3544636" y="2899128"/>
                </a:lnTo>
                <a:lnTo>
                  <a:pt x="3522417" y="2905473"/>
                </a:lnTo>
                <a:lnTo>
                  <a:pt x="3498611" y="2910866"/>
                </a:lnTo>
                <a:lnTo>
                  <a:pt x="3474170" y="2915942"/>
                </a:lnTo>
                <a:lnTo>
                  <a:pt x="3449412" y="2920383"/>
                </a:lnTo>
                <a:lnTo>
                  <a:pt x="3423701" y="2924824"/>
                </a:lnTo>
                <a:lnTo>
                  <a:pt x="3397356" y="2928631"/>
                </a:lnTo>
                <a:lnTo>
                  <a:pt x="3370376" y="2931804"/>
                </a:lnTo>
                <a:lnTo>
                  <a:pt x="3343395" y="2934976"/>
                </a:lnTo>
                <a:lnTo>
                  <a:pt x="3315146" y="2937197"/>
                </a:lnTo>
                <a:lnTo>
                  <a:pt x="3286896" y="2938783"/>
                </a:lnTo>
                <a:lnTo>
                  <a:pt x="3258011" y="2940369"/>
                </a:lnTo>
                <a:lnTo>
                  <a:pt x="3228491" y="2941321"/>
                </a:lnTo>
                <a:lnTo>
                  <a:pt x="3198972" y="2941638"/>
                </a:lnTo>
                <a:lnTo>
                  <a:pt x="3168500" y="2941321"/>
                </a:lnTo>
                <a:lnTo>
                  <a:pt x="3138663" y="2940369"/>
                </a:lnTo>
                <a:lnTo>
                  <a:pt x="3109143" y="2938783"/>
                </a:lnTo>
                <a:lnTo>
                  <a:pt x="3080259" y="2936880"/>
                </a:lnTo>
                <a:lnTo>
                  <a:pt x="3051374" y="2934659"/>
                </a:lnTo>
                <a:lnTo>
                  <a:pt x="3023441" y="2931487"/>
                </a:lnTo>
                <a:lnTo>
                  <a:pt x="2996144" y="2927997"/>
                </a:lnTo>
                <a:lnTo>
                  <a:pt x="2969481" y="2923873"/>
                </a:lnTo>
                <a:lnTo>
                  <a:pt x="2943453" y="2919431"/>
                </a:lnTo>
                <a:lnTo>
                  <a:pt x="2917742" y="2914355"/>
                </a:lnTo>
                <a:lnTo>
                  <a:pt x="2892984" y="2909280"/>
                </a:lnTo>
                <a:lnTo>
                  <a:pt x="2869178" y="2903252"/>
                </a:lnTo>
                <a:lnTo>
                  <a:pt x="2846007" y="2897224"/>
                </a:lnTo>
                <a:lnTo>
                  <a:pt x="2823470" y="2890880"/>
                </a:lnTo>
                <a:lnTo>
                  <a:pt x="2802203" y="2883583"/>
                </a:lnTo>
                <a:lnTo>
                  <a:pt x="2781889" y="2876286"/>
                </a:lnTo>
                <a:lnTo>
                  <a:pt x="2762527" y="2868673"/>
                </a:lnTo>
                <a:lnTo>
                  <a:pt x="2743799" y="2860424"/>
                </a:lnTo>
                <a:lnTo>
                  <a:pt x="2726024" y="2852176"/>
                </a:lnTo>
                <a:lnTo>
                  <a:pt x="2709518" y="2843611"/>
                </a:lnTo>
                <a:lnTo>
                  <a:pt x="2694600" y="2834411"/>
                </a:lnTo>
                <a:lnTo>
                  <a:pt x="2679999" y="2824893"/>
                </a:lnTo>
                <a:lnTo>
                  <a:pt x="2666985" y="2815376"/>
                </a:lnTo>
                <a:lnTo>
                  <a:pt x="2660954" y="2810935"/>
                </a:lnTo>
                <a:lnTo>
                  <a:pt x="2655240" y="2805542"/>
                </a:lnTo>
                <a:lnTo>
                  <a:pt x="2650162" y="2800466"/>
                </a:lnTo>
                <a:lnTo>
                  <a:pt x="2645083" y="2795390"/>
                </a:lnTo>
                <a:lnTo>
                  <a:pt x="2639687" y="2790314"/>
                </a:lnTo>
                <a:lnTo>
                  <a:pt x="2635561" y="2785238"/>
                </a:lnTo>
                <a:lnTo>
                  <a:pt x="2631434" y="2780162"/>
                </a:lnTo>
                <a:lnTo>
                  <a:pt x="2627625" y="2774452"/>
                </a:lnTo>
                <a:lnTo>
                  <a:pt x="2624134" y="2769376"/>
                </a:lnTo>
                <a:lnTo>
                  <a:pt x="2620960" y="2763983"/>
                </a:lnTo>
                <a:lnTo>
                  <a:pt x="2618103" y="2758273"/>
                </a:lnTo>
                <a:lnTo>
                  <a:pt x="2615881" y="2752880"/>
                </a:lnTo>
                <a:lnTo>
                  <a:pt x="2613659" y="2747169"/>
                </a:lnTo>
                <a:lnTo>
                  <a:pt x="2612072" y="2741776"/>
                </a:lnTo>
                <a:lnTo>
                  <a:pt x="2610485" y="2736383"/>
                </a:lnTo>
                <a:lnTo>
                  <a:pt x="2609850" y="2730355"/>
                </a:lnTo>
                <a:lnTo>
                  <a:pt x="2609215" y="2724962"/>
                </a:lnTo>
                <a:lnTo>
                  <a:pt x="2609215" y="2718935"/>
                </a:lnTo>
                <a:lnTo>
                  <a:pt x="2608580" y="2719252"/>
                </a:lnTo>
                <a:lnTo>
                  <a:pt x="2608580" y="2573004"/>
                </a:lnTo>
                <a:lnTo>
                  <a:pt x="2608263" y="2569197"/>
                </a:lnTo>
                <a:lnTo>
                  <a:pt x="2608580" y="2560949"/>
                </a:lnTo>
                <a:lnTo>
                  <a:pt x="2609850" y="2552700"/>
                </a:lnTo>
                <a:close/>
                <a:moveTo>
                  <a:pt x="3016148" y="2544763"/>
                </a:moveTo>
                <a:lnTo>
                  <a:pt x="3016148" y="2660333"/>
                </a:lnTo>
                <a:lnTo>
                  <a:pt x="3035827" y="2662556"/>
                </a:lnTo>
                <a:lnTo>
                  <a:pt x="3056142" y="2665096"/>
                </a:lnTo>
                <a:lnTo>
                  <a:pt x="3076456" y="2667318"/>
                </a:lnTo>
                <a:lnTo>
                  <a:pt x="3097406" y="2669223"/>
                </a:lnTo>
                <a:lnTo>
                  <a:pt x="3097406" y="2553971"/>
                </a:lnTo>
                <a:lnTo>
                  <a:pt x="3076456" y="2552066"/>
                </a:lnTo>
                <a:lnTo>
                  <a:pt x="3056142" y="2549843"/>
                </a:lnTo>
                <a:lnTo>
                  <a:pt x="3035827" y="2547303"/>
                </a:lnTo>
                <a:lnTo>
                  <a:pt x="3016148" y="2544763"/>
                </a:lnTo>
                <a:close/>
                <a:moveTo>
                  <a:pt x="1938656" y="2540386"/>
                </a:moveTo>
                <a:lnTo>
                  <a:pt x="1936433" y="2540705"/>
                </a:lnTo>
                <a:lnTo>
                  <a:pt x="1933576" y="2540705"/>
                </a:lnTo>
                <a:lnTo>
                  <a:pt x="1931036" y="2541342"/>
                </a:lnTo>
                <a:lnTo>
                  <a:pt x="1929130" y="2542299"/>
                </a:lnTo>
                <a:lnTo>
                  <a:pt x="1927543" y="2542936"/>
                </a:lnTo>
                <a:lnTo>
                  <a:pt x="1926273" y="2543892"/>
                </a:lnTo>
                <a:lnTo>
                  <a:pt x="1925638" y="2545167"/>
                </a:lnTo>
                <a:lnTo>
                  <a:pt x="1925320" y="2546123"/>
                </a:lnTo>
                <a:lnTo>
                  <a:pt x="1925320" y="2565247"/>
                </a:lnTo>
                <a:lnTo>
                  <a:pt x="1910398" y="2566522"/>
                </a:lnTo>
                <a:lnTo>
                  <a:pt x="1895158" y="2568116"/>
                </a:lnTo>
                <a:lnTo>
                  <a:pt x="1881188" y="2570028"/>
                </a:lnTo>
                <a:lnTo>
                  <a:pt x="1867218" y="2572897"/>
                </a:lnTo>
                <a:lnTo>
                  <a:pt x="1853883" y="2575447"/>
                </a:lnTo>
                <a:lnTo>
                  <a:pt x="1841183" y="2578634"/>
                </a:lnTo>
                <a:lnTo>
                  <a:pt x="1829436" y="2582778"/>
                </a:lnTo>
                <a:lnTo>
                  <a:pt x="1818323" y="2586602"/>
                </a:lnTo>
                <a:lnTo>
                  <a:pt x="1810703" y="2590108"/>
                </a:lnTo>
                <a:lnTo>
                  <a:pt x="1803718" y="2594252"/>
                </a:lnTo>
                <a:lnTo>
                  <a:pt x="1797368" y="2598077"/>
                </a:lnTo>
                <a:lnTo>
                  <a:pt x="1791970" y="2601902"/>
                </a:lnTo>
                <a:lnTo>
                  <a:pt x="1787208" y="2606045"/>
                </a:lnTo>
                <a:lnTo>
                  <a:pt x="1783398" y="2610507"/>
                </a:lnTo>
                <a:lnTo>
                  <a:pt x="1780223" y="2614651"/>
                </a:lnTo>
                <a:lnTo>
                  <a:pt x="1777683" y="2619113"/>
                </a:lnTo>
                <a:lnTo>
                  <a:pt x="1776096" y="2623894"/>
                </a:lnTo>
                <a:lnTo>
                  <a:pt x="1775460" y="2628038"/>
                </a:lnTo>
                <a:lnTo>
                  <a:pt x="1775460" y="2632500"/>
                </a:lnTo>
                <a:lnTo>
                  <a:pt x="1776096" y="2637281"/>
                </a:lnTo>
                <a:lnTo>
                  <a:pt x="1777683" y="2641743"/>
                </a:lnTo>
                <a:lnTo>
                  <a:pt x="1780223" y="2645887"/>
                </a:lnTo>
                <a:lnTo>
                  <a:pt x="1783716" y="2650349"/>
                </a:lnTo>
                <a:lnTo>
                  <a:pt x="1787526" y="2654811"/>
                </a:lnTo>
                <a:lnTo>
                  <a:pt x="1792288" y="2658317"/>
                </a:lnTo>
                <a:lnTo>
                  <a:pt x="1797368" y="2661823"/>
                </a:lnTo>
                <a:lnTo>
                  <a:pt x="1803400" y="2665329"/>
                </a:lnTo>
                <a:lnTo>
                  <a:pt x="1809750" y="2668517"/>
                </a:lnTo>
                <a:lnTo>
                  <a:pt x="1816736" y="2671704"/>
                </a:lnTo>
                <a:lnTo>
                  <a:pt x="1824356" y="2674573"/>
                </a:lnTo>
                <a:lnTo>
                  <a:pt x="1832610" y="2677441"/>
                </a:lnTo>
                <a:lnTo>
                  <a:pt x="1840866" y="2679354"/>
                </a:lnTo>
                <a:lnTo>
                  <a:pt x="1872933" y="2686047"/>
                </a:lnTo>
                <a:lnTo>
                  <a:pt x="1925320" y="2696565"/>
                </a:lnTo>
                <a:lnTo>
                  <a:pt x="1925320" y="2778798"/>
                </a:lnTo>
                <a:lnTo>
                  <a:pt x="1911668" y="2777204"/>
                </a:lnTo>
                <a:lnTo>
                  <a:pt x="1899603" y="2774973"/>
                </a:lnTo>
                <a:lnTo>
                  <a:pt x="1885316" y="2772742"/>
                </a:lnTo>
                <a:lnTo>
                  <a:pt x="1870393" y="2769236"/>
                </a:lnTo>
                <a:lnTo>
                  <a:pt x="1856740" y="2765093"/>
                </a:lnTo>
                <a:lnTo>
                  <a:pt x="1844676" y="2760949"/>
                </a:lnTo>
                <a:lnTo>
                  <a:pt x="1841183" y="2759674"/>
                </a:lnTo>
                <a:lnTo>
                  <a:pt x="1838008" y="2758399"/>
                </a:lnTo>
                <a:lnTo>
                  <a:pt x="1835786" y="2757443"/>
                </a:lnTo>
                <a:lnTo>
                  <a:pt x="1835150" y="2756805"/>
                </a:lnTo>
                <a:lnTo>
                  <a:pt x="1831658" y="2754893"/>
                </a:lnTo>
                <a:lnTo>
                  <a:pt x="1829753" y="2753618"/>
                </a:lnTo>
                <a:lnTo>
                  <a:pt x="1827848" y="2752662"/>
                </a:lnTo>
                <a:lnTo>
                  <a:pt x="1822768" y="2751387"/>
                </a:lnTo>
                <a:lnTo>
                  <a:pt x="1817688" y="2750431"/>
                </a:lnTo>
                <a:lnTo>
                  <a:pt x="1811656" y="2750112"/>
                </a:lnTo>
                <a:lnTo>
                  <a:pt x="1805623" y="2751068"/>
                </a:lnTo>
                <a:lnTo>
                  <a:pt x="1799908" y="2751706"/>
                </a:lnTo>
                <a:lnTo>
                  <a:pt x="1793876" y="2752981"/>
                </a:lnTo>
                <a:lnTo>
                  <a:pt x="1787843" y="2754893"/>
                </a:lnTo>
                <a:lnTo>
                  <a:pt x="1782763" y="2756805"/>
                </a:lnTo>
                <a:lnTo>
                  <a:pt x="1778636" y="2759355"/>
                </a:lnTo>
                <a:lnTo>
                  <a:pt x="1774508" y="2761586"/>
                </a:lnTo>
                <a:lnTo>
                  <a:pt x="1771650" y="2764455"/>
                </a:lnTo>
                <a:lnTo>
                  <a:pt x="1770698" y="2765730"/>
                </a:lnTo>
                <a:lnTo>
                  <a:pt x="1769746" y="2766686"/>
                </a:lnTo>
                <a:lnTo>
                  <a:pt x="1769428" y="2767961"/>
                </a:lnTo>
                <a:lnTo>
                  <a:pt x="1769428" y="2769555"/>
                </a:lnTo>
                <a:lnTo>
                  <a:pt x="1769428" y="2770830"/>
                </a:lnTo>
                <a:lnTo>
                  <a:pt x="1770380" y="2772105"/>
                </a:lnTo>
                <a:lnTo>
                  <a:pt x="1771016" y="2773061"/>
                </a:lnTo>
                <a:lnTo>
                  <a:pt x="1772603" y="2774336"/>
                </a:lnTo>
                <a:lnTo>
                  <a:pt x="1778000" y="2777842"/>
                </a:lnTo>
                <a:lnTo>
                  <a:pt x="1784668" y="2781348"/>
                </a:lnTo>
                <a:lnTo>
                  <a:pt x="1791970" y="2784535"/>
                </a:lnTo>
                <a:lnTo>
                  <a:pt x="1799273" y="2787723"/>
                </a:lnTo>
                <a:lnTo>
                  <a:pt x="1807846" y="2790591"/>
                </a:lnTo>
                <a:lnTo>
                  <a:pt x="1816418" y="2792822"/>
                </a:lnTo>
                <a:lnTo>
                  <a:pt x="1825943" y="2795691"/>
                </a:lnTo>
                <a:lnTo>
                  <a:pt x="1835786" y="2797603"/>
                </a:lnTo>
                <a:lnTo>
                  <a:pt x="1845946" y="2799516"/>
                </a:lnTo>
                <a:lnTo>
                  <a:pt x="1856740" y="2801747"/>
                </a:lnTo>
                <a:lnTo>
                  <a:pt x="1878648" y="2804934"/>
                </a:lnTo>
                <a:lnTo>
                  <a:pt x="1901508" y="2806846"/>
                </a:lnTo>
                <a:lnTo>
                  <a:pt x="1925320" y="2808440"/>
                </a:lnTo>
                <a:lnTo>
                  <a:pt x="1925320" y="2827245"/>
                </a:lnTo>
                <a:lnTo>
                  <a:pt x="1925638" y="2828520"/>
                </a:lnTo>
                <a:lnTo>
                  <a:pt x="1926273" y="2829476"/>
                </a:lnTo>
                <a:lnTo>
                  <a:pt x="1927543" y="2830433"/>
                </a:lnTo>
                <a:lnTo>
                  <a:pt x="1929130" y="2831389"/>
                </a:lnTo>
                <a:lnTo>
                  <a:pt x="1931036" y="2832026"/>
                </a:lnTo>
                <a:lnTo>
                  <a:pt x="1933576" y="2832664"/>
                </a:lnTo>
                <a:lnTo>
                  <a:pt x="1938656" y="2832982"/>
                </a:lnTo>
                <a:lnTo>
                  <a:pt x="1985328" y="2832982"/>
                </a:lnTo>
                <a:lnTo>
                  <a:pt x="1990726" y="2832664"/>
                </a:lnTo>
                <a:lnTo>
                  <a:pt x="1992630" y="2832026"/>
                </a:lnTo>
                <a:lnTo>
                  <a:pt x="1995170" y="2831389"/>
                </a:lnTo>
                <a:lnTo>
                  <a:pt x="1996758" y="2830433"/>
                </a:lnTo>
                <a:lnTo>
                  <a:pt x="1997710" y="2829476"/>
                </a:lnTo>
                <a:lnTo>
                  <a:pt x="1998663" y="2828520"/>
                </a:lnTo>
                <a:lnTo>
                  <a:pt x="1998980" y="2827245"/>
                </a:lnTo>
                <a:lnTo>
                  <a:pt x="1998980" y="2808121"/>
                </a:lnTo>
                <a:lnTo>
                  <a:pt x="2013586" y="2806846"/>
                </a:lnTo>
                <a:lnTo>
                  <a:pt x="2027873" y="2805572"/>
                </a:lnTo>
                <a:lnTo>
                  <a:pt x="2041526" y="2803978"/>
                </a:lnTo>
                <a:lnTo>
                  <a:pt x="2054543" y="2801747"/>
                </a:lnTo>
                <a:lnTo>
                  <a:pt x="2067243" y="2799197"/>
                </a:lnTo>
                <a:lnTo>
                  <a:pt x="2078673" y="2796966"/>
                </a:lnTo>
                <a:lnTo>
                  <a:pt x="2089786" y="2793778"/>
                </a:lnTo>
                <a:lnTo>
                  <a:pt x="2099310" y="2790272"/>
                </a:lnTo>
                <a:lnTo>
                  <a:pt x="2106930" y="2787085"/>
                </a:lnTo>
                <a:lnTo>
                  <a:pt x="2114233" y="2783898"/>
                </a:lnTo>
                <a:lnTo>
                  <a:pt x="2120900" y="2779754"/>
                </a:lnTo>
                <a:lnTo>
                  <a:pt x="2126933" y="2776248"/>
                </a:lnTo>
                <a:lnTo>
                  <a:pt x="2132013" y="2772423"/>
                </a:lnTo>
                <a:lnTo>
                  <a:pt x="2136776" y="2768280"/>
                </a:lnTo>
                <a:lnTo>
                  <a:pt x="2140586" y="2764136"/>
                </a:lnTo>
                <a:lnTo>
                  <a:pt x="2143760" y="2759674"/>
                </a:lnTo>
                <a:lnTo>
                  <a:pt x="2145983" y="2755212"/>
                </a:lnTo>
                <a:lnTo>
                  <a:pt x="2147570" y="2751068"/>
                </a:lnTo>
                <a:lnTo>
                  <a:pt x="2148840" y="2746606"/>
                </a:lnTo>
                <a:lnTo>
                  <a:pt x="2149158" y="2742144"/>
                </a:lnTo>
                <a:lnTo>
                  <a:pt x="2148523" y="2737363"/>
                </a:lnTo>
                <a:lnTo>
                  <a:pt x="2147253" y="2733219"/>
                </a:lnTo>
                <a:lnTo>
                  <a:pt x="2145030" y="2728757"/>
                </a:lnTo>
                <a:lnTo>
                  <a:pt x="2141856" y="2723976"/>
                </a:lnTo>
                <a:lnTo>
                  <a:pt x="2140268" y="2721745"/>
                </a:lnTo>
                <a:lnTo>
                  <a:pt x="2137728" y="2719833"/>
                </a:lnTo>
                <a:lnTo>
                  <a:pt x="2132648" y="2715370"/>
                </a:lnTo>
                <a:lnTo>
                  <a:pt x="2126298" y="2711227"/>
                </a:lnTo>
                <a:lnTo>
                  <a:pt x="2119630" y="2707721"/>
                </a:lnTo>
                <a:lnTo>
                  <a:pt x="2111693" y="2704215"/>
                </a:lnTo>
                <a:lnTo>
                  <a:pt x="2103438" y="2701027"/>
                </a:lnTo>
                <a:lnTo>
                  <a:pt x="2094548" y="2697840"/>
                </a:lnTo>
                <a:lnTo>
                  <a:pt x="2084706" y="2694653"/>
                </a:lnTo>
                <a:lnTo>
                  <a:pt x="2074863" y="2692103"/>
                </a:lnTo>
                <a:lnTo>
                  <a:pt x="2064068" y="2689553"/>
                </a:lnTo>
                <a:lnTo>
                  <a:pt x="2042796" y="2684772"/>
                </a:lnTo>
                <a:lnTo>
                  <a:pt x="2020570" y="2680310"/>
                </a:lnTo>
                <a:lnTo>
                  <a:pt x="1998980" y="2676485"/>
                </a:lnTo>
                <a:lnTo>
                  <a:pt x="1998980" y="2594571"/>
                </a:lnTo>
                <a:lnTo>
                  <a:pt x="2018030" y="2596802"/>
                </a:lnTo>
                <a:lnTo>
                  <a:pt x="2025016" y="2598077"/>
                </a:lnTo>
                <a:lnTo>
                  <a:pt x="2032000" y="2599670"/>
                </a:lnTo>
                <a:lnTo>
                  <a:pt x="2047240" y="2603495"/>
                </a:lnTo>
                <a:lnTo>
                  <a:pt x="2061846" y="2607958"/>
                </a:lnTo>
                <a:lnTo>
                  <a:pt x="2073593" y="2612420"/>
                </a:lnTo>
                <a:lnTo>
                  <a:pt x="2080260" y="2614970"/>
                </a:lnTo>
                <a:lnTo>
                  <a:pt x="2082483" y="2616245"/>
                </a:lnTo>
                <a:lnTo>
                  <a:pt x="2083118" y="2616245"/>
                </a:lnTo>
                <a:lnTo>
                  <a:pt x="2086610" y="2618794"/>
                </a:lnTo>
                <a:lnTo>
                  <a:pt x="2088516" y="2619751"/>
                </a:lnTo>
                <a:lnTo>
                  <a:pt x="2090420" y="2621026"/>
                </a:lnTo>
                <a:lnTo>
                  <a:pt x="2095183" y="2622300"/>
                </a:lnTo>
                <a:lnTo>
                  <a:pt x="2100898" y="2622938"/>
                </a:lnTo>
                <a:lnTo>
                  <a:pt x="2106613" y="2622938"/>
                </a:lnTo>
                <a:lnTo>
                  <a:pt x="2112646" y="2622619"/>
                </a:lnTo>
                <a:lnTo>
                  <a:pt x="2118360" y="2621982"/>
                </a:lnTo>
                <a:lnTo>
                  <a:pt x="2124393" y="2620388"/>
                </a:lnTo>
                <a:lnTo>
                  <a:pt x="2129790" y="2618794"/>
                </a:lnTo>
                <a:lnTo>
                  <a:pt x="2135188" y="2616563"/>
                </a:lnTo>
                <a:lnTo>
                  <a:pt x="2139633" y="2614332"/>
                </a:lnTo>
                <a:lnTo>
                  <a:pt x="2143760" y="2612101"/>
                </a:lnTo>
                <a:lnTo>
                  <a:pt x="2146618" y="2609232"/>
                </a:lnTo>
                <a:lnTo>
                  <a:pt x="2147570" y="2607958"/>
                </a:lnTo>
                <a:lnTo>
                  <a:pt x="2148523" y="2606683"/>
                </a:lnTo>
                <a:lnTo>
                  <a:pt x="2148840" y="2605089"/>
                </a:lnTo>
                <a:lnTo>
                  <a:pt x="2148840" y="2604133"/>
                </a:lnTo>
                <a:lnTo>
                  <a:pt x="2148523" y="2602858"/>
                </a:lnTo>
                <a:lnTo>
                  <a:pt x="2148206" y="2601583"/>
                </a:lnTo>
                <a:lnTo>
                  <a:pt x="2146936" y="2600627"/>
                </a:lnTo>
                <a:lnTo>
                  <a:pt x="2145666" y="2599352"/>
                </a:lnTo>
                <a:lnTo>
                  <a:pt x="2141220" y="2596483"/>
                </a:lnTo>
                <a:lnTo>
                  <a:pt x="2136776" y="2593615"/>
                </a:lnTo>
                <a:lnTo>
                  <a:pt x="2131060" y="2591383"/>
                </a:lnTo>
                <a:lnTo>
                  <a:pt x="2125663" y="2588515"/>
                </a:lnTo>
                <a:lnTo>
                  <a:pt x="2112646" y="2583734"/>
                </a:lnTo>
                <a:lnTo>
                  <a:pt x="2098358" y="2579590"/>
                </a:lnTo>
                <a:lnTo>
                  <a:pt x="2083436" y="2575766"/>
                </a:lnTo>
                <a:lnTo>
                  <a:pt x="2067878" y="2572259"/>
                </a:lnTo>
                <a:lnTo>
                  <a:pt x="2052638" y="2569710"/>
                </a:lnTo>
                <a:lnTo>
                  <a:pt x="2038033" y="2567479"/>
                </a:lnTo>
                <a:lnTo>
                  <a:pt x="2018666" y="2565566"/>
                </a:lnTo>
                <a:lnTo>
                  <a:pt x="1998980" y="2564291"/>
                </a:lnTo>
                <a:lnTo>
                  <a:pt x="1998980" y="2546123"/>
                </a:lnTo>
                <a:lnTo>
                  <a:pt x="1998663" y="2545167"/>
                </a:lnTo>
                <a:lnTo>
                  <a:pt x="1997710" y="2543892"/>
                </a:lnTo>
                <a:lnTo>
                  <a:pt x="1996758" y="2542936"/>
                </a:lnTo>
                <a:lnTo>
                  <a:pt x="1995170" y="2542299"/>
                </a:lnTo>
                <a:lnTo>
                  <a:pt x="1992630" y="2541342"/>
                </a:lnTo>
                <a:lnTo>
                  <a:pt x="1990726" y="2540705"/>
                </a:lnTo>
                <a:lnTo>
                  <a:pt x="1987868" y="2540705"/>
                </a:lnTo>
                <a:lnTo>
                  <a:pt x="1985328" y="2540386"/>
                </a:lnTo>
                <a:lnTo>
                  <a:pt x="1938656" y="2540386"/>
                </a:lnTo>
                <a:close/>
                <a:moveTo>
                  <a:pt x="1959293" y="2522537"/>
                </a:moveTo>
                <a:lnTo>
                  <a:pt x="1982788" y="2522856"/>
                </a:lnTo>
                <a:lnTo>
                  <a:pt x="2005966" y="2523493"/>
                </a:lnTo>
                <a:lnTo>
                  <a:pt x="2028826" y="2524450"/>
                </a:lnTo>
                <a:lnTo>
                  <a:pt x="2051368" y="2526043"/>
                </a:lnTo>
                <a:lnTo>
                  <a:pt x="2073910" y="2527637"/>
                </a:lnTo>
                <a:lnTo>
                  <a:pt x="2095500" y="2529868"/>
                </a:lnTo>
                <a:lnTo>
                  <a:pt x="2116773" y="2532737"/>
                </a:lnTo>
                <a:lnTo>
                  <a:pt x="2137728" y="2535605"/>
                </a:lnTo>
                <a:lnTo>
                  <a:pt x="2158048" y="2538793"/>
                </a:lnTo>
                <a:lnTo>
                  <a:pt x="2177733" y="2542299"/>
                </a:lnTo>
                <a:lnTo>
                  <a:pt x="2197100" y="2546123"/>
                </a:lnTo>
                <a:lnTo>
                  <a:pt x="2215516" y="2550586"/>
                </a:lnTo>
                <a:lnTo>
                  <a:pt x="2233613" y="2555367"/>
                </a:lnTo>
                <a:lnTo>
                  <a:pt x="2251076" y="2560148"/>
                </a:lnTo>
                <a:lnTo>
                  <a:pt x="2267586" y="2565247"/>
                </a:lnTo>
                <a:lnTo>
                  <a:pt x="2283778" y="2570666"/>
                </a:lnTo>
                <a:lnTo>
                  <a:pt x="2298700" y="2576403"/>
                </a:lnTo>
                <a:lnTo>
                  <a:pt x="2313306" y="2582140"/>
                </a:lnTo>
                <a:lnTo>
                  <a:pt x="2326640" y="2588515"/>
                </a:lnTo>
                <a:lnTo>
                  <a:pt x="2339658" y="2594889"/>
                </a:lnTo>
                <a:lnTo>
                  <a:pt x="2351723" y="2601583"/>
                </a:lnTo>
                <a:lnTo>
                  <a:pt x="2362518" y="2608914"/>
                </a:lnTo>
                <a:lnTo>
                  <a:pt x="2372996" y="2615607"/>
                </a:lnTo>
                <a:lnTo>
                  <a:pt x="2381886" y="2622938"/>
                </a:lnTo>
                <a:lnTo>
                  <a:pt x="2390140" y="2630587"/>
                </a:lnTo>
                <a:lnTo>
                  <a:pt x="2397443" y="2638237"/>
                </a:lnTo>
                <a:lnTo>
                  <a:pt x="2403793" y="2645568"/>
                </a:lnTo>
                <a:lnTo>
                  <a:pt x="2406016" y="2649711"/>
                </a:lnTo>
                <a:lnTo>
                  <a:pt x="2408873" y="2653855"/>
                </a:lnTo>
                <a:lnTo>
                  <a:pt x="2410778" y="2657998"/>
                </a:lnTo>
                <a:lnTo>
                  <a:pt x="2412683" y="2661823"/>
                </a:lnTo>
                <a:lnTo>
                  <a:pt x="2414270" y="2665967"/>
                </a:lnTo>
                <a:lnTo>
                  <a:pt x="2415540" y="2670110"/>
                </a:lnTo>
                <a:lnTo>
                  <a:pt x="2416810" y="2674254"/>
                </a:lnTo>
                <a:lnTo>
                  <a:pt x="2417446" y="2678397"/>
                </a:lnTo>
                <a:lnTo>
                  <a:pt x="2417763" y="2682541"/>
                </a:lnTo>
                <a:lnTo>
                  <a:pt x="2417763" y="2686684"/>
                </a:lnTo>
                <a:lnTo>
                  <a:pt x="2417763" y="2691147"/>
                </a:lnTo>
                <a:lnTo>
                  <a:pt x="2417446" y="2694971"/>
                </a:lnTo>
                <a:lnTo>
                  <a:pt x="2416810" y="2699434"/>
                </a:lnTo>
                <a:lnTo>
                  <a:pt x="2415540" y="2703896"/>
                </a:lnTo>
                <a:lnTo>
                  <a:pt x="2414270" y="2707721"/>
                </a:lnTo>
                <a:lnTo>
                  <a:pt x="2412683" y="2711864"/>
                </a:lnTo>
                <a:lnTo>
                  <a:pt x="2410778" y="2716008"/>
                </a:lnTo>
                <a:lnTo>
                  <a:pt x="2408873" y="2720151"/>
                </a:lnTo>
                <a:lnTo>
                  <a:pt x="2406016" y="2723976"/>
                </a:lnTo>
                <a:lnTo>
                  <a:pt x="2403793" y="2728120"/>
                </a:lnTo>
                <a:lnTo>
                  <a:pt x="2397443" y="2735769"/>
                </a:lnTo>
                <a:lnTo>
                  <a:pt x="2390140" y="2743419"/>
                </a:lnTo>
                <a:lnTo>
                  <a:pt x="2381886" y="2751068"/>
                </a:lnTo>
                <a:lnTo>
                  <a:pt x="2372996" y="2758080"/>
                </a:lnTo>
                <a:lnTo>
                  <a:pt x="2362518" y="2765093"/>
                </a:lnTo>
                <a:lnTo>
                  <a:pt x="2351723" y="2772105"/>
                </a:lnTo>
                <a:lnTo>
                  <a:pt x="2339658" y="2778798"/>
                </a:lnTo>
                <a:lnTo>
                  <a:pt x="2326640" y="2785173"/>
                </a:lnTo>
                <a:lnTo>
                  <a:pt x="2313306" y="2791229"/>
                </a:lnTo>
                <a:lnTo>
                  <a:pt x="2298700" y="2797284"/>
                </a:lnTo>
                <a:lnTo>
                  <a:pt x="2283778" y="2803340"/>
                </a:lnTo>
                <a:lnTo>
                  <a:pt x="2267586" y="2808440"/>
                </a:lnTo>
                <a:lnTo>
                  <a:pt x="2251076" y="2813540"/>
                </a:lnTo>
                <a:lnTo>
                  <a:pt x="2233613" y="2818640"/>
                </a:lnTo>
                <a:lnTo>
                  <a:pt x="2215516" y="2823102"/>
                </a:lnTo>
                <a:lnTo>
                  <a:pt x="2197100" y="2827245"/>
                </a:lnTo>
                <a:lnTo>
                  <a:pt x="2177733" y="2831389"/>
                </a:lnTo>
                <a:lnTo>
                  <a:pt x="2158048" y="2834895"/>
                </a:lnTo>
                <a:lnTo>
                  <a:pt x="2137728" y="2838401"/>
                </a:lnTo>
                <a:lnTo>
                  <a:pt x="2116773" y="2841270"/>
                </a:lnTo>
                <a:lnTo>
                  <a:pt x="2095500" y="2844138"/>
                </a:lnTo>
                <a:lnTo>
                  <a:pt x="2073910" y="2846051"/>
                </a:lnTo>
                <a:lnTo>
                  <a:pt x="2051368" y="2847963"/>
                </a:lnTo>
                <a:lnTo>
                  <a:pt x="2028826" y="2849238"/>
                </a:lnTo>
                <a:lnTo>
                  <a:pt x="2005966" y="2850513"/>
                </a:lnTo>
                <a:lnTo>
                  <a:pt x="1982788" y="2851150"/>
                </a:lnTo>
                <a:lnTo>
                  <a:pt x="1959293" y="2851150"/>
                </a:lnTo>
                <a:lnTo>
                  <a:pt x="1935480" y="2851150"/>
                </a:lnTo>
                <a:lnTo>
                  <a:pt x="1912303" y="2850513"/>
                </a:lnTo>
                <a:lnTo>
                  <a:pt x="1889443" y="2849238"/>
                </a:lnTo>
                <a:lnTo>
                  <a:pt x="1866900" y="2847963"/>
                </a:lnTo>
                <a:lnTo>
                  <a:pt x="1844358" y="2846051"/>
                </a:lnTo>
                <a:lnTo>
                  <a:pt x="1822768" y="2844138"/>
                </a:lnTo>
                <a:lnTo>
                  <a:pt x="1801496" y="2841270"/>
                </a:lnTo>
                <a:lnTo>
                  <a:pt x="1780540" y="2838401"/>
                </a:lnTo>
                <a:lnTo>
                  <a:pt x="1760220" y="2834895"/>
                </a:lnTo>
                <a:lnTo>
                  <a:pt x="1740536" y="2831389"/>
                </a:lnTo>
                <a:lnTo>
                  <a:pt x="1721168" y="2827245"/>
                </a:lnTo>
                <a:lnTo>
                  <a:pt x="1702753" y="2823102"/>
                </a:lnTo>
                <a:lnTo>
                  <a:pt x="1684656" y="2818640"/>
                </a:lnTo>
                <a:lnTo>
                  <a:pt x="1667193" y="2813540"/>
                </a:lnTo>
                <a:lnTo>
                  <a:pt x="1650683" y="2808440"/>
                </a:lnTo>
                <a:lnTo>
                  <a:pt x="1634490" y="2803340"/>
                </a:lnTo>
                <a:lnTo>
                  <a:pt x="1619568" y="2797284"/>
                </a:lnTo>
                <a:lnTo>
                  <a:pt x="1604963" y="2791229"/>
                </a:lnTo>
                <a:lnTo>
                  <a:pt x="1591628" y="2785173"/>
                </a:lnTo>
                <a:lnTo>
                  <a:pt x="1578610" y="2778798"/>
                </a:lnTo>
                <a:lnTo>
                  <a:pt x="1566863" y="2772105"/>
                </a:lnTo>
                <a:lnTo>
                  <a:pt x="1555750" y="2765093"/>
                </a:lnTo>
                <a:lnTo>
                  <a:pt x="1545273" y="2758080"/>
                </a:lnTo>
                <a:lnTo>
                  <a:pt x="1536383" y="2751068"/>
                </a:lnTo>
                <a:lnTo>
                  <a:pt x="1528128" y="2743419"/>
                </a:lnTo>
                <a:lnTo>
                  <a:pt x="1520826" y="2735769"/>
                </a:lnTo>
                <a:lnTo>
                  <a:pt x="1514793" y="2728120"/>
                </a:lnTo>
                <a:lnTo>
                  <a:pt x="1511936" y="2723976"/>
                </a:lnTo>
                <a:lnTo>
                  <a:pt x="1509396" y="2720151"/>
                </a:lnTo>
                <a:lnTo>
                  <a:pt x="1507490" y="2716008"/>
                </a:lnTo>
                <a:lnTo>
                  <a:pt x="1505586" y="2711864"/>
                </a:lnTo>
                <a:lnTo>
                  <a:pt x="1503998" y="2707721"/>
                </a:lnTo>
                <a:lnTo>
                  <a:pt x="1502410" y="2703896"/>
                </a:lnTo>
                <a:lnTo>
                  <a:pt x="1501776" y="2699434"/>
                </a:lnTo>
                <a:lnTo>
                  <a:pt x="1500823" y="2694971"/>
                </a:lnTo>
                <a:lnTo>
                  <a:pt x="1500506" y="2691147"/>
                </a:lnTo>
                <a:lnTo>
                  <a:pt x="1500188" y="2686684"/>
                </a:lnTo>
                <a:lnTo>
                  <a:pt x="1500506" y="2682541"/>
                </a:lnTo>
                <a:lnTo>
                  <a:pt x="1500823" y="2678397"/>
                </a:lnTo>
                <a:lnTo>
                  <a:pt x="1501776" y="2674254"/>
                </a:lnTo>
                <a:lnTo>
                  <a:pt x="1502410" y="2670110"/>
                </a:lnTo>
                <a:lnTo>
                  <a:pt x="1503998" y="2665967"/>
                </a:lnTo>
                <a:lnTo>
                  <a:pt x="1505586" y="2661823"/>
                </a:lnTo>
                <a:lnTo>
                  <a:pt x="1507490" y="2657998"/>
                </a:lnTo>
                <a:lnTo>
                  <a:pt x="1509396" y="2653855"/>
                </a:lnTo>
                <a:lnTo>
                  <a:pt x="1511936" y="2649711"/>
                </a:lnTo>
                <a:lnTo>
                  <a:pt x="1514793" y="2645568"/>
                </a:lnTo>
                <a:lnTo>
                  <a:pt x="1520826" y="2638237"/>
                </a:lnTo>
                <a:lnTo>
                  <a:pt x="1528128" y="2630587"/>
                </a:lnTo>
                <a:lnTo>
                  <a:pt x="1536383" y="2622938"/>
                </a:lnTo>
                <a:lnTo>
                  <a:pt x="1545273" y="2615607"/>
                </a:lnTo>
                <a:lnTo>
                  <a:pt x="1555750" y="2608914"/>
                </a:lnTo>
                <a:lnTo>
                  <a:pt x="1566863" y="2601583"/>
                </a:lnTo>
                <a:lnTo>
                  <a:pt x="1578610" y="2594889"/>
                </a:lnTo>
                <a:lnTo>
                  <a:pt x="1591628" y="2588515"/>
                </a:lnTo>
                <a:lnTo>
                  <a:pt x="1604963" y="2582140"/>
                </a:lnTo>
                <a:lnTo>
                  <a:pt x="1619568" y="2576403"/>
                </a:lnTo>
                <a:lnTo>
                  <a:pt x="1634490" y="2570666"/>
                </a:lnTo>
                <a:lnTo>
                  <a:pt x="1650683" y="2565247"/>
                </a:lnTo>
                <a:lnTo>
                  <a:pt x="1667193" y="2560148"/>
                </a:lnTo>
                <a:lnTo>
                  <a:pt x="1684656" y="2555367"/>
                </a:lnTo>
                <a:lnTo>
                  <a:pt x="1702753" y="2550586"/>
                </a:lnTo>
                <a:lnTo>
                  <a:pt x="1721168" y="2546123"/>
                </a:lnTo>
                <a:lnTo>
                  <a:pt x="1740536" y="2542299"/>
                </a:lnTo>
                <a:lnTo>
                  <a:pt x="1760220" y="2538793"/>
                </a:lnTo>
                <a:lnTo>
                  <a:pt x="1780540" y="2535605"/>
                </a:lnTo>
                <a:lnTo>
                  <a:pt x="1801496" y="2532737"/>
                </a:lnTo>
                <a:lnTo>
                  <a:pt x="1822768" y="2529868"/>
                </a:lnTo>
                <a:lnTo>
                  <a:pt x="1844358" y="2527637"/>
                </a:lnTo>
                <a:lnTo>
                  <a:pt x="1866900" y="2526043"/>
                </a:lnTo>
                <a:lnTo>
                  <a:pt x="1889443" y="2524450"/>
                </a:lnTo>
                <a:lnTo>
                  <a:pt x="1912303" y="2523493"/>
                </a:lnTo>
                <a:lnTo>
                  <a:pt x="1935480" y="2522856"/>
                </a:lnTo>
                <a:lnTo>
                  <a:pt x="1959293" y="2522537"/>
                </a:lnTo>
                <a:close/>
                <a:moveTo>
                  <a:pt x="2854584" y="2507933"/>
                </a:moveTo>
                <a:lnTo>
                  <a:pt x="2854584" y="2625091"/>
                </a:lnTo>
                <a:lnTo>
                  <a:pt x="2873946" y="2630488"/>
                </a:lnTo>
                <a:lnTo>
                  <a:pt x="2893626" y="2636203"/>
                </a:lnTo>
                <a:lnTo>
                  <a:pt x="2914258" y="2640966"/>
                </a:lnTo>
                <a:lnTo>
                  <a:pt x="2935524" y="2645728"/>
                </a:lnTo>
                <a:lnTo>
                  <a:pt x="2935524" y="2529523"/>
                </a:lnTo>
                <a:lnTo>
                  <a:pt x="2914258" y="2524761"/>
                </a:lnTo>
                <a:lnTo>
                  <a:pt x="2893626" y="2519363"/>
                </a:lnTo>
                <a:lnTo>
                  <a:pt x="2873946" y="2513965"/>
                </a:lnTo>
                <a:lnTo>
                  <a:pt x="2854584" y="2507933"/>
                </a:lnTo>
                <a:close/>
                <a:moveTo>
                  <a:pt x="2692385" y="2444750"/>
                </a:moveTo>
                <a:lnTo>
                  <a:pt x="2692385" y="2542223"/>
                </a:lnTo>
                <a:lnTo>
                  <a:pt x="2695241" y="2545081"/>
                </a:lnTo>
                <a:lnTo>
                  <a:pt x="2698098" y="2548256"/>
                </a:lnTo>
                <a:lnTo>
                  <a:pt x="2705399" y="2554923"/>
                </a:lnTo>
                <a:lnTo>
                  <a:pt x="2714921" y="2561591"/>
                </a:lnTo>
                <a:lnTo>
                  <a:pt x="2725078" y="2568576"/>
                </a:lnTo>
                <a:lnTo>
                  <a:pt x="2737140" y="2576196"/>
                </a:lnTo>
                <a:lnTo>
                  <a:pt x="2748884" y="2582863"/>
                </a:lnTo>
                <a:lnTo>
                  <a:pt x="2761581" y="2589213"/>
                </a:lnTo>
                <a:lnTo>
                  <a:pt x="2773325" y="2595246"/>
                </a:lnTo>
                <a:lnTo>
                  <a:pt x="2773325" y="2486343"/>
                </a:lnTo>
                <a:lnTo>
                  <a:pt x="2758407" y="2480628"/>
                </a:lnTo>
                <a:lnTo>
                  <a:pt x="2744441" y="2475230"/>
                </a:lnTo>
                <a:lnTo>
                  <a:pt x="2732379" y="2469198"/>
                </a:lnTo>
                <a:lnTo>
                  <a:pt x="2721269" y="2464118"/>
                </a:lnTo>
                <a:lnTo>
                  <a:pt x="2712064" y="2458720"/>
                </a:lnTo>
                <a:lnTo>
                  <a:pt x="2704446" y="2453958"/>
                </a:lnTo>
                <a:lnTo>
                  <a:pt x="2697781" y="2449195"/>
                </a:lnTo>
                <a:lnTo>
                  <a:pt x="2692385" y="2444750"/>
                </a:lnTo>
                <a:close/>
                <a:moveTo>
                  <a:pt x="3744614" y="2439353"/>
                </a:moveTo>
                <a:lnTo>
                  <a:pt x="3737949" y="2444433"/>
                </a:lnTo>
                <a:lnTo>
                  <a:pt x="3730648" y="2449195"/>
                </a:lnTo>
                <a:lnTo>
                  <a:pt x="3722713" y="2454275"/>
                </a:lnTo>
                <a:lnTo>
                  <a:pt x="3715095" y="2459038"/>
                </a:lnTo>
                <a:lnTo>
                  <a:pt x="3706524" y="2462848"/>
                </a:lnTo>
                <a:lnTo>
                  <a:pt x="3698907" y="2466975"/>
                </a:lnTo>
                <a:lnTo>
                  <a:pt x="3691289" y="2470468"/>
                </a:lnTo>
                <a:lnTo>
                  <a:pt x="3683671" y="2473325"/>
                </a:lnTo>
                <a:lnTo>
                  <a:pt x="3683671" y="2592706"/>
                </a:lnTo>
                <a:lnTo>
                  <a:pt x="3692558" y="2588578"/>
                </a:lnTo>
                <a:lnTo>
                  <a:pt x="3701128" y="2583816"/>
                </a:lnTo>
                <a:lnTo>
                  <a:pt x="3709381" y="2579053"/>
                </a:lnTo>
                <a:lnTo>
                  <a:pt x="3717634" y="2573973"/>
                </a:lnTo>
                <a:lnTo>
                  <a:pt x="3725252" y="2568258"/>
                </a:lnTo>
                <a:lnTo>
                  <a:pt x="3732235" y="2563178"/>
                </a:lnTo>
                <a:lnTo>
                  <a:pt x="3738901" y="2557781"/>
                </a:lnTo>
                <a:lnTo>
                  <a:pt x="3744614" y="2553018"/>
                </a:lnTo>
                <a:lnTo>
                  <a:pt x="3744614" y="2439353"/>
                </a:lnTo>
                <a:close/>
                <a:moveTo>
                  <a:pt x="3151360" y="2322195"/>
                </a:moveTo>
                <a:lnTo>
                  <a:pt x="3151360" y="2437130"/>
                </a:lnTo>
                <a:lnTo>
                  <a:pt x="3174848" y="2437765"/>
                </a:lnTo>
                <a:lnTo>
                  <a:pt x="3198972" y="2437765"/>
                </a:lnTo>
                <a:lnTo>
                  <a:pt x="3215477" y="2437765"/>
                </a:lnTo>
                <a:lnTo>
                  <a:pt x="3231983" y="2437448"/>
                </a:lnTo>
                <a:lnTo>
                  <a:pt x="3231983" y="2322512"/>
                </a:lnTo>
                <a:lnTo>
                  <a:pt x="3198972" y="2323147"/>
                </a:lnTo>
                <a:lnTo>
                  <a:pt x="3174848" y="2323147"/>
                </a:lnTo>
                <a:lnTo>
                  <a:pt x="3151360" y="2322195"/>
                </a:lnTo>
                <a:close/>
                <a:moveTo>
                  <a:pt x="3815080" y="2317750"/>
                </a:moveTo>
                <a:lnTo>
                  <a:pt x="3816033" y="2325370"/>
                </a:lnTo>
                <a:lnTo>
                  <a:pt x="3816350" y="2332673"/>
                </a:lnTo>
                <a:lnTo>
                  <a:pt x="3816350" y="2483803"/>
                </a:lnTo>
                <a:lnTo>
                  <a:pt x="3816033" y="2484438"/>
                </a:lnTo>
                <a:lnTo>
                  <a:pt x="3815398" y="2493010"/>
                </a:lnTo>
                <a:lnTo>
                  <a:pt x="3814763" y="2498408"/>
                </a:lnTo>
                <a:lnTo>
                  <a:pt x="3813493" y="2504123"/>
                </a:lnTo>
                <a:lnTo>
                  <a:pt x="3811906" y="2509520"/>
                </a:lnTo>
                <a:lnTo>
                  <a:pt x="3810319" y="2514600"/>
                </a:lnTo>
                <a:lnTo>
                  <a:pt x="3808097" y="2520316"/>
                </a:lnTo>
                <a:lnTo>
                  <a:pt x="3805558" y="2525713"/>
                </a:lnTo>
                <a:lnTo>
                  <a:pt x="3803019" y="2530793"/>
                </a:lnTo>
                <a:lnTo>
                  <a:pt x="3799844" y="2536508"/>
                </a:lnTo>
                <a:lnTo>
                  <a:pt x="3796036" y="2541588"/>
                </a:lnTo>
                <a:lnTo>
                  <a:pt x="3792226" y="2546668"/>
                </a:lnTo>
                <a:lnTo>
                  <a:pt x="3788418" y="2551748"/>
                </a:lnTo>
                <a:lnTo>
                  <a:pt x="3783974" y="2556828"/>
                </a:lnTo>
                <a:lnTo>
                  <a:pt x="3779212" y="2561591"/>
                </a:lnTo>
                <a:lnTo>
                  <a:pt x="3774134" y="2566671"/>
                </a:lnTo>
                <a:lnTo>
                  <a:pt x="3768420" y="2571433"/>
                </a:lnTo>
                <a:lnTo>
                  <a:pt x="3763024" y="2576513"/>
                </a:lnTo>
                <a:lnTo>
                  <a:pt x="3750963" y="2586038"/>
                </a:lnTo>
                <a:lnTo>
                  <a:pt x="3737314" y="2595246"/>
                </a:lnTo>
                <a:lnTo>
                  <a:pt x="3722713" y="2604136"/>
                </a:lnTo>
                <a:lnTo>
                  <a:pt x="3707477" y="2613026"/>
                </a:lnTo>
                <a:lnTo>
                  <a:pt x="3690971" y="2621281"/>
                </a:lnTo>
                <a:lnTo>
                  <a:pt x="3673513" y="2628901"/>
                </a:lnTo>
                <a:lnTo>
                  <a:pt x="3655103" y="2636838"/>
                </a:lnTo>
                <a:lnTo>
                  <a:pt x="3635424" y="2644458"/>
                </a:lnTo>
                <a:lnTo>
                  <a:pt x="3615109" y="2651443"/>
                </a:lnTo>
                <a:lnTo>
                  <a:pt x="3593842" y="2658111"/>
                </a:lnTo>
                <a:lnTo>
                  <a:pt x="3571941" y="2664461"/>
                </a:lnTo>
                <a:lnTo>
                  <a:pt x="3549087" y="2670493"/>
                </a:lnTo>
                <a:lnTo>
                  <a:pt x="3525281" y="2675891"/>
                </a:lnTo>
                <a:lnTo>
                  <a:pt x="3501157" y="2680971"/>
                </a:lnTo>
                <a:lnTo>
                  <a:pt x="3476082" y="2685733"/>
                </a:lnTo>
                <a:lnTo>
                  <a:pt x="3450371" y="2689861"/>
                </a:lnTo>
                <a:lnTo>
                  <a:pt x="3424343" y="2693671"/>
                </a:lnTo>
                <a:lnTo>
                  <a:pt x="3397680" y="2697163"/>
                </a:lnTo>
                <a:lnTo>
                  <a:pt x="3370065" y="2700021"/>
                </a:lnTo>
                <a:lnTo>
                  <a:pt x="3341815" y="2702561"/>
                </a:lnTo>
                <a:lnTo>
                  <a:pt x="3313565" y="2704466"/>
                </a:lnTo>
                <a:lnTo>
                  <a:pt x="3284680" y="2705736"/>
                </a:lnTo>
                <a:lnTo>
                  <a:pt x="3255478" y="2706371"/>
                </a:lnTo>
                <a:lnTo>
                  <a:pt x="3225959" y="2706688"/>
                </a:lnTo>
                <a:lnTo>
                  <a:pt x="3195487" y="2706371"/>
                </a:lnTo>
                <a:lnTo>
                  <a:pt x="3165650" y="2705736"/>
                </a:lnTo>
                <a:lnTo>
                  <a:pt x="3136130" y="2704148"/>
                </a:lnTo>
                <a:lnTo>
                  <a:pt x="3106928" y="2701926"/>
                </a:lnTo>
                <a:lnTo>
                  <a:pt x="3078678" y="2699703"/>
                </a:lnTo>
                <a:lnTo>
                  <a:pt x="3050428" y="2696528"/>
                </a:lnTo>
                <a:lnTo>
                  <a:pt x="3022813" y="2693353"/>
                </a:lnTo>
                <a:lnTo>
                  <a:pt x="2996150" y="2688908"/>
                </a:lnTo>
                <a:lnTo>
                  <a:pt x="2970122" y="2684781"/>
                </a:lnTo>
                <a:lnTo>
                  <a:pt x="2944729" y="2680018"/>
                </a:lnTo>
                <a:lnTo>
                  <a:pt x="2919971" y="2674303"/>
                </a:lnTo>
                <a:lnTo>
                  <a:pt x="2895847" y="2668588"/>
                </a:lnTo>
                <a:lnTo>
                  <a:pt x="2872994" y="2662556"/>
                </a:lnTo>
                <a:lnTo>
                  <a:pt x="2850775" y="2655888"/>
                </a:lnTo>
                <a:lnTo>
                  <a:pt x="2829190" y="2648903"/>
                </a:lnTo>
                <a:lnTo>
                  <a:pt x="2808876" y="2641601"/>
                </a:lnTo>
                <a:lnTo>
                  <a:pt x="2789196" y="2633663"/>
                </a:lnTo>
                <a:lnTo>
                  <a:pt x="2770469" y="2625408"/>
                </a:lnTo>
                <a:lnTo>
                  <a:pt x="2753328" y="2617153"/>
                </a:lnTo>
                <a:lnTo>
                  <a:pt x="2736823" y="2608581"/>
                </a:lnTo>
                <a:lnTo>
                  <a:pt x="2721269" y="2599373"/>
                </a:lnTo>
                <a:lnTo>
                  <a:pt x="2706986" y="2590483"/>
                </a:lnTo>
                <a:lnTo>
                  <a:pt x="2693972" y="2580641"/>
                </a:lnTo>
                <a:lnTo>
                  <a:pt x="2688258" y="2575878"/>
                </a:lnTo>
                <a:lnTo>
                  <a:pt x="2682227" y="2570798"/>
                </a:lnTo>
                <a:lnTo>
                  <a:pt x="2676831" y="2566036"/>
                </a:lnTo>
                <a:lnTo>
                  <a:pt x="2671753" y="2560956"/>
                </a:lnTo>
                <a:lnTo>
                  <a:pt x="2666991" y="2555558"/>
                </a:lnTo>
                <a:lnTo>
                  <a:pt x="2662548" y="2550161"/>
                </a:lnTo>
                <a:lnTo>
                  <a:pt x="2658104" y="2545081"/>
                </a:lnTo>
                <a:lnTo>
                  <a:pt x="2654612" y="2540001"/>
                </a:lnTo>
                <a:lnTo>
                  <a:pt x="2651121" y="2534286"/>
                </a:lnTo>
                <a:lnTo>
                  <a:pt x="2647947" y="2528888"/>
                </a:lnTo>
                <a:lnTo>
                  <a:pt x="2645090" y="2523808"/>
                </a:lnTo>
                <a:lnTo>
                  <a:pt x="2642868" y="2518093"/>
                </a:lnTo>
                <a:lnTo>
                  <a:pt x="2640329" y="2512695"/>
                </a:lnTo>
                <a:lnTo>
                  <a:pt x="2638742" y="2506663"/>
                </a:lnTo>
                <a:lnTo>
                  <a:pt x="2637789" y="2501265"/>
                </a:lnTo>
                <a:lnTo>
                  <a:pt x="2636520" y="2495868"/>
                </a:lnTo>
                <a:lnTo>
                  <a:pt x="2636202" y="2489835"/>
                </a:lnTo>
                <a:lnTo>
                  <a:pt x="2635885" y="2484438"/>
                </a:lnTo>
                <a:lnTo>
                  <a:pt x="2635250" y="2484438"/>
                </a:lnTo>
                <a:lnTo>
                  <a:pt x="2635250" y="2375535"/>
                </a:lnTo>
                <a:lnTo>
                  <a:pt x="2646360" y="2383790"/>
                </a:lnTo>
                <a:lnTo>
                  <a:pt x="2657786" y="2392045"/>
                </a:lnTo>
                <a:lnTo>
                  <a:pt x="2670166" y="2399983"/>
                </a:lnTo>
                <a:lnTo>
                  <a:pt x="2683180" y="2407285"/>
                </a:lnTo>
                <a:lnTo>
                  <a:pt x="2696511" y="2414905"/>
                </a:lnTo>
                <a:lnTo>
                  <a:pt x="2710160" y="2421890"/>
                </a:lnTo>
                <a:lnTo>
                  <a:pt x="2724761" y="2429193"/>
                </a:lnTo>
                <a:lnTo>
                  <a:pt x="2740314" y="2435860"/>
                </a:lnTo>
                <a:lnTo>
                  <a:pt x="2755550" y="2442210"/>
                </a:lnTo>
                <a:lnTo>
                  <a:pt x="2771738" y="2448243"/>
                </a:lnTo>
                <a:lnTo>
                  <a:pt x="2788244" y="2453958"/>
                </a:lnTo>
                <a:lnTo>
                  <a:pt x="2805384" y="2459673"/>
                </a:lnTo>
                <a:lnTo>
                  <a:pt x="2822525" y="2465070"/>
                </a:lnTo>
                <a:lnTo>
                  <a:pt x="2840300" y="2470150"/>
                </a:lnTo>
                <a:lnTo>
                  <a:pt x="2858393" y="2474913"/>
                </a:lnTo>
                <a:lnTo>
                  <a:pt x="2877120" y="2479675"/>
                </a:lnTo>
                <a:lnTo>
                  <a:pt x="2895530" y="2483803"/>
                </a:lnTo>
                <a:lnTo>
                  <a:pt x="2914892" y="2487930"/>
                </a:lnTo>
                <a:lnTo>
                  <a:pt x="2934255" y="2491423"/>
                </a:lnTo>
                <a:lnTo>
                  <a:pt x="2953617" y="2494915"/>
                </a:lnTo>
                <a:lnTo>
                  <a:pt x="2973614" y="2498090"/>
                </a:lnTo>
                <a:lnTo>
                  <a:pt x="2993294" y="2501265"/>
                </a:lnTo>
                <a:lnTo>
                  <a:pt x="3013926" y="2503488"/>
                </a:lnTo>
                <a:lnTo>
                  <a:pt x="3033923" y="2506028"/>
                </a:lnTo>
                <a:lnTo>
                  <a:pt x="3054555" y="2508250"/>
                </a:lnTo>
                <a:lnTo>
                  <a:pt x="3074869" y="2509838"/>
                </a:lnTo>
                <a:lnTo>
                  <a:pt x="3095819" y="2511425"/>
                </a:lnTo>
                <a:lnTo>
                  <a:pt x="3116451" y="2512695"/>
                </a:lnTo>
                <a:lnTo>
                  <a:pt x="3137400" y="2513965"/>
                </a:lnTo>
                <a:lnTo>
                  <a:pt x="3158032" y="2514600"/>
                </a:lnTo>
                <a:lnTo>
                  <a:pt x="3178981" y="2514918"/>
                </a:lnTo>
                <a:lnTo>
                  <a:pt x="3199613" y="2514918"/>
                </a:lnTo>
                <a:lnTo>
                  <a:pt x="3224372" y="2514918"/>
                </a:lnTo>
                <a:lnTo>
                  <a:pt x="3249765" y="2514283"/>
                </a:lnTo>
                <a:lnTo>
                  <a:pt x="3274523" y="2513330"/>
                </a:lnTo>
                <a:lnTo>
                  <a:pt x="3299282" y="2511743"/>
                </a:lnTo>
                <a:lnTo>
                  <a:pt x="3324040" y="2510473"/>
                </a:lnTo>
                <a:lnTo>
                  <a:pt x="3348481" y="2507933"/>
                </a:lnTo>
                <a:lnTo>
                  <a:pt x="3372922" y="2505710"/>
                </a:lnTo>
                <a:lnTo>
                  <a:pt x="3397680" y="2502535"/>
                </a:lnTo>
                <a:lnTo>
                  <a:pt x="3421486" y="2499360"/>
                </a:lnTo>
                <a:lnTo>
                  <a:pt x="3445292" y="2495233"/>
                </a:lnTo>
                <a:lnTo>
                  <a:pt x="3468464" y="2491423"/>
                </a:lnTo>
                <a:lnTo>
                  <a:pt x="3491635" y="2486978"/>
                </a:lnTo>
                <a:lnTo>
                  <a:pt x="3514171" y="2481898"/>
                </a:lnTo>
                <a:lnTo>
                  <a:pt x="3536390" y="2476818"/>
                </a:lnTo>
                <a:lnTo>
                  <a:pt x="3557974" y="2471420"/>
                </a:lnTo>
                <a:lnTo>
                  <a:pt x="3579241" y="2465070"/>
                </a:lnTo>
                <a:lnTo>
                  <a:pt x="3599873" y="2458720"/>
                </a:lnTo>
                <a:lnTo>
                  <a:pt x="3619870" y="2452053"/>
                </a:lnTo>
                <a:lnTo>
                  <a:pt x="3639233" y="2444750"/>
                </a:lnTo>
                <a:lnTo>
                  <a:pt x="3657643" y="2437448"/>
                </a:lnTo>
                <a:lnTo>
                  <a:pt x="3676053" y="2429510"/>
                </a:lnTo>
                <a:lnTo>
                  <a:pt x="3692876" y="2421255"/>
                </a:lnTo>
                <a:lnTo>
                  <a:pt x="3709381" y="2412365"/>
                </a:lnTo>
                <a:lnTo>
                  <a:pt x="3724935" y="2403475"/>
                </a:lnTo>
                <a:lnTo>
                  <a:pt x="3739853" y="2393950"/>
                </a:lnTo>
                <a:lnTo>
                  <a:pt x="3753502" y="2384108"/>
                </a:lnTo>
                <a:lnTo>
                  <a:pt x="3766198" y="2374265"/>
                </a:lnTo>
                <a:lnTo>
                  <a:pt x="3772547" y="2368550"/>
                </a:lnTo>
                <a:lnTo>
                  <a:pt x="3777943" y="2363470"/>
                </a:lnTo>
                <a:lnTo>
                  <a:pt x="3783656" y="2358073"/>
                </a:lnTo>
                <a:lnTo>
                  <a:pt x="3789052" y="2352675"/>
                </a:lnTo>
                <a:lnTo>
                  <a:pt x="3793814" y="2346960"/>
                </a:lnTo>
                <a:lnTo>
                  <a:pt x="3798575" y="2341563"/>
                </a:lnTo>
                <a:lnTo>
                  <a:pt x="3803336" y="2335530"/>
                </a:lnTo>
                <a:lnTo>
                  <a:pt x="3807145" y="2329498"/>
                </a:lnTo>
                <a:lnTo>
                  <a:pt x="3811271" y="2323783"/>
                </a:lnTo>
                <a:lnTo>
                  <a:pt x="3815080" y="2317750"/>
                </a:lnTo>
                <a:close/>
                <a:moveTo>
                  <a:pt x="2989478" y="2307907"/>
                </a:moveTo>
                <a:lnTo>
                  <a:pt x="2989478" y="2423478"/>
                </a:lnTo>
                <a:lnTo>
                  <a:pt x="3009158" y="2426018"/>
                </a:lnTo>
                <a:lnTo>
                  <a:pt x="3029472" y="2428240"/>
                </a:lnTo>
                <a:lnTo>
                  <a:pt x="3049469" y="2430780"/>
                </a:lnTo>
                <a:lnTo>
                  <a:pt x="3070419" y="2432685"/>
                </a:lnTo>
                <a:lnTo>
                  <a:pt x="3070419" y="2317432"/>
                </a:lnTo>
                <a:lnTo>
                  <a:pt x="3049469" y="2315527"/>
                </a:lnTo>
                <a:lnTo>
                  <a:pt x="3029472" y="2313305"/>
                </a:lnTo>
                <a:lnTo>
                  <a:pt x="3009158" y="2310765"/>
                </a:lnTo>
                <a:lnTo>
                  <a:pt x="2989478" y="2307907"/>
                </a:lnTo>
                <a:close/>
                <a:moveTo>
                  <a:pt x="2827597" y="2271395"/>
                </a:moveTo>
                <a:lnTo>
                  <a:pt x="2827597" y="2388553"/>
                </a:lnTo>
                <a:lnTo>
                  <a:pt x="2846959" y="2393950"/>
                </a:lnTo>
                <a:lnTo>
                  <a:pt x="2866956" y="2399665"/>
                </a:lnTo>
                <a:lnTo>
                  <a:pt x="2887588" y="2404428"/>
                </a:lnTo>
                <a:lnTo>
                  <a:pt x="2908220" y="2408873"/>
                </a:lnTo>
                <a:lnTo>
                  <a:pt x="2908220" y="2292985"/>
                </a:lnTo>
                <a:lnTo>
                  <a:pt x="2887588" y="2288222"/>
                </a:lnTo>
                <a:lnTo>
                  <a:pt x="2866956" y="2282825"/>
                </a:lnTo>
                <a:lnTo>
                  <a:pt x="2846959" y="2277110"/>
                </a:lnTo>
                <a:lnTo>
                  <a:pt x="2827597" y="2271395"/>
                </a:lnTo>
                <a:close/>
                <a:moveTo>
                  <a:pt x="3717945" y="2227897"/>
                </a:moveTo>
                <a:lnTo>
                  <a:pt x="3711914" y="2232025"/>
                </a:lnTo>
                <a:lnTo>
                  <a:pt x="3704931" y="2235517"/>
                </a:lnTo>
                <a:lnTo>
                  <a:pt x="3696678" y="2239327"/>
                </a:lnTo>
                <a:lnTo>
                  <a:pt x="3688425" y="2242820"/>
                </a:lnTo>
                <a:lnTo>
                  <a:pt x="3671285" y="2249487"/>
                </a:lnTo>
                <a:lnTo>
                  <a:pt x="3656684" y="2255202"/>
                </a:lnTo>
                <a:lnTo>
                  <a:pt x="3656684" y="2356167"/>
                </a:lnTo>
                <a:lnTo>
                  <a:pt x="3665254" y="2351722"/>
                </a:lnTo>
                <a:lnTo>
                  <a:pt x="3674142" y="2347595"/>
                </a:lnTo>
                <a:lnTo>
                  <a:pt x="3682394" y="2342197"/>
                </a:lnTo>
                <a:lnTo>
                  <a:pt x="3690647" y="2337117"/>
                </a:lnTo>
                <a:lnTo>
                  <a:pt x="3698582" y="2331720"/>
                </a:lnTo>
                <a:lnTo>
                  <a:pt x="3705566" y="2326640"/>
                </a:lnTo>
                <a:lnTo>
                  <a:pt x="3711914" y="2321560"/>
                </a:lnTo>
                <a:lnTo>
                  <a:pt x="3717945" y="2316162"/>
                </a:lnTo>
                <a:lnTo>
                  <a:pt x="3717945" y="2227897"/>
                </a:lnTo>
                <a:close/>
                <a:moveTo>
                  <a:pt x="2665715" y="2187575"/>
                </a:moveTo>
                <a:lnTo>
                  <a:pt x="2665715" y="2305685"/>
                </a:lnTo>
                <a:lnTo>
                  <a:pt x="2668254" y="2308542"/>
                </a:lnTo>
                <a:lnTo>
                  <a:pt x="2671429" y="2311717"/>
                </a:lnTo>
                <a:lnTo>
                  <a:pt x="2678729" y="2318385"/>
                </a:lnTo>
                <a:lnTo>
                  <a:pt x="2687934" y="2325052"/>
                </a:lnTo>
                <a:lnTo>
                  <a:pt x="2698726" y="2332037"/>
                </a:lnTo>
                <a:lnTo>
                  <a:pt x="2710153" y="2339657"/>
                </a:lnTo>
                <a:lnTo>
                  <a:pt x="2722215" y="2346325"/>
                </a:lnTo>
                <a:lnTo>
                  <a:pt x="2734594" y="2352675"/>
                </a:lnTo>
                <a:lnTo>
                  <a:pt x="2746656" y="2358390"/>
                </a:lnTo>
                <a:lnTo>
                  <a:pt x="2746656" y="2239327"/>
                </a:lnTo>
                <a:lnTo>
                  <a:pt x="2734594" y="2233612"/>
                </a:lnTo>
                <a:lnTo>
                  <a:pt x="2723167" y="2227580"/>
                </a:lnTo>
                <a:lnTo>
                  <a:pt x="2712058" y="2221230"/>
                </a:lnTo>
                <a:lnTo>
                  <a:pt x="2701583" y="2214562"/>
                </a:lnTo>
                <a:lnTo>
                  <a:pt x="2691743" y="2208212"/>
                </a:lnTo>
                <a:lnTo>
                  <a:pt x="2682538" y="2201545"/>
                </a:lnTo>
                <a:lnTo>
                  <a:pt x="2673650" y="2194560"/>
                </a:lnTo>
                <a:lnTo>
                  <a:pt x="2665715" y="2187575"/>
                </a:lnTo>
                <a:close/>
                <a:moveTo>
                  <a:pt x="2609850" y="2081212"/>
                </a:moveTo>
                <a:lnTo>
                  <a:pt x="2613342" y="2087245"/>
                </a:lnTo>
                <a:lnTo>
                  <a:pt x="2617468" y="2092960"/>
                </a:lnTo>
                <a:lnTo>
                  <a:pt x="2621594" y="2098675"/>
                </a:lnTo>
                <a:lnTo>
                  <a:pt x="2626038" y="2104390"/>
                </a:lnTo>
                <a:lnTo>
                  <a:pt x="2631117" y="2110105"/>
                </a:lnTo>
                <a:lnTo>
                  <a:pt x="2635878" y="2115502"/>
                </a:lnTo>
                <a:lnTo>
                  <a:pt x="2641274" y="2120900"/>
                </a:lnTo>
                <a:lnTo>
                  <a:pt x="2646988" y="2126615"/>
                </a:lnTo>
                <a:lnTo>
                  <a:pt x="2658732" y="2136775"/>
                </a:lnTo>
                <a:lnTo>
                  <a:pt x="2671746" y="2146935"/>
                </a:lnTo>
                <a:lnTo>
                  <a:pt x="2685712" y="2157095"/>
                </a:lnTo>
                <a:lnTo>
                  <a:pt x="2700631" y="2165985"/>
                </a:lnTo>
                <a:lnTo>
                  <a:pt x="2715867" y="2175192"/>
                </a:lnTo>
                <a:lnTo>
                  <a:pt x="2732372" y="2183765"/>
                </a:lnTo>
                <a:lnTo>
                  <a:pt x="2749830" y="2192020"/>
                </a:lnTo>
                <a:lnTo>
                  <a:pt x="2767923" y="2199957"/>
                </a:lnTo>
                <a:lnTo>
                  <a:pt x="2786650" y="2207895"/>
                </a:lnTo>
                <a:lnTo>
                  <a:pt x="2805695" y="2214880"/>
                </a:lnTo>
                <a:lnTo>
                  <a:pt x="2826009" y="2221547"/>
                </a:lnTo>
                <a:lnTo>
                  <a:pt x="2846959" y="2227897"/>
                </a:lnTo>
                <a:lnTo>
                  <a:pt x="2867591" y="2234247"/>
                </a:lnTo>
                <a:lnTo>
                  <a:pt x="2889492" y="2239645"/>
                </a:lnTo>
                <a:lnTo>
                  <a:pt x="2912029" y="2245042"/>
                </a:lnTo>
                <a:lnTo>
                  <a:pt x="2934248" y="2250122"/>
                </a:lnTo>
                <a:lnTo>
                  <a:pt x="2957102" y="2254250"/>
                </a:lnTo>
                <a:lnTo>
                  <a:pt x="2980908" y="2258695"/>
                </a:lnTo>
                <a:lnTo>
                  <a:pt x="3004396" y="2262187"/>
                </a:lnTo>
                <a:lnTo>
                  <a:pt x="3028203" y="2265680"/>
                </a:lnTo>
                <a:lnTo>
                  <a:pt x="3052644" y="2268537"/>
                </a:lnTo>
                <a:lnTo>
                  <a:pt x="3077084" y="2271395"/>
                </a:lnTo>
                <a:lnTo>
                  <a:pt x="3101525" y="2273300"/>
                </a:lnTo>
                <a:lnTo>
                  <a:pt x="3125966" y="2275205"/>
                </a:lnTo>
                <a:lnTo>
                  <a:pt x="3150725" y="2276792"/>
                </a:lnTo>
                <a:lnTo>
                  <a:pt x="3175800" y="2277745"/>
                </a:lnTo>
                <a:lnTo>
                  <a:pt x="3200559" y="2278380"/>
                </a:lnTo>
                <a:lnTo>
                  <a:pt x="3225317" y="2278380"/>
                </a:lnTo>
                <a:lnTo>
                  <a:pt x="3246266" y="2278380"/>
                </a:lnTo>
                <a:lnTo>
                  <a:pt x="3267216" y="2278062"/>
                </a:lnTo>
                <a:lnTo>
                  <a:pt x="3288165" y="2277110"/>
                </a:lnTo>
                <a:lnTo>
                  <a:pt x="3308797" y="2276157"/>
                </a:lnTo>
                <a:lnTo>
                  <a:pt x="3329429" y="2274887"/>
                </a:lnTo>
                <a:lnTo>
                  <a:pt x="3350378" y="2273300"/>
                </a:lnTo>
                <a:lnTo>
                  <a:pt x="3371010" y="2271712"/>
                </a:lnTo>
                <a:lnTo>
                  <a:pt x="3391325" y="2269807"/>
                </a:lnTo>
                <a:lnTo>
                  <a:pt x="3411957" y="2267267"/>
                </a:lnTo>
                <a:lnTo>
                  <a:pt x="3431954" y="2264727"/>
                </a:lnTo>
                <a:lnTo>
                  <a:pt x="3451951" y="2261870"/>
                </a:lnTo>
                <a:lnTo>
                  <a:pt x="3471948" y="2258695"/>
                </a:lnTo>
                <a:lnTo>
                  <a:pt x="3491628" y="2255202"/>
                </a:lnTo>
                <a:lnTo>
                  <a:pt x="3510990" y="2251710"/>
                </a:lnTo>
                <a:lnTo>
                  <a:pt x="3530035" y="2247582"/>
                </a:lnTo>
                <a:lnTo>
                  <a:pt x="3548763" y="2243455"/>
                </a:lnTo>
                <a:lnTo>
                  <a:pt x="3567173" y="2239010"/>
                </a:lnTo>
                <a:lnTo>
                  <a:pt x="3585265" y="2233930"/>
                </a:lnTo>
                <a:lnTo>
                  <a:pt x="3603041" y="2229167"/>
                </a:lnTo>
                <a:lnTo>
                  <a:pt x="3620498" y="2223452"/>
                </a:lnTo>
                <a:lnTo>
                  <a:pt x="3637004" y="2218055"/>
                </a:lnTo>
                <a:lnTo>
                  <a:pt x="3653510" y="2212022"/>
                </a:lnTo>
                <a:lnTo>
                  <a:pt x="3669698" y="2206307"/>
                </a:lnTo>
                <a:lnTo>
                  <a:pt x="3685251" y="2199957"/>
                </a:lnTo>
                <a:lnTo>
                  <a:pt x="3700170" y="2193290"/>
                </a:lnTo>
                <a:lnTo>
                  <a:pt x="3714770" y="2185987"/>
                </a:lnTo>
                <a:lnTo>
                  <a:pt x="3728419" y="2179002"/>
                </a:lnTo>
                <a:lnTo>
                  <a:pt x="3741751" y="2171382"/>
                </a:lnTo>
                <a:lnTo>
                  <a:pt x="3754765" y="2164080"/>
                </a:lnTo>
                <a:lnTo>
                  <a:pt x="3767144" y="2156142"/>
                </a:lnTo>
                <a:lnTo>
                  <a:pt x="3778571" y="2147887"/>
                </a:lnTo>
                <a:lnTo>
                  <a:pt x="3789363" y="2139632"/>
                </a:lnTo>
                <a:lnTo>
                  <a:pt x="3789363" y="2247265"/>
                </a:lnTo>
                <a:lnTo>
                  <a:pt x="3788728" y="2247582"/>
                </a:lnTo>
                <a:lnTo>
                  <a:pt x="3788728" y="2252027"/>
                </a:lnTo>
                <a:lnTo>
                  <a:pt x="3788411" y="2256472"/>
                </a:lnTo>
                <a:lnTo>
                  <a:pt x="3787776" y="2261870"/>
                </a:lnTo>
                <a:lnTo>
                  <a:pt x="3786506" y="2267267"/>
                </a:lnTo>
                <a:lnTo>
                  <a:pt x="3785237" y="2272982"/>
                </a:lnTo>
                <a:lnTo>
                  <a:pt x="3783332" y="2278062"/>
                </a:lnTo>
                <a:lnTo>
                  <a:pt x="3781428" y="2283460"/>
                </a:lnTo>
                <a:lnTo>
                  <a:pt x="3778571" y="2289175"/>
                </a:lnTo>
                <a:lnTo>
                  <a:pt x="3775714" y="2294255"/>
                </a:lnTo>
                <a:lnTo>
                  <a:pt x="3772540" y="2299335"/>
                </a:lnTo>
                <a:lnTo>
                  <a:pt x="3769048" y="2304732"/>
                </a:lnTo>
                <a:lnTo>
                  <a:pt x="3765557" y="2310130"/>
                </a:lnTo>
                <a:lnTo>
                  <a:pt x="3761113" y="2315210"/>
                </a:lnTo>
                <a:lnTo>
                  <a:pt x="3756987" y="2320290"/>
                </a:lnTo>
                <a:lnTo>
                  <a:pt x="3752226" y="2325052"/>
                </a:lnTo>
                <a:lnTo>
                  <a:pt x="3747147" y="2330132"/>
                </a:lnTo>
                <a:lnTo>
                  <a:pt x="3741433" y="2334895"/>
                </a:lnTo>
                <a:lnTo>
                  <a:pt x="3736037" y="2339975"/>
                </a:lnTo>
                <a:lnTo>
                  <a:pt x="3723658" y="2349500"/>
                </a:lnTo>
                <a:lnTo>
                  <a:pt x="3710327" y="2358390"/>
                </a:lnTo>
                <a:lnTo>
                  <a:pt x="3696043" y="2367598"/>
                </a:lnTo>
                <a:lnTo>
                  <a:pt x="3680490" y="2376170"/>
                </a:lnTo>
                <a:lnTo>
                  <a:pt x="3663667" y="2384425"/>
                </a:lnTo>
                <a:lnTo>
                  <a:pt x="3646526" y="2392363"/>
                </a:lnTo>
                <a:lnTo>
                  <a:pt x="3627799" y="2400300"/>
                </a:lnTo>
                <a:lnTo>
                  <a:pt x="3608754" y="2407920"/>
                </a:lnTo>
                <a:lnTo>
                  <a:pt x="3588122" y="2414905"/>
                </a:lnTo>
                <a:lnTo>
                  <a:pt x="3566855" y="2421573"/>
                </a:lnTo>
                <a:lnTo>
                  <a:pt x="3544636" y="2427923"/>
                </a:lnTo>
                <a:lnTo>
                  <a:pt x="3522417" y="2433955"/>
                </a:lnTo>
                <a:lnTo>
                  <a:pt x="3498611" y="2439353"/>
                </a:lnTo>
                <a:lnTo>
                  <a:pt x="3474170" y="2444433"/>
                </a:lnTo>
                <a:lnTo>
                  <a:pt x="3449412" y="2449195"/>
                </a:lnTo>
                <a:lnTo>
                  <a:pt x="3423701" y="2453323"/>
                </a:lnTo>
                <a:lnTo>
                  <a:pt x="3397356" y="2457133"/>
                </a:lnTo>
                <a:lnTo>
                  <a:pt x="3370376" y="2460625"/>
                </a:lnTo>
                <a:lnTo>
                  <a:pt x="3343395" y="2463483"/>
                </a:lnTo>
                <a:lnTo>
                  <a:pt x="3315146" y="2465705"/>
                </a:lnTo>
                <a:lnTo>
                  <a:pt x="3286896" y="2467928"/>
                </a:lnTo>
                <a:lnTo>
                  <a:pt x="3258011" y="2468880"/>
                </a:lnTo>
                <a:lnTo>
                  <a:pt x="3228491" y="2469833"/>
                </a:lnTo>
                <a:lnTo>
                  <a:pt x="3198972" y="2470150"/>
                </a:lnTo>
                <a:lnTo>
                  <a:pt x="3168500" y="2469833"/>
                </a:lnTo>
                <a:lnTo>
                  <a:pt x="3138663" y="2468880"/>
                </a:lnTo>
                <a:lnTo>
                  <a:pt x="3109143" y="2467293"/>
                </a:lnTo>
                <a:lnTo>
                  <a:pt x="3080259" y="2465388"/>
                </a:lnTo>
                <a:lnTo>
                  <a:pt x="3051374" y="2463165"/>
                </a:lnTo>
                <a:lnTo>
                  <a:pt x="3023441" y="2459990"/>
                </a:lnTo>
                <a:lnTo>
                  <a:pt x="2996144" y="2456815"/>
                </a:lnTo>
                <a:lnTo>
                  <a:pt x="2969481" y="2452370"/>
                </a:lnTo>
                <a:lnTo>
                  <a:pt x="2943453" y="2447925"/>
                </a:lnTo>
                <a:lnTo>
                  <a:pt x="2917742" y="2443480"/>
                </a:lnTo>
                <a:lnTo>
                  <a:pt x="2892984" y="2437765"/>
                </a:lnTo>
                <a:lnTo>
                  <a:pt x="2869178" y="2432050"/>
                </a:lnTo>
                <a:lnTo>
                  <a:pt x="2846007" y="2426018"/>
                </a:lnTo>
                <a:lnTo>
                  <a:pt x="2823470" y="2419350"/>
                </a:lnTo>
                <a:lnTo>
                  <a:pt x="2802203" y="2412048"/>
                </a:lnTo>
                <a:lnTo>
                  <a:pt x="2781889" y="2405063"/>
                </a:lnTo>
                <a:lnTo>
                  <a:pt x="2762527" y="2397125"/>
                </a:lnTo>
                <a:lnTo>
                  <a:pt x="2743799" y="2389188"/>
                </a:lnTo>
                <a:lnTo>
                  <a:pt x="2726024" y="2380615"/>
                </a:lnTo>
                <a:lnTo>
                  <a:pt x="2709518" y="2372043"/>
                </a:lnTo>
                <a:lnTo>
                  <a:pt x="2694600" y="2362835"/>
                </a:lnTo>
                <a:lnTo>
                  <a:pt x="2679999" y="2353945"/>
                </a:lnTo>
                <a:lnTo>
                  <a:pt x="2666985" y="2343785"/>
                </a:lnTo>
                <a:lnTo>
                  <a:pt x="2660954" y="2339340"/>
                </a:lnTo>
                <a:lnTo>
                  <a:pt x="2655240" y="2333942"/>
                </a:lnTo>
                <a:lnTo>
                  <a:pt x="2650162" y="2328862"/>
                </a:lnTo>
                <a:lnTo>
                  <a:pt x="2645083" y="2324100"/>
                </a:lnTo>
                <a:lnTo>
                  <a:pt x="2639687" y="2319020"/>
                </a:lnTo>
                <a:lnTo>
                  <a:pt x="2635561" y="2313622"/>
                </a:lnTo>
                <a:lnTo>
                  <a:pt x="2631434" y="2308542"/>
                </a:lnTo>
                <a:lnTo>
                  <a:pt x="2627625" y="2303145"/>
                </a:lnTo>
                <a:lnTo>
                  <a:pt x="2624134" y="2297747"/>
                </a:lnTo>
                <a:lnTo>
                  <a:pt x="2620960" y="2292350"/>
                </a:lnTo>
                <a:lnTo>
                  <a:pt x="2618103" y="2286635"/>
                </a:lnTo>
                <a:lnTo>
                  <a:pt x="2615881" y="2281555"/>
                </a:lnTo>
                <a:lnTo>
                  <a:pt x="2613659" y="2275840"/>
                </a:lnTo>
                <a:lnTo>
                  <a:pt x="2612072" y="2270125"/>
                </a:lnTo>
                <a:lnTo>
                  <a:pt x="2610485" y="2264727"/>
                </a:lnTo>
                <a:lnTo>
                  <a:pt x="2609850" y="2259012"/>
                </a:lnTo>
                <a:lnTo>
                  <a:pt x="2609215" y="2253297"/>
                </a:lnTo>
                <a:lnTo>
                  <a:pt x="2609215" y="2247582"/>
                </a:lnTo>
                <a:lnTo>
                  <a:pt x="2608580" y="2247582"/>
                </a:lnTo>
                <a:lnTo>
                  <a:pt x="2608580" y="2101215"/>
                </a:lnTo>
                <a:lnTo>
                  <a:pt x="2608263" y="2097405"/>
                </a:lnTo>
                <a:lnTo>
                  <a:pt x="2608580" y="2089150"/>
                </a:lnTo>
                <a:lnTo>
                  <a:pt x="2609850" y="2081212"/>
                </a:lnTo>
                <a:close/>
                <a:moveTo>
                  <a:pt x="3270250" y="1882775"/>
                </a:moveTo>
                <a:lnTo>
                  <a:pt x="3307579" y="1890615"/>
                </a:lnTo>
                <a:lnTo>
                  <a:pt x="3314856" y="1892183"/>
                </a:lnTo>
                <a:lnTo>
                  <a:pt x="3321499" y="1894064"/>
                </a:lnTo>
                <a:lnTo>
                  <a:pt x="3326877" y="1895945"/>
                </a:lnTo>
                <a:lnTo>
                  <a:pt x="3331622" y="1898141"/>
                </a:lnTo>
                <a:lnTo>
                  <a:pt x="3336367" y="1900649"/>
                </a:lnTo>
                <a:lnTo>
                  <a:pt x="3340164" y="1902844"/>
                </a:lnTo>
                <a:lnTo>
                  <a:pt x="3348389" y="1908802"/>
                </a:lnTo>
                <a:lnTo>
                  <a:pt x="3351236" y="1911625"/>
                </a:lnTo>
                <a:lnTo>
                  <a:pt x="3353767" y="1914133"/>
                </a:lnTo>
                <a:lnTo>
                  <a:pt x="3355665" y="1916955"/>
                </a:lnTo>
                <a:lnTo>
                  <a:pt x="3356930" y="1919778"/>
                </a:lnTo>
                <a:lnTo>
                  <a:pt x="3357563" y="1922913"/>
                </a:lnTo>
                <a:lnTo>
                  <a:pt x="3357563" y="1925422"/>
                </a:lnTo>
                <a:lnTo>
                  <a:pt x="3357247" y="1928244"/>
                </a:lnTo>
                <a:lnTo>
                  <a:pt x="3355981" y="1931066"/>
                </a:lnTo>
                <a:lnTo>
                  <a:pt x="3354716" y="1933889"/>
                </a:lnTo>
                <a:lnTo>
                  <a:pt x="3352818" y="1936397"/>
                </a:lnTo>
                <a:lnTo>
                  <a:pt x="3350603" y="1939220"/>
                </a:lnTo>
                <a:lnTo>
                  <a:pt x="3347440" y="1941415"/>
                </a:lnTo>
                <a:lnTo>
                  <a:pt x="3344276" y="1943923"/>
                </a:lnTo>
                <a:lnTo>
                  <a:pt x="3340164" y="1945805"/>
                </a:lnTo>
                <a:lnTo>
                  <a:pt x="3336051" y="1947686"/>
                </a:lnTo>
                <a:lnTo>
                  <a:pt x="3331306" y="1949568"/>
                </a:lnTo>
                <a:lnTo>
                  <a:pt x="3324979" y="1951763"/>
                </a:lnTo>
                <a:lnTo>
                  <a:pt x="3318335" y="1953644"/>
                </a:lnTo>
                <a:lnTo>
                  <a:pt x="3310743" y="1955212"/>
                </a:lnTo>
                <a:lnTo>
                  <a:pt x="3303467" y="1956466"/>
                </a:lnTo>
                <a:lnTo>
                  <a:pt x="3295558" y="1957094"/>
                </a:lnTo>
                <a:lnTo>
                  <a:pt x="3287333" y="1958034"/>
                </a:lnTo>
                <a:lnTo>
                  <a:pt x="3270250" y="1958975"/>
                </a:lnTo>
                <a:lnTo>
                  <a:pt x="3270250" y="1882775"/>
                </a:lnTo>
                <a:close/>
                <a:moveTo>
                  <a:pt x="2635250" y="1862137"/>
                </a:moveTo>
                <a:lnTo>
                  <a:pt x="2635885" y="1868810"/>
                </a:lnTo>
                <a:lnTo>
                  <a:pt x="2636520" y="1875166"/>
                </a:lnTo>
                <a:lnTo>
                  <a:pt x="2637789" y="1881521"/>
                </a:lnTo>
                <a:lnTo>
                  <a:pt x="2639694" y="1887559"/>
                </a:lnTo>
                <a:lnTo>
                  <a:pt x="2641598" y="1893914"/>
                </a:lnTo>
                <a:lnTo>
                  <a:pt x="2644455" y="1900270"/>
                </a:lnTo>
                <a:lnTo>
                  <a:pt x="2647629" y="1906307"/>
                </a:lnTo>
                <a:lnTo>
                  <a:pt x="2650803" y="1912663"/>
                </a:lnTo>
                <a:lnTo>
                  <a:pt x="2654612" y="1918383"/>
                </a:lnTo>
                <a:lnTo>
                  <a:pt x="2659056" y="1924420"/>
                </a:lnTo>
                <a:lnTo>
                  <a:pt x="2663817" y="1930458"/>
                </a:lnTo>
                <a:lnTo>
                  <a:pt x="2668896" y="1936178"/>
                </a:lnTo>
                <a:lnTo>
                  <a:pt x="2673975" y="1941898"/>
                </a:lnTo>
                <a:lnTo>
                  <a:pt x="2680005" y="1947618"/>
                </a:lnTo>
                <a:lnTo>
                  <a:pt x="2686354" y="1953338"/>
                </a:lnTo>
                <a:lnTo>
                  <a:pt x="2692385" y="1958740"/>
                </a:lnTo>
                <a:lnTo>
                  <a:pt x="2692385" y="2069006"/>
                </a:lnTo>
                <a:lnTo>
                  <a:pt x="2695241" y="2071549"/>
                </a:lnTo>
                <a:lnTo>
                  <a:pt x="2698098" y="2074726"/>
                </a:lnTo>
                <a:lnTo>
                  <a:pt x="2705399" y="2081400"/>
                </a:lnTo>
                <a:lnTo>
                  <a:pt x="2714921" y="2088391"/>
                </a:lnTo>
                <a:lnTo>
                  <a:pt x="2725078" y="2095699"/>
                </a:lnTo>
                <a:lnTo>
                  <a:pt x="2737140" y="2103008"/>
                </a:lnTo>
                <a:lnTo>
                  <a:pt x="2748884" y="2109681"/>
                </a:lnTo>
                <a:lnTo>
                  <a:pt x="2761581" y="2116354"/>
                </a:lnTo>
                <a:lnTo>
                  <a:pt x="2773325" y="2121757"/>
                </a:lnTo>
                <a:lnTo>
                  <a:pt x="2773325" y="2007994"/>
                </a:lnTo>
                <a:lnTo>
                  <a:pt x="2792370" y="2016256"/>
                </a:lnTo>
                <a:lnTo>
                  <a:pt x="2812050" y="2024201"/>
                </a:lnTo>
                <a:lnTo>
                  <a:pt x="2832999" y="2031827"/>
                </a:lnTo>
                <a:lnTo>
                  <a:pt x="2854584" y="2038818"/>
                </a:lnTo>
                <a:lnTo>
                  <a:pt x="2854584" y="2151945"/>
                </a:lnTo>
                <a:lnTo>
                  <a:pt x="2873946" y="2157347"/>
                </a:lnTo>
                <a:lnTo>
                  <a:pt x="2893626" y="2162749"/>
                </a:lnTo>
                <a:lnTo>
                  <a:pt x="2914258" y="2167516"/>
                </a:lnTo>
                <a:lnTo>
                  <a:pt x="2935524" y="2172282"/>
                </a:lnTo>
                <a:lnTo>
                  <a:pt x="2935524" y="2060744"/>
                </a:lnTo>
                <a:lnTo>
                  <a:pt x="2955204" y="2064558"/>
                </a:lnTo>
                <a:lnTo>
                  <a:pt x="2974884" y="2068371"/>
                </a:lnTo>
                <a:lnTo>
                  <a:pt x="2995198" y="2071549"/>
                </a:lnTo>
                <a:lnTo>
                  <a:pt x="3016148" y="2075362"/>
                </a:lnTo>
                <a:lnTo>
                  <a:pt x="3016148" y="2186900"/>
                </a:lnTo>
                <a:lnTo>
                  <a:pt x="3035827" y="2189442"/>
                </a:lnTo>
                <a:lnTo>
                  <a:pt x="3056142" y="2191666"/>
                </a:lnTo>
                <a:lnTo>
                  <a:pt x="3076456" y="2194208"/>
                </a:lnTo>
                <a:lnTo>
                  <a:pt x="3097406" y="2196115"/>
                </a:lnTo>
                <a:lnTo>
                  <a:pt x="3097406" y="2084577"/>
                </a:lnTo>
                <a:lnTo>
                  <a:pt x="3117085" y="2086166"/>
                </a:lnTo>
                <a:lnTo>
                  <a:pt x="3137400" y="2087437"/>
                </a:lnTo>
                <a:lnTo>
                  <a:pt x="3157715" y="2088708"/>
                </a:lnTo>
                <a:lnTo>
                  <a:pt x="3178346" y="2089344"/>
                </a:lnTo>
                <a:lnTo>
                  <a:pt x="3178346" y="2200246"/>
                </a:lnTo>
                <a:lnTo>
                  <a:pt x="3201835" y="2201199"/>
                </a:lnTo>
                <a:lnTo>
                  <a:pt x="3225959" y="2201199"/>
                </a:lnTo>
                <a:lnTo>
                  <a:pt x="3258970" y="2200882"/>
                </a:lnTo>
                <a:lnTo>
                  <a:pt x="3258970" y="2089344"/>
                </a:lnTo>
                <a:lnTo>
                  <a:pt x="3291029" y="2088708"/>
                </a:lnTo>
                <a:lnTo>
                  <a:pt x="3322135" y="2087119"/>
                </a:lnTo>
                <a:lnTo>
                  <a:pt x="3352925" y="2084577"/>
                </a:lnTo>
                <a:lnTo>
                  <a:pt x="3383396" y="2082035"/>
                </a:lnTo>
                <a:lnTo>
                  <a:pt x="3412916" y="2078540"/>
                </a:lnTo>
                <a:lnTo>
                  <a:pt x="3441801" y="2074091"/>
                </a:lnTo>
                <a:lnTo>
                  <a:pt x="3470051" y="2069642"/>
                </a:lnTo>
                <a:lnTo>
                  <a:pt x="3497348" y="2064558"/>
                </a:lnTo>
                <a:lnTo>
                  <a:pt x="3524011" y="2058520"/>
                </a:lnTo>
                <a:lnTo>
                  <a:pt x="3549722" y="2052482"/>
                </a:lnTo>
                <a:lnTo>
                  <a:pt x="3574480" y="2046127"/>
                </a:lnTo>
                <a:lnTo>
                  <a:pt x="3598604" y="2038500"/>
                </a:lnTo>
                <a:lnTo>
                  <a:pt x="3621457" y="2030874"/>
                </a:lnTo>
                <a:lnTo>
                  <a:pt x="3643042" y="2023247"/>
                </a:lnTo>
                <a:lnTo>
                  <a:pt x="3663991" y="2014350"/>
                </a:lnTo>
                <a:lnTo>
                  <a:pt x="3683671" y="2005770"/>
                </a:lnTo>
                <a:lnTo>
                  <a:pt x="3683671" y="2119532"/>
                </a:lnTo>
                <a:lnTo>
                  <a:pt x="3692558" y="2115083"/>
                </a:lnTo>
                <a:lnTo>
                  <a:pt x="3701128" y="2110635"/>
                </a:lnTo>
                <a:lnTo>
                  <a:pt x="3709381" y="2105550"/>
                </a:lnTo>
                <a:lnTo>
                  <a:pt x="3717634" y="2100466"/>
                </a:lnTo>
                <a:lnTo>
                  <a:pt x="3725252" y="2095064"/>
                </a:lnTo>
                <a:lnTo>
                  <a:pt x="3732235" y="2089979"/>
                </a:lnTo>
                <a:lnTo>
                  <a:pt x="3738901" y="2084577"/>
                </a:lnTo>
                <a:lnTo>
                  <a:pt x="3744614" y="2079493"/>
                </a:lnTo>
                <a:lnTo>
                  <a:pt x="3744614" y="1970179"/>
                </a:lnTo>
                <a:lnTo>
                  <a:pt x="3752867" y="1964142"/>
                </a:lnTo>
                <a:lnTo>
                  <a:pt x="3760802" y="1958104"/>
                </a:lnTo>
                <a:lnTo>
                  <a:pt x="3767786" y="1951749"/>
                </a:lnTo>
                <a:lnTo>
                  <a:pt x="3774769" y="1945393"/>
                </a:lnTo>
                <a:lnTo>
                  <a:pt x="3781117" y="1939038"/>
                </a:lnTo>
                <a:lnTo>
                  <a:pt x="3786830" y="1932365"/>
                </a:lnTo>
                <a:lnTo>
                  <a:pt x="3792226" y="1925691"/>
                </a:lnTo>
                <a:lnTo>
                  <a:pt x="3796988" y="1919018"/>
                </a:lnTo>
                <a:lnTo>
                  <a:pt x="3801432" y="1912027"/>
                </a:lnTo>
                <a:lnTo>
                  <a:pt x="3805240" y="1905354"/>
                </a:lnTo>
                <a:lnTo>
                  <a:pt x="3808415" y="1898363"/>
                </a:lnTo>
                <a:lnTo>
                  <a:pt x="3811271" y="1891372"/>
                </a:lnTo>
                <a:lnTo>
                  <a:pt x="3813176" y="1884063"/>
                </a:lnTo>
                <a:lnTo>
                  <a:pt x="3814763" y="1877072"/>
                </a:lnTo>
                <a:lnTo>
                  <a:pt x="3816033" y="1869446"/>
                </a:lnTo>
                <a:lnTo>
                  <a:pt x="3816350" y="1862455"/>
                </a:lnTo>
                <a:lnTo>
                  <a:pt x="3816350" y="2010536"/>
                </a:lnTo>
                <a:lnTo>
                  <a:pt x="3816033" y="2010854"/>
                </a:lnTo>
                <a:lnTo>
                  <a:pt x="3815398" y="2019434"/>
                </a:lnTo>
                <a:lnTo>
                  <a:pt x="3814763" y="2025154"/>
                </a:lnTo>
                <a:lnTo>
                  <a:pt x="3813493" y="2030556"/>
                </a:lnTo>
                <a:lnTo>
                  <a:pt x="3811906" y="2036276"/>
                </a:lnTo>
                <a:lnTo>
                  <a:pt x="3810319" y="2041678"/>
                </a:lnTo>
                <a:lnTo>
                  <a:pt x="3808097" y="2046762"/>
                </a:lnTo>
                <a:lnTo>
                  <a:pt x="3805558" y="2052482"/>
                </a:lnTo>
                <a:lnTo>
                  <a:pt x="3803019" y="2057567"/>
                </a:lnTo>
                <a:lnTo>
                  <a:pt x="3799844" y="2062969"/>
                </a:lnTo>
                <a:lnTo>
                  <a:pt x="3796036" y="2068053"/>
                </a:lnTo>
                <a:lnTo>
                  <a:pt x="3792226" y="2073137"/>
                </a:lnTo>
                <a:lnTo>
                  <a:pt x="3788418" y="2078540"/>
                </a:lnTo>
                <a:lnTo>
                  <a:pt x="3783974" y="2083624"/>
                </a:lnTo>
                <a:lnTo>
                  <a:pt x="3779212" y="2088391"/>
                </a:lnTo>
                <a:lnTo>
                  <a:pt x="3774134" y="2093475"/>
                </a:lnTo>
                <a:lnTo>
                  <a:pt x="3768420" y="2098241"/>
                </a:lnTo>
                <a:lnTo>
                  <a:pt x="3763024" y="2103326"/>
                </a:lnTo>
                <a:lnTo>
                  <a:pt x="3750963" y="2112859"/>
                </a:lnTo>
                <a:lnTo>
                  <a:pt x="3737314" y="2121757"/>
                </a:lnTo>
                <a:lnTo>
                  <a:pt x="3722713" y="2130972"/>
                </a:lnTo>
                <a:lnTo>
                  <a:pt x="3707477" y="2139552"/>
                </a:lnTo>
                <a:lnTo>
                  <a:pt x="3690971" y="2147814"/>
                </a:lnTo>
                <a:lnTo>
                  <a:pt x="3673513" y="2156076"/>
                </a:lnTo>
                <a:lnTo>
                  <a:pt x="3655103" y="2163702"/>
                </a:lnTo>
                <a:lnTo>
                  <a:pt x="3635424" y="2171011"/>
                </a:lnTo>
                <a:lnTo>
                  <a:pt x="3615109" y="2178320"/>
                </a:lnTo>
                <a:lnTo>
                  <a:pt x="3593842" y="2184993"/>
                </a:lnTo>
                <a:lnTo>
                  <a:pt x="3571941" y="2191349"/>
                </a:lnTo>
                <a:lnTo>
                  <a:pt x="3549087" y="2197068"/>
                </a:lnTo>
                <a:lnTo>
                  <a:pt x="3525281" y="2202788"/>
                </a:lnTo>
                <a:lnTo>
                  <a:pt x="3501157" y="2207873"/>
                </a:lnTo>
                <a:lnTo>
                  <a:pt x="3476082" y="2212639"/>
                </a:lnTo>
                <a:lnTo>
                  <a:pt x="3450371" y="2217088"/>
                </a:lnTo>
                <a:lnTo>
                  <a:pt x="3424343" y="2220584"/>
                </a:lnTo>
                <a:lnTo>
                  <a:pt x="3397680" y="2224079"/>
                </a:lnTo>
                <a:lnTo>
                  <a:pt x="3370065" y="2226939"/>
                </a:lnTo>
                <a:lnTo>
                  <a:pt x="3341815" y="2229163"/>
                </a:lnTo>
                <a:lnTo>
                  <a:pt x="3313565" y="2231070"/>
                </a:lnTo>
                <a:lnTo>
                  <a:pt x="3284680" y="2232341"/>
                </a:lnTo>
                <a:lnTo>
                  <a:pt x="3255478" y="2233294"/>
                </a:lnTo>
                <a:lnTo>
                  <a:pt x="3225959" y="2233612"/>
                </a:lnTo>
                <a:lnTo>
                  <a:pt x="3195487" y="2233294"/>
                </a:lnTo>
                <a:lnTo>
                  <a:pt x="3165650" y="2232341"/>
                </a:lnTo>
                <a:lnTo>
                  <a:pt x="3136130" y="2231070"/>
                </a:lnTo>
                <a:lnTo>
                  <a:pt x="3106928" y="2229163"/>
                </a:lnTo>
                <a:lnTo>
                  <a:pt x="3078678" y="2226303"/>
                </a:lnTo>
                <a:lnTo>
                  <a:pt x="3050428" y="2223761"/>
                </a:lnTo>
                <a:lnTo>
                  <a:pt x="3022813" y="2220266"/>
                </a:lnTo>
                <a:lnTo>
                  <a:pt x="2996150" y="2216135"/>
                </a:lnTo>
                <a:lnTo>
                  <a:pt x="2970122" y="2211368"/>
                </a:lnTo>
                <a:lnTo>
                  <a:pt x="2944729" y="2206602"/>
                </a:lnTo>
                <a:lnTo>
                  <a:pt x="2919971" y="2201199"/>
                </a:lnTo>
                <a:lnTo>
                  <a:pt x="2895847" y="2195797"/>
                </a:lnTo>
                <a:lnTo>
                  <a:pt x="2872994" y="2189442"/>
                </a:lnTo>
                <a:lnTo>
                  <a:pt x="2850775" y="2182769"/>
                </a:lnTo>
                <a:lnTo>
                  <a:pt x="2829190" y="2175460"/>
                </a:lnTo>
                <a:lnTo>
                  <a:pt x="2808876" y="2168469"/>
                </a:lnTo>
                <a:lnTo>
                  <a:pt x="2789196" y="2160525"/>
                </a:lnTo>
                <a:lnTo>
                  <a:pt x="2770469" y="2152580"/>
                </a:lnTo>
                <a:lnTo>
                  <a:pt x="2753328" y="2144001"/>
                </a:lnTo>
                <a:lnTo>
                  <a:pt x="2736823" y="2135103"/>
                </a:lnTo>
                <a:lnTo>
                  <a:pt x="2721269" y="2126205"/>
                </a:lnTo>
                <a:lnTo>
                  <a:pt x="2706986" y="2116990"/>
                </a:lnTo>
                <a:lnTo>
                  <a:pt x="2693972" y="2107139"/>
                </a:lnTo>
                <a:lnTo>
                  <a:pt x="2688258" y="2102372"/>
                </a:lnTo>
                <a:lnTo>
                  <a:pt x="2682227" y="2097288"/>
                </a:lnTo>
                <a:lnTo>
                  <a:pt x="2676831" y="2092522"/>
                </a:lnTo>
                <a:lnTo>
                  <a:pt x="2671753" y="2087437"/>
                </a:lnTo>
                <a:lnTo>
                  <a:pt x="2666991" y="2082353"/>
                </a:lnTo>
                <a:lnTo>
                  <a:pt x="2662548" y="2076951"/>
                </a:lnTo>
                <a:lnTo>
                  <a:pt x="2658104" y="2071549"/>
                </a:lnTo>
                <a:lnTo>
                  <a:pt x="2654612" y="2066464"/>
                </a:lnTo>
                <a:lnTo>
                  <a:pt x="2651121" y="2061062"/>
                </a:lnTo>
                <a:lnTo>
                  <a:pt x="2647947" y="2055342"/>
                </a:lnTo>
                <a:lnTo>
                  <a:pt x="2645090" y="2050258"/>
                </a:lnTo>
                <a:lnTo>
                  <a:pt x="2642868" y="2044856"/>
                </a:lnTo>
                <a:lnTo>
                  <a:pt x="2640329" y="2039454"/>
                </a:lnTo>
                <a:lnTo>
                  <a:pt x="2638742" y="2033416"/>
                </a:lnTo>
                <a:lnTo>
                  <a:pt x="2637789" y="2027696"/>
                </a:lnTo>
                <a:lnTo>
                  <a:pt x="2636520" y="2022294"/>
                </a:lnTo>
                <a:lnTo>
                  <a:pt x="2636202" y="2016256"/>
                </a:lnTo>
                <a:lnTo>
                  <a:pt x="2635885" y="2010854"/>
                </a:lnTo>
                <a:lnTo>
                  <a:pt x="2635250" y="2010854"/>
                </a:lnTo>
                <a:lnTo>
                  <a:pt x="2635250" y="1862137"/>
                </a:lnTo>
                <a:close/>
                <a:moveTo>
                  <a:pt x="3815353" y="1849331"/>
                </a:moveTo>
                <a:lnTo>
                  <a:pt x="3816061" y="1854393"/>
                </a:lnTo>
                <a:lnTo>
                  <a:pt x="3816350" y="1860279"/>
                </a:lnTo>
                <a:lnTo>
                  <a:pt x="3816061" y="1862137"/>
                </a:lnTo>
                <a:lnTo>
                  <a:pt x="3816061" y="1859040"/>
                </a:lnTo>
                <a:lnTo>
                  <a:pt x="3815773" y="1853154"/>
                </a:lnTo>
                <a:lnTo>
                  <a:pt x="3815353" y="1849331"/>
                </a:lnTo>
                <a:close/>
                <a:moveTo>
                  <a:pt x="2636143" y="1848861"/>
                </a:moveTo>
                <a:lnTo>
                  <a:pt x="2635885" y="1853247"/>
                </a:lnTo>
                <a:lnTo>
                  <a:pt x="2635250" y="1859280"/>
                </a:lnTo>
                <a:lnTo>
                  <a:pt x="2635250" y="1854517"/>
                </a:lnTo>
                <a:lnTo>
                  <a:pt x="2636143" y="1848861"/>
                </a:lnTo>
                <a:close/>
                <a:moveTo>
                  <a:pt x="3814618" y="1842622"/>
                </a:moveTo>
                <a:lnTo>
                  <a:pt x="3815195" y="1847888"/>
                </a:lnTo>
                <a:lnTo>
                  <a:pt x="3815353" y="1849331"/>
                </a:lnTo>
                <a:lnTo>
                  <a:pt x="3815195" y="1848198"/>
                </a:lnTo>
                <a:lnTo>
                  <a:pt x="3814618" y="1842622"/>
                </a:lnTo>
                <a:close/>
                <a:moveTo>
                  <a:pt x="2638425" y="1836737"/>
                </a:moveTo>
                <a:lnTo>
                  <a:pt x="2636838" y="1842770"/>
                </a:lnTo>
                <a:lnTo>
                  <a:pt x="2636202" y="1848485"/>
                </a:lnTo>
                <a:lnTo>
                  <a:pt x="2636143" y="1848861"/>
                </a:lnTo>
                <a:lnTo>
                  <a:pt x="2636202" y="1847850"/>
                </a:lnTo>
                <a:lnTo>
                  <a:pt x="2636838" y="1842452"/>
                </a:lnTo>
                <a:lnTo>
                  <a:pt x="2638425" y="1836737"/>
                </a:lnTo>
                <a:close/>
                <a:moveTo>
                  <a:pt x="3187700" y="1751012"/>
                </a:moveTo>
                <a:lnTo>
                  <a:pt x="3187700" y="1827212"/>
                </a:lnTo>
                <a:lnTo>
                  <a:pt x="3172031" y="1824063"/>
                </a:lnTo>
                <a:lnTo>
                  <a:pt x="3153163" y="1820285"/>
                </a:lnTo>
                <a:lnTo>
                  <a:pt x="3144209" y="1818396"/>
                </a:lnTo>
                <a:lnTo>
                  <a:pt x="3136535" y="1816191"/>
                </a:lnTo>
                <a:lnTo>
                  <a:pt x="3129179" y="1813987"/>
                </a:lnTo>
                <a:lnTo>
                  <a:pt x="3122144" y="1811153"/>
                </a:lnTo>
                <a:lnTo>
                  <a:pt x="3115749" y="1808005"/>
                </a:lnTo>
                <a:lnTo>
                  <a:pt x="3109673" y="1804541"/>
                </a:lnTo>
                <a:lnTo>
                  <a:pt x="3106475" y="1801707"/>
                </a:lnTo>
                <a:lnTo>
                  <a:pt x="3103917" y="1799503"/>
                </a:lnTo>
                <a:lnTo>
                  <a:pt x="3101998" y="1796669"/>
                </a:lnTo>
                <a:lnTo>
                  <a:pt x="3100399" y="1793835"/>
                </a:lnTo>
                <a:lnTo>
                  <a:pt x="3099120" y="1791001"/>
                </a:lnTo>
                <a:lnTo>
                  <a:pt x="3098800" y="1788167"/>
                </a:lnTo>
                <a:lnTo>
                  <a:pt x="3098800" y="1785334"/>
                </a:lnTo>
                <a:lnTo>
                  <a:pt x="3099120" y="1782500"/>
                </a:lnTo>
                <a:lnTo>
                  <a:pt x="3099759" y="1779351"/>
                </a:lnTo>
                <a:lnTo>
                  <a:pt x="3101358" y="1777147"/>
                </a:lnTo>
                <a:lnTo>
                  <a:pt x="3103597" y="1774313"/>
                </a:lnTo>
                <a:lnTo>
                  <a:pt x="3105835" y="1771794"/>
                </a:lnTo>
                <a:lnTo>
                  <a:pt x="3108713" y="1769275"/>
                </a:lnTo>
                <a:lnTo>
                  <a:pt x="3112231" y="1767386"/>
                </a:lnTo>
                <a:lnTo>
                  <a:pt x="3116068" y="1765182"/>
                </a:lnTo>
                <a:lnTo>
                  <a:pt x="3120545" y="1763607"/>
                </a:lnTo>
                <a:lnTo>
                  <a:pt x="3127581" y="1760773"/>
                </a:lnTo>
                <a:lnTo>
                  <a:pt x="3135255" y="1758884"/>
                </a:lnTo>
                <a:lnTo>
                  <a:pt x="3143250" y="1756680"/>
                </a:lnTo>
                <a:lnTo>
                  <a:pt x="3151564" y="1755106"/>
                </a:lnTo>
                <a:lnTo>
                  <a:pt x="3160199" y="1753531"/>
                </a:lnTo>
                <a:lnTo>
                  <a:pt x="3169472" y="1752587"/>
                </a:lnTo>
                <a:lnTo>
                  <a:pt x="3178426" y="1751642"/>
                </a:lnTo>
                <a:lnTo>
                  <a:pt x="3187700" y="1751012"/>
                </a:lnTo>
                <a:close/>
                <a:moveTo>
                  <a:pt x="3203106" y="1692876"/>
                </a:moveTo>
                <a:lnTo>
                  <a:pt x="3200250" y="1693193"/>
                </a:lnTo>
                <a:lnTo>
                  <a:pt x="3197710" y="1693827"/>
                </a:lnTo>
                <a:lnTo>
                  <a:pt x="3194854" y="1694144"/>
                </a:lnTo>
                <a:lnTo>
                  <a:pt x="3192949" y="1694778"/>
                </a:lnTo>
                <a:lnTo>
                  <a:pt x="3191045" y="1696045"/>
                </a:lnTo>
                <a:lnTo>
                  <a:pt x="3189458" y="1697313"/>
                </a:lnTo>
                <a:lnTo>
                  <a:pt x="3188506" y="1698581"/>
                </a:lnTo>
                <a:lnTo>
                  <a:pt x="3188188" y="1699532"/>
                </a:lnTo>
                <a:lnTo>
                  <a:pt x="3188188" y="1720450"/>
                </a:lnTo>
                <a:lnTo>
                  <a:pt x="3171684" y="1721718"/>
                </a:lnTo>
                <a:lnTo>
                  <a:pt x="3155179" y="1723620"/>
                </a:lnTo>
                <a:lnTo>
                  <a:pt x="3139309" y="1726155"/>
                </a:lnTo>
                <a:lnTo>
                  <a:pt x="3123756" y="1728691"/>
                </a:lnTo>
                <a:lnTo>
                  <a:pt x="3108838" y="1731860"/>
                </a:lnTo>
                <a:lnTo>
                  <a:pt x="3095190" y="1735347"/>
                </a:lnTo>
                <a:lnTo>
                  <a:pt x="3081542" y="1739784"/>
                </a:lnTo>
                <a:lnTo>
                  <a:pt x="3069480" y="1744538"/>
                </a:lnTo>
                <a:lnTo>
                  <a:pt x="3061228" y="1748342"/>
                </a:lnTo>
                <a:lnTo>
                  <a:pt x="3053293" y="1752462"/>
                </a:lnTo>
                <a:lnTo>
                  <a:pt x="3046310" y="1756582"/>
                </a:lnTo>
                <a:lnTo>
                  <a:pt x="3040280" y="1761019"/>
                </a:lnTo>
                <a:lnTo>
                  <a:pt x="3034884" y="1765774"/>
                </a:lnTo>
                <a:lnTo>
                  <a:pt x="3030440" y="1770528"/>
                </a:lnTo>
                <a:lnTo>
                  <a:pt x="3026949" y="1775282"/>
                </a:lnTo>
                <a:lnTo>
                  <a:pt x="3024092" y="1780353"/>
                </a:lnTo>
                <a:lnTo>
                  <a:pt x="3022505" y="1785107"/>
                </a:lnTo>
                <a:lnTo>
                  <a:pt x="3021235" y="1790179"/>
                </a:lnTo>
                <a:lnTo>
                  <a:pt x="3021235" y="1794933"/>
                </a:lnTo>
                <a:lnTo>
                  <a:pt x="3022505" y="1800004"/>
                </a:lnTo>
                <a:lnTo>
                  <a:pt x="3024092" y="1805075"/>
                </a:lnTo>
                <a:lnTo>
                  <a:pt x="3026949" y="1809829"/>
                </a:lnTo>
                <a:lnTo>
                  <a:pt x="3030758" y="1814583"/>
                </a:lnTo>
                <a:lnTo>
                  <a:pt x="3035519" y="1819338"/>
                </a:lnTo>
                <a:lnTo>
                  <a:pt x="3040597" y="1823775"/>
                </a:lnTo>
                <a:lnTo>
                  <a:pt x="3046310" y="1827578"/>
                </a:lnTo>
                <a:lnTo>
                  <a:pt x="3052976" y="1831065"/>
                </a:lnTo>
                <a:lnTo>
                  <a:pt x="3059958" y="1835185"/>
                </a:lnTo>
                <a:lnTo>
                  <a:pt x="3067893" y="1838354"/>
                </a:lnTo>
                <a:lnTo>
                  <a:pt x="3076146" y="1841524"/>
                </a:lnTo>
                <a:lnTo>
                  <a:pt x="3084716" y="1844059"/>
                </a:lnTo>
                <a:lnTo>
                  <a:pt x="3094555" y="1846595"/>
                </a:lnTo>
                <a:lnTo>
                  <a:pt x="3130104" y="1853885"/>
                </a:lnTo>
                <a:lnTo>
                  <a:pt x="3188188" y="1865929"/>
                </a:lnTo>
                <a:lnTo>
                  <a:pt x="3188188" y="1956259"/>
                </a:lnTo>
                <a:lnTo>
                  <a:pt x="3173588" y="1954357"/>
                </a:lnTo>
                <a:lnTo>
                  <a:pt x="3159305" y="1952455"/>
                </a:lnTo>
                <a:lnTo>
                  <a:pt x="3152005" y="1951187"/>
                </a:lnTo>
                <a:lnTo>
                  <a:pt x="3144070" y="1949603"/>
                </a:lnTo>
                <a:lnTo>
                  <a:pt x="3127565" y="1945799"/>
                </a:lnTo>
                <a:lnTo>
                  <a:pt x="3111695" y="1941362"/>
                </a:lnTo>
                <a:lnTo>
                  <a:pt x="3098681" y="1936608"/>
                </a:lnTo>
                <a:lnTo>
                  <a:pt x="3095190" y="1935657"/>
                </a:lnTo>
                <a:lnTo>
                  <a:pt x="3091699" y="1934072"/>
                </a:lnTo>
                <a:lnTo>
                  <a:pt x="3088842" y="1932805"/>
                </a:lnTo>
                <a:lnTo>
                  <a:pt x="3088524" y="1932488"/>
                </a:lnTo>
                <a:lnTo>
                  <a:pt x="3084398" y="1929952"/>
                </a:lnTo>
                <a:lnTo>
                  <a:pt x="3082176" y="1928684"/>
                </a:lnTo>
                <a:lnTo>
                  <a:pt x="3079637" y="1927733"/>
                </a:lnTo>
                <a:lnTo>
                  <a:pt x="3077415" y="1926783"/>
                </a:lnTo>
                <a:lnTo>
                  <a:pt x="3074559" y="1926149"/>
                </a:lnTo>
                <a:lnTo>
                  <a:pt x="3068211" y="1925198"/>
                </a:lnTo>
                <a:lnTo>
                  <a:pt x="3061863" y="1924881"/>
                </a:lnTo>
                <a:lnTo>
                  <a:pt x="3055197" y="1925515"/>
                </a:lnTo>
                <a:lnTo>
                  <a:pt x="3048532" y="1926466"/>
                </a:lnTo>
                <a:lnTo>
                  <a:pt x="3042184" y="1928050"/>
                </a:lnTo>
                <a:lnTo>
                  <a:pt x="3035836" y="1929952"/>
                </a:lnTo>
                <a:lnTo>
                  <a:pt x="3030123" y="1932488"/>
                </a:lnTo>
                <a:lnTo>
                  <a:pt x="3025044" y="1934706"/>
                </a:lnTo>
                <a:lnTo>
                  <a:pt x="3020918" y="1937559"/>
                </a:lnTo>
                <a:lnTo>
                  <a:pt x="3017427" y="1940728"/>
                </a:lnTo>
                <a:lnTo>
                  <a:pt x="3016157" y="1941679"/>
                </a:lnTo>
                <a:lnTo>
                  <a:pt x="3015522" y="1943264"/>
                </a:lnTo>
                <a:lnTo>
                  <a:pt x="3015205" y="1944849"/>
                </a:lnTo>
                <a:lnTo>
                  <a:pt x="3015205" y="1946116"/>
                </a:lnTo>
                <a:lnTo>
                  <a:pt x="3015205" y="1947701"/>
                </a:lnTo>
                <a:lnTo>
                  <a:pt x="3015840" y="1948969"/>
                </a:lnTo>
                <a:lnTo>
                  <a:pt x="3017109" y="1950554"/>
                </a:lnTo>
                <a:lnTo>
                  <a:pt x="3018696" y="1951504"/>
                </a:lnTo>
                <a:lnTo>
                  <a:pt x="3025044" y="1955625"/>
                </a:lnTo>
                <a:lnTo>
                  <a:pt x="3032027" y="1959428"/>
                </a:lnTo>
                <a:lnTo>
                  <a:pt x="3039962" y="1962915"/>
                </a:lnTo>
                <a:lnTo>
                  <a:pt x="3048532" y="1966084"/>
                </a:lnTo>
                <a:lnTo>
                  <a:pt x="3057737" y="1969253"/>
                </a:lnTo>
                <a:lnTo>
                  <a:pt x="3067576" y="1972106"/>
                </a:lnTo>
                <a:lnTo>
                  <a:pt x="3077733" y="1974959"/>
                </a:lnTo>
                <a:lnTo>
                  <a:pt x="3088842" y="1977177"/>
                </a:lnTo>
                <a:lnTo>
                  <a:pt x="3100268" y="1979713"/>
                </a:lnTo>
                <a:lnTo>
                  <a:pt x="3111695" y="1981614"/>
                </a:lnTo>
                <a:lnTo>
                  <a:pt x="3123756" y="1983516"/>
                </a:lnTo>
                <a:lnTo>
                  <a:pt x="3136452" y="1985101"/>
                </a:lnTo>
                <a:lnTo>
                  <a:pt x="3149148" y="1986369"/>
                </a:lnTo>
                <a:lnTo>
                  <a:pt x="3162162" y="1987636"/>
                </a:lnTo>
                <a:lnTo>
                  <a:pt x="3188188" y="1989538"/>
                </a:lnTo>
                <a:lnTo>
                  <a:pt x="3188188" y="2009823"/>
                </a:lnTo>
                <a:lnTo>
                  <a:pt x="3188506" y="2011407"/>
                </a:lnTo>
                <a:lnTo>
                  <a:pt x="3189458" y="2012675"/>
                </a:lnTo>
                <a:lnTo>
                  <a:pt x="3191045" y="2013626"/>
                </a:lnTo>
                <a:lnTo>
                  <a:pt x="3192949" y="2014577"/>
                </a:lnTo>
                <a:lnTo>
                  <a:pt x="3194854" y="2015528"/>
                </a:lnTo>
                <a:lnTo>
                  <a:pt x="3197710" y="2015845"/>
                </a:lnTo>
                <a:lnTo>
                  <a:pt x="3200250" y="2016162"/>
                </a:lnTo>
                <a:lnTo>
                  <a:pt x="3203106" y="2016479"/>
                </a:lnTo>
                <a:lnTo>
                  <a:pt x="3254843" y="2016479"/>
                </a:lnTo>
                <a:lnTo>
                  <a:pt x="3258017" y="2016162"/>
                </a:lnTo>
                <a:lnTo>
                  <a:pt x="3260556" y="2015845"/>
                </a:lnTo>
                <a:lnTo>
                  <a:pt x="3263413" y="2015528"/>
                </a:lnTo>
                <a:lnTo>
                  <a:pt x="3265317" y="2014577"/>
                </a:lnTo>
                <a:lnTo>
                  <a:pt x="3267539" y="2013626"/>
                </a:lnTo>
                <a:lnTo>
                  <a:pt x="3269126" y="2012675"/>
                </a:lnTo>
                <a:lnTo>
                  <a:pt x="3269761" y="2011407"/>
                </a:lnTo>
                <a:lnTo>
                  <a:pt x="3270078" y="2009823"/>
                </a:lnTo>
                <a:lnTo>
                  <a:pt x="3270078" y="1988587"/>
                </a:lnTo>
                <a:lnTo>
                  <a:pt x="3286265" y="1987636"/>
                </a:lnTo>
                <a:lnTo>
                  <a:pt x="3302136" y="1986369"/>
                </a:lnTo>
                <a:lnTo>
                  <a:pt x="3317371" y="1984467"/>
                </a:lnTo>
                <a:lnTo>
                  <a:pt x="3331971" y="1981931"/>
                </a:lnTo>
                <a:lnTo>
                  <a:pt x="3345937" y="1979079"/>
                </a:lnTo>
                <a:lnTo>
                  <a:pt x="3358950" y="1976543"/>
                </a:lnTo>
                <a:lnTo>
                  <a:pt x="3370694" y="1973057"/>
                </a:lnTo>
                <a:lnTo>
                  <a:pt x="3381486" y="1968937"/>
                </a:lnTo>
                <a:lnTo>
                  <a:pt x="3390056" y="1965450"/>
                </a:lnTo>
                <a:lnTo>
                  <a:pt x="3398308" y="1961964"/>
                </a:lnTo>
                <a:lnTo>
                  <a:pt x="3405291" y="1957843"/>
                </a:lnTo>
                <a:lnTo>
                  <a:pt x="3411956" y="1953723"/>
                </a:lnTo>
                <a:lnTo>
                  <a:pt x="3417670" y="1949286"/>
                </a:lnTo>
                <a:lnTo>
                  <a:pt x="3422748" y="1944849"/>
                </a:lnTo>
                <a:lnTo>
                  <a:pt x="3427192" y="1940094"/>
                </a:lnTo>
                <a:lnTo>
                  <a:pt x="3430683" y="1935657"/>
                </a:lnTo>
                <a:lnTo>
                  <a:pt x="3433540" y="1930903"/>
                </a:lnTo>
                <a:lnTo>
                  <a:pt x="3435444" y="1926149"/>
                </a:lnTo>
                <a:lnTo>
                  <a:pt x="3436396" y="1921078"/>
                </a:lnTo>
                <a:lnTo>
                  <a:pt x="3437031" y="1916323"/>
                </a:lnTo>
                <a:lnTo>
                  <a:pt x="3436079" y="1910935"/>
                </a:lnTo>
                <a:lnTo>
                  <a:pt x="3434492" y="1905864"/>
                </a:lnTo>
                <a:lnTo>
                  <a:pt x="3432270" y="1901110"/>
                </a:lnTo>
                <a:lnTo>
                  <a:pt x="3429096" y="1896039"/>
                </a:lnTo>
                <a:lnTo>
                  <a:pt x="3426557" y="1893820"/>
                </a:lnTo>
                <a:lnTo>
                  <a:pt x="3424335" y="1890968"/>
                </a:lnTo>
                <a:lnTo>
                  <a:pt x="3418304" y="1886530"/>
                </a:lnTo>
                <a:lnTo>
                  <a:pt x="3411639" y="1882093"/>
                </a:lnTo>
                <a:lnTo>
                  <a:pt x="3404339" y="1877973"/>
                </a:lnTo>
                <a:lnTo>
                  <a:pt x="3395451" y="1874169"/>
                </a:lnTo>
                <a:lnTo>
                  <a:pt x="3385929" y="1870683"/>
                </a:lnTo>
                <a:lnTo>
                  <a:pt x="3375772" y="1866880"/>
                </a:lnTo>
                <a:lnTo>
                  <a:pt x="3365298" y="1863710"/>
                </a:lnTo>
                <a:lnTo>
                  <a:pt x="3354189" y="1860541"/>
                </a:lnTo>
                <a:lnTo>
                  <a:pt x="3342763" y="1858005"/>
                </a:lnTo>
                <a:lnTo>
                  <a:pt x="3318640" y="1852300"/>
                </a:lnTo>
                <a:lnTo>
                  <a:pt x="3294200" y="1847546"/>
                </a:lnTo>
                <a:lnTo>
                  <a:pt x="3270078" y="1843426"/>
                </a:lnTo>
                <a:lnTo>
                  <a:pt x="3270078" y="1752779"/>
                </a:lnTo>
                <a:lnTo>
                  <a:pt x="3291026" y="1755631"/>
                </a:lnTo>
                <a:lnTo>
                  <a:pt x="3298961" y="1756582"/>
                </a:lnTo>
                <a:lnTo>
                  <a:pt x="3306896" y="1758801"/>
                </a:lnTo>
                <a:lnTo>
                  <a:pt x="3323719" y="1762921"/>
                </a:lnTo>
                <a:lnTo>
                  <a:pt x="3339589" y="1767992"/>
                </a:lnTo>
                <a:lnTo>
                  <a:pt x="3352920" y="1772746"/>
                </a:lnTo>
                <a:lnTo>
                  <a:pt x="3360537" y="1775599"/>
                </a:lnTo>
                <a:lnTo>
                  <a:pt x="3363076" y="1777184"/>
                </a:lnTo>
                <a:lnTo>
                  <a:pt x="3367203" y="1779402"/>
                </a:lnTo>
                <a:lnTo>
                  <a:pt x="3369424" y="1780670"/>
                </a:lnTo>
                <a:lnTo>
                  <a:pt x="3371964" y="1781938"/>
                </a:lnTo>
                <a:lnTo>
                  <a:pt x="3374186" y="1783206"/>
                </a:lnTo>
                <a:lnTo>
                  <a:pt x="3377042" y="1783523"/>
                </a:lnTo>
                <a:lnTo>
                  <a:pt x="3383390" y="1784157"/>
                </a:lnTo>
                <a:lnTo>
                  <a:pt x="3389738" y="1784790"/>
                </a:lnTo>
                <a:lnTo>
                  <a:pt x="3396404" y="1784157"/>
                </a:lnTo>
                <a:lnTo>
                  <a:pt x="3403069" y="1783206"/>
                </a:lnTo>
                <a:lnTo>
                  <a:pt x="3409417" y="1781621"/>
                </a:lnTo>
                <a:lnTo>
                  <a:pt x="3415765" y="1779402"/>
                </a:lnTo>
                <a:lnTo>
                  <a:pt x="3421478" y="1777184"/>
                </a:lnTo>
                <a:lnTo>
                  <a:pt x="3426557" y="1774965"/>
                </a:lnTo>
                <a:lnTo>
                  <a:pt x="3430683" y="1772113"/>
                </a:lnTo>
                <a:lnTo>
                  <a:pt x="3434174" y="1769260"/>
                </a:lnTo>
                <a:lnTo>
                  <a:pt x="3435127" y="1767675"/>
                </a:lnTo>
                <a:lnTo>
                  <a:pt x="3436079" y="1766091"/>
                </a:lnTo>
                <a:lnTo>
                  <a:pt x="3436396" y="1765140"/>
                </a:lnTo>
                <a:lnTo>
                  <a:pt x="3436396" y="1763555"/>
                </a:lnTo>
                <a:lnTo>
                  <a:pt x="3436079" y="1761970"/>
                </a:lnTo>
                <a:lnTo>
                  <a:pt x="3435761" y="1760702"/>
                </a:lnTo>
                <a:lnTo>
                  <a:pt x="3434492" y="1759118"/>
                </a:lnTo>
                <a:lnTo>
                  <a:pt x="3432905" y="1757850"/>
                </a:lnTo>
                <a:lnTo>
                  <a:pt x="3428144" y="1754997"/>
                </a:lnTo>
                <a:lnTo>
                  <a:pt x="3423065" y="1752145"/>
                </a:lnTo>
                <a:lnTo>
                  <a:pt x="3417352" y="1749292"/>
                </a:lnTo>
                <a:lnTo>
                  <a:pt x="3410369" y="1746440"/>
                </a:lnTo>
                <a:lnTo>
                  <a:pt x="3403386" y="1743587"/>
                </a:lnTo>
                <a:lnTo>
                  <a:pt x="3396404" y="1741369"/>
                </a:lnTo>
                <a:lnTo>
                  <a:pt x="3380534" y="1736614"/>
                </a:lnTo>
                <a:lnTo>
                  <a:pt x="3363711" y="1732177"/>
                </a:lnTo>
                <a:lnTo>
                  <a:pt x="3346572" y="1728374"/>
                </a:lnTo>
                <a:lnTo>
                  <a:pt x="3329749" y="1725204"/>
                </a:lnTo>
                <a:lnTo>
                  <a:pt x="3313562" y="1723303"/>
                </a:lnTo>
                <a:lnTo>
                  <a:pt x="3292296" y="1720767"/>
                </a:lnTo>
                <a:lnTo>
                  <a:pt x="3270078" y="1719182"/>
                </a:lnTo>
                <a:lnTo>
                  <a:pt x="3270078" y="1699532"/>
                </a:lnTo>
                <a:lnTo>
                  <a:pt x="3269761" y="1698581"/>
                </a:lnTo>
                <a:lnTo>
                  <a:pt x="3269126" y="1697313"/>
                </a:lnTo>
                <a:lnTo>
                  <a:pt x="3267539" y="1696045"/>
                </a:lnTo>
                <a:lnTo>
                  <a:pt x="3265317" y="1694778"/>
                </a:lnTo>
                <a:lnTo>
                  <a:pt x="3263413" y="1694144"/>
                </a:lnTo>
                <a:lnTo>
                  <a:pt x="3260556" y="1693827"/>
                </a:lnTo>
                <a:lnTo>
                  <a:pt x="3258017" y="1693193"/>
                </a:lnTo>
                <a:lnTo>
                  <a:pt x="3254843" y="1692876"/>
                </a:lnTo>
                <a:lnTo>
                  <a:pt x="3203106" y="1692876"/>
                </a:lnTo>
                <a:close/>
                <a:moveTo>
                  <a:pt x="3225959" y="1673225"/>
                </a:moveTo>
                <a:lnTo>
                  <a:pt x="3251986" y="1673542"/>
                </a:lnTo>
                <a:lnTo>
                  <a:pt x="3278013" y="1674493"/>
                </a:lnTo>
                <a:lnTo>
                  <a:pt x="3303722" y="1675444"/>
                </a:lnTo>
                <a:lnTo>
                  <a:pt x="3328480" y="1677028"/>
                </a:lnTo>
                <a:lnTo>
                  <a:pt x="3353237" y="1679247"/>
                </a:lnTo>
                <a:lnTo>
                  <a:pt x="3377360" y="1681466"/>
                </a:lnTo>
                <a:lnTo>
                  <a:pt x="3401165" y="1684318"/>
                </a:lnTo>
                <a:lnTo>
                  <a:pt x="3424335" y="1687805"/>
                </a:lnTo>
                <a:lnTo>
                  <a:pt x="3446870" y="1691291"/>
                </a:lnTo>
                <a:lnTo>
                  <a:pt x="3468771" y="1695411"/>
                </a:lnTo>
                <a:lnTo>
                  <a:pt x="3490037" y="1699532"/>
                </a:lnTo>
                <a:lnTo>
                  <a:pt x="3510668" y="1704286"/>
                </a:lnTo>
                <a:lnTo>
                  <a:pt x="3530664" y="1709357"/>
                </a:lnTo>
                <a:lnTo>
                  <a:pt x="3550026" y="1715062"/>
                </a:lnTo>
                <a:lnTo>
                  <a:pt x="3568752" y="1720450"/>
                </a:lnTo>
                <a:lnTo>
                  <a:pt x="3586527" y="1726789"/>
                </a:lnTo>
                <a:lnTo>
                  <a:pt x="3603349" y="1733128"/>
                </a:lnTo>
                <a:lnTo>
                  <a:pt x="3619219" y="1739467"/>
                </a:lnTo>
                <a:lnTo>
                  <a:pt x="3634454" y="1746440"/>
                </a:lnTo>
                <a:lnTo>
                  <a:pt x="3648738" y="1753413"/>
                </a:lnTo>
                <a:lnTo>
                  <a:pt x="3661751" y="1760702"/>
                </a:lnTo>
                <a:lnTo>
                  <a:pt x="3673812" y="1768626"/>
                </a:lnTo>
                <a:lnTo>
                  <a:pt x="3685239" y="1776550"/>
                </a:lnTo>
                <a:lnTo>
                  <a:pt x="3695713" y="1784157"/>
                </a:lnTo>
                <a:lnTo>
                  <a:pt x="3704600" y="1792397"/>
                </a:lnTo>
                <a:lnTo>
                  <a:pt x="3708726" y="1796834"/>
                </a:lnTo>
                <a:lnTo>
                  <a:pt x="3712535" y="1800955"/>
                </a:lnTo>
                <a:lnTo>
                  <a:pt x="3716027" y="1805075"/>
                </a:lnTo>
                <a:lnTo>
                  <a:pt x="3719518" y="1809512"/>
                </a:lnTo>
                <a:lnTo>
                  <a:pt x="3722375" y="1813950"/>
                </a:lnTo>
                <a:lnTo>
                  <a:pt x="3725231" y="1818704"/>
                </a:lnTo>
                <a:lnTo>
                  <a:pt x="3727453" y="1822824"/>
                </a:lnTo>
                <a:lnTo>
                  <a:pt x="3729357" y="1827261"/>
                </a:lnTo>
                <a:lnTo>
                  <a:pt x="3731579" y="1832015"/>
                </a:lnTo>
                <a:lnTo>
                  <a:pt x="3733166" y="1836136"/>
                </a:lnTo>
                <a:lnTo>
                  <a:pt x="3733801" y="1840890"/>
                </a:lnTo>
                <a:lnTo>
                  <a:pt x="3735071" y="1845644"/>
                </a:lnTo>
                <a:lnTo>
                  <a:pt x="3735388" y="1850081"/>
                </a:lnTo>
                <a:lnTo>
                  <a:pt x="3735388" y="1854836"/>
                </a:lnTo>
                <a:lnTo>
                  <a:pt x="3735388" y="1859590"/>
                </a:lnTo>
                <a:lnTo>
                  <a:pt x="3735071" y="1864344"/>
                </a:lnTo>
                <a:lnTo>
                  <a:pt x="3733801" y="1869098"/>
                </a:lnTo>
                <a:lnTo>
                  <a:pt x="3733166" y="1873219"/>
                </a:lnTo>
                <a:lnTo>
                  <a:pt x="3731579" y="1877973"/>
                </a:lnTo>
                <a:lnTo>
                  <a:pt x="3729357" y="1882727"/>
                </a:lnTo>
                <a:lnTo>
                  <a:pt x="3727453" y="1887164"/>
                </a:lnTo>
                <a:lnTo>
                  <a:pt x="3725231" y="1891285"/>
                </a:lnTo>
                <a:lnTo>
                  <a:pt x="3722375" y="1895722"/>
                </a:lnTo>
                <a:lnTo>
                  <a:pt x="3719518" y="1900476"/>
                </a:lnTo>
                <a:lnTo>
                  <a:pt x="3716027" y="1904913"/>
                </a:lnTo>
                <a:lnTo>
                  <a:pt x="3712535" y="1908717"/>
                </a:lnTo>
                <a:lnTo>
                  <a:pt x="3708726" y="1913154"/>
                </a:lnTo>
                <a:lnTo>
                  <a:pt x="3704600" y="1917274"/>
                </a:lnTo>
                <a:lnTo>
                  <a:pt x="3695713" y="1925515"/>
                </a:lnTo>
                <a:lnTo>
                  <a:pt x="3685239" y="1933438"/>
                </a:lnTo>
                <a:lnTo>
                  <a:pt x="3673812" y="1941362"/>
                </a:lnTo>
                <a:lnTo>
                  <a:pt x="3661751" y="1948969"/>
                </a:lnTo>
                <a:lnTo>
                  <a:pt x="3648738" y="1956259"/>
                </a:lnTo>
                <a:lnTo>
                  <a:pt x="3634454" y="1963548"/>
                </a:lnTo>
                <a:lnTo>
                  <a:pt x="3619219" y="1970521"/>
                </a:lnTo>
                <a:lnTo>
                  <a:pt x="3603349" y="1976860"/>
                </a:lnTo>
                <a:lnTo>
                  <a:pt x="3586527" y="1983199"/>
                </a:lnTo>
                <a:lnTo>
                  <a:pt x="3568752" y="1989538"/>
                </a:lnTo>
                <a:lnTo>
                  <a:pt x="3550026" y="1994926"/>
                </a:lnTo>
                <a:lnTo>
                  <a:pt x="3530664" y="2000631"/>
                </a:lnTo>
                <a:lnTo>
                  <a:pt x="3510668" y="2005702"/>
                </a:lnTo>
                <a:lnTo>
                  <a:pt x="3490037" y="2010457"/>
                </a:lnTo>
                <a:lnTo>
                  <a:pt x="3468771" y="2014577"/>
                </a:lnTo>
                <a:lnTo>
                  <a:pt x="3446870" y="2018697"/>
                </a:lnTo>
                <a:lnTo>
                  <a:pt x="3424335" y="2022184"/>
                </a:lnTo>
                <a:lnTo>
                  <a:pt x="3401165" y="2025670"/>
                </a:lnTo>
                <a:lnTo>
                  <a:pt x="3377360" y="2028523"/>
                </a:lnTo>
                <a:lnTo>
                  <a:pt x="3353237" y="2030741"/>
                </a:lnTo>
                <a:lnTo>
                  <a:pt x="3328480" y="2032643"/>
                </a:lnTo>
                <a:lnTo>
                  <a:pt x="3303722" y="2034228"/>
                </a:lnTo>
                <a:lnTo>
                  <a:pt x="3278013" y="2035495"/>
                </a:lnTo>
                <a:lnTo>
                  <a:pt x="3251986" y="2036446"/>
                </a:lnTo>
                <a:lnTo>
                  <a:pt x="3225959" y="2036763"/>
                </a:lnTo>
                <a:lnTo>
                  <a:pt x="3199615" y="2036446"/>
                </a:lnTo>
                <a:lnTo>
                  <a:pt x="3173905" y="2035495"/>
                </a:lnTo>
                <a:lnTo>
                  <a:pt x="3148196" y="2034228"/>
                </a:lnTo>
                <a:lnTo>
                  <a:pt x="3123121" y="2032643"/>
                </a:lnTo>
                <a:lnTo>
                  <a:pt x="3098681" y="2030741"/>
                </a:lnTo>
                <a:lnTo>
                  <a:pt x="3074241" y="2028523"/>
                </a:lnTo>
                <a:lnTo>
                  <a:pt x="3050436" y="2025670"/>
                </a:lnTo>
                <a:lnTo>
                  <a:pt x="3027584" y="2022184"/>
                </a:lnTo>
                <a:lnTo>
                  <a:pt x="3004731" y="2018697"/>
                </a:lnTo>
                <a:lnTo>
                  <a:pt x="2983147" y="2014577"/>
                </a:lnTo>
                <a:lnTo>
                  <a:pt x="2961564" y="2010457"/>
                </a:lnTo>
                <a:lnTo>
                  <a:pt x="2940933" y="2005702"/>
                </a:lnTo>
                <a:lnTo>
                  <a:pt x="2920937" y="2000631"/>
                </a:lnTo>
                <a:lnTo>
                  <a:pt x="2901575" y="1994926"/>
                </a:lnTo>
                <a:lnTo>
                  <a:pt x="2883483" y="1989538"/>
                </a:lnTo>
                <a:lnTo>
                  <a:pt x="2865709" y="1983199"/>
                </a:lnTo>
                <a:lnTo>
                  <a:pt x="2848569" y="1976860"/>
                </a:lnTo>
                <a:lnTo>
                  <a:pt x="2832382" y="1970521"/>
                </a:lnTo>
                <a:lnTo>
                  <a:pt x="2817464" y="1963548"/>
                </a:lnTo>
                <a:lnTo>
                  <a:pt x="2803181" y="1956259"/>
                </a:lnTo>
                <a:lnTo>
                  <a:pt x="2789850" y="1948969"/>
                </a:lnTo>
                <a:lnTo>
                  <a:pt x="2777789" y="1941362"/>
                </a:lnTo>
                <a:lnTo>
                  <a:pt x="2766362" y="1933438"/>
                </a:lnTo>
                <a:lnTo>
                  <a:pt x="2755888" y="1925515"/>
                </a:lnTo>
                <a:lnTo>
                  <a:pt x="2747001" y="1917274"/>
                </a:lnTo>
                <a:lnTo>
                  <a:pt x="2742875" y="1913154"/>
                </a:lnTo>
                <a:lnTo>
                  <a:pt x="2739066" y="1908717"/>
                </a:lnTo>
                <a:lnTo>
                  <a:pt x="2735574" y="1904913"/>
                </a:lnTo>
                <a:lnTo>
                  <a:pt x="2732400" y="1900476"/>
                </a:lnTo>
                <a:lnTo>
                  <a:pt x="2729226" y="1895722"/>
                </a:lnTo>
                <a:lnTo>
                  <a:pt x="2726370" y="1891285"/>
                </a:lnTo>
                <a:lnTo>
                  <a:pt x="2724148" y="1887164"/>
                </a:lnTo>
                <a:lnTo>
                  <a:pt x="2722244" y="1882727"/>
                </a:lnTo>
                <a:lnTo>
                  <a:pt x="2720022" y="1877973"/>
                </a:lnTo>
                <a:lnTo>
                  <a:pt x="2718435" y="1873219"/>
                </a:lnTo>
                <a:lnTo>
                  <a:pt x="2717800" y="1869098"/>
                </a:lnTo>
                <a:lnTo>
                  <a:pt x="2716530" y="1864344"/>
                </a:lnTo>
                <a:lnTo>
                  <a:pt x="2716213" y="1859590"/>
                </a:lnTo>
                <a:lnTo>
                  <a:pt x="2716213" y="1854836"/>
                </a:lnTo>
                <a:lnTo>
                  <a:pt x="2716213" y="1850081"/>
                </a:lnTo>
                <a:lnTo>
                  <a:pt x="2716530" y="1845644"/>
                </a:lnTo>
                <a:lnTo>
                  <a:pt x="2717800" y="1840890"/>
                </a:lnTo>
                <a:lnTo>
                  <a:pt x="2718435" y="1836136"/>
                </a:lnTo>
                <a:lnTo>
                  <a:pt x="2720022" y="1832015"/>
                </a:lnTo>
                <a:lnTo>
                  <a:pt x="2722244" y="1827261"/>
                </a:lnTo>
                <a:lnTo>
                  <a:pt x="2724148" y="1822824"/>
                </a:lnTo>
                <a:lnTo>
                  <a:pt x="2726370" y="1818704"/>
                </a:lnTo>
                <a:lnTo>
                  <a:pt x="2729226" y="1813950"/>
                </a:lnTo>
                <a:lnTo>
                  <a:pt x="2732400" y="1809512"/>
                </a:lnTo>
                <a:lnTo>
                  <a:pt x="2735574" y="1805075"/>
                </a:lnTo>
                <a:lnTo>
                  <a:pt x="2739066" y="1800955"/>
                </a:lnTo>
                <a:lnTo>
                  <a:pt x="2742875" y="1796834"/>
                </a:lnTo>
                <a:lnTo>
                  <a:pt x="2747001" y="1792397"/>
                </a:lnTo>
                <a:lnTo>
                  <a:pt x="2755888" y="1784157"/>
                </a:lnTo>
                <a:lnTo>
                  <a:pt x="2766362" y="1776550"/>
                </a:lnTo>
                <a:lnTo>
                  <a:pt x="2777789" y="1768626"/>
                </a:lnTo>
                <a:lnTo>
                  <a:pt x="2789850" y="1760702"/>
                </a:lnTo>
                <a:lnTo>
                  <a:pt x="2803181" y="1753413"/>
                </a:lnTo>
                <a:lnTo>
                  <a:pt x="2817464" y="1746440"/>
                </a:lnTo>
                <a:lnTo>
                  <a:pt x="2832382" y="1739467"/>
                </a:lnTo>
                <a:lnTo>
                  <a:pt x="2848569" y="1733128"/>
                </a:lnTo>
                <a:lnTo>
                  <a:pt x="2865709" y="1726789"/>
                </a:lnTo>
                <a:lnTo>
                  <a:pt x="2883483" y="1720450"/>
                </a:lnTo>
                <a:lnTo>
                  <a:pt x="2901575" y="1715062"/>
                </a:lnTo>
                <a:lnTo>
                  <a:pt x="2920937" y="1709357"/>
                </a:lnTo>
                <a:lnTo>
                  <a:pt x="2940933" y="1704286"/>
                </a:lnTo>
                <a:lnTo>
                  <a:pt x="2961564" y="1699532"/>
                </a:lnTo>
                <a:lnTo>
                  <a:pt x="2983147" y="1695411"/>
                </a:lnTo>
                <a:lnTo>
                  <a:pt x="3004731" y="1691291"/>
                </a:lnTo>
                <a:lnTo>
                  <a:pt x="3027584" y="1687805"/>
                </a:lnTo>
                <a:lnTo>
                  <a:pt x="3050436" y="1684318"/>
                </a:lnTo>
                <a:lnTo>
                  <a:pt x="3074241" y="1681466"/>
                </a:lnTo>
                <a:lnTo>
                  <a:pt x="3098681" y="1679247"/>
                </a:lnTo>
                <a:lnTo>
                  <a:pt x="3123121" y="1677028"/>
                </a:lnTo>
                <a:lnTo>
                  <a:pt x="3148196" y="1675444"/>
                </a:lnTo>
                <a:lnTo>
                  <a:pt x="3173905" y="1674493"/>
                </a:lnTo>
                <a:lnTo>
                  <a:pt x="3199615" y="1673542"/>
                </a:lnTo>
                <a:lnTo>
                  <a:pt x="3225959" y="1673225"/>
                </a:lnTo>
                <a:close/>
                <a:moveTo>
                  <a:pt x="3454389" y="0"/>
                </a:moveTo>
                <a:lnTo>
                  <a:pt x="3461374" y="0"/>
                </a:lnTo>
                <a:lnTo>
                  <a:pt x="3468995" y="635"/>
                </a:lnTo>
                <a:lnTo>
                  <a:pt x="3475981" y="1587"/>
                </a:lnTo>
                <a:lnTo>
                  <a:pt x="3482966" y="3174"/>
                </a:lnTo>
                <a:lnTo>
                  <a:pt x="3490270" y="5079"/>
                </a:lnTo>
                <a:lnTo>
                  <a:pt x="3497255" y="7300"/>
                </a:lnTo>
                <a:lnTo>
                  <a:pt x="3503923" y="9839"/>
                </a:lnTo>
                <a:lnTo>
                  <a:pt x="3510591" y="13013"/>
                </a:lnTo>
                <a:lnTo>
                  <a:pt x="3517259" y="16505"/>
                </a:lnTo>
                <a:lnTo>
                  <a:pt x="3523610" y="20314"/>
                </a:lnTo>
                <a:lnTo>
                  <a:pt x="3529643" y="24757"/>
                </a:lnTo>
                <a:lnTo>
                  <a:pt x="3535676" y="29518"/>
                </a:lnTo>
                <a:lnTo>
                  <a:pt x="3541074" y="34596"/>
                </a:lnTo>
                <a:lnTo>
                  <a:pt x="3546472" y="39992"/>
                </a:lnTo>
                <a:lnTo>
                  <a:pt x="3551235" y="45705"/>
                </a:lnTo>
                <a:lnTo>
                  <a:pt x="3555998" y="51418"/>
                </a:lnTo>
                <a:lnTo>
                  <a:pt x="3560443" y="57766"/>
                </a:lnTo>
                <a:lnTo>
                  <a:pt x="3564254" y="64113"/>
                </a:lnTo>
                <a:lnTo>
                  <a:pt x="3567746" y="70779"/>
                </a:lnTo>
                <a:lnTo>
                  <a:pt x="3570922" y="77444"/>
                </a:lnTo>
                <a:lnTo>
                  <a:pt x="3573462" y="84109"/>
                </a:lnTo>
                <a:lnTo>
                  <a:pt x="3575684" y="91410"/>
                </a:lnTo>
                <a:lnTo>
                  <a:pt x="3577590" y="98709"/>
                </a:lnTo>
                <a:lnTo>
                  <a:pt x="3579177" y="106009"/>
                </a:lnTo>
                <a:lnTo>
                  <a:pt x="3580448" y="113309"/>
                </a:lnTo>
                <a:lnTo>
                  <a:pt x="3580765" y="120927"/>
                </a:lnTo>
                <a:lnTo>
                  <a:pt x="3581400" y="128544"/>
                </a:lnTo>
                <a:lnTo>
                  <a:pt x="3580765" y="136162"/>
                </a:lnTo>
                <a:lnTo>
                  <a:pt x="3530913" y="1012801"/>
                </a:lnTo>
                <a:lnTo>
                  <a:pt x="3529960" y="1019149"/>
                </a:lnTo>
                <a:lnTo>
                  <a:pt x="3529326" y="1025814"/>
                </a:lnTo>
                <a:lnTo>
                  <a:pt x="3528055" y="1032162"/>
                </a:lnTo>
                <a:lnTo>
                  <a:pt x="3526785" y="1038510"/>
                </a:lnTo>
                <a:lnTo>
                  <a:pt x="3524880" y="1044541"/>
                </a:lnTo>
                <a:lnTo>
                  <a:pt x="3522975" y="1050254"/>
                </a:lnTo>
                <a:lnTo>
                  <a:pt x="3520434" y="1056284"/>
                </a:lnTo>
                <a:lnTo>
                  <a:pt x="3518212" y="1062315"/>
                </a:lnTo>
                <a:lnTo>
                  <a:pt x="3515354" y="1067710"/>
                </a:lnTo>
                <a:lnTo>
                  <a:pt x="3512179" y="1072789"/>
                </a:lnTo>
                <a:lnTo>
                  <a:pt x="3508686" y="1077867"/>
                </a:lnTo>
                <a:lnTo>
                  <a:pt x="3505193" y="1083263"/>
                </a:lnTo>
                <a:lnTo>
                  <a:pt x="3501700" y="1087706"/>
                </a:lnTo>
                <a:lnTo>
                  <a:pt x="3497572" y="1092467"/>
                </a:lnTo>
                <a:lnTo>
                  <a:pt x="3493445" y="1096910"/>
                </a:lnTo>
                <a:lnTo>
                  <a:pt x="3488999" y="1101354"/>
                </a:lnTo>
                <a:lnTo>
                  <a:pt x="3484554" y="1105163"/>
                </a:lnTo>
                <a:lnTo>
                  <a:pt x="3479791" y="1108654"/>
                </a:lnTo>
                <a:lnTo>
                  <a:pt x="3474710" y="1112463"/>
                </a:lnTo>
                <a:lnTo>
                  <a:pt x="3469630" y="1115319"/>
                </a:lnTo>
                <a:lnTo>
                  <a:pt x="3464550" y="1118493"/>
                </a:lnTo>
                <a:lnTo>
                  <a:pt x="3459152" y="1121350"/>
                </a:lnTo>
                <a:lnTo>
                  <a:pt x="3453436" y="1123889"/>
                </a:lnTo>
                <a:lnTo>
                  <a:pt x="3448038" y="1126111"/>
                </a:lnTo>
                <a:lnTo>
                  <a:pt x="3442005" y="1128015"/>
                </a:lnTo>
                <a:lnTo>
                  <a:pt x="3435972" y="1129602"/>
                </a:lnTo>
                <a:lnTo>
                  <a:pt x="3430256" y="1130871"/>
                </a:lnTo>
                <a:lnTo>
                  <a:pt x="3423906" y="1132141"/>
                </a:lnTo>
                <a:lnTo>
                  <a:pt x="3417873" y="1132776"/>
                </a:lnTo>
                <a:lnTo>
                  <a:pt x="3411522" y="1133093"/>
                </a:lnTo>
                <a:lnTo>
                  <a:pt x="3405490" y="1133093"/>
                </a:lnTo>
                <a:lnTo>
                  <a:pt x="3398504" y="1132776"/>
                </a:lnTo>
                <a:lnTo>
                  <a:pt x="3392471" y="1132458"/>
                </a:lnTo>
                <a:lnTo>
                  <a:pt x="3386120" y="1131189"/>
                </a:lnTo>
                <a:lnTo>
                  <a:pt x="3379770" y="1129919"/>
                </a:lnTo>
                <a:lnTo>
                  <a:pt x="3373736" y="1128332"/>
                </a:lnTo>
                <a:lnTo>
                  <a:pt x="3368021" y="1126745"/>
                </a:lnTo>
                <a:lnTo>
                  <a:pt x="3361988" y="1124524"/>
                </a:lnTo>
                <a:lnTo>
                  <a:pt x="3356590" y="1122302"/>
                </a:lnTo>
                <a:lnTo>
                  <a:pt x="3350874" y="1119763"/>
                </a:lnTo>
                <a:lnTo>
                  <a:pt x="3345476" y="1116589"/>
                </a:lnTo>
                <a:lnTo>
                  <a:pt x="3340396" y="1113415"/>
                </a:lnTo>
                <a:lnTo>
                  <a:pt x="3334998" y="1109924"/>
                </a:lnTo>
                <a:lnTo>
                  <a:pt x="3330553" y="1106432"/>
                </a:lnTo>
                <a:lnTo>
                  <a:pt x="3325790" y="1102306"/>
                </a:lnTo>
                <a:lnTo>
                  <a:pt x="3321344" y="1098497"/>
                </a:lnTo>
                <a:lnTo>
                  <a:pt x="3316899" y="1094054"/>
                </a:lnTo>
                <a:lnTo>
                  <a:pt x="3312771" y="1089293"/>
                </a:lnTo>
                <a:lnTo>
                  <a:pt x="3308961" y="1084849"/>
                </a:lnTo>
                <a:lnTo>
                  <a:pt x="3305150" y="1080089"/>
                </a:lnTo>
                <a:lnTo>
                  <a:pt x="3301975" y="1074693"/>
                </a:lnTo>
                <a:lnTo>
                  <a:pt x="3298482" y="1069615"/>
                </a:lnTo>
                <a:lnTo>
                  <a:pt x="3295625" y="1064219"/>
                </a:lnTo>
                <a:lnTo>
                  <a:pt x="3293084" y="1058823"/>
                </a:lnTo>
                <a:lnTo>
                  <a:pt x="3290544" y="1053110"/>
                </a:lnTo>
                <a:lnTo>
                  <a:pt x="3288639" y="1047397"/>
                </a:lnTo>
                <a:lnTo>
                  <a:pt x="3286734" y="1041367"/>
                </a:lnTo>
                <a:lnTo>
                  <a:pt x="3285146" y="1035019"/>
                </a:lnTo>
                <a:lnTo>
                  <a:pt x="3283558" y="1028988"/>
                </a:lnTo>
                <a:lnTo>
                  <a:pt x="3282606" y="1022640"/>
                </a:lnTo>
                <a:lnTo>
                  <a:pt x="3281971" y="1015975"/>
                </a:lnTo>
                <a:lnTo>
                  <a:pt x="3281654" y="1009627"/>
                </a:lnTo>
                <a:lnTo>
                  <a:pt x="3281018" y="1003597"/>
                </a:lnTo>
                <a:lnTo>
                  <a:pt x="3281654" y="996614"/>
                </a:lnTo>
                <a:lnTo>
                  <a:pt x="3306103" y="573529"/>
                </a:lnTo>
                <a:lnTo>
                  <a:pt x="3299118" y="568768"/>
                </a:lnTo>
                <a:lnTo>
                  <a:pt x="2057582" y="2162081"/>
                </a:lnTo>
                <a:lnTo>
                  <a:pt x="2052502" y="2168112"/>
                </a:lnTo>
                <a:lnTo>
                  <a:pt x="2047422" y="2173825"/>
                </a:lnTo>
                <a:lnTo>
                  <a:pt x="2042024" y="2178903"/>
                </a:lnTo>
                <a:lnTo>
                  <a:pt x="2036626" y="2183981"/>
                </a:lnTo>
                <a:lnTo>
                  <a:pt x="2030592" y="2188742"/>
                </a:lnTo>
                <a:lnTo>
                  <a:pt x="2024877" y="2193186"/>
                </a:lnTo>
                <a:lnTo>
                  <a:pt x="2018844" y="2197629"/>
                </a:lnTo>
                <a:lnTo>
                  <a:pt x="2012493" y="2201121"/>
                </a:lnTo>
                <a:lnTo>
                  <a:pt x="2006143" y="2204612"/>
                </a:lnTo>
                <a:lnTo>
                  <a:pt x="1999475" y="2207786"/>
                </a:lnTo>
                <a:lnTo>
                  <a:pt x="1992807" y="2210642"/>
                </a:lnTo>
                <a:lnTo>
                  <a:pt x="1986139" y="2213182"/>
                </a:lnTo>
                <a:lnTo>
                  <a:pt x="1979470" y="2215403"/>
                </a:lnTo>
                <a:lnTo>
                  <a:pt x="1972485" y="2217308"/>
                </a:lnTo>
                <a:lnTo>
                  <a:pt x="1965499" y="2218577"/>
                </a:lnTo>
                <a:lnTo>
                  <a:pt x="1958514" y="2219529"/>
                </a:lnTo>
                <a:lnTo>
                  <a:pt x="1951528" y="2220482"/>
                </a:lnTo>
                <a:lnTo>
                  <a:pt x="1944225" y="2221116"/>
                </a:lnTo>
                <a:lnTo>
                  <a:pt x="1937239" y="2221116"/>
                </a:lnTo>
                <a:lnTo>
                  <a:pt x="1929619" y="2221116"/>
                </a:lnTo>
                <a:lnTo>
                  <a:pt x="1922633" y="2220482"/>
                </a:lnTo>
                <a:lnTo>
                  <a:pt x="1915647" y="2219529"/>
                </a:lnTo>
                <a:lnTo>
                  <a:pt x="1908344" y="2218577"/>
                </a:lnTo>
                <a:lnTo>
                  <a:pt x="1901358" y="2216990"/>
                </a:lnTo>
                <a:lnTo>
                  <a:pt x="1894690" y="2214769"/>
                </a:lnTo>
                <a:lnTo>
                  <a:pt x="1887387" y="2212547"/>
                </a:lnTo>
                <a:lnTo>
                  <a:pt x="1880402" y="2210008"/>
                </a:lnTo>
                <a:lnTo>
                  <a:pt x="1873734" y="2207151"/>
                </a:lnTo>
                <a:lnTo>
                  <a:pt x="1867066" y="2203977"/>
                </a:lnTo>
                <a:lnTo>
                  <a:pt x="1860715" y="2199851"/>
                </a:lnTo>
                <a:lnTo>
                  <a:pt x="1854047" y="2196042"/>
                </a:lnTo>
                <a:lnTo>
                  <a:pt x="1847696" y="2191599"/>
                </a:lnTo>
                <a:lnTo>
                  <a:pt x="1229469" y="1731062"/>
                </a:lnTo>
                <a:lnTo>
                  <a:pt x="271487" y="2768937"/>
                </a:lnTo>
                <a:lnTo>
                  <a:pt x="266406" y="2774967"/>
                </a:lnTo>
                <a:lnTo>
                  <a:pt x="260691" y="2780680"/>
                </a:lnTo>
                <a:lnTo>
                  <a:pt x="254975" y="2785759"/>
                </a:lnTo>
                <a:lnTo>
                  <a:pt x="248942" y="2791154"/>
                </a:lnTo>
                <a:lnTo>
                  <a:pt x="242592" y="2795915"/>
                </a:lnTo>
                <a:lnTo>
                  <a:pt x="236241" y="2800041"/>
                </a:lnTo>
                <a:lnTo>
                  <a:pt x="230208" y="2804167"/>
                </a:lnTo>
                <a:lnTo>
                  <a:pt x="223223" y="2807659"/>
                </a:lnTo>
                <a:lnTo>
                  <a:pt x="216554" y="2810833"/>
                </a:lnTo>
                <a:lnTo>
                  <a:pt x="209886" y="2814007"/>
                </a:lnTo>
                <a:lnTo>
                  <a:pt x="202901" y="2816228"/>
                </a:lnTo>
                <a:lnTo>
                  <a:pt x="195915" y="2818767"/>
                </a:lnTo>
                <a:lnTo>
                  <a:pt x="188612" y="2820354"/>
                </a:lnTo>
                <a:lnTo>
                  <a:pt x="181309" y="2821941"/>
                </a:lnTo>
                <a:lnTo>
                  <a:pt x="174006" y="2822894"/>
                </a:lnTo>
                <a:lnTo>
                  <a:pt x="166703" y="2823846"/>
                </a:lnTo>
                <a:lnTo>
                  <a:pt x="159082" y="2824163"/>
                </a:lnTo>
                <a:lnTo>
                  <a:pt x="152096" y="2824163"/>
                </a:lnTo>
                <a:lnTo>
                  <a:pt x="144476" y="2823846"/>
                </a:lnTo>
                <a:lnTo>
                  <a:pt x="136855" y="2823528"/>
                </a:lnTo>
                <a:lnTo>
                  <a:pt x="129552" y="2822259"/>
                </a:lnTo>
                <a:lnTo>
                  <a:pt x="122249" y="2820672"/>
                </a:lnTo>
                <a:lnTo>
                  <a:pt x="114945" y="2819085"/>
                </a:lnTo>
                <a:lnTo>
                  <a:pt x="107642" y="2816546"/>
                </a:lnTo>
                <a:lnTo>
                  <a:pt x="100657" y="2814324"/>
                </a:lnTo>
                <a:lnTo>
                  <a:pt x="93671" y="2811467"/>
                </a:lnTo>
                <a:lnTo>
                  <a:pt x="87003" y="2807976"/>
                </a:lnTo>
                <a:lnTo>
                  <a:pt x="80335" y="2804485"/>
                </a:lnTo>
                <a:lnTo>
                  <a:pt x="73349" y="2800359"/>
                </a:lnTo>
                <a:lnTo>
                  <a:pt x="66681" y="2796233"/>
                </a:lnTo>
                <a:lnTo>
                  <a:pt x="60331" y="2791472"/>
                </a:lnTo>
                <a:lnTo>
                  <a:pt x="54298" y="2785759"/>
                </a:lnTo>
                <a:lnTo>
                  <a:pt x="48265" y="2780680"/>
                </a:lnTo>
                <a:lnTo>
                  <a:pt x="42867" y="2774967"/>
                </a:lnTo>
                <a:lnTo>
                  <a:pt x="37469" y="2768937"/>
                </a:lnTo>
                <a:lnTo>
                  <a:pt x="32388" y="2762906"/>
                </a:lnTo>
                <a:lnTo>
                  <a:pt x="28260" y="2756876"/>
                </a:lnTo>
                <a:lnTo>
                  <a:pt x="23815" y="2749893"/>
                </a:lnTo>
                <a:lnTo>
                  <a:pt x="19687" y="2743228"/>
                </a:lnTo>
                <a:lnTo>
                  <a:pt x="16194" y="2736563"/>
                </a:lnTo>
                <a:lnTo>
                  <a:pt x="13019" y="2729580"/>
                </a:lnTo>
                <a:lnTo>
                  <a:pt x="10479" y="2722280"/>
                </a:lnTo>
                <a:lnTo>
                  <a:pt x="7938" y="2715297"/>
                </a:lnTo>
                <a:lnTo>
                  <a:pt x="5716" y="2708315"/>
                </a:lnTo>
                <a:lnTo>
                  <a:pt x="3811" y="2700697"/>
                </a:lnTo>
                <a:lnTo>
                  <a:pt x="2540" y="2693080"/>
                </a:lnTo>
                <a:lnTo>
                  <a:pt x="1270" y="2685780"/>
                </a:lnTo>
                <a:lnTo>
                  <a:pt x="635" y="2678162"/>
                </a:lnTo>
                <a:lnTo>
                  <a:pt x="0" y="2670228"/>
                </a:lnTo>
                <a:lnTo>
                  <a:pt x="0" y="2662927"/>
                </a:lnTo>
                <a:lnTo>
                  <a:pt x="0" y="2655310"/>
                </a:lnTo>
                <a:lnTo>
                  <a:pt x="953" y="2648010"/>
                </a:lnTo>
                <a:lnTo>
                  <a:pt x="1588" y="2640075"/>
                </a:lnTo>
                <a:lnTo>
                  <a:pt x="3176" y="2632458"/>
                </a:lnTo>
                <a:lnTo>
                  <a:pt x="4763" y="2625158"/>
                </a:lnTo>
                <a:lnTo>
                  <a:pt x="6668" y="2617858"/>
                </a:lnTo>
                <a:lnTo>
                  <a:pt x="9526" y="2610558"/>
                </a:lnTo>
                <a:lnTo>
                  <a:pt x="12384" y="2603258"/>
                </a:lnTo>
                <a:lnTo>
                  <a:pt x="15559" y="2596275"/>
                </a:lnTo>
                <a:lnTo>
                  <a:pt x="19052" y="2588975"/>
                </a:lnTo>
                <a:lnTo>
                  <a:pt x="22545" y="2582310"/>
                </a:lnTo>
                <a:lnTo>
                  <a:pt x="26990" y="2575644"/>
                </a:lnTo>
                <a:lnTo>
                  <a:pt x="31753" y="2569297"/>
                </a:lnTo>
                <a:lnTo>
                  <a:pt x="36516" y="2562631"/>
                </a:lnTo>
                <a:lnTo>
                  <a:pt x="1086264" y="1414621"/>
                </a:lnTo>
                <a:lnTo>
                  <a:pt x="1091027" y="1408908"/>
                </a:lnTo>
                <a:lnTo>
                  <a:pt x="1096742" y="1403829"/>
                </a:lnTo>
                <a:lnTo>
                  <a:pt x="1101823" y="1398751"/>
                </a:lnTo>
                <a:lnTo>
                  <a:pt x="1107221" y="1393990"/>
                </a:lnTo>
                <a:lnTo>
                  <a:pt x="1113254" y="1389229"/>
                </a:lnTo>
                <a:lnTo>
                  <a:pt x="1119287" y="1385103"/>
                </a:lnTo>
                <a:lnTo>
                  <a:pt x="1125002" y="1381295"/>
                </a:lnTo>
                <a:lnTo>
                  <a:pt x="1131353" y="1377803"/>
                </a:lnTo>
                <a:lnTo>
                  <a:pt x="1137703" y="1374629"/>
                </a:lnTo>
                <a:lnTo>
                  <a:pt x="1144054" y="1371455"/>
                </a:lnTo>
                <a:lnTo>
                  <a:pt x="1150722" y="1368599"/>
                </a:lnTo>
                <a:lnTo>
                  <a:pt x="1157390" y="1366694"/>
                </a:lnTo>
                <a:lnTo>
                  <a:pt x="1164058" y="1364790"/>
                </a:lnTo>
                <a:lnTo>
                  <a:pt x="1170726" y="1362568"/>
                </a:lnTo>
                <a:lnTo>
                  <a:pt x="1177394" y="1361616"/>
                </a:lnTo>
                <a:lnTo>
                  <a:pt x="1184698" y="1360347"/>
                </a:lnTo>
                <a:lnTo>
                  <a:pt x="1191683" y="1360029"/>
                </a:lnTo>
                <a:lnTo>
                  <a:pt x="1198351" y="1359712"/>
                </a:lnTo>
                <a:lnTo>
                  <a:pt x="1205654" y="1359077"/>
                </a:lnTo>
                <a:lnTo>
                  <a:pt x="1212640" y="1359712"/>
                </a:lnTo>
                <a:lnTo>
                  <a:pt x="1219626" y="1360347"/>
                </a:lnTo>
                <a:lnTo>
                  <a:pt x="1226294" y="1361299"/>
                </a:lnTo>
                <a:lnTo>
                  <a:pt x="1233597" y="1362251"/>
                </a:lnTo>
                <a:lnTo>
                  <a:pt x="1240582" y="1363838"/>
                </a:lnTo>
                <a:lnTo>
                  <a:pt x="1247251" y="1365742"/>
                </a:lnTo>
                <a:lnTo>
                  <a:pt x="1253919" y="1368281"/>
                </a:lnTo>
                <a:lnTo>
                  <a:pt x="1260904" y="1371138"/>
                </a:lnTo>
                <a:lnTo>
                  <a:pt x="1267572" y="1373677"/>
                </a:lnTo>
                <a:lnTo>
                  <a:pt x="1274240" y="1376851"/>
                </a:lnTo>
                <a:lnTo>
                  <a:pt x="1280591" y="1380977"/>
                </a:lnTo>
                <a:lnTo>
                  <a:pt x="1286942" y="1384786"/>
                </a:lnTo>
                <a:lnTo>
                  <a:pt x="1292975" y="1389229"/>
                </a:lnTo>
                <a:lnTo>
                  <a:pt x="1907709" y="1846910"/>
                </a:lnTo>
                <a:lnTo>
                  <a:pt x="3043507" y="389124"/>
                </a:lnTo>
                <a:lnTo>
                  <a:pt x="3023186" y="374841"/>
                </a:lnTo>
                <a:lnTo>
                  <a:pt x="2660568" y="470377"/>
                </a:lnTo>
                <a:lnTo>
                  <a:pt x="2654853" y="471646"/>
                </a:lnTo>
                <a:lnTo>
                  <a:pt x="2648502" y="472598"/>
                </a:lnTo>
                <a:lnTo>
                  <a:pt x="2642152" y="473551"/>
                </a:lnTo>
                <a:lnTo>
                  <a:pt x="2635801" y="473868"/>
                </a:lnTo>
                <a:lnTo>
                  <a:pt x="2629450" y="474185"/>
                </a:lnTo>
                <a:lnTo>
                  <a:pt x="2623418" y="473868"/>
                </a:lnTo>
                <a:lnTo>
                  <a:pt x="2617384" y="473551"/>
                </a:lnTo>
                <a:lnTo>
                  <a:pt x="2611352" y="472598"/>
                </a:lnTo>
                <a:lnTo>
                  <a:pt x="2605318" y="471964"/>
                </a:lnTo>
                <a:lnTo>
                  <a:pt x="2599603" y="470377"/>
                </a:lnTo>
                <a:lnTo>
                  <a:pt x="2593570" y="468790"/>
                </a:lnTo>
                <a:lnTo>
                  <a:pt x="2587537" y="466885"/>
                </a:lnTo>
                <a:lnTo>
                  <a:pt x="2582139" y="464346"/>
                </a:lnTo>
                <a:lnTo>
                  <a:pt x="2576741" y="462124"/>
                </a:lnTo>
                <a:lnTo>
                  <a:pt x="2571660" y="459268"/>
                </a:lnTo>
                <a:lnTo>
                  <a:pt x="2565945" y="456094"/>
                </a:lnTo>
                <a:lnTo>
                  <a:pt x="2560864" y="452920"/>
                </a:lnTo>
                <a:lnTo>
                  <a:pt x="2556102" y="449429"/>
                </a:lnTo>
                <a:lnTo>
                  <a:pt x="2551339" y="445937"/>
                </a:lnTo>
                <a:lnTo>
                  <a:pt x="2546576" y="441811"/>
                </a:lnTo>
                <a:lnTo>
                  <a:pt x="2542448" y="437685"/>
                </a:lnTo>
                <a:lnTo>
                  <a:pt x="2538002" y="433242"/>
                </a:lnTo>
                <a:lnTo>
                  <a:pt x="2533875" y="428481"/>
                </a:lnTo>
                <a:lnTo>
                  <a:pt x="2530064" y="423402"/>
                </a:lnTo>
                <a:lnTo>
                  <a:pt x="2526572" y="418324"/>
                </a:lnTo>
                <a:lnTo>
                  <a:pt x="2523396" y="413246"/>
                </a:lnTo>
                <a:lnTo>
                  <a:pt x="2520221" y="407533"/>
                </a:lnTo>
                <a:lnTo>
                  <a:pt x="2517363" y="402137"/>
                </a:lnTo>
                <a:lnTo>
                  <a:pt x="2514823" y="396107"/>
                </a:lnTo>
                <a:lnTo>
                  <a:pt x="2512283" y="390394"/>
                </a:lnTo>
                <a:lnTo>
                  <a:pt x="2510378" y="384046"/>
                </a:lnTo>
                <a:lnTo>
                  <a:pt x="2508472" y="377698"/>
                </a:lnTo>
                <a:lnTo>
                  <a:pt x="2507202" y="371350"/>
                </a:lnTo>
                <a:lnTo>
                  <a:pt x="2505932" y="364685"/>
                </a:lnTo>
                <a:lnTo>
                  <a:pt x="2505297" y="358337"/>
                </a:lnTo>
                <a:lnTo>
                  <a:pt x="2504980" y="351989"/>
                </a:lnTo>
                <a:lnTo>
                  <a:pt x="2504344" y="345641"/>
                </a:lnTo>
                <a:lnTo>
                  <a:pt x="2504344" y="339293"/>
                </a:lnTo>
                <a:lnTo>
                  <a:pt x="2505297" y="332946"/>
                </a:lnTo>
                <a:lnTo>
                  <a:pt x="2505615" y="326915"/>
                </a:lnTo>
                <a:lnTo>
                  <a:pt x="2506885" y="320567"/>
                </a:lnTo>
                <a:lnTo>
                  <a:pt x="2508155" y="314537"/>
                </a:lnTo>
                <a:lnTo>
                  <a:pt x="2509425" y="308506"/>
                </a:lnTo>
                <a:lnTo>
                  <a:pt x="2511648" y="302793"/>
                </a:lnTo>
                <a:lnTo>
                  <a:pt x="2513870" y="296763"/>
                </a:lnTo>
                <a:lnTo>
                  <a:pt x="2516410" y="291367"/>
                </a:lnTo>
                <a:lnTo>
                  <a:pt x="2518633" y="285654"/>
                </a:lnTo>
                <a:lnTo>
                  <a:pt x="2521808" y="280576"/>
                </a:lnTo>
                <a:lnTo>
                  <a:pt x="2524984" y="275180"/>
                </a:lnTo>
                <a:lnTo>
                  <a:pt x="2528159" y="270102"/>
                </a:lnTo>
                <a:lnTo>
                  <a:pt x="2531970" y="265341"/>
                </a:lnTo>
                <a:lnTo>
                  <a:pt x="2535462" y="260580"/>
                </a:lnTo>
                <a:lnTo>
                  <a:pt x="2539908" y="256136"/>
                </a:lnTo>
                <a:lnTo>
                  <a:pt x="2544353" y="251693"/>
                </a:lnTo>
                <a:lnTo>
                  <a:pt x="2548481" y="247567"/>
                </a:lnTo>
                <a:lnTo>
                  <a:pt x="2553244" y="243441"/>
                </a:lnTo>
                <a:lnTo>
                  <a:pt x="2558642" y="239949"/>
                </a:lnTo>
                <a:lnTo>
                  <a:pt x="2563722" y="236458"/>
                </a:lnTo>
                <a:lnTo>
                  <a:pt x="2568803" y="233284"/>
                </a:lnTo>
                <a:lnTo>
                  <a:pt x="2574201" y="230428"/>
                </a:lnTo>
                <a:lnTo>
                  <a:pt x="2579916" y="227889"/>
                </a:lnTo>
                <a:lnTo>
                  <a:pt x="2585632" y="225349"/>
                </a:lnTo>
                <a:lnTo>
                  <a:pt x="2591982" y="223445"/>
                </a:lnTo>
                <a:lnTo>
                  <a:pt x="2598015" y="221541"/>
                </a:lnTo>
                <a:lnTo>
                  <a:pt x="3425176" y="4126"/>
                </a:lnTo>
                <a:lnTo>
                  <a:pt x="3432162" y="2222"/>
                </a:lnTo>
                <a:lnTo>
                  <a:pt x="3439782" y="952"/>
                </a:lnTo>
                <a:lnTo>
                  <a:pt x="3446768" y="318"/>
                </a:lnTo>
                <a:lnTo>
                  <a:pt x="3454389"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86" name="矩形 85"/>
          <p:cNvSpPr/>
          <p:nvPr/>
        </p:nvSpPr>
        <p:spPr>
          <a:xfrm flipH="1">
            <a:off x="-3" y="6525344"/>
            <a:ext cx="12195177" cy="360511"/>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p:cNvSpPr/>
          <p:nvPr/>
        </p:nvSpPr>
        <p:spPr>
          <a:xfrm>
            <a:off x="10067547" y="6493142"/>
            <a:ext cx="1070600" cy="392242"/>
          </a:xfrm>
          <a:prstGeom prst="rect">
            <a:avLst/>
          </a:prstGeom>
          <a:solidFill>
            <a:srgbClr val="25B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Rectangle 4"/>
          <p:cNvSpPr txBox="1">
            <a:spLocks noChangeArrowheads="1"/>
          </p:cNvSpPr>
          <p:nvPr/>
        </p:nvSpPr>
        <p:spPr bwMode="auto">
          <a:xfrm>
            <a:off x="9986019" y="6493142"/>
            <a:ext cx="1152128" cy="392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dirty="0">
                <a:latin typeface="方正兰亭超细黑简体" panose="02000000000000000000" pitchFamily="2" charset="-122"/>
                <a:ea typeface="方正兰亭超细黑简体" panose="02000000000000000000" pitchFamily="2" charset="-122"/>
              </a:rPr>
              <a:t>３８</a:t>
            </a:r>
            <a:endParaRPr lang="zh-CN" dirty="0">
              <a:latin typeface="方正兰亭超细黑简体" panose="02000000000000000000" pitchFamily="2" charset="-122"/>
              <a:ea typeface="方正兰亭超细黑简体" panose="02000000000000000000" pitchFamily="2" charset="-122"/>
            </a:endParaRPr>
          </a:p>
        </p:txBody>
      </p:sp>
      <p:sp>
        <p:nvSpPr>
          <p:cNvPr id="91" name="TextBox 90"/>
          <p:cNvSpPr txBox="1"/>
          <p:nvPr/>
        </p:nvSpPr>
        <p:spPr>
          <a:xfrm>
            <a:off x="13514411" y="7029400"/>
            <a:ext cx="877163" cy="369332"/>
          </a:xfrm>
          <a:prstGeom prst="rect">
            <a:avLst/>
          </a:prstGeom>
          <a:noFill/>
        </p:spPr>
        <p:txBody>
          <a:bodyPr wrap="none" rtlCol="0">
            <a:spAutoFit/>
          </a:bodyPr>
          <a:lstStyle/>
          <a:p>
            <a:r>
              <a:rPr lang="zh-CN" altLang="en-US" dirty="0"/>
              <a:t>延时符</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 calcmode="lin" valueType="num">
                                      <p:cBhvr additive="base">
                                        <p:cTn id="7" dur="500" fill="hold"/>
                                        <p:tgtEl>
                                          <p:spTgt spid="74"/>
                                        </p:tgtEl>
                                        <p:attrNameLst>
                                          <p:attrName>ppt_x</p:attrName>
                                        </p:attrNameLst>
                                      </p:cBhvr>
                                      <p:tavLst>
                                        <p:tav tm="0">
                                          <p:val>
                                            <p:strVal val="#ppt_x"/>
                                          </p:val>
                                        </p:tav>
                                        <p:tav tm="100000">
                                          <p:val>
                                            <p:strVal val="#ppt_x"/>
                                          </p:val>
                                        </p:tav>
                                      </p:tavLst>
                                    </p:anim>
                                    <p:anim calcmode="lin" valueType="num">
                                      <p:cBhvr additive="base">
                                        <p:cTn id="8" dur="500" fill="hold"/>
                                        <p:tgtEl>
                                          <p:spTgt spid="7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1" fill="hold" nodeType="after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wipe(up)">
                                      <p:cBhvr>
                                        <p:cTn id="12" dur="500"/>
                                        <p:tgtEl>
                                          <p:spTgt spid="53"/>
                                        </p:tgtEl>
                                      </p:cBhvr>
                                    </p:animEffect>
                                  </p:childTnLst>
                                </p:cTn>
                              </p:par>
                              <p:par>
                                <p:cTn id="13" presetID="23" presetClass="entr" presetSubtype="32" fill="hold" nodeType="withEffect">
                                  <p:stCondLst>
                                    <p:cond delay="0"/>
                                  </p:stCondLst>
                                  <p:childTnLst>
                                    <p:set>
                                      <p:cBhvr>
                                        <p:cTn id="14" dur="1" fill="hold">
                                          <p:stCondLst>
                                            <p:cond delay="0"/>
                                          </p:stCondLst>
                                        </p:cTn>
                                        <p:tgtEl>
                                          <p:spTgt spid="54"/>
                                        </p:tgtEl>
                                        <p:attrNameLst>
                                          <p:attrName>style.visibility</p:attrName>
                                        </p:attrNameLst>
                                      </p:cBhvr>
                                      <p:to>
                                        <p:strVal val="visible"/>
                                      </p:to>
                                    </p:set>
                                    <p:anim calcmode="lin" valueType="num">
                                      <p:cBhvr>
                                        <p:cTn id="15" dur="500" fill="hold"/>
                                        <p:tgtEl>
                                          <p:spTgt spid="54"/>
                                        </p:tgtEl>
                                        <p:attrNameLst>
                                          <p:attrName>ppt_w</p:attrName>
                                        </p:attrNameLst>
                                      </p:cBhvr>
                                      <p:tavLst>
                                        <p:tav tm="0">
                                          <p:val>
                                            <p:strVal val="4*#ppt_w"/>
                                          </p:val>
                                        </p:tav>
                                        <p:tav tm="100000">
                                          <p:val>
                                            <p:strVal val="#ppt_w"/>
                                          </p:val>
                                        </p:tav>
                                      </p:tavLst>
                                    </p:anim>
                                    <p:anim calcmode="lin" valueType="num">
                                      <p:cBhvr>
                                        <p:cTn id="16" dur="500" fill="hold"/>
                                        <p:tgtEl>
                                          <p:spTgt spid="54"/>
                                        </p:tgtEl>
                                        <p:attrNameLst>
                                          <p:attrName>ppt_h</p:attrName>
                                        </p:attrNameLst>
                                      </p:cBhvr>
                                      <p:tavLst>
                                        <p:tav tm="0">
                                          <p:val>
                                            <p:strVal val="4*#ppt_h"/>
                                          </p:val>
                                        </p:tav>
                                        <p:tav tm="100000">
                                          <p:val>
                                            <p:strVal val="#ppt_h"/>
                                          </p:val>
                                        </p:tav>
                                      </p:tavLst>
                                    </p:anim>
                                  </p:childTnLst>
                                </p:cTn>
                              </p:par>
                            </p:childTnLst>
                          </p:cTn>
                        </p:par>
                        <p:par>
                          <p:cTn id="17" fill="hold">
                            <p:stCondLst>
                              <p:cond delay="1000"/>
                            </p:stCondLst>
                            <p:childTnLst>
                              <p:par>
                                <p:cTn id="18" presetID="53" presetClass="entr" presetSubtype="16" fill="hold" nodeType="afterEffect">
                                  <p:stCondLst>
                                    <p:cond delay="0"/>
                                  </p:stCondLst>
                                  <p:childTnLst>
                                    <p:set>
                                      <p:cBhvr>
                                        <p:cTn id="19" dur="1" fill="hold">
                                          <p:stCondLst>
                                            <p:cond delay="0"/>
                                          </p:stCondLst>
                                        </p:cTn>
                                        <p:tgtEl>
                                          <p:spTgt spid="58"/>
                                        </p:tgtEl>
                                        <p:attrNameLst>
                                          <p:attrName>style.visibility</p:attrName>
                                        </p:attrNameLst>
                                      </p:cBhvr>
                                      <p:to>
                                        <p:strVal val="visible"/>
                                      </p:to>
                                    </p:set>
                                    <p:anim calcmode="lin" valueType="num">
                                      <p:cBhvr>
                                        <p:cTn id="20" dur="400" fill="hold"/>
                                        <p:tgtEl>
                                          <p:spTgt spid="58"/>
                                        </p:tgtEl>
                                        <p:attrNameLst>
                                          <p:attrName>ppt_w</p:attrName>
                                        </p:attrNameLst>
                                      </p:cBhvr>
                                      <p:tavLst>
                                        <p:tav tm="0">
                                          <p:val>
                                            <p:fltVal val="0"/>
                                          </p:val>
                                        </p:tav>
                                        <p:tav tm="100000">
                                          <p:val>
                                            <p:strVal val="#ppt_w"/>
                                          </p:val>
                                        </p:tav>
                                      </p:tavLst>
                                    </p:anim>
                                    <p:anim calcmode="lin" valueType="num">
                                      <p:cBhvr>
                                        <p:cTn id="21" dur="400" fill="hold"/>
                                        <p:tgtEl>
                                          <p:spTgt spid="58"/>
                                        </p:tgtEl>
                                        <p:attrNameLst>
                                          <p:attrName>ppt_h</p:attrName>
                                        </p:attrNameLst>
                                      </p:cBhvr>
                                      <p:tavLst>
                                        <p:tav tm="0">
                                          <p:val>
                                            <p:fltVal val="0"/>
                                          </p:val>
                                        </p:tav>
                                        <p:tav tm="100000">
                                          <p:val>
                                            <p:strVal val="#ppt_h"/>
                                          </p:val>
                                        </p:tav>
                                      </p:tavLst>
                                    </p:anim>
                                    <p:animEffect transition="in" filter="fade">
                                      <p:cBhvr>
                                        <p:cTn id="22" dur="400"/>
                                        <p:tgtEl>
                                          <p:spTgt spid="58"/>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76"/>
                                        </p:tgtEl>
                                        <p:attrNameLst>
                                          <p:attrName>style.visibility</p:attrName>
                                        </p:attrNameLst>
                                      </p:cBhvr>
                                      <p:to>
                                        <p:strVal val="visible"/>
                                      </p:to>
                                    </p:set>
                                    <p:animEffect transition="in" filter="randombar(horizontal)">
                                      <p:cBhvr>
                                        <p:cTn id="25" dur="400"/>
                                        <p:tgtEl>
                                          <p:spTgt spid="76"/>
                                        </p:tgtEl>
                                      </p:cBhvr>
                                    </p:animEffect>
                                  </p:childTnLst>
                                </p:cTn>
                              </p:par>
                            </p:childTnLst>
                          </p:cTn>
                        </p:par>
                        <p:par>
                          <p:cTn id="26" fill="hold">
                            <p:stCondLst>
                              <p:cond delay="1500"/>
                            </p:stCondLst>
                            <p:childTnLst>
                              <p:par>
                                <p:cTn id="27" presetID="53" presetClass="entr" presetSubtype="16" fill="hold" nodeType="afterEffect">
                                  <p:stCondLst>
                                    <p:cond delay="0"/>
                                  </p:stCondLst>
                                  <p:childTnLst>
                                    <p:set>
                                      <p:cBhvr>
                                        <p:cTn id="28" dur="1" fill="hold">
                                          <p:stCondLst>
                                            <p:cond delay="0"/>
                                          </p:stCondLst>
                                        </p:cTn>
                                        <p:tgtEl>
                                          <p:spTgt spid="66"/>
                                        </p:tgtEl>
                                        <p:attrNameLst>
                                          <p:attrName>style.visibility</p:attrName>
                                        </p:attrNameLst>
                                      </p:cBhvr>
                                      <p:to>
                                        <p:strVal val="visible"/>
                                      </p:to>
                                    </p:set>
                                    <p:anim calcmode="lin" valueType="num">
                                      <p:cBhvr>
                                        <p:cTn id="29" dur="400" fill="hold"/>
                                        <p:tgtEl>
                                          <p:spTgt spid="66"/>
                                        </p:tgtEl>
                                        <p:attrNameLst>
                                          <p:attrName>ppt_w</p:attrName>
                                        </p:attrNameLst>
                                      </p:cBhvr>
                                      <p:tavLst>
                                        <p:tav tm="0">
                                          <p:val>
                                            <p:fltVal val="0"/>
                                          </p:val>
                                        </p:tav>
                                        <p:tav tm="100000">
                                          <p:val>
                                            <p:strVal val="#ppt_w"/>
                                          </p:val>
                                        </p:tav>
                                      </p:tavLst>
                                    </p:anim>
                                    <p:anim calcmode="lin" valueType="num">
                                      <p:cBhvr>
                                        <p:cTn id="30" dur="400" fill="hold"/>
                                        <p:tgtEl>
                                          <p:spTgt spid="66"/>
                                        </p:tgtEl>
                                        <p:attrNameLst>
                                          <p:attrName>ppt_h</p:attrName>
                                        </p:attrNameLst>
                                      </p:cBhvr>
                                      <p:tavLst>
                                        <p:tav tm="0">
                                          <p:val>
                                            <p:fltVal val="0"/>
                                          </p:val>
                                        </p:tav>
                                        <p:tav tm="100000">
                                          <p:val>
                                            <p:strVal val="#ppt_h"/>
                                          </p:val>
                                        </p:tav>
                                      </p:tavLst>
                                    </p:anim>
                                    <p:animEffect transition="in" filter="fade">
                                      <p:cBhvr>
                                        <p:cTn id="31" dur="400"/>
                                        <p:tgtEl>
                                          <p:spTgt spid="66"/>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75"/>
                                        </p:tgtEl>
                                        <p:attrNameLst>
                                          <p:attrName>style.visibility</p:attrName>
                                        </p:attrNameLst>
                                      </p:cBhvr>
                                      <p:to>
                                        <p:strVal val="visible"/>
                                      </p:to>
                                    </p:set>
                                    <p:animEffect transition="in" filter="randombar(horizontal)">
                                      <p:cBhvr>
                                        <p:cTn id="34" dur="400"/>
                                        <p:tgtEl>
                                          <p:spTgt spid="75"/>
                                        </p:tgtEl>
                                      </p:cBhvr>
                                    </p:animEffect>
                                  </p:childTnLst>
                                </p:cTn>
                              </p:par>
                            </p:childTnLst>
                          </p:cTn>
                        </p:par>
                        <p:par>
                          <p:cTn id="35" fill="hold">
                            <p:stCondLst>
                              <p:cond delay="2000"/>
                            </p:stCondLst>
                            <p:childTnLst>
                              <p:par>
                                <p:cTn id="36" presetID="53" presetClass="entr" presetSubtype="16" fill="hold" nodeType="afterEffect">
                                  <p:stCondLst>
                                    <p:cond delay="0"/>
                                  </p:stCondLst>
                                  <p:childTnLst>
                                    <p:set>
                                      <p:cBhvr>
                                        <p:cTn id="37" dur="1" fill="hold">
                                          <p:stCondLst>
                                            <p:cond delay="0"/>
                                          </p:stCondLst>
                                        </p:cTn>
                                        <p:tgtEl>
                                          <p:spTgt spid="71"/>
                                        </p:tgtEl>
                                        <p:attrNameLst>
                                          <p:attrName>style.visibility</p:attrName>
                                        </p:attrNameLst>
                                      </p:cBhvr>
                                      <p:to>
                                        <p:strVal val="visible"/>
                                      </p:to>
                                    </p:set>
                                    <p:anim calcmode="lin" valueType="num">
                                      <p:cBhvr>
                                        <p:cTn id="38" dur="400" fill="hold"/>
                                        <p:tgtEl>
                                          <p:spTgt spid="71"/>
                                        </p:tgtEl>
                                        <p:attrNameLst>
                                          <p:attrName>ppt_w</p:attrName>
                                        </p:attrNameLst>
                                      </p:cBhvr>
                                      <p:tavLst>
                                        <p:tav tm="0">
                                          <p:val>
                                            <p:fltVal val="0"/>
                                          </p:val>
                                        </p:tav>
                                        <p:tav tm="100000">
                                          <p:val>
                                            <p:strVal val="#ppt_w"/>
                                          </p:val>
                                        </p:tav>
                                      </p:tavLst>
                                    </p:anim>
                                    <p:anim calcmode="lin" valueType="num">
                                      <p:cBhvr>
                                        <p:cTn id="39" dur="400" fill="hold"/>
                                        <p:tgtEl>
                                          <p:spTgt spid="71"/>
                                        </p:tgtEl>
                                        <p:attrNameLst>
                                          <p:attrName>ppt_h</p:attrName>
                                        </p:attrNameLst>
                                      </p:cBhvr>
                                      <p:tavLst>
                                        <p:tav tm="0">
                                          <p:val>
                                            <p:fltVal val="0"/>
                                          </p:val>
                                        </p:tav>
                                        <p:tav tm="100000">
                                          <p:val>
                                            <p:strVal val="#ppt_h"/>
                                          </p:val>
                                        </p:tav>
                                      </p:tavLst>
                                    </p:anim>
                                    <p:animEffect transition="in" filter="fade">
                                      <p:cBhvr>
                                        <p:cTn id="40" dur="400"/>
                                        <p:tgtEl>
                                          <p:spTgt spid="71"/>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78"/>
                                        </p:tgtEl>
                                        <p:attrNameLst>
                                          <p:attrName>style.visibility</p:attrName>
                                        </p:attrNameLst>
                                      </p:cBhvr>
                                      <p:to>
                                        <p:strVal val="visible"/>
                                      </p:to>
                                    </p:set>
                                    <p:animEffect transition="in" filter="randombar(horizontal)">
                                      <p:cBhvr>
                                        <p:cTn id="43" dur="400"/>
                                        <p:tgtEl>
                                          <p:spTgt spid="78"/>
                                        </p:tgtEl>
                                      </p:cBhvr>
                                    </p:animEffect>
                                  </p:childTnLst>
                                </p:cTn>
                              </p:par>
                            </p:childTnLst>
                          </p:cTn>
                        </p:par>
                        <p:par>
                          <p:cTn id="44" fill="hold">
                            <p:stCondLst>
                              <p:cond delay="2500"/>
                            </p:stCondLst>
                            <p:childTnLst>
                              <p:par>
                                <p:cTn id="45" presetID="53" presetClass="entr" presetSubtype="16" fill="hold" nodeType="afterEffect">
                                  <p:stCondLst>
                                    <p:cond delay="0"/>
                                  </p:stCondLst>
                                  <p:childTnLst>
                                    <p:set>
                                      <p:cBhvr>
                                        <p:cTn id="46" dur="1" fill="hold">
                                          <p:stCondLst>
                                            <p:cond delay="0"/>
                                          </p:stCondLst>
                                        </p:cTn>
                                        <p:tgtEl>
                                          <p:spTgt spid="61"/>
                                        </p:tgtEl>
                                        <p:attrNameLst>
                                          <p:attrName>style.visibility</p:attrName>
                                        </p:attrNameLst>
                                      </p:cBhvr>
                                      <p:to>
                                        <p:strVal val="visible"/>
                                      </p:to>
                                    </p:set>
                                    <p:anim calcmode="lin" valueType="num">
                                      <p:cBhvr>
                                        <p:cTn id="47" dur="400" fill="hold"/>
                                        <p:tgtEl>
                                          <p:spTgt spid="61"/>
                                        </p:tgtEl>
                                        <p:attrNameLst>
                                          <p:attrName>ppt_w</p:attrName>
                                        </p:attrNameLst>
                                      </p:cBhvr>
                                      <p:tavLst>
                                        <p:tav tm="0">
                                          <p:val>
                                            <p:fltVal val="0"/>
                                          </p:val>
                                        </p:tav>
                                        <p:tav tm="100000">
                                          <p:val>
                                            <p:strVal val="#ppt_w"/>
                                          </p:val>
                                        </p:tav>
                                      </p:tavLst>
                                    </p:anim>
                                    <p:anim calcmode="lin" valueType="num">
                                      <p:cBhvr>
                                        <p:cTn id="48" dur="400" fill="hold"/>
                                        <p:tgtEl>
                                          <p:spTgt spid="61"/>
                                        </p:tgtEl>
                                        <p:attrNameLst>
                                          <p:attrName>ppt_h</p:attrName>
                                        </p:attrNameLst>
                                      </p:cBhvr>
                                      <p:tavLst>
                                        <p:tav tm="0">
                                          <p:val>
                                            <p:fltVal val="0"/>
                                          </p:val>
                                        </p:tav>
                                        <p:tav tm="100000">
                                          <p:val>
                                            <p:strVal val="#ppt_h"/>
                                          </p:val>
                                        </p:tav>
                                      </p:tavLst>
                                    </p:anim>
                                    <p:animEffect transition="in" filter="fade">
                                      <p:cBhvr>
                                        <p:cTn id="49" dur="400"/>
                                        <p:tgtEl>
                                          <p:spTgt spid="61"/>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77"/>
                                        </p:tgtEl>
                                        <p:attrNameLst>
                                          <p:attrName>style.visibility</p:attrName>
                                        </p:attrNameLst>
                                      </p:cBhvr>
                                      <p:to>
                                        <p:strVal val="visible"/>
                                      </p:to>
                                    </p:set>
                                    <p:animEffect transition="in" filter="randombar(horizontal)">
                                      <p:cBhvr>
                                        <p:cTn id="52" dur="400"/>
                                        <p:tgtEl>
                                          <p:spTgt spid="77"/>
                                        </p:tgtEl>
                                      </p:cBhvr>
                                    </p:animEffect>
                                  </p:childTnLst>
                                </p:cTn>
                              </p:par>
                            </p:childTnLst>
                          </p:cTn>
                        </p:par>
                        <p:par>
                          <p:cTn id="53" fill="hold">
                            <p:stCondLst>
                              <p:cond delay="3000"/>
                            </p:stCondLst>
                            <p:childTnLst>
                              <p:par>
                                <p:cTn id="54" presetID="1" presetClass="entr" presetSubtype="0" fill="hold" grpId="0" nodeType="afterEffect">
                                  <p:stCondLst>
                                    <p:cond delay="0"/>
                                  </p:stCondLst>
                                  <p:childTnLst>
                                    <p:set>
                                      <p:cBhvr>
                                        <p:cTn id="55" dur="1" fill="hold">
                                          <p:stCondLst>
                                            <p:cond delay="0"/>
                                          </p:stCondLst>
                                        </p:cTn>
                                        <p:tgtEl>
                                          <p:spTgt spid="79"/>
                                        </p:tgtEl>
                                        <p:attrNameLst>
                                          <p:attrName>style.visibility</p:attrName>
                                        </p:attrNameLst>
                                      </p:cBhvr>
                                      <p:to>
                                        <p:strVal val="visible"/>
                                      </p:to>
                                    </p:set>
                                  </p:childTnLst>
                                </p:cTn>
                              </p:par>
                              <p:par>
                                <p:cTn id="56" presetID="35" presetClass="path" presetSubtype="0" accel="50000" decel="50000" fill="hold" grpId="1" nodeType="withEffect">
                                  <p:stCondLst>
                                    <p:cond delay="0"/>
                                  </p:stCondLst>
                                  <p:childTnLst>
                                    <p:animMotion origin="layout" path="M -3.56836E-6 -3.7037E-7 L 0.36686 0.15278 " pathEditMode="relative" rAng="0" ptsTypes="AA">
                                      <p:cBhvr>
                                        <p:cTn id="57" dur="500" spd="-99900" fill="hold"/>
                                        <p:tgtEl>
                                          <p:spTgt spid="79"/>
                                        </p:tgtEl>
                                        <p:attrNameLst>
                                          <p:attrName>ppt_x</p:attrName>
                                          <p:attrName>ppt_y</p:attrName>
                                        </p:attrNameLst>
                                      </p:cBhvr>
                                      <p:rCtr x="18343" y="7639"/>
                                    </p:animMotion>
                                  </p:childTnLst>
                                </p:cTn>
                              </p:par>
                              <p:par>
                                <p:cTn id="58" presetID="1" presetClass="entr" presetSubtype="0" fill="hold" grpId="0" nodeType="withEffect">
                                  <p:stCondLst>
                                    <p:cond delay="0"/>
                                  </p:stCondLst>
                                  <p:childTnLst>
                                    <p:set>
                                      <p:cBhvr>
                                        <p:cTn id="59" dur="1" fill="hold">
                                          <p:stCondLst>
                                            <p:cond delay="0"/>
                                          </p:stCondLst>
                                        </p:cTn>
                                        <p:tgtEl>
                                          <p:spTgt spid="80"/>
                                        </p:tgtEl>
                                        <p:attrNameLst>
                                          <p:attrName>style.visibility</p:attrName>
                                        </p:attrNameLst>
                                      </p:cBhvr>
                                      <p:to>
                                        <p:strVal val="visible"/>
                                      </p:to>
                                    </p:set>
                                  </p:childTnLst>
                                </p:cTn>
                              </p:par>
                              <p:par>
                                <p:cTn id="60" presetID="35" presetClass="path" presetSubtype="0" accel="50000" decel="50000" fill="hold" grpId="1" nodeType="withEffect">
                                  <p:stCondLst>
                                    <p:cond delay="0"/>
                                  </p:stCondLst>
                                  <p:childTnLst>
                                    <p:animMotion origin="layout" path="M 7.85742E-7 -3.33333E-6 L -0.39495 -0.11018 " pathEditMode="relative" rAng="0" ptsTypes="AA">
                                      <p:cBhvr>
                                        <p:cTn id="61" dur="500" spd="-99900" fill="hold"/>
                                        <p:tgtEl>
                                          <p:spTgt spid="80"/>
                                        </p:tgtEl>
                                        <p:attrNameLst>
                                          <p:attrName>ppt_x</p:attrName>
                                          <p:attrName>ppt_y</p:attrName>
                                        </p:attrNameLst>
                                      </p:cBhvr>
                                      <p:rCtr x="-19748" y="-5509"/>
                                    </p:animMotion>
                                  </p:childTnLst>
                                </p:cTn>
                              </p:par>
                            </p:childTnLst>
                          </p:cTn>
                        </p:par>
                        <p:par>
                          <p:cTn id="62" fill="hold">
                            <p:stCondLst>
                              <p:cond delay="3000"/>
                            </p:stCondLst>
                            <p:childTnLst>
                              <p:par>
                                <p:cTn id="63" presetID="18" presetClass="entr" presetSubtype="3" fill="hold" grpId="0" nodeType="afterEffect">
                                  <p:stCondLst>
                                    <p:cond delay="0"/>
                                  </p:stCondLst>
                                  <p:childTnLst>
                                    <p:set>
                                      <p:cBhvr>
                                        <p:cTn id="64" dur="1" fill="hold">
                                          <p:stCondLst>
                                            <p:cond delay="0"/>
                                          </p:stCondLst>
                                        </p:cTn>
                                        <p:tgtEl>
                                          <p:spTgt spid="81"/>
                                        </p:tgtEl>
                                        <p:attrNameLst>
                                          <p:attrName>style.visibility</p:attrName>
                                        </p:attrNameLst>
                                      </p:cBhvr>
                                      <p:to>
                                        <p:strVal val="visible"/>
                                      </p:to>
                                    </p:set>
                                    <p:animEffect transition="in" filter="strips(upRight)">
                                      <p:cBhvr>
                                        <p:cTn id="65" dur="500"/>
                                        <p:tgtEl>
                                          <p:spTgt spid="81"/>
                                        </p:tgtEl>
                                      </p:cBhvr>
                                    </p:animEffect>
                                  </p:childTnLst>
                                </p:cTn>
                              </p:par>
                            </p:childTnLst>
                          </p:cTn>
                        </p:par>
                        <p:par>
                          <p:cTn id="66" fill="hold">
                            <p:stCondLst>
                              <p:cond delay="3500"/>
                            </p:stCondLst>
                            <p:childTnLst>
                              <p:par>
                                <p:cTn id="67" presetID="10" presetClass="entr" presetSubtype="0" fill="hold" grpId="0" nodeType="afterEffect">
                                  <p:stCondLst>
                                    <p:cond delay="0"/>
                                  </p:stCondLst>
                                  <p:childTnLst>
                                    <p:set>
                                      <p:cBhvr>
                                        <p:cTn id="68" dur="1" fill="hold">
                                          <p:stCondLst>
                                            <p:cond delay="0"/>
                                          </p:stCondLst>
                                        </p:cTn>
                                        <p:tgtEl>
                                          <p:spTgt spid="91"/>
                                        </p:tgtEl>
                                        <p:attrNameLst>
                                          <p:attrName>style.visibility</p:attrName>
                                        </p:attrNameLst>
                                      </p:cBhvr>
                                      <p:to>
                                        <p:strVal val="visible"/>
                                      </p:to>
                                    </p:set>
                                    <p:animEffect transition="in" filter="fade">
                                      <p:cBhvr>
                                        <p:cTn id="69" dur="125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5" grpId="0"/>
      <p:bldP spid="76" grpId="0"/>
      <p:bldP spid="77" grpId="0"/>
      <p:bldP spid="78" grpId="0"/>
      <p:bldP spid="79" grpId="0" animBg="1"/>
      <p:bldP spid="79" grpId="1" animBg="1"/>
      <p:bldP spid="80" grpId="0" animBg="1"/>
      <p:bldP spid="80" grpId="1" animBg="1"/>
      <p:bldP spid="81" grpId="0"/>
      <p:bldP spid="91"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3" cstate="print">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65" name="椭圆 64"/>
          <p:cNvSpPr/>
          <p:nvPr/>
        </p:nvSpPr>
        <p:spPr>
          <a:xfrm>
            <a:off x="2879" y="0"/>
            <a:ext cx="5545449" cy="5545449"/>
          </a:xfrm>
          <a:prstGeom prst="ellipse">
            <a:avLst/>
          </a:prstGeom>
          <a:solidFill>
            <a:srgbClr val="3CCCC7">
              <a:alpha val="2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597243" y="594364"/>
            <a:ext cx="4356720" cy="4356720"/>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Oval 4"/>
          <p:cNvSpPr/>
          <p:nvPr/>
        </p:nvSpPr>
        <p:spPr>
          <a:xfrm>
            <a:off x="4369395" y="1340768"/>
            <a:ext cx="626458" cy="629230"/>
          </a:xfrm>
          <a:prstGeom prst="ellipse">
            <a:avLst/>
          </a:prstGeom>
          <a:solidFill>
            <a:srgbClr val="2BA5A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bg1">
                  <a:lumMod val="95000"/>
                </a:schemeClr>
              </a:solidFill>
            </a:endParaRPr>
          </a:p>
        </p:txBody>
      </p:sp>
      <p:sp>
        <p:nvSpPr>
          <p:cNvPr id="68" name="KSO_Shape"/>
          <p:cNvSpPr/>
          <p:nvPr/>
        </p:nvSpPr>
        <p:spPr bwMode="auto">
          <a:xfrm>
            <a:off x="4456114" y="1509438"/>
            <a:ext cx="442533" cy="303873"/>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69" name="标题 4"/>
          <p:cNvSpPr txBox="1"/>
          <p:nvPr/>
        </p:nvSpPr>
        <p:spPr>
          <a:xfrm>
            <a:off x="1345059" y="1628800"/>
            <a:ext cx="2880320"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4000" b="1" dirty="0">
                <a:solidFill>
                  <a:schemeClr val="bg1"/>
                </a:solidFill>
                <a:latin typeface="微软雅黑" panose="020B0503020204020204" pitchFamily="34" charset="-122"/>
                <a:ea typeface="微软雅黑" panose="020B0503020204020204" pitchFamily="34" charset="-122"/>
              </a:rPr>
              <a:t>公司与团队</a:t>
            </a:r>
          </a:p>
        </p:txBody>
      </p:sp>
      <p:sp>
        <p:nvSpPr>
          <p:cNvPr id="70" name="标题 4"/>
          <p:cNvSpPr txBox="1"/>
          <p:nvPr/>
        </p:nvSpPr>
        <p:spPr>
          <a:xfrm>
            <a:off x="1345059" y="2163428"/>
            <a:ext cx="2232248"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a:solidFill>
                  <a:schemeClr val="bg1"/>
                </a:solidFill>
                <a:latin typeface="微软雅黑" panose="020B0503020204020204" pitchFamily="34" charset="-122"/>
                <a:ea typeface="微软雅黑" panose="020B0503020204020204" pitchFamily="34" charset="-122"/>
              </a:rPr>
              <a:t>我们是谁</a:t>
            </a:r>
          </a:p>
        </p:txBody>
      </p:sp>
      <p:grpSp>
        <p:nvGrpSpPr>
          <p:cNvPr id="71" name="组合 70"/>
          <p:cNvGrpSpPr/>
          <p:nvPr/>
        </p:nvGrpSpPr>
        <p:grpSpPr>
          <a:xfrm>
            <a:off x="1417067" y="2996952"/>
            <a:ext cx="1436675" cy="215444"/>
            <a:chOff x="4369395" y="3284984"/>
            <a:chExt cx="1436675" cy="215444"/>
          </a:xfrm>
        </p:grpSpPr>
        <p:sp>
          <p:nvSpPr>
            <p:cNvPr id="72"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a:solidFill>
                    <a:schemeClr val="bg1"/>
                  </a:solidFill>
                  <a:latin typeface="微软雅黑" panose="020B0503020204020204" pitchFamily="34" charset="-122"/>
                  <a:ea typeface="微软雅黑" panose="020B0503020204020204" pitchFamily="34" charset="-122"/>
                </a:rPr>
                <a:t>公司简介</a:t>
              </a:r>
            </a:p>
          </p:txBody>
        </p:sp>
        <p:grpSp>
          <p:nvGrpSpPr>
            <p:cNvPr id="73" name="组合 72"/>
            <p:cNvGrpSpPr/>
            <p:nvPr/>
          </p:nvGrpSpPr>
          <p:grpSpPr>
            <a:xfrm>
              <a:off x="4369395" y="3316401"/>
              <a:ext cx="168551" cy="168551"/>
              <a:chOff x="5005199" y="3717032"/>
              <a:chExt cx="168551" cy="168551"/>
            </a:xfrm>
          </p:grpSpPr>
          <p:sp>
            <p:nvSpPr>
              <p:cNvPr id="74" name="椭圆 73"/>
              <p:cNvSpPr/>
              <p:nvPr/>
            </p:nvSpPr>
            <p:spPr>
              <a:xfrm>
                <a:off x="5005199" y="3717032"/>
                <a:ext cx="168551" cy="168551"/>
              </a:xfrm>
              <a:prstGeom prst="ellipse">
                <a:avLst/>
              </a:prstGeom>
              <a:solidFill>
                <a:srgbClr val="2BA5A2"/>
              </a:solidFill>
              <a:ln>
                <a:solidFill>
                  <a:srgbClr val="2BA5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5" name="等腰三角形 74"/>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76" name="组合 75"/>
          <p:cNvGrpSpPr/>
          <p:nvPr/>
        </p:nvGrpSpPr>
        <p:grpSpPr>
          <a:xfrm>
            <a:off x="2857227" y="2996952"/>
            <a:ext cx="1436675" cy="215444"/>
            <a:chOff x="4369395" y="3284984"/>
            <a:chExt cx="1436675" cy="215444"/>
          </a:xfrm>
        </p:grpSpPr>
        <p:sp>
          <p:nvSpPr>
            <p:cNvPr id="77"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a:solidFill>
                    <a:schemeClr val="bg1"/>
                  </a:solidFill>
                  <a:latin typeface="微软雅黑" panose="020B0503020204020204" pitchFamily="34" charset="-122"/>
                  <a:ea typeface="微软雅黑" panose="020B0503020204020204" pitchFamily="34" charset="-122"/>
                </a:rPr>
                <a:t>团队介绍</a:t>
              </a:r>
            </a:p>
          </p:txBody>
        </p:sp>
        <p:grpSp>
          <p:nvGrpSpPr>
            <p:cNvPr id="78" name="组合 77"/>
            <p:cNvGrpSpPr/>
            <p:nvPr/>
          </p:nvGrpSpPr>
          <p:grpSpPr>
            <a:xfrm>
              <a:off x="4369395" y="3316401"/>
              <a:ext cx="168551" cy="168551"/>
              <a:chOff x="5005199" y="3717032"/>
              <a:chExt cx="168551" cy="168551"/>
            </a:xfrm>
          </p:grpSpPr>
          <p:sp>
            <p:nvSpPr>
              <p:cNvPr id="106" name="椭圆 105"/>
              <p:cNvSpPr/>
              <p:nvPr/>
            </p:nvSpPr>
            <p:spPr>
              <a:xfrm>
                <a:off x="5005199" y="3717032"/>
                <a:ext cx="168551" cy="168551"/>
              </a:xfrm>
              <a:prstGeom prst="ellipse">
                <a:avLst/>
              </a:prstGeom>
              <a:solidFill>
                <a:srgbClr val="2BA5A2"/>
              </a:solidFill>
              <a:ln>
                <a:solidFill>
                  <a:srgbClr val="2BA5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7" name="等腰三角形 106"/>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108" name="组合 107"/>
          <p:cNvGrpSpPr/>
          <p:nvPr/>
        </p:nvGrpSpPr>
        <p:grpSpPr>
          <a:xfrm>
            <a:off x="1417067" y="3285564"/>
            <a:ext cx="1436675" cy="215444"/>
            <a:chOff x="4369395" y="3284984"/>
            <a:chExt cx="1436675" cy="215444"/>
          </a:xfrm>
        </p:grpSpPr>
        <p:sp>
          <p:nvSpPr>
            <p:cNvPr id="109"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a:solidFill>
                    <a:schemeClr val="bg1"/>
                  </a:solidFill>
                  <a:latin typeface="微软雅黑" panose="020B0503020204020204" pitchFamily="34" charset="-122"/>
                  <a:ea typeface="微软雅黑" panose="020B0503020204020204" pitchFamily="34" charset="-122"/>
                </a:rPr>
                <a:t>项目成员</a:t>
              </a:r>
            </a:p>
          </p:txBody>
        </p:sp>
        <p:grpSp>
          <p:nvGrpSpPr>
            <p:cNvPr id="110" name="组合 109"/>
            <p:cNvGrpSpPr/>
            <p:nvPr/>
          </p:nvGrpSpPr>
          <p:grpSpPr>
            <a:xfrm>
              <a:off x="4369395" y="3316401"/>
              <a:ext cx="168551" cy="168551"/>
              <a:chOff x="5005199" y="3717032"/>
              <a:chExt cx="168551" cy="168551"/>
            </a:xfrm>
          </p:grpSpPr>
          <p:sp>
            <p:nvSpPr>
              <p:cNvPr id="115" name="椭圆 114"/>
              <p:cNvSpPr/>
              <p:nvPr/>
            </p:nvSpPr>
            <p:spPr>
              <a:xfrm>
                <a:off x="5005199" y="3717032"/>
                <a:ext cx="168551" cy="168551"/>
              </a:xfrm>
              <a:prstGeom prst="ellipse">
                <a:avLst/>
              </a:prstGeom>
              <a:solidFill>
                <a:srgbClr val="2BA5A2"/>
              </a:solidFill>
              <a:ln>
                <a:solidFill>
                  <a:srgbClr val="2BA5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6" name="等腰三角形 115"/>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117" name="组合 116"/>
          <p:cNvGrpSpPr/>
          <p:nvPr/>
        </p:nvGrpSpPr>
        <p:grpSpPr>
          <a:xfrm>
            <a:off x="2857227" y="3285564"/>
            <a:ext cx="1436675" cy="215444"/>
            <a:chOff x="4369395" y="3284984"/>
            <a:chExt cx="1436675" cy="215444"/>
          </a:xfrm>
        </p:grpSpPr>
        <p:sp>
          <p:nvSpPr>
            <p:cNvPr id="118"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a:solidFill>
                    <a:schemeClr val="bg1"/>
                  </a:solidFill>
                  <a:latin typeface="微软雅黑" panose="020B0503020204020204" pitchFamily="34" charset="-122"/>
                  <a:ea typeface="微软雅黑" panose="020B0503020204020204" pitchFamily="34" charset="-122"/>
                </a:rPr>
                <a:t>组织结构</a:t>
              </a:r>
            </a:p>
          </p:txBody>
        </p:sp>
        <p:grpSp>
          <p:nvGrpSpPr>
            <p:cNvPr id="119" name="组合 118"/>
            <p:cNvGrpSpPr/>
            <p:nvPr/>
          </p:nvGrpSpPr>
          <p:grpSpPr>
            <a:xfrm>
              <a:off x="4369395" y="3316401"/>
              <a:ext cx="168551" cy="168551"/>
              <a:chOff x="5005199" y="3717032"/>
              <a:chExt cx="168551" cy="168551"/>
            </a:xfrm>
          </p:grpSpPr>
          <p:sp>
            <p:nvSpPr>
              <p:cNvPr id="120" name="椭圆 119"/>
              <p:cNvSpPr/>
              <p:nvPr/>
            </p:nvSpPr>
            <p:spPr>
              <a:xfrm>
                <a:off x="5005199" y="3717032"/>
                <a:ext cx="168551" cy="168551"/>
              </a:xfrm>
              <a:prstGeom prst="ellipse">
                <a:avLst/>
              </a:prstGeom>
              <a:solidFill>
                <a:srgbClr val="2BA5A2"/>
              </a:solidFill>
              <a:ln>
                <a:solidFill>
                  <a:srgbClr val="2BA5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1" name="等腰三角形 120"/>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122" name="组合 121"/>
          <p:cNvGrpSpPr/>
          <p:nvPr/>
        </p:nvGrpSpPr>
        <p:grpSpPr>
          <a:xfrm>
            <a:off x="1417067" y="3573016"/>
            <a:ext cx="1436675" cy="215444"/>
            <a:chOff x="4369395" y="3284984"/>
            <a:chExt cx="1436675" cy="215444"/>
          </a:xfrm>
        </p:grpSpPr>
        <p:sp>
          <p:nvSpPr>
            <p:cNvPr id="123"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a:solidFill>
                    <a:schemeClr val="bg1"/>
                  </a:solidFill>
                  <a:latin typeface="微软雅黑" panose="020B0503020204020204" pitchFamily="34" charset="-122"/>
                  <a:ea typeface="微软雅黑" panose="020B0503020204020204" pitchFamily="34" charset="-122"/>
                </a:rPr>
                <a:t>公司事记</a:t>
              </a:r>
            </a:p>
          </p:txBody>
        </p:sp>
        <p:grpSp>
          <p:nvGrpSpPr>
            <p:cNvPr id="124" name="组合 123"/>
            <p:cNvGrpSpPr/>
            <p:nvPr/>
          </p:nvGrpSpPr>
          <p:grpSpPr>
            <a:xfrm>
              <a:off x="4369395" y="3316401"/>
              <a:ext cx="168551" cy="168551"/>
              <a:chOff x="5005199" y="3717032"/>
              <a:chExt cx="168551" cy="168551"/>
            </a:xfrm>
          </p:grpSpPr>
          <p:sp>
            <p:nvSpPr>
              <p:cNvPr id="125" name="椭圆 124"/>
              <p:cNvSpPr/>
              <p:nvPr/>
            </p:nvSpPr>
            <p:spPr>
              <a:xfrm>
                <a:off x="5005199" y="3717032"/>
                <a:ext cx="168551" cy="168551"/>
              </a:xfrm>
              <a:prstGeom prst="ellipse">
                <a:avLst/>
              </a:prstGeom>
              <a:solidFill>
                <a:srgbClr val="2BA5A2"/>
              </a:solidFill>
              <a:ln>
                <a:solidFill>
                  <a:srgbClr val="2BA5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6" name="等腰三角形 125"/>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127" name="组合 126"/>
          <p:cNvGrpSpPr/>
          <p:nvPr/>
        </p:nvGrpSpPr>
        <p:grpSpPr>
          <a:xfrm>
            <a:off x="2857227" y="3573016"/>
            <a:ext cx="1436675" cy="215444"/>
            <a:chOff x="4369395" y="3284984"/>
            <a:chExt cx="1436675" cy="215444"/>
          </a:xfrm>
        </p:grpSpPr>
        <p:sp>
          <p:nvSpPr>
            <p:cNvPr id="128"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a:solidFill>
                    <a:schemeClr val="bg1"/>
                  </a:solidFill>
                  <a:latin typeface="微软雅黑" panose="020B0503020204020204" pitchFamily="34" charset="-122"/>
                  <a:ea typeface="微软雅黑" panose="020B0503020204020204" pitchFamily="34" charset="-122"/>
                </a:rPr>
                <a:t>企业理念</a:t>
              </a:r>
            </a:p>
          </p:txBody>
        </p:sp>
        <p:grpSp>
          <p:nvGrpSpPr>
            <p:cNvPr id="129" name="组合 128"/>
            <p:cNvGrpSpPr/>
            <p:nvPr/>
          </p:nvGrpSpPr>
          <p:grpSpPr>
            <a:xfrm>
              <a:off x="4369395" y="3316401"/>
              <a:ext cx="168551" cy="168551"/>
              <a:chOff x="5005199" y="3717032"/>
              <a:chExt cx="168551" cy="168551"/>
            </a:xfrm>
          </p:grpSpPr>
          <p:sp>
            <p:nvSpPr>
              <p:cNvPr id="130" name="椭圆 129"/>
              <p:cNvSpPr/>
              <p:nvPr/>
            </p:nvSpPr>
            <p:spPr>
              <a:xfrm>
                <a:off x="5005199" y="3717032"/>
                <a:ext cx="168551" cy="168551"/>
              </a:xfrm>
              <a:prstGeom prst="ellipse">
                <a:avLst/>
              </a:prstGeom>
              <a:solidFill>
                <a:srgbClr val="2BA5A2"/>
              </a:solidFill>
              <a:ln>
                <a:solidFill>
                  <a:srgbClr val="2BA5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1" name="等腰三角形 130"/>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cxnSp>
        <p:nvCxnSpPr>
          <p:cNvPr id="132" name="直接连接符 131"/>
          <p:cNvCxnSpPr/>
          <p:nvPr/>
        </p:nvCxnSpPr>
        <p:spPr>
          <a:xfrm>
            <a:off x="1464791" y="2708340"/>
            <a:ext cx="2472556" cy="0"/>
          </a:xfrm>
          <a:prstGeom prst="line">
            <a:avLst/>
          </a:prstGeom>
          <a:ln>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椭圆 2"/>
          <p:cNvSpPr/>
          <p:nvPr/>
        </p:nvSpPr>
        <p:spPr>
          <a:xfrm>
            <a:off x="4456114" y="4509120"/>
            <a:ext cx="849385" cy="849385"/>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p:cNvSpPr/>
          <p:nvPr/>
        </p:nvSpPr>
        <p:spPr>
          <a:xfrm>
            <a:off x="5610876" y="4611882"/>
            <a:ext cx="1152128" cy="1152128"/>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a:off x="7177707" y="4764282"/>
            <a:ext cx="576064" cy="576064"/>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椭圆 149"/>
          <p:cNvSpPr/>
          <p:nvPr/>
        </p:nvSpPr>
        <p:spPr>
          <a:xfrm>
            <a:off x="7830978" y="4083682"/>
            <a:ext cx="926917" cy="926917"/>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椭圆 150"/>
          <p:cNvSpPr/>
          <p:nvPr/>
        </p:nvSpPr>
        <p:spPr>
          <a:xfrm>
            <a:off x="8113811" y="4588855"/>
            <a:ext cx="926917" cy="926917"/>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a:off x="5521524" y="5358505"/>
            <a:ext cx="576064" cy="576064"/>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9265939" y="5358505"/>
            <a:ext cx="576064" cy="576064"/>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9643902" y="5646537"/>
            <a:ext cx="440432" cy="440432"/>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a:off x="10490075" y="5001814"/>
            <a:ext cx="926917" cy="926917"/>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a:off x="11196776" y="5494137"/>
            <a:ext cx="440432" cy="440432"/>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TextBox 50"/>
          <p:cNvSpPr txBox="1"/>
          <p:nvPr/>
        </p:nvSpPr>
        <p:spPr>
          <a:xfrm>
            <a:off x="13514411" y="7029400"/>
            <a:ext cx="877163" cy="369332"/>
          </a:xfrm>
          <a:prstGeom prst="rect">
            <a:avLst/>
          </a:prstGeom>
          <a:noFill/>
        </p:spPr>
        <p:txBody>
          <a:bodyPr wrap="none" rtlCol="0">
            <a:spAutoFit/>
          </a:bodyPr>
          <a:lstStyle/>
          <a:p>
            <a:r>
              <a:rPr lang="zh-CN" altLang="en-US" dirty="0"/>
              <a:t>延时符</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p:cTn id="7" dur="500" fill="hold"/>
                                        <p:tgtEl>
                                          <p:spTgt spid="65"/>
                                        </p:tgtEl>
                                        <p:attrNameLst>
                                          <p:attrName>ppt_w</p:attrName>
                                        </p:attrNameLst>
                                      </p:cBhvr>
                                      <p:tavLst>
                                        <p:tav tm="0">
                                          <p:val>
                                            <p:fltVal val="0"/>
                                          </p:val>
                                        </p:tav>
                                        <p:tav tm="100000">
                                          <p:val>
                                            <p:strVal val="#ppt_w"/>
                                          </p:val>
                                        </p:tav>
                                      </p:tavLst>
                                    </p:anim>
                                    <p:anim calcmode="lin" valueType="num">
                                      <p:cBhvr>
                                        <p:cTn id="8" dur="500" fill="hold"/>
                                        <p:tgtEl>
                                          <p:spTgt spid="65"/>
                                        </p:tgtEl>
                                        <p:attrNameLst>
                                          <p:attrName>ppt_h</p:attrName>
                                        </p:attrNameLst>
                                      </p:cBhvr>
                                      <p:tavLst>
                                        <p:tav tm="0">
                                          <p:val>
                                            <p:fltVal val="0"/>
                                          </p:val>
                                        </p:tav>
                                        <p:tav tm="100000">
                                          <p:val>
                                            <p:strVal val="#ppt_h"/>
                                          </p:val>
                                        </p:tav>
                                      </p:tavLst>
                                    </p:anim>
                                    <p:animEffect transition="in" filter="fade">
                                      <p:cBhvr>
                                        <p:cTn id="9" dur="500"/>
                                        <p:tgtEl>
                                          <p:spTgt spid="65"/>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66"/>
                                        </p:tgtEl>
                                        <p:attrNameLst>
                                          <p:attrName>style.visibility</p:attrName>
                                        </p:attrNameLst>
                                      </p:cBhvr>
                                      <p:to>
                                        <p:strVal val="visible"/>
                                      </p:to>
                                    </p:set>
                                    <p:anim calcmode="lin" valueType="num">
                                      <p:cBhvr>
                                        <p:cTn id="13" dur="500" fill="hold"/>
                                        <p:tgtEl>
                                          <p:spTgt spid="66"/>
                                        </p:tgtEl>
                                        <p:attrNameLst>
                                          <p:attrName>ppt_w</p:attrName>
                                        </p:attrNameLst>
                                      </p:cBhvr>
                                      <p:tavLst>
                                        <p:tav tm="0">
                                          <p:val>
                                            <p:fltVal val="0"/>
                                          </p:val>
                                        </p:tav>
                                        <p:tav tm="100000">
                                          <p:val>
                                            <p:strVal val="#ppt_w"/>
                                          </p:val>
                                        </p:tav>
                                      </p:tavLst>
                                    </p:anim>
                                    <p:anim calcmode="lin" valueType="num">
                                      <p:cBhvr>
                                        <p:cTn id="14" dur="500" fill="hold"/>
                                        <p:tgtEl>
                                          <p:spTgt spid="66"/>
                                        </p:tgtEl>
                                        <p:attrNameLst>
                                          <p:attrName>ppt_h</p:attrName>
                                        </p:attrNameLst>
                                      </p:cBhvr>
                                      <p:tavLst>
                                        <p:tav tm="0">
                                          <p:val>
                                            <p:fltVal val="0"/>
                                          </p:val>
                                        </p:tav>
                                        <p:tav tm="100000">
                                          <p:val>
                                            <p:strVal val="#ppt_h"/>
                                          </p:val>
                                        </p:tav>
                                      </p:tavLst>
                                    </p:anim>
                                    <p:animEffect transition="in" filter="fade">
                                      <p:cBhvr>
                                        <p:cTn id="15" dur="500"/>
                                        <p:tgtEl>
                                          <p:spTgt spid="66"/>
                                        </p:tgtEl>
                                      </p:cBhvr>
                                    </p:animEffect>
                                  </p:childTnLst>
                                </p:cTn>
                              </p:par>
                              <p:par>
                                <p:cTn id="16" presetID="21" presetClass="entr" presetSubtype="1" fill="hold" grpId="0" nodeType="withEffect">
                                  <p:stCondLst>
                                    <p:cond delay="500"/>
                                  </p:stCondLst>
                                  <p:childTnLst>
                                    <p:set>
                                      <p:cBhvr>
                                        <p:cTn id="17" dur="1" fill="hold">
                                          <p:stCondLst>
                                            <p:cond delay="0"/>
                                          </p:stCondLst>
                                        </p:cTn>
                                        <p:tgtEl>
                                          <p:spTgt spid="67"/>
                                        </p:tgtEl>
                                        <p:attrNameLst>
                                          <p:attrName>style.visibility</p:attrName>
                                        </p:attrNameLst>
                                      </p:cBhvr>
                                      <p:to>
                                        <p:strVal val="visible"/>
                                      </p:to>
                                    </p:set>
                                    <p:animEffect transition="in" filter="wheel(1)">
                                      <p:cBhvr>
                                        <p:cTn id="18" dur="400"/>
                                        <p:tgtEl>
                                          <p:spTgt spid="67"/>
                                        </p:tgtEl>
                                      </p:cBhvr>
                                    </p:animEffect>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68"/>
                                        </p:tgtEl>
                                        <p:attrNameLst>
                                          <p:attrName>style.visibility</p:attrName>
                                        </p:attrNameLst>
                                      </p:cBhvr>
                                      <p:to>
                                        <p:strVal val="visible"/>
                                      </p:to>
                                    </p:set>
                                    <p:anim calcmode="lin" valueType="num">
                                      <p:cBhvr>
                                        <p:cTn id="22" dur="500" fill="hold"/>
                                        <p:tgtEl>
                                          <p:spTgt spid="68"/>
                                        </p:tgtEl>
                                        <p:attrNameLst>
                                          <p:attrName>ppt_w</p:attrName>
                                        </p:attrNameLst>
                                      </p:cBhvr>
                                      <p:tavLst>
                                        <p:tav tm="0">
                                          <p:val>
                                            <p:fltVal val="0"/>
                                          </p:val>
                                        </p:tav>
                                        <p:tav tm="100000">
                                          <p:val>
                                            <p:strVal val="#ppt_w"/>
                                          </p:val>
                                        </p:tav>
                                      </p:tavLst>
                                    </p:anim>
                                    <p:anim calcmode="lin" valueType="num">
                                      <p:cBhvr>
                                        <p:cTn id="23" dur="500" fill="hold"/>
                                        <p:tgtEl>
                                          <p:spTgt spid="68"/>
                                        </p:tgtEl>
                                        <p:attrNameLst>
                                          <p:attrName>ppt_h</p:attrName>
                                        </p:attrNameLst>
                                      </p:cBhvr>
                                      <p:tavLst>
                                        <p:tav tm="0">
                                          <p:val>
                                            <p:fltVal val="0"/>
                                          </p:val>
                                        </p:tav>
                                        <p:tav tm="100000">
                                          <p:val>
                                            <p:strVal val="#ppt_h"/>
                                          </p:val>
                                        </p:tav>
                                      </p:tavLst>
                                    </p:anim>
                                    <p:animEffect transition="in" filter="fade">
                                      <p:cBhvr>
                                        <p:cTn id="24" dur="500"/>
                                        <p:tgtEl>
                                          <p:spTgt spid="68"/>
                                        </p:tgtEl>
                                      </p:cBhvr>
                                    </p:animEffect>
                                  </p:childTnLst>
                                </p:cTn>
                              </p:par>
                            </p:childTnLst>
                          </p:cTn>
                        </p:par>
                        <p:par>
                          <p:cTn id="25" fill="hold">
                            <p:stCondLst>
                              <p:cond delay="1500"/>
                            </p:stCondLst>
                            <p:childTnLst>
                              <p:par>
                                <p:cTn id="26" presetID="53" presetClass="entr" presetSubtype="16" fill="hold" grpId="0" nodeType="afterEffect">
                                  <p:stCondLst>
                                    <p:cond delay="0"/>
                                  </p:stCondLst>
                                  <p:childTnLst>
                                    <p:set>
                                      <p:cBhvr>
                                        <p:cTn id="27" dur="1" fill="hold">
                                          <p:stCondLst>
                                            <p:cond delay="0"/>
                                          </p:stCondLst>
                                        </p:cTn>
                                        <p:tgtEl>
                                          <p:spTgt spid="69"/>
                                        </p:tgtEl>
                                        <p:attrNameLst>
                                          <p:attrName>style.visibility</p:attrName>
                                        </p:attrNameLst>
                                      </p:cBhvr>
                                      <p:to>
                                        <p:strVal val="visible"/>
                                      </p:to>
                                    </p:set>
                                    <p:anim calcmode="lin" valueType="num">
                                      <p:cBhvr>
                                        <p:cTn id="28" dur="500" fill="hold"/>
                                        <p:tgtEl>
                                          <p:spTgt spid="69"/>
                                        </p:tgtEl>
                                        <p:attrNameLst>
                                          <p:attrName>ppt_w</p:attrName>
                                        </p:attrNameLst>
                                      </p:cBhvr>
                                      <p:tavLst>
                                        <p:tav tm="0">
                                          <p:val>
                                            <p:fltVal val="0"/>
                                          </p:val>
                                        </p:tav>
                                        <p:tav tm="100000">
                                          <p:val>
                                            <p:strVal val="#ppt_w"/>
                                          </p:val>
                                        </p:tav>
                                      </p:tavLst>
                                    </p:anim>
                                    <p:anim calcmode="lin" valueType="num">
                                      <p:cBhvr>
                                        <p:cTn id="29" dur="500" fill="hold"/>
                                        <p:tgtEl>
                                          <p:spTgt spid="69"/>
                                        </p:tgtEl>
                                        <p:attrNameLst>
                                          <p:attrName>ppt_h</p:attrName>
                                        </p:attrNameLst>
                                      </p:cBhvr>
                                      <p:tavLst>
                                        <p:tav tm="0">
                                          <p:val>
                                            <p:fltVal val="0"/>
                                          </p:val>
                                        </p:tav>
                                        <p:tav tm="100000">
                                          <p:val>
                                            <p:strVal val="#ppt_h"/>
                                          </p:val>
                                        </p:tav>
                                      </p:tavLst>
                                    </p:anim>
                                    <p:animEffect transition="in" filter="fade">
                                      <p:cBhvr>
                                        <p:cTn id="30" dur="500"/>
                                        <p:tgtEl>
                                          <p:spTgt spid="69"/>
                                        </p:tgtEl>
                                      </p:cBhvr>
                                    </p:animEffect>
                                  </p:childTnLst>
                                </p:cTn>
                              </p:par>
                            </p:childTnLst>
                          </p:cTn>
                        </p:par>
                        <p:par>
                          <p:cTn id="31" fill="hold">
                            <p:stCondLst>
                              <p:cond delay="2000"/>
                            </p:stCondLst>
                            <p:childTnLst>
                              <p:par>
                                <p:cTn id="32" presetID="53" presetClass="entr" presetSubtype="16" fill="hold" grpId="0" nodeType="afterEffect">
                                  <p:stCondLst>
                                    <p:cond delay="0"/>
                                  </p:stCondLst>
                                  <p:childTnLst>
                                    <p:set>
                                      <p:cBhvr>
                                        <p:cTn id="33" dur="1" fill="hold">
                                          <p:stCondLst>
                                            <p:cond delay="0"/>
                                          </p:stCondLst>
                                        </p:cTn>
                                        <p:tgtEl>
                                          <p:spTgt spid="70"/>
                                        </p:tgtEl>
                                        <p:attrNameLst>
                                          <p:attrName>style.visibility</p:attrName>
                                        </p:attrNameLst>
                                      </p:cBhvr>
                                      <p:to>
                                        <p:strVal val="visible"/>
                                      </p:to>
                                    </p:set>
                                    <p:anim calcmode="lin" valueType="num">
                                      <p:cBhvr>
                                        <p:cTn id="34" dur="500" fill="hold"/>
                                        <p:tgtEl>
                                          <p:spTgt spid="70"/>
                                        </p:tgtEl>
                                        <p:attrNameLst>
                                          <p:attrName>ppt_w</p:attrName>
                                        </p:attrNameLst>
                                      </p:cBhvr>
                                      <p:tavLst>
                                        <p:tav tm="0">
                                          <p:val>
                                            <p:fltVal val="0"/>
                                          </p:val>
                                        </p:tav>
                                        <p:tav tm="100000">
                                          <p:val>
                                            <p:strVal val="#ppt_w"/>
                                          </p:val>
                                        </p:tav>
                                      </p:tavLst>
                                    </p:anim>
                                    <p:anim calcmode="lin" valueType="num">
                                      <p:cBhvr>
                                        <p:cTn id="35" dur="500" fill="hold"/>
                                        <p:tgtEl>
                                          <p:spTgt spid="70"/>
                                        </p:tgtEl>
                                        <p:attrNameLst>
                                          <p:attrName>ppt_h</p:attrName>
                                        </p:attrNameLst>
                                      </p:cBhvr>
                                      <p:tavLst>
                                        <p:tav tm="0">
                                          <p:val>
                                            <p:fltVal val="0"/>
                                          </p:val>
                                        </p:tav>
                                        <p:tav tm="100000">
                                          <p:val>
                                            <p:strVal val="#ppt_h"/>
                                          </p:val>
                                        </p:tav>
                                      </p:tavLst>
                                    </p:anim>
                                    <p:animEffect transition="in" filter="fade">
                                      <p:cBhvr>
                                        <p:cTn id="36" dur="500"/>
                                        <p:tgtEl>
                                          <p:spTgt spid="70"/>
                                        </p:tgtEl>
                                      </p:cBhvr>
                                    </p:animEffect>
                                  </p:childTnLst>
                                </p:cTn>
                              </p:par>
                              <p:par>
                                <p:cTn id="37" presetID="53" presetClass="entr" presetSubtype="16" fill="hold" nodeType="withEffect">
                                  <p:stCondLst>
                                    <p:cond delay="500"/>
                                  </p:stCondLst>
                                  <p:childTnLst>
                                    <p:set>
                                      <p:cBhvr>
                                        <p:cTn id="38" dur="1" fill="hold">
                                          <p:stCondLst>
                                            <p:cond delay="0"/>
                                          </p:stCondLst>
                                        </p:cTn>
                                        <p:tgtEl>
                                          <p:spTgt spid="71"/>
                                        </p:tgtEl>
                                        <p:attrNameLst>
                                          <p:attrName>style.visibility</p:attrName>
                                        </p:attrNameLst>
                                      </p:cBhvr>
                                      <p:to>
                                        <p:strVal val="visible"/>
                                      </p:to>
                                    </p:set>
                                    <p:anim calcmode="lin" valueType="num">
                                      <p:cBhvr>
                                        <p:cTn id="39" dur="500" fill="hold"/>
                                        <p:tgtEl>
                                          <p:spTgt spid="71"/>
                                        </p:tgtEl>
                                        <p:attrNameLst>
                                          <p:attrName>ppt_w</p:attrName>
                                        </p:attrNameLst>
                                      </p:cBhvr>
                                      <p:tavLst>
                                        <p:tav tm="0">
                                          <p:val>
                                            <p:fltVal val="0"/>
                                          </p:val>
                                        </p:tav>
                                        <p:tav tm="100000">
                                          <p:val>
                                            <p:strVal val="#ppt_w"/>
                                          </p:val>
                                        </p:tav>
                                      </p:tavLst>
                                    </p:anim>
                                    <p:anim calcmode="lin" valueType="num">
                                      <p:cBhvr>
                                        <p:cTn id="40" dur="500" fill="hold"/>
                                        <p:tgtEl>
                                          <p:spTgt spid="71"/>
                                        </p:tgtEl>
                                        <p:attrNameLst>
                                          <p:attrName>ppt_h</p:attrName>
                                        </p:attrNameLst>
                                      </p:cBhvr>
                                      <p:tavLst>
                                        <p:tav tm="0">
                                          <p:val>
                                            <p:fltVal val="0"/>
                                          </p:val>
                                        </p:tav>
                                        <p:tav tm="100000">
                                          <p:val>
                                            <p:strVal val="#ppt_h"/>
                                          </p:val>
                                        </p:tav>
                                      </p:tavLst>
                                    </p:anim>
                                    <p:animEffect transition="in" filter="fade">
                                      <p:cBhvr>
                                        <p:cTn id="41" dur="500"/>
                                        <p:tgtEl>
                                          <p:spTgt spid="71"/>
                                        </p:tgtEl>
                                      </p:cBhvr>
                                    </p:animEffect>
                                  </p:childTnLst>
                                </p:cTn>
                              </p:par>
                              <p:par>
                                <p:cTn id="42" presetID="53" presetClass="entr" presetSubtype="16" fill="hold" nodeType="withEffect">
                                  <p:stCondLst>
                                    <p:cond delay="500"/>
                                  </p:stCondLst>
                                  <p:childTnLst>
                                    <p:set>
                                      <p:cBhvr>
                                        <p:cTn id="43" dur="1" fill="hold">
                                          <p:stCondLst>
                                            <p:cond delay="0"/>
                                          </p:stCondLst>
                                        </p:cTn>
                                        <p:tgtEl>
                                          <p:spTgt spid="76"/>
                                        </p:tgtEl>
                                        <p:attrNameLst>
                                          <p:attrName>style.visibility</p:attrName>
                                        </p:attrNameLst>
                                      </p:cBhvr>
                                      <p:to>
                                        <p:strVal val="visible"/>
                                      </p:to>
                                    </p:set>
                                    <p:anim calcmode="lin" valueType="num">
                                      <p:cBhvr>
                                        <p:cTn id="44" dur="500" fill="hold"/>
                                        <p:tgtEl>
                                          <p:spTgt spid="76"/>
                                        </p:tgtEl>
                                        <p:attrNameLst>
                                          <p:attrName>ppt_w</p:attrName>
                                        </p:attrNameLst>
                                      </p:cBhvr>
                                      <p:tavLst>
                                        <p:tav tm="0">
                                          <p:val>
                                            <p:fltVal val="0"/>
                                          </p:val>
                                        </p:tav>
                                        <p:tav tm="100000">
                                          <p:val>
                                            <p:strVal val="#ppt_w"/>
                                          </p:val>
                                        </p:tav>
                                      </p:tavLst>
                                    </p:anim>
                                    <p:anim calcmode="lin" valueType="num">
                                      <p:cBhvr>
                                        <p:cTn id="45" dur="500" fill="hold"/>
                                        <p:tgtEl>
                                          <p:spTgt spid="76"/>
                                        </p:tgtEl>
                                        <p:attrNameLst>
                                          <p:attrName>ppt_h</p:attrName>
                                        </p:attrNameLst>
                                      </p:cBhvr>
                                      <p:tavLst>
                                        <p:tav tm="0">
                                          <p:val>
                                            <p:fltVal val="0"/>
                                          </p:val>
                                        </p:tav>
                                        <p:tav tm="100000">
                                          <p:val>
                                            <p:strVal val="#ppt_h"/>
                                          </p:val>
                                        </p:tav>
                                      </p:tavLst>
                                    </p:anim>
                                    <p:animEffect transition="in" filter="fade">
                                      <p:cBhvr>
                                        <p:cTn id="46" dur="500"/>
                                        <p:tgtEl>
                                          <p:spTgt spid="76"/>
                                        </p:tgtEl>
                                      </p:cBhvr>
                                    </p:animEffect>
                                  </p:childTnLst>
                                </p:cTn>
                              </p:par>
                              <p:par>
                                <p:cTn id="47" presetID="53" presetClass="entr" presetSubtype="16" fill="hold" nodeType="withEffect">
                                  <p:stCondLst>
                                    <p:cond delay="500"/>
                                  </p:stCondLst>
                                  <p:childTnLst>
                                    <p:set>
                                      <p:cBhvr>
                                        <p:cTn id="48" dur="1" fill="hold">
                                          <p:stCondLst>
                                            <p:cond delay="0"/>
                                          </p:stCondLst>
                                        </p:cTn>
                                        <p:tgtEl>
                                          <p:spTgt spid="108"/>
                                        </p:tgtEl>
                                        <p:attrNameLst>
                                          <p:attrName>style.visibility</p:attrName>
                                        </p:attrNameLst>
                                      </p:cBhvr>
                                      <p:to>
                                        <p:strVal val="visible"/>
                                      </p:to>
                                    </p:set>
                                    <p:anim calcmode="lin" valueType="num">
                                      <p:cBhvr>
                                        <p:cTn id="49" dur="500" fill="hold"/>
                                        <p:tgtEl>
                                          <p:spTgt spid="108"/>
                                        </p:tgtEl>
                                        <p:attrNameLst>
                                          <p:attrName>ppt_w</p:attrName>
                                        </p:attrNameLst>
                                      </p:cBhvr>
                                      <p:tavLst>
                                        <p:tav tm="0">
                                          <p:val>
                                            <p:fltVal val="0"/>
                                          </p:val>
                                        </p:tav>
                                        <p:tav tm="100000">
                                          <p:val>
                                            <p:strVal val="#ppt_w"/>
                                          </p:val>
                                        </p:tav>
                                      </p:tavLst>
                                    </p:anim>
                                    <p:anim calcmode="lin" valueType="num">
                                      <p:cBhvr>
                                        <p:cTn id="50" dur="500" fill="hold"/>
                                        <p:tgtEl>
                                          <p:spTgt spid="108"/>
                                        </p:tgtEl>
                                        <p:attrNameLst>
                                          <p:attrName>ppt_h</p:attrName>
                                        </p:attrNameLst>
                                      </p:cBhvr>
                                      <p:tavLst>
                                        <p:tav tm="0">
                                          <p:val>
                                            <p:fltVal val="0"/>
                                          </p:val>
                                        </p:tav>
                                        <p:tav tm="100000">
                                          <p:val>
                                            <p:strVal val="#ppt_h"/>
                                          </p:val>
                                        </p:tav>
                                      </p:tavLst>
                                    </p:anim>
                                    <p:animEffect transition="in" filter="fade">
                                      <p:cBhvr>
                                        <p:cTn id="51" dur="500"/>
                                        <p:tgtEl>
                                          <p:spTgt spid="108"/>
                                        </p:tgtEl>
                                      </p:cBhvr>
                                    </p:animEffect>
                                  </p:childTnLst>
                                </p:cTn>
                              </p:par>
                              <p:par>
                                <p:cTn id="52" presetID="53" presetClass="entr" presetSubtype="16" fill="hold" nodeType="withEffect">
                                  <p:stCondLst>
                                    <p:cond delay="500"/>
                                  </p:stCondLst>
                                  <p:childTnLst>
                                    <p:set>
                                      <p:cBhvr>
                                        <p:cTn id="53" dur="1" fill="hold">
                                          <p:stCondLst>
                                            <p:cond delay="0"/>
                                          </p:stCondLst>
                                        </p:cTn>
                                        <p:tgtEl>
                                          <p:spTgt spid="117"/>
                                        </p:tgtEl>
                                        <p:attrNameLst>
                                          <p:attrName>style.visibility</p:attrName>
                                        </p:attrNameLst>
                                      </p:cBhvr>
                                      <p:to>
                                        <p:strVal val="visible"/>
                                      </p:to>
                                    </p:set>
                                    <p:anim calcmode="lin" valueType="num">
                                      <p:cBhvr>
                                        <p:cTn id="54" dur="500" fill="hold"/>
                                        <p:tgtEl>
                                          <p:spTgt spid="117"/>
                                        </p:tgtEl>
                                        <p:attrNameLst>
                                          <p:attrName>ppt_w</p:attrName>
                                        </p:attrNameLst>
                                      </p:cBhvr>
                                      <p:tavLst>
                                        <p:tav tm="0">
                                          <p:val>
                                            <p:fltVal val="0"/>
                                          </p:val>
                                        </p:tav>
                                        <p:tav tm="100000">
                                          <p:val>
                                            <p:strVal val="#ppt_w"/>
                                          </p:val>
                                        </p:tav>
                                      </p:tavLst>
                                    </p:anim>
                                    <p:anim calcmode="lin" valueType="num">
                                      <p:cBhvr>
                                        <p:cTn id="55" dur="500" fill="hold"/>
                                        <p:tgtEl>
                                          <p:spTgt spid="117"/>
                                        </p:tgtEl>
                                        <p:attrNameLst>
                                          <p:attrName>ppt_h</p:attrName>
                                        </p:attrNameLst>
                                      </p:cBhvr>
                                      <p:tavLst>
                                        <p:tav tm="0">
                                          <p:val>
                                            <p:fltVal val="0"/>
                                          </p:val>
                                        </p:tav>
                                        <p:tav tm="100000">
                                          <p:val>
                                            <p:strVal val="#ppt_h"/>
                                          </p:val>
                                        </p:tav>
                                      </p:tavLst>
                                    </p:anim>
                                    <p:animEffect transition="in" filter="fade">
                                      <p:cBhvr>
                                        <p:cTn id="56" dur="500"/>
                                        <p:tgtEl>
                                          <p:spTgt spid="117"/>
                                        </p:tgtEl>
                                      </p:cBhvr>
                                    </p:animEffect>
                                  </p:childTnLst>
                                </p:cTn>
                              </p:par>
                              <p:par>
                                <p:cTn id="57" presetID="53" presetClass="entr" presetSubtype="16" fill="hold" nodeType="withEffect">
                                  <p:stCondLst>
                                    <p:cond delay="500"/>
                                  </p:stCondLst>
                                  <p:childTnLst>
                                    <p:set>
                                      <p:cBhvr>
                                        <p:cTn id="58" dur="1" fill="hold">
                                          <p:stCondLst>
                                            <p:cond delay="0"/>
                                          </p:stCondLst>
                                        </p:cTn>
                                        <p:tgtEl>
                                          <p:spTgt spid="122"/>
                                        </p:tgtEl>
                                        <p:attrNameLst>
                                          <p:attrName>style.visibility</p:attrName>
                                        </p:attrNameLst>
                                      </p:cBhvr>
                                      <p:to>
                                        <p:strVal val="visible"/>
                                      </p:to>
                                    </p:set>
                                    <p:anim calcmode="lin" valueType="num">
                                      <p:cBhvr>
                                        <p:cTn id="59" dur="500" fill="hold"/>
                                        <p:tgtEl>
                                          <p:spTgt spid="122"/>
                                        </p:tgtEl>
                                        <p:attrNameLst>
                                          <p:attrName>ppt_w</p:attrName>
                                        </p:attrNameLst>
                                      </p:cBhvr>
                                      <p:tavLst>
                                        <p:tav tm="0">
                                          <p:val>
                                            <p:fltVal val="0"/>
                                          </p:val>
                                        </p:tav>
                                        <p:tav tm="100000">
                                          <p:val>
                                            <p:strVal val="#ppt_w"/>
                                          </p:val>
                                        </p:tav>
                                      </p:tavLst>
                                    </p:anim>
                                    <p:anim calcmode="lin" valueType="num">
                                      <p:cBhvr>
                                        <p:cTn id="60" dur="500" fill="hold"/>
                                        <p:tgtEl>
                                          <p:spTgt spid="122"/>
                                        </p:tgtEl>
                                        <p:attrNameLst>
                                          <p:attrName>ppt_h</p:attrName>
                                        </p:attrNameLst>
                                      </p:cBhvr>
                                      <p:tavLst>
                                        <p:tav tm="0">
                                          <p:val>
                                            <p:fltVal val="0"/>
                                          </p:val>
                                        </p:tav>
                                        <p:tav tm="100000">
                                          <p:val>
                                            <p:strVal val="#ppt_h"/>
                                          </p:val>
                                        </p:tav>
                                      </p:tavLst>
                                    </p:anim>
                                    <p:animEffect transition="in" filter="fade">
                                      <p:cBhvr>
                                        <p:cTn id="61" dur="500"/>
                                        <p:tgtEl>
                                          <p:spTgt spid="122"/>
                                        </p:tgtEl>
                                      </p:cBhvr>
                                    </p:animEffect>
                                  </p:childTnLst>
                                </p:cTn>
                              </p:par>
                              <p:par>
                                <p:cTn id="62" presetID="53" presetClass="entr" presetSubtype="16" fill="hold" nodeType="withEffect">
                                  <p:stCondLst>
                                    <p:cond delay="500"/>
                                  </p:stCondLst>
                                  <p:childTnLst>
                                    <p:set>
                                      <p:cBhvr>
                                        <p:cTn id="63" dur="1" fill="hold">
                                          <p:stCondLst>
                                            <p:cond delay="0"/>
                                          </p:stCondLst>
                                        </p:cTn>
                                        <p:tgtEl>
                                          <p:spTgt spid="127"/>
                                        </p:tgtEl>
                                        <p:attrNameLst>
                                          <p:attrName>style.visibility</p:attrName>
                                        </p:attrNameLst>
                                      </p:cBhvr>
                                      <p:to>
                                        <p:strVal val="visible"/>
                                      </p:to>
                                    </p:set>
                                    <p:anim calcmode="lin" valueType="num">
                                      <p:cBhvr>
                                        <p:cTn id="64" dur="500" fill="hold"/>
                                        <p:tgtEl>
                                          <p:spTgt spid="127"/>
                                        </p:tgtEl>
                                        <p:attrNameLst>
                                          <p:attrName>ppt_w</p:attrName>
                                        </p:attrNameLst>
                                      </p:cBhvr>
                                      <p:tavLst>
                                        <p:tav tm="0">
                                          <p:val>
                                            <p:fltVal val="0"/>
                                          </p:val>
                                        </p:tav>
                                        <p:tav tm="100000">
                                          <p:val>
                                            <p:strVal val="#ppt_w"/>
                                          </p:val>
                                        </p:tav>
                                      </p:tavLst>
                                    </p:anim>
                                    <p:anim calcmode="lin" valueType="num">
                                      <p:cBhvr>
                                        <p:cTn id="65" dur="500" fill="hold"/>
                                        <p:tgtEl>
                                          <p:spTgt spid="127"/>
                                        </p:tgtEl>
                                        <p:attrNameLst>
                                          <p:attrName>ppt_h</p:attrName>
                                        </p:attrNameLst>
                                      </p:cBhvr>
                                      <p:tavLst>
                                        <p:tav tm="0">
                                          <p:val>
                                            <p:fltVal val="0"/>
                                          </p:val>
                                        </p:tav>
                                        <p:tav tm="100000">
                                          <p:val>
                                            <p:strVal val="#ppt_h"/>
                                          </p:val>
                                        </p:tav>
                                      </p:tavLst>
                                    </p:anim>
                                    <p:animEffect transition="in" filter="fade">
                                      <p:cBhvr>
                                        <p:cTn id="66" dur="500"/>
                                        <p:tgtEl>
                                          <p:spTgt spid="127"/>
                                        </p:tgtEl>
                                      </p:cBhvr>
                                    </p:animEffect>
                                  </p:childTnLst>
                                </p:cTn>
                              </p:par>
                            </p:childTnLst>
                          </p:cTn>
                        </p:par>
                        <p:par>
                          <p:cTn id="67" fill="hold">
                            <p:stCondLst>
                              <p:cond delay="2500"/>
                            </p:stCondLst>
                            <p:childTnLst>
                              <p:par>
                                <p:cTn id="68" presetID="53" presetClass="entr" presetSubtype="16" fill="hold" nodeType="afterEffect">
                                  <p:stCondLst>
                                    <p:cond delay="0"/>
                                  </p:stCondLst>
                                  <p:childTnLst>
                                    <p:set>
                                      <p:cBhvr>
                                        <p:cTn id="69" dur="1" fill="hold">
                                          <p:stCondLst>
                                            <p:cond delay="0"/>
                                          </p:stCondLst>
                                        </p:cTn>
                                        <p:tgtEl>
                                          <p:spTgt spid="132"/>
                                        </p:tgtEl>
                                        <p:attrNameLst>
                                          <p:attrName>style.visibility</p:attrName>
                                        </p:attrNameLst>
                                      </p:cBhvr>
                                      <p:to>
                                        <p:strVal val="visible"/>
                                      </p:to>
                                    </p:set>
                                    <p:anim calcmode="lin" valueType="num">
                                      <p:cBhvr>
                                        <p:cTn id="70" dur="500" fill="hold"/>
                                        <p:tgtEl>
                                          <p:spTgt spid="132"/>
                                        </p:tgtEl>
                                        <p:attrNameLst>
                                          <p:attrName>ppt_w</p:attrName>
                                        </p:attrNameLst>
                                      </p:cBhvr>
                                      <p:tavLst>
                                        <p:tav tm="0">
                                          <p:val>
                                            <p:fltVal val="0"/>
                                          </p:val>
                                        </p:tav>
                                        <p:tav tm="100000">
                                          <p:val>
                                            <p:strVal val="#ppt_w"/>
                                          </p:val>
                                        </p:tav>
                                      </p:tavLst>
                                    </p:anim>
                                    <p:anim calcmode="lin" valueType="num">
                                      <p:cBhvr>
                                        <p:cTn id="71" dur="500" fill="hold"/>
                                        <p:tgtEl>
                                          <p:spTgt spid="132"/>
                                        </p:tgtEl>
                                        <p:attrNameLst>
                                          <p:attrName>ppt_h</p:attrName>
                                        </p:attrNameLst>
                                      </p:cBhvr>
                                      <p:tavLst>
                                        <p:tav tm="0">
                                          <p:val>
                                            <p:fltVal val="0"/>
                                          </p:val>
                                        </p:tav>
                                        <p:tav tm="100000">
                                          <p:val>
                                            <p:strVal val="#ppt_h"/>
                                          </p:val>
                                        </p:tav>
                                      </p:tavLst>
                                    </p:anim>
                                    <p:animEffect transition="in" filter="fade">
                                      <p:cBhvr>
                                        <p:cTn id="72" dur="500"/>
                                        <p:tgtEl>
                                          <p:spTgt spid="132"/>
                                        </p:tgtEl>
                                      </p:cBhvr>
                                    </p:animEffect>
                                  </p:childTnLst>
                                </p:cTn>
                              </p:par>
                              <p:par>
                                <p:cTn id="73" presetID="2" presetClass="entr" presetSubtype="6" fill="hold" grpId="0" nodeType="withEffect">
                                  <p:stCondLst>
                                    <p:cond delay="750"/>
                                  </p:stCondLst>
                                  <p:childTnLst>
                                    <p:set>
                                      <p:cBhvr>
                                        <p:cTn id="74" dur="1" fill="hold">
                                          <p:stCondLst>
                                            <p:cond delay="0"/>
                                          </p:stCondLst>
                                        </p:cTn>
                                        <p:tgtEl>
                                          <p:spTgt spid="3"/>
                                        </p:tgtEl>
                                        <p:attrNameLst>
                                          <p:attrName>style.visibility</p:attrName>
                                        </p:attrNameLst>
                                      </p:cBhvr>
                                      <p:to>
                                        <p:strVal val="visible"/>
                                      </p:to>
                                    </p:set>
                                    <p:anim calcmode="lin" valueType="num">
                                      <p:cBhvr additive="base">
                                        <p:cTn id="75" dur="500" fill="hold"/>
                                        <p:tgtEl>
                                          <p:spTgt spid="3"/>
                                        </p:tgtEl>
                                        <p:attrNameLst>
                                          <p:attrName>ppt_x</p:attrName>
                                        </p:attrNameLst>
                                      </p:cBhvr>
                                      <p:tavLst>
                                        <p:tav tm="0">
                                          <p:val>
                                            <p:strVal val="1+#ppt_w/2"/>
                                          </p:val>
                                        </p:tav>
                                        <p:tav tm="100000">
                                          <p:val>
                                            <p:strVal val="#ppt_x"/>
                                          </p:val>
                                        </p:tav>
                                      </p:tavLst>
                                    </p:anim>
                                    <p:anim calcmode="lin" valueType="num">
                                      <p:cBhvr additive="base">
                                        <p:cTn id="76" dur="500" fill="hold"/>
                                        <p:tgtEl>
                                          <p:spTgt spid="3"/>
                                        </p:tgtEl>
                                        <p:attrNameLst>
                                          <p:attrName>ppt_y</p:attrName>
                                        </p:attrNameLst>
                                      </p:cBhvr>
                                      <p:tavLst>
                                        <p:tav tm="0">
                                          <p:val>
                                            <p:strVal val="1+#ppt_h/2"/>
                                          </p:val>
                                        </p:tav>
                                        <p:tav tm="100000">
                                          <p:val>
                                            <p:strVal val="#ppt_y"/>
                                          </p:val>
                                        </p:tav>
                                      </p:tavLst>
                                    </p:anim>
                                  </p:childTnLst>
                                </p:cTn>
                              </p:par>
                              <p:par>
                                <p:cTn id="77" presetID="2" presetClass="entr" presetSubtype="6" fill="hold" grpId="0" nodeType="withEffect">
                                  <p:stCondLst>
                                    <p:cond delay="750"/>
                                  </p:stCondLst>
                                  <p:childTnLst>
                                    <p:set>
                                      <p:cBhvr>
                                        <p:cTn id="78" dur="1" fill="hold">
                                          <p:stCondLst>
                                            <p:cond delay="0"/>
                                          </p:stCondLst>
                                        </p:cTn>
                                        <p:tgtEl>
                                          <p:spTgt spid="148"/>
                                        </p:tgtEl>
                                        <p:attrNameLst>
                                          <p:attrName>style.visibility</p:attrName>
                                        </p:attrNameLst>
                                      </p:cBhvr>
                                      <p:to>
                                        <p:strVal val="visible"/>
                                      </p:to>
                                    </p:set>
                                    <p:anim calcmode="lin" valueType="num">
                                      <p:cBhvr additive="base">
                                        <p:cTn id="79" dur="500" fill="hold"/>
                                        <p:tgtEl>
                                          <p:spTgt spid="148"/>
                                        </p:tgtEl>
                                        <p:attrNameLst>
                                          <p:attrName>ppt_x</p:attrName>
                                        </p:attrNameLst>
                                      </p:cBhvr>
                                      <p:tavLst>
                                        <p:tav tm="0">
                                          <p:val>
                                            <p:strVal val="1+#ppt_w/2"/>
                                          </p:val>
                                        </p:tav>
                                        <p:tav tm="100000">
                                          <p:val>
                                            <p:strVal val="#ppt_x"/>
                                          </p:val>
                                        </p:tav>
                                      </p:tavLst>
                                    </p:anim>
                                    <p:anim calcmode="lin" valueType="num">
                                      <p:cBhvr additive="base">
                                        <p:cTn id="80" dur="500" fill="hold"/>
                                        <p:tgtEl>
                                          <p:spTgt spid="148"/>
                                        </p:tgtEl>
                                        <p:attrNameLst>
                                          <p:attrName>ppt_y</p:attrName>
                                        </p:attrNameLst>
                                      </p:cBhvr>
                                      <p:tavLst>
                                        <p:tav tm="0">
                                          <p:val>
                                            <p:strVal val="1+#ppt_h/2"/>
                                          </p:val>
                                        </p:tav>
                                        <p:tav tm="100000">
                                          <p:val>
                                            <p:strVal val="#ppt_y"/>
                                          </p:val>
                                        </p:tav>
                                      </p:tavLst>
                                    </p:anim>
                                  </p:childTnLst>
                                </p:cTn>
                              </p:par>
                              <p:par>
                                <p:cTn id="81" presetID="2" presetClass="entr" presetSubtype="6" fill="hold" grpId="0" nodeType="withEffect">
                                  <p:stCondLst>
                                    <p:cond delay="750"/>
                                  </p:stCondLst>
                                  <p:childTnLst>
                                    <p:set>
                                      <p:cBhvr>
                                        <p:cTn id="82" dur="1" fill="hold">
                                          <p:stCondLst>
                                            <p:cond delay="0"/>
                                          </p:stCondLst>
                                        </p:cTn>
                                        <p:tgtEl>
                                          <p:spTgt spid="149"/>
                                        </p:tgtEl>
                                        <p:attrNameLst>
                                          <p:attrName>style.visibility</p:attrName>
                                        </p:attrNameLst>
                                      </p:cBhvr>
                                      <p:to>
                                        <p:strVal val="visible"/>
                                      </p:to>
                                    </p:set>
                                    <p:anim calcmode="lin" valueType="num">
                                      <p:cBhvr additive="base">
                                        <p:cTn id="83" dur="500" fill="hold"/>
                                        <p:tgtEl>
                                          <p:spTgt spid="149"/>
                                        </p:tgtEl>
                                        <p:attrNameLst>
                                          <p:attrName>ppt_x</p:attrName>
                                        </p:attrNameLst>
                                      </p:cBhvr>
                                      <p:tavLst>
                                        <p:tav tm="0">
                                          <p:val>
                                            <p:strVal val="1+#ppt_w/2"/>
                                          </p:val>
                                        </p:tav>
                                        <p:tav tm="100000">
                                          <p:val>
                                            <p:strVal val="#ppt_x"/>
                                          </p:val>
                                        </p:tav>
                                      </p:tavLst>
                                    </p:anim>
                                    <p:anim calcmode="lin" valueType="num">
                                      <p:cBhvr additive="base">
                                        <p:cTn id="84" dur="500" fill="hold"/>
                                        <p:tgtEl>
                                          <p:spTgt spid="149"/>
                                        </p:tgtEl>
                                        <p:attrNameLst>
                                          <p:attrName>ppt_y</p:attrName>
                                        </p:attrNameLst>
                                      </p:cBhvr>
                                      <p:tavLst>
                                        <p:tav tm="0">
                                          <p:val>
                                            <p:strVal val="1+#ppt_h/2"/>
                                          </p:val>
                                        </p:tav>
                                        <p:tav tm="100000">
                                          <p:val>
                                            <p:strVal val="#ppt_y"/>
                                          </p:val>
                                        </p:tav>
                                      </p:tavLst>
                                    </p:anim>
                                  </p:childTnLst>
                                </p:cTn>
                              </p:par>
                              <p:par>
                                <p:cTn id="85" presetID="2" presetClass="entr" presetSubtype="6" fill="hold" grpId="0" nodeType="withEffect">
                                  <p:stCondLst>
                                    <p:cond delay="750"/>
                                  </p:stCondLst>
                                  <p:childTnLst>
                                    <p:set>
                                      <p:cBhvr>
                                        <p:cTn id="86" dur="1" fill="hold">
                                          <p:stCondLst>
                                            <p:cond delay="0"/>
                                          </p:stCondLst>
                                        </p:cTn>
                                        <p:tgtEl>
                                          <p:spTgt spid="150"/>
                                        </p:tgtEl>
                                        <p:attrNameLst>
                                          <p:attrName>style.visibility</p:attrName>
                                        </p:attrNameLst>
                                      </p:cBhvr>
                                      <p:to>
                                        <p:strVal val="visible"/>
                                      </p:to>
                                    </p:set>
                                    <p:anim calcmode="lin" valueType="num">
                                      <p:cBhvr additive="base">
                                        <p:cTn id="87" dur="500" fill="hold"/>
                                        <p:tgtEl>
                                          <p:spTgt spid="150"/>
                                        </p:tgtEl>
                                        <p:attrNameLst>
                                          <p:attrName>ppt_x</p:attrName>
                                        </p:attrNameLst>
                                      </p:cBhvr>
                                      <p:tavLst>
                                        <p:tav tm="0">
                                          <p:val>
                                            <p:strVal val="1+#ppt_w/2"/>
                                          </p:val>
                                        </p:tav>
                                        <p:tav tm="100000">
                                          <p:val>
                                            <p:strVal val="#ppt_x"/>
                                          </p:val>
                                        </p:tav>
                                      </p:tavLst>
                                    </p:anim>
                                    <p:anim calcmode="lin" valueType="num">
                                      <p:cBhvr additive="base">
                                        <p:cTn id="88" dur="500" fill="hold"/>
                                        <p:tgtEl>
                                          <p:spTgt spid="150"/>
                                        </p:tgtEl>
                                        <p:attrNameLst>
                                          <p:attrName>ppt_y</p:attrName>
                                        </p:attrNameLst>
                                      </p:cBhvr>
                                      <p:tavLst>
                                        <p:tav tm="0">
                                          <p:val>
                                            <p:strVal val="1+#ppt_h/2"/>
                                          </p:val>
                                        </p:tav>
                                        <p:tav tm="100000">
                                          <p:val>
                                            <p:strVal val="#ppt_y"/>
                                          </p:val>
                                        </p:tav>
                                      </p:tavLst>
                                    </p:anim>
                                  </p:childTnLst>
                                </p:cTn>
                              </p:par>
                              <p:par>
                                <p:cTn id="89" presetID="2" presetClass="entr" presetSubtype="6" fill="hold" grpId="0" nodeType="withEffect">
                                  <p:stCondLst>
                                    <p:cond delay="750"/>
                                  </p:stCondLst>
                                  <p:childTnLst>
                                    <p:set>
                                      <p:cBhvr>
                                        <p:cTn id="90" dur="1" fill="hold">
                                          <p:stCondLst>
                                            <p:cond delay="0"/>
                                          </p:stCondLst>
                                        </p:cTn>
                                        <p:tgtEl>
                                          <p:spTgt spid="151"/>
                                        </p:tgtEl>
                                        <p:attrNameLst>
                                          <p:attrName>style.visibility</p:attrName>
                                        </p:attrNameLst>
                                      </p:cBhvr>
                                      <p:to>
                                        <p:strVal val="visible"/>
                                      </p:to>
                                    </p:set>
                                    <p:anim calcmode="lin" valueType="num">
                                      <p:cBhvr additive="base">
                                        <p:cTn id="91" dur="500" fill="hold"/>
                                        <p:tgtEl>
                                          <p:spTgt spid="151"/>
                                        </p:tgtEl>
                                        <p:attrNameLst>
                                          <p:attrName>ppt_x</p:attrName>
                                        </p:attrNameLst>
                                      </p:cBhvr>
                                      <p:tavLst>
                                        <p:tav tm="0">
                                          <p:val>
                                            <p:strVal val="1+#ppt_w/2"/>
                                          </p:val>
                                        </p:tav>
                                        <p:tav tm="100000">
                                          <p:val>
                                            <p:strVal val="#ppt_x"/>
                                          </p:val>
                                        </p:tav>
                                      </p:tavLst>
                                    </p:anim>
                                    <p:anim calcmode="lin" valueType="num">
                                      <p:cBhvr additive="base">
                                        <p:cTn id="92" dur="500" fill="hold"/>
                                        <p:tgtEl>
                                          <p:spTgt spid="151"/>
                                        </p:tgtEl>
                                        <p:attrNameLst>
                                          <p:attrName>ppt_y</p:attrName>
                                        </p:attrNameLst>
                                      </p:cBhvr>
                                      <p:tavLst>
                                        <p:tav tm="0">
                                          <p:val>
                                            <p:strVal val="1+#ppt_h/2"/>
                                          </p:val>
                                        </p:tav>
                                        <p:tav tm="100000">
                                          <p:val>
                                            <p:strVal val="#ppt_y"/>
                                          </p:val>
                                        </p:tav>
                                      </p:tavLst>
                                    </p:anim>
                                  </p:childTnLst>
                                </p:cTn>
                              </p:par>
                              <p:par>
                                <p:cTn id="93" presetID="2" presetClass="entr" presetSubtype="6" fill="hold" grpId="0" nodeType="withEffect">
                                  <p:stCondLst>
                                    <p:cond delay="750"/>
                                  </p:stCondLst>
                                  <p:childTnLst>
                                    <p:set>
                                      <p:cBhvr>
                                        <p:cTn id="94" dur="1" fill="hold">
                                          <p:stCondLst>
                                            <p:cond delay="0"/>
                                          </p:stCondLst>
                                        </p:cTn>
                                        <p:tgtEl>
                                          <p:spTgt spid="152"/>
                                        </p:tgtEl>
                                        <p:attrNameLst>
                                          <p:attrName>style.visibility</p:attrName>
                                        </p:attrNameLst>
                                      </p:cBhvr>
                                      <p:to>
                                        <p:strVal val="visible"/>
                                      </p:to>
                                    </p:set>
                                    <p:anim calcmode="lin" valueType="num">
                                      <p:cBhvr additive="base">
                                        <p:cTn id="95" dur="500" fill="hold"/>
                                        <p:tgtEl>
                                          <p:spTgt spid="152"/>
                                        </p:tgtEl>
                                        <p:attrNameLst>
                                          <p:attrName>ppt_x</p:attrName>
                                        </p:attrNameLst>
                                      </p:cBhvr>
                                      <p:tavLst>
                                        <p:tav tm="0">
                                          <p:val>
                                            <p:strVal val="1+#ppt_w/2"/>
                                          </p:val>
                                        </p:tav>
                                        <p:tav tm="100000">
                                          <p:val>
                                            <p:strVal val="#ppt_x"/>
                                          </p:val>
                                        </p:tav>
                                      </p:tavLst>
                                    </p:anim>
                                    <p:anim calcmode="lin" valueType="num">
                                      <p:cBhvr additive="base">
                                        <p:cTn id="96" dur="500" fill="hold"/>
                                        <p:tgtEl>
                                          <p:spTgt spid="152"/>
                                        </p:tgtEl>
                                        <p:attrNameLst>
                                          <p:attrName>ppt_y</p:attrName>
                                        </p:attrNameLst>
                                      </p:cBhvr>
                                      <p:tavLst>
                                        <p:tav tm="0">
                                          <p:val>
                                            <p:strVal val="1+#ppt_h/2"/>
                                          </p:val>
                                        </p:tav>
                                        <p:tav tm="100000">
                                          <p:val>
                                            <p:strVal val="#ppt_y"/>
                                          </p:val>
                                        </p:tav>
                                      </p:tavLst>
                                    </p:anim>
                                  </p:childTnLst>
                                </p:cTn>
                              </p:par>
                              <p:par>
                                <p:cTn id="97" presetID="2" presetClass="entr" presetSubtype="6" fill="hold" grpId="0" nodeType="withEffect">
                                  <p:stCondLst>
                                    <p:cond delay="750"/>
                                  </p:stCondLst>
                                  <p:childTnLst>
                                    <p:set>
                                      <p:cBhvr>
                                        <p:cTn id="98" dur="1" fill="hold">
                                          <p:stCondLst>
                                            <p:cond delay="0"/>
                                          </p:stCondLst>
                                        </p:cTn>
                                        <p:tgtEl>
                                          <p:spTgt spid="153"/>
                                        </p:tgtEl>
                                        <p:attrNameLst>
                                          <p:attrName>style.visibility</p:attrName>
                                        </p:attrNameLst>
                                      </p:cBhvr>
                                      <p:to>
                                        <p:strVal val="visible"/>
                                      </p:to>
                                    </p:set>
                                    <p:anim calcmode="lin" valueType="num">
                                      <p:cBhvr additive="base">
                                        <p:cTn id="99" dur="500" fill="hold"/>
                                        <p:tgtEl>
                                          <p:spTgt spid="153"/>
                                        </p:tgtEl>
                                        <p:attrNameLst>
                                          <p:attrName>ppt_x</p:attrName>
                                        </p:attrNameLst>
                                      </p:cBhvr>
                                      <p:tavLst>
                                        <p:tav tm="0">
                                          <p:val>
                                            <p:strVal val="1+#ppt_w/2"/>
                                          </p:val>
                                        </p:tav>
                                        <p:tav tm="100000">
                                          <p:val>
                                            <p:strVal val="#ppt_x"/>
                                          </p:val>
                                        </p:tav>
                                      </p:tavLst>
                                    </p:anim>
                                    <p:anim calcmode="lin" valueType="num">
                                      <p:cBhvr additive="base">
                                        <p:cTn id="100" dur="500" fill="hold"/>
                                        <p:tgtEl>
                                          <p:spTgt spid="153"/>
                                        </p:tgtEl>
                                        <p:attrNameLst>
                                          <p:attrName>ppt_y</p:attrName>
                                        </p:attrNameLst>
                                      </p:cBhvr>
                                      <p:tavLst>
                                        <p:tav tm="0">
                                          <p:val>
                                            <p:strVal val="1+#ppt_h/2"/>
                                          </p:val>
                                        </p:tav>
                                        <p:tav tm="100000">
                                          <p:val>
                                            <p:strVal val="#ppt_y"/>
                                          </p:val>
                                        </p:tav>
                                      </p:tavLst>
                                    </p:anim>
                                  </p:childTnLst>
                                </p:cTn>
                              </p:par>
                              <p:par>
                                <p:cTn id="101" presetID="2" presetClass="entr" presetSubtype="6" fill="hold" grpId="0" nodeType="withEffect">
                                  <p:stCondLst>
                                    <p:cond delay="750"/>
                                  </p:stCondLst>
                                  <p:childTnLst>
                                    <p:set>
                                      <p:cBhvr>
                                        <p:cTn id="102" dur="1" fill="hold">
                                          <p:stCondLst>
                                            <p:cond delay="0"/>
                                          </p:stCondLst>
                                        </p:cTn>
                                        <p:tgtEl>
                                          <p:spTgt spid="154"/>
                                        </p:tgtEl>
                                        <p:attrNameLst>
                                          <p:attrName>style.visibility</p:attrName>
                                        </p:attrNameLst>
                                      </p:cBhvr>
                                      <p:to>
                                        <p:strVal val="visible"/>
                                      </p:to>
                                    </p:set>
                                    <p:anim calcmode="lin" valueType="num">
                                      <p:cBhvr additive="base">
                                        <p:cTn id="103" dur="500" fill="hold"/>
                                        <p:tgtEl>
                                          <p:spTgt spid="154"/>
                                        </p:tgtEl>
                                        <p:attrNameLst>
                                          <p:attrName>ppt_x</p:attrName>
                                        </p:attrNameLst>
                                      </p:cBhvr>
                                      <p:tavLst>
                                        <p:tav tm="0">
                                          <p:val>
                                            <p:strVal val="1+#ppt_w/2"/>
                                          </p:val>
                                        </p:tav>
                                        <p:tav tm="100000">
                                          <p:val>
                                            <p:strVal val="#ppt_x"/>
                                          </p:val>
                                        </p:tav>
                                      </p:tavLst>
                                    </p:anim>
                                    <p:anim calcmode="lin" valueType="num">
                                      <p:cBhvr additive="base">
                                        <p:cTn id="104" dur="500" fill="hold"/>
                                        <p:tgtEl>
                                          <p:spTgt spid="154"/>
                                        </p:tgtEl>
                                        <p:attrNameLst>
                                          <p:attrName>ppt_y</p:attrName>
                                        </p:attrNameLst>
                                      </p:cBhvr>
                                      <p:tavLst>
                                        <p:tav tm="0">
                                          <p:val>
                                            <p:strVal val="1+#ppt_h/2"/>
                                          </p:val>
                                        </p:tav>
                                        <p:tav tm="100000">
                                          <p:val>
                                            <p:strVal val="#ppt_y"/>
                                          </p:val>
                                        </p:tav>
                                      </p:tavLst>
                                    </p:anim>
                                  </p:childTnLst>
                                </p:cTn>
                              </p:par>
                              <p:par>
                                <p:cTn id="105" presetID="2" presetClass="entr" presetSubtype="6" fill="hold" grpId="0" nodeType="withEffect">
                                  <p:stCondLst>
                                    <p:cond delay="750"/>
                                  </p:stCondLst>
                                  <p:childTnLst>
                                    <p:set>
                                      <p:cBhvr>
                                        <p:cTn id="106" dur="1" fill="hold">
                                          <p:stCondLst>
                                            <p:cond delay="0"/>
                                          </p:stCondLst>
                                        </p:cTn>
                                        <p:tgtEl>
                                          <p:spTgt spid="155"/>
                                        </p:tgtEl>
                                        <p:attrNameLst>
                                          <p:attrName>style.visibility</p:attrName>
                                        </p:attrNameLst>
                                      </p:cBhvr>
                                      <p:to>
                                        <p:strVal val="visible"/>
                                      </p:to>
                                    </p:set>
                                    <p:anim calcmode="lin" valueType="num">
                                      <p:cBhvr additive="base">
                                        <p:cTn id="107" dur="500" fill="hold"/>
                                        <p:tgtEl>
                                          <p:spTgt spid="155"/>
                                        </p:tgtEl>
                                        <p:attrNameLst>
                                          <p:attrName>ppt_x</p:attrName>
                                        </p:attrNameLst>
                                      </p:cBhvr>
                                      <p:tavLst>
                                        <p:tav tm="0">
                                          <p:val>
                                            <p:strVal val="1+#ppt_w/2"/>
                                          </p:val>
                                        </p:tav>
                                        <p:tav tm="100000">
                                          <p:val>
                                            <p:strVal val="#ppt_x"/>
                                          </p:val>
                                        </p:tav>
                                      </p:tavLst>
                                    </p:anim>
                                    <p:anim calcmode="lin" valueType="num">
                                      <p:cBhvr additive="base">
                                        <p:cTn id="108" dur="500" fill="hold"/>
                                        <p:tgtEl>
                                          <p:spTgt spid="155"/>
                                        </p:tgtEl>
                                        <p:attrNameLst>
                                          <p:attrName>ppt_y</p:attrName>
                                        </p:attrNameLst>
                                      </p:cBhvr>
                                      <p:tavLst>
                                        <p:tav tm="0">
                                          <p:val>
                                            <p:strVal val="1+#ppt_h/2"/>
                                          </p:val>
                                        </p:tav>
                                        <p:tav tm="100000">
                                          <p:val>
                                            <p:strVal val="#ppt_y"/>
                                          </p:val>
                                        </p:tav>
                                      </p:tavLst>
                                    </p:anim>
                                  </p:childTnLst>
                                </p:cTn>
                              </p:par>
                              <p:par>
                                <p:cTn id="109" presetID="2" presetClass="entr" presetSubtype="6" fill="hold" grpId="0" nodeType="withEffect">
                                  <p:stCondLst>
                                    <p:cond delay="750"/>
                                  </p:stCondLst>
                                  <p:childTnLst>
                                    <p:set>
                                      <p:cBhvr>
                                        <p:cTn id="110" dur="1" fill="hold">
                                          <p:stCondLst>
                                            <p:cond delay="0"/>
                                          </p:stCondLst>
                                        </p:cTn>
                                        <p:tgtEl>
                                          <p:spTgt spid="156"/>
                                        </p:tgtEl>
                                        <p:attrNameLst>
                                          <p:attrName>style.visibility</p:attrName>
                                        </p:attrNameLst>
                                      </p:cBhvr>
                                      <p:to>
                                        <p:strVal val="visible"/>
                                      </p:to>
                                    </p:set>
                                    <p:anim calcmode="lin" valueType="num">
                                      <p:cBhvr additive="base">
                                        <p:cTn id="111" dur="500" fill="hold"/>
                                        <p:tgtEl>
                                          <p:spTgt spid="156"/>
                                        </p:tgtEl>
                                        <p:attrNameLst>
                                          <p:attrName>ppt_x</p:attrName>
                                        </p:attrNameLst>
                                      </p:cBhvr>
                                      <p:tavLst>
                                        <p:tav tm="0">
                                          <p:val>
                                            <p:strVal val="1+#ppt_w/2"/>
                                          </p:val>
                                        </p:tav>
                                        <p:tav tm="100000">
                                          <p:val>
                                            <p:strVal val="#ppt_x"/>
                                          </p:val>
                                        </p:tav>
                                      </p:tavLst>
                                    </p:anim>
                                    <p:anim calcmode="lin" valueType="num">
                                      <p:cBhvr additive="base">
                                        <p:cTn id="112" dur="500" fill="hold"/>
                                        <p:tgtEl>
                                          <p:spTgt spid="156"/>
                                        </p:tgtEl>
                                        <p:attrNameLst>
                                          <p:attrName>ppt_y</p:attrName>
                                        </p:attrNameLst>
                                      </p:cBhvr>
                                      <p:tavLst>
                                        <p:tav tm="0">
                                          <p:val>
                                            <p:strVal val="1+#ppt_h/2"/>
                                          </p:val>
                                        </p:tav>
                                        <p:tav tm="100000">
                                          <p:val>
                                            <p:strVal val="#ppt_y"/>
                                          </p:val>
                                        </p:tav>
                                      </p:tavLst>
                                    </p:anim>
                                  </p:childTnLst>
                                </p:cTn>
                              </p:par>
                            </p:childTnLst>
                          </p:cTn>
                        </p:par>
                        <p:par>
                          <p:cTn id="113" fill="hold">
                            <p:stCondLst>
                              <p:cond delay="3000"/>
                            </p:stCondLst>
                            <p:childTnLst>
                              <p:par>
                                <p:cTn id="114" presetID="10" presetClass="entr" presetSubtype="0" fill="hold" grpId="0" nodeType="afterEffect">
                                  <p:stCondLst>
                                    <p:cond delay="0"/>
                                  </p:stCondLst>
                                  <p:childTnLst>
                                    <p:set>
                                      <p:cBhvr>
                                        <p:cTn id="115" dur="1" fill="hold">
                                          <p:stCondLst>
                                            <p:cond delay="0"/>
                                          </p:stCondLst>
                                        </p:cTn>
                                        <p:tgtEl>
                                          <p:spTgt spid="51"/>
                                        </p:tgtEl>
                                        <p:attrNameLst>
                                          <p:attrName>style.visibility</p:attrName>
                                        </p:attrNameLst>
                                      </p:cBhvr>
                                      <p:to>
                                        <p:strVal val="visible"/>
                                      </p:to>
                                    </p:set>
                                    <p:animEffect transition="in" filter="fade">
                                      <p:cBhvr>
                                        <p:cTn id="116" dur="125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67" grpId="0" animBg="1"/>
      <p:bldP spid="68" grpId="0" animBg="1"/>
      <p:bldP spid="69" grpId="0"/>
      <p:bldP spid="70" grpId="0"/>
      <p:bldP spid="3" grpId="0" animBg="1"/>
      <p:bldP spid="148" grpId="0" animBg="1"/>
      <p:bldP spid="149" grpId="0" animBg="1"/>
      <p:bldP spid="150" grpId="0" animBg="1"/>
      <p:bldP spid="151" grpId="0" animBg="1"/>
      <p:bldP spid="152" grpId="0" animBg="1"/>
      <p:bldP spid="153" grpId="0" animBg="1"/>
      <p:bldP spid="154" grpId="0" animBg="1"/>
      <p:bldP spid="155" grpId="0" animBg="1"/>
      <p:bldP spid="156" grpId="0" animBg="1"/>
      <p:bldP spid="5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1201043" y="1812641"/>
            <a:ext cx="3421824" cy="4208647"/>
          </a:xfrm>
          <a:prstGeom prst="rect">
            <a:avLst/>
          </a:prstGeom>
          <a:noFill/>
          <a:ln w="152400">
            <a:solidFill>
              <a:srgbClr val="BFBFBF">
                <a:alpha val="72157"/>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9"/>
          <p:cNvSpPr txBox="1"/>
          <p:nvPr/>
        </p:nvSpPr>
        <p:spPr>
          <a:xfrm>
            <a:off x="985019" y="188640"/>
            <a:ext cx="1872208" cy="346249"/>
          </a:xfrm>
          <a:prstGeom prst="rect">
            <a:avLst/>
          </a:prstGeom>
          <a:noFill/>
        </p:spPr>
        <p:txBody>
          <a:bodyPr wrap="square" lIns="68580" tIns="34290" rIns="68580" bIns="34290" rtlCol="0">
            <a:spAutoFit/>
          </a:bodyPr>
          <a:lstStyle/>
          <a:p>
            <a:pPr marL="0" lvl="1"/>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公司简介</a:t>
            </a:r>
          </a:p>
        </p:txBody>
      </p:sp>
      <p:sp>
        <p:nvSpPr>
          <p:cNvPr id="31" name="六边形 30"/>
          <p:cNvSpPr/>
          <p:nvPr/>
        </p:nvSpPr>
        <p:spPr>
          <a:xfrm>
            <a:off x="241896" y="125398"/>
            <a:ext cx="481345" cy="414953"/>
          </a:xfrm>
          <a:prstGeom prst="hexagon">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9412843" y="188639"/>
            <a:ext cx="933216"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8" name="矩形 37"/>
          <p:cNvSpPr/>
          <p:nvPr/>
        </p:nvSpPr>
        <p:spPr>
          <a:xfrm>
            <a:off x="10347503" y="187549"/>
            <a:ext cx="1582732"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46" name="KSO_Shape"/>
          <p:cNvSpPr/>
          <p:nvPr/>
        </p:nvSpPr>
        <p:spPr bwMode="auto">
          <a:xfrm>
            <a:off x="298621" y="206564"/>
            <a:ext cx="367893" cy="252620"/>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48" name="六边形 47"/>
          <p:cNvSpPr/>
          <p:nvPr/>
        </p:nvSpPr>
        <p:spPr>
          <a:xfrm>
            <a:off x="669464" y="404664"/>
            <a:ext cx="171539" cy="147879"/>
          </a:xfrm>
          <a:prstGeom prst="hexagon">
            <a:avLst/>
          </a:prstGeom>
          <a:gradFill>
            <a:gsLst>
              <a:gs pos="0">
                <a:srgbClr val="92D050"/>
              </a:gs>
              <a:gs pos="52000">
                <a:srgbClr val="3CCCC7"/>
              </a:gs>
              <a:gs pos="100000">
                <a:srgbClr val="25BFF1"/>
              </a:gs>
            </a:gsLst>
            <a:lin ang="150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9"/>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第一章</a:t>
            </a:r>
          </a:p>
        </p:txBody>
      </p:sp>
      <p:sp>
        <p:nvSpPr>
          <p:cNvPr id="51" name="文本框 9"/>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公司与团队</a:t>
            </a:r>
          </a:p>
        </p:txBody>
      </p:sp>
      <p:sp>
        <p:nvSpPr>
          <p:cNvPr id="3" name="矩形 2"/>
          <p:cNvSpPr/>
          <p:nvPr/>
        </p:nvSpPr>
        <p:spPr>
          <a:xfrm>
            <a:off x="1639832" y="1396685"/>
            <a:ext cx="3421824" cy="4208647"/>
          </a:xfrm>
          <a:prstGeom prst="rect">
            <a:avLst/>
          </a:prstGeom>
          <a:blipFill>
            <a:blip r:embed="rId3" cstate="screen">
              <a:extLst>
                <a:ext uri="{BEBA8EAE-BF5A-486C-A8C5-ECC9F3942E4B}">
                  <a14:imgProps xmlns:a14="http://schemas.microsoft.com/office/drawing/2010/main">
                    <a14:imgLayer r:embed="rId4">
                      <a14:imgEffect>
                        <a14:brightnessContrast bright="2000" contrast="21000"/>
                      </a14:imgEffect>
                    </a14:imgLayer>
                  </a14:imgProps>
                </a:ext>
                <a:ext uri="{28A0092B-C50C-407E-A947-70E740481C1C}">
                  <a14:useLocalDpi xmlns:a14="http://schemas.microsoft.com/office/drawing/2010/main"/>
                </a:ext>
              </a:extLst>
            </a:blip>
            <a:srcRect/>
            <a:stretch>
              <a:fillRect/>
            </a:stretch>
          </a:blipFill>
          <a:ln w="146050">
            <a:solidFill>
              <a:srgbClr val="3CCCC7"/>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Freeform 12"/>
          <p:cNvSpPr/>
          <p:nvPr/>
        </p:nvSpPr>
        <p:spPr bwMode="auto">
          <a:xfrm>
            <a:off x="5473228" y="1340768"/>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3CCCC7"/>
          </a:solidFill>
          <a:ln>
            <a:noFill/>
          </a:ln>
        </p:spPr>
        <p:txBody>
          <a:bodyPr/>
          <a:lstStyle/>
          <a:p>
            <a:endParaRPr lang="zh-CN" altLang="en-US">
              <a:solidFill>
                <a:schemeClr val="tx1">
                  <a:lumMod val="50000"/>
                  <a:lumOff val="50000"/>
                </a:schemeClr>
              </a:solidFill>
            </a:endParaRPr>
          </a:p>
        </p:txBody>
      </p:sp>
      <p:sp>
        <p:nvSpPr>
          <p:cNvPr id="66" name="Freeform 12"/>
          <p:cNvSpPr/>
          <p:nvPr/>
        </p:nvSpPr>
        <p:spPr bwMode="auto">
          <a:xfrm flipH="1" flipV="1">
            <a:off x="10706099" y="5157192"/>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3CCCC7"/>
          </a:solidFill>
          <a:ln>
            <a:noFill/>
          </a:ln>
        </p:spPr>
        <p:txBody>
          <a:bodyPr/>
          <a:lstStyle/>
          <a:p>
            <a:endParaRPr lang="zh-CN" altLang="en-US">
              <a:solidFill>
                <a:schemeClr val="tx1">
                  <a:lumMod val="50000"/>
                  <a:lumOff val="50000"/>
                </a:schemeClr>
              </a:solidFill>
            </a:endParaRPr>
          </a:p>
        </p:txBody>
      </p:sp>
      <p:sp>
        <p:nvSpPr>
          <p:cNvPr id="67" name="矩形 47"/>
          <p:cNvSpPr>
            <a:spLocks noChangeArrowheads="1"/>
          </p:cNvSpPr>
          <p:nvPr/>
        </p:nvSpPr>
        <p:spPr bwMode="auto">
          <a:xfrm>
            <a:off x="5881562" y="2180457"/>
            <a:ext cx="5232871" cy="909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nSpc>
                <a:spcPct val="130000"/>
              </a:lnSpc>
              <a:spcBef>
                <a:spcPct val="0"/>
              </a:spcBef>
              <a:buNone/>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我图网在</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2008</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年</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8</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月</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8</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日</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奥运会开幕</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兴建，是设计作品交易平台，主要经营正版设计稿，正版摄影图，正版插画，正版</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3d</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模型，正版</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flash</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源文件等销售</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8" name="矩形 3"/>
          <p:cNvSpPr>
            <a:spLocks noChangeArrowheads="1"/>
          </p:cNvSpPr>
          <p:nvPr/>
        </p:nvSpPr>
        <p:spPr bwMode="auto">
          <a:xfrm>
            <a:off x="5898086" y="1628800"/>
            <a:ext cx="1164407" cy="377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p>
            <a:pPr>
              <a:spcBef>
                <a:spcPct val="0"/>
              </a:spcBef>
              <a:buFont typeface="Arial" panose="020B0604020202020204" pitchFamily="34" charset="0"/>
              <a:buNone/>
            </a:pPr>
            <a:r>
              <a:rPr lang="zh-CN" altLang="en-US" sz="2000"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公司简介</a:t>
            </a:r>
          </a:p>
        </p:txBody>
      </p:sp>
      <p:sp>
        <p:nvSpPr>
          <p:cNvPr id="69" name="矩形 68"/>
          <p:cNvSpPr/>
          <p:nvPr/>
        </p:nvSpPr>
        <p:spPr>
          <a:xfrm>
            <a:off x="5957209" y="2089751"/>
            <a:ext cx="599800" cy="40500"/>
          </a:xfrm>
          <a:prstGeom prst="rect">
            <a:avLst/>
          </a:prstGeom>
          <a:solidFill>
            <a:srgbClr val="2DB2B8"/>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0" name="矩形 69"/>
          <p:cNvSpPr/>
          <p:nvPr/>
        </p:nvSpPr>
        <p:spPr>
          <a:xfrm>
            <a:off x="6572059" y="2089751"/>
            <a:ext cx="1215000" cy="405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1" name="矩形 47"/>
          <p:cNvSpPr>
            <a:spLocks noChangeArrowheads="1"/>
          </p:cNvSpPr>
          <p:nvPr/>
        </p:nvSpPr>
        <p:spPr bwMode="auto">
          <a:xfrm>
            <a:off x="5881563" y="3764633"/>
            <a:ext cx="5112568" cy="1792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1</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、交流层面之服务 相比于网络相册，我图网具备完善的交流空间与平台</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图片库，我图网现有一万多兼职设计师</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设计稿</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图片数近</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80</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万</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每天增加的高质量设计稿</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图片大概有</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2000</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张</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可以第一时间看到设计师最新作品。 　</a:t>
            </a:r>
          </a:p>
          <a:p>
            <a:endPar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2</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．交易层面之服务 　在愉快交流的基础上，我们为用图者和设计师之间架设起一座桥梁，提供服务平台</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设计稿图片出售与购买均能轻松地在线完成。</a:t>
            </a:r>
          </a:p>
        </p:txBody>
      </p:sp>
      <p:sp>
        <p:nvSpPr>
          <p:cNvPr id="72" name="矩形 3"/>
          <p:cNvSpPr>
            <a:spLocks noChangeArrowheads="1"/>
          </p:cNvSpPr>
          <p:nvPr/>
        </p:nvSpPr>
        <p:spPr bwMode="auto">
          <a:xfrm>
            <a:off x="5898086" y="3212976"/>
            <a:ext cx="1164407" cy="377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p>
            <a:pPr>
              <a:spcBef>
                <a:spcPct val="0"/>
              </a:spcBef>
              <a:buFont typeface="Arial" panose="020B0604020202020204" pitchFamily="34" charset="0"/>
              <a:buNone/>
            </a:pPr>
            <a:r>
              <a:rPr lang="zh-CN" altLang="en-US" sz="2000"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服务概览</a:t>
            </a:r>
          </a:p>
        </p:txBody>
      </p:sp>
      <p:sp>
        <p:nvSpPr>
          <p:cNvPr id="73" name="矩形 72"/>
          <p:cNvSpPr/>
          <p:nvPr/>
        </p:nvSpPr>
        <p:spPr>
          <a:xfrm>
            <a:off x="5957209" y="3673927"/>
            <a:ext cx="599800" cy="40500"/>
          </a:xfrm>
          <a:prstGeom prst="rect">
            <a:avLst/>
          </a:prstGeom>
          <a:solidFill>
            <a:srgbClr val="2DB2B8"/>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4" name="矩形 73"/>
          <p:cNvSpPr/>
          <p:nvPr/>
        </p:nvSpPr>
        <p:spPr>
          <a:xfrm>
            <a:off x="6572059" y="3673927"/>
            <a:ext cx="1215000" cy="405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5" name="矩形 74"/>
          <p:cNvSpPr/>
          <p:nvPr/>
        </p:nvSpPr>
        <p:spPr>
          <a:xfrm flipH="1">
            <a:off x="-3" y="6525344"/>
            <a:ext cx="12195177" cy="360511"/>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10067547" y="6493142"/>
            <a:ext cx="1070600" cy="392242"/>
          </a:xfrm>
          <a:prstGeom prst="rect">
            <a:avLst/>
          </a:prstGeom>
          <a:solidFill>
            <a:srgbClr val="25B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Rectangle 4"/>
          <p:cNvSpPr txBox="1">
            <a:spLocks noChangeArrowheads="1"/>
          </p:cNvSpPr>
          <p:nvPr/>
        </p:nvSpPr>
        <p:spPr bwMode="auto">
          <a:xfrm>
            <a:off x="9986019" y="6493142"/>
            <a:ext cx="1152128" cy="392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dirty="0">
                <a:latin typeface="方正兰亭超细黑简体" panose="02000000000000000000" pitchFamily="2" charset="-122"/>
                <a:ea typeface="方正兰亭超细黑简体" panose="02000000000000000000" pitchFamily="2" charset="-122"/>
              </a:rPr>
              <a:t>０５</a:t>
            </a:r>
            <a:endParaRPr lang="zh-CN" dirty="0">
              <a:latin typeface="方正兰亭超细黑简体" panose="02000000000000000000" pitchFamily="2" charset="-122"/>
              <a:ea typeface="方正兰亭超细黑简体" panose="02000000000000000000" pitchFamily="2" charset="-122"/>
            </a:endParaRPr>
          </a:p>
        </p:txBody>
      </p:sp>
      <p:sp>
        <p:nvSpPr>
          <p:cNvPr id="80" name="TextBox 79"/>
          <p:cNvSpPr txBox="1"/>
          <p:nvPr/>
        </p:nvSpPr>
        <p:spPr>
          <a:xfrm>
            <a:off x="13514411" y="7029400"/>
            <a:ext cx="877163" cy="369332"/>
          </a:xfrm>
          <a:prstGeom prst="rect">
            <a:avLst/>
          </a:prstGeom>
          <a:noFill/>
        </p:spPr>
        <p:txBody>
          <a:bodyPr wrap="none" rtlCol="0">
            <a:spAutoFit/>
          </a:bodyPr>
          <a:lstStyle/>
          <a:p>
            <a:r>
              <a:rPr lang="zh-CN" altLang="en-US" dirty="0"/>
              <a:t>延时符</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500" fill="hold"/>
                                        <p:tgtEl>
                                          <p:spTgt spid="52"/>
                                        </p:tgtEl>
                                        <p:attrNameLst>
                                          <p:attrName>ppt_x</p:attrName>
                                        </p:attrNameLst>
                                      </p:cBhvr>
                                      <p:tavLst>
                                        <p:tav tm="0">
                                          <p:val>
                                            <p:strVal val="0-#ppt_w/2"/>
                                          </p:val>
                                        </p:tav>
                                        <p:tav tm="100000">
                                          <p:val>
                                            <p:strVal val="#ppt_x"/>
                                          </p:val>
                                        </p:tav>
                                      </p:tavLst>
                                    </p:anim>
                                    <p:anim calcmode="lin" valueType="num">
                                      <p:cBhvr additive="base">
                                        <p:cTn id="8" dur="500" fill="hold"/>
                                        <p:tgtEl>
                                          <p:spTgt spid="5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12"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1" presetClass="entr" presetSubtype="0" fill="hold" grpId="0" nodeType="after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par>
                                <p:cTn id="17" presetID="35" presetClass="path" presetSubtype="0" accel="50000" decel="50000" fill="hold" grpId="1" nodeType="withEffect">
                                  <p:stCondLst>
                                    <p:cond delay="0"/>
                                  </p:stCondLst>
                                  <p:childTnLst>
                                    <p:animMotion origin="layout" path="M -3.56836E-6 -3.7037E-7 L 0.36686 0.15278 " pathEditMode="relative" rAng="0" ptsTypes="AA">
                                      <p:cBhvr>
                                        <p:cTn id="18" dur="500" spd="-99900" fill="hold"/>
                                        <p:tgtEl>
                                          <p:spTgt spid="65"/>
                                        </p:tgtEl>
                                        <p:attrNameLst>
                                          <p:attrName>ppt_x</p:attrName>
                                          <p:attrName>ppt_y</p:attrName>
                                        </p:attrNameLst>
                                      </p:cBhvr>
                                      <p:rCtr x="18343" y="7639"/>
                                    </p:animMotion>
                                  </p:childTnLst>
                                </p:cTn>
                              </p:par>
                              <p:par>
                                <p:cTn id="19" presetID="1" presetClass="entr" presetSubtype="0" fill="hold" grpId="0" nodeType="withEffect">
                                  <p:stCondLst>
                                    <p:cond delay="0"/>
                                  </p:stCondLst>
                                  <p:childTnLst>
                                    <p:set>
                                      <p:cBhvr>
                                        <p:cTn id="20" dur="1" fill="hold">
                                          <p:stCondLst>
                                            <p:cond delay="0"/>
                                          </p:stCondLst>
                                        </p:cTn>
                                        <p:tgtEl>
                                          <p:spTgt spid="66"/>
                                        </p:tgtEl>
                                        <p:attrNameLst>
                                          <p:attrName>style.visibility</p:attrName>
                                        </p:attrNameLst>
                                      </p:cBhvr>
                                      <p:to>
                                        <p:strVal val="visible"/>
                                      </p:to>
                                    </p:set>
                                  </p:childTnLst>
                                </p:cTn>
                              </p:par>
                              <p:par>
                                <p:cTn id="21" presetID="35" presetClass="path" presetSubtype="0" accel="50000" decel="50000" fill="hold" grpId="1" nodeType="withEffect">
                                  <p:stCondLst>
                                    <p:cond delay="0"/>
                                  </p:stCondLst>
                                  <p:childTnLst>
                                    <p:animMotion origin="layout" path="M 7.85742E-7 -3.33333E-6 L -0.39495 -0.11018 " pathEditMode="relative" rAng="0" ptsTypes="AA">
                                      <p:cBhvr>
                                        <p:cTn id="22" dur="500" spd="-99900" fill="hold"/>
                                        <p:tgtEl>
                                          <p:spTgt spid="66"/>
                                        </p:tgtEl>
                                        <p:attrNameLst>
                                          <p:attrName>ppt_x</p:attrName>
                                          <p:attrName>ppt_y</p:attrName>
                                        </p:attrNameLst>
                                      </p:cBhvr>
                                      <p:rCtr x="-19748" y="-5509"/>
                                    </p:animMotion>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68"/>
                                        </p:tgtEl>
                                        <p:attrNameLst>
                                          <p:attrName>style.visibility</p:attrName>
                                        </p:attrNameLst>
                                      </p:cBhvr>
                                      <p:to>
                                        <p:strVal val="visible"/>
                                      </p:to>
                                    </p:set>
                                    <p:animEffect transition="in" filter="wipe(left)">
                                      <p:cBhvr>
                                        <p:cTn id="26" dur="500"/>
                                        <p:tgtEl>
                                          <p:spTgt spid="68"/>
                                        </p:tgtEl>
                                      </p:cBhvr>
                                    </p:animEffect>
                                  </p:childTnLst>
                                </p:cTn>
                              </p:par>
                            </p:childTnLst>
                          </p:cTn>
                        </p:par>
                        <p:par>
                          <p:cTn id="27" fill="hold">
                            <p:stCondLst>
                              <p:cond delay="1500"/>
                            </p:stCondLst>
                            <p:childTnLst>
                              <p:par>
                                <p:cTn id="28" presetID="22" presetClass="entr" presetSubtype="8" fill="hold" grpId="0" nodeType="afterEffect">
                                  <p:stCondLst>
                                    <p:cond delay="0"/>
                                  </p:stCondLst>
                                  <p:childTnLst>
                                    <p:set>
                                      <p:cBhvr>
                                        <p:cTn id="29" dur="1" fill="hold">
                                          <p:stCondLst>
                                            <p:cond delay="0"/>
                                          </p:stCondLst>
                                        </p:cTn>
                                        <p:tgtEl>
                                          <p:spTgt spid="69"/>
                                        </p:tgtEl>
                                        <p:attrNameLst>
                                          <p:attrName>style.visibility</p:attrName>
                                        </p:attrNameLst>
                                      </p:cBhvr>
                                      <p:to>
                                        <p:strVal val="visible"/>
                                      </p:to>
                                    </p:set>
                                    <p:animEffect transition="in" filter="wipe(left)">
                                      <p:cBhvr>
                                        <p:cTn id="30" dur="500"/>
                                        <p:tgtEl>
                                          <p:spTgt spid="69"/>
                                        </p:tgtEl>
                                      </p:cBhvr>
                                    </p:animEffect>
                                  </p:childTnLst>
                                </p:cTn>
                              </p:par>
                            </p:childTnLst>
                          </p:cTn>
                        </p:par>
                        <p:par>
                          <p:cTn id="31" fill="hold">
                            <p:stCondLst>
                              <p:cond delay="2000"/>
                            </p:stCondLst>
                            <p:childTnLst>
                              <p:par>
                                <p:cTn id="32" presetID="22" presetClass="entr" presetSubtype="8" fill="hold" grpId="0" nodeType="afterEffect">
                                  <p:stCondLst>
                                    <p:cond delay="0"/>
                                  </p:stCondLst>
                                  <p:childTnLst>
                                    <p:set>
                                      <p:cBhvr>
                                        <p:cTn id="33" dur="1" fill="hold">
                                          <p:stCondLst>
                                            <p:cond delay="0"/>
                                          </p:stCondLst>
                                        </p:cTn>
                                        <p:tgtEl>
                                          <p:spTgt spid="70"/>
                                        </p:tgtEl>
                                        <p:attrNameLst>
                                          <p:attrName>style.visibility</p:attrName>
                                        </p:attrNameLst>
                                      </p:cBhvr>
                                      <p:to>
                                        <p:strVal val="visible"/>
                                      </p:to>
                                    </p:set>
                                    <p:animEffect transition="in" filter="wipe(left)">
                                      <p:cBhvr>
                                        <p:cTn id="34" dur="750"/>
                                        <p:tgtEl>
                                          <p:spTgt spid="70"/>
                                        </p:tgtEl>
                                      </p:cBhvr>
                                    </p:animEffect>
                                  </p:childTnLst>
                                </p:cTn>
                              </p:par>
                            </p:childTnLst>
                          </p:cTn>
                        </p:par>
                        <p:par>
                          <p:cTn id="35" fill="hold">
                            <p:stCondLst>
                              <p:cond delay="3000"/>
                            </p:stCondLst>
                            <p:childTnLst>
                              <p:par>
                                <p:cTn id="36" presetID="14" presetClass="entr" presetSubtype="10" fill="hold" grpId="0" nodeType="afterEffect">
                                  <p:stCondLst>
                                    <p:cond delay="0"/>
                                  </p:stCondLst>
                                  <p:childTnLst>
                                    <p:set>
                                      <p:cBhvr>
                                        <p:cTn id="37" dur="1" fill="hold">
                                          <p:stCondLst>
                                            <p:cond delay="0"/>
                                          </p:stCondLst>
                                        </p:cTn>
                                        <p:tgtEl>
                                          <p:spTgt spid="67"/>
                                        </p:tgtEl>
                                        <p:attrNameLst>
                                          <p:attrName>style.visibility</p:attrName>
                                        </p:attrNameLst>
                                      </p:cBhvr>
                                      <p:to>
                                        <p:strVal val="visible"/>
                                      </p:to>
                                    </p:set>
                                    <p:animEffect transition="in" filter="randombar(horizontal)">
                                      <p:cBhvr>
                                        <p:cTn id="38" dur="750"/>
                                        <p:tgtEl>
                                          <p:spTgt spid="67"/>
                                        </p:tgtEl>
                                      </p:cBhvr>
                                    </p:animEffect>
                                  </p:childTnLst>
                                </p:cTn>
                              </p:par>
                            </p:childTnLst>
                          </p:cTn>
                        </p:par>
                        <p:par>
                          <p:cTn id="39" fill="hold">
                            <p:stCondLst>
                              <p:cond delay="4000"/>
                            </p:stCondLst>
                            <p:childTnLst>
                              <p:par>
                                <p:cTn id="40" presetID="22" presetClass="entr" presetSubtype="8" fill="hold" grpId="0" nodeType="afterEffect">
                                  <p:stCondLst>
                                    <p:cond delay="0"/>
                                  </p:stCondLst>
                                  <p:childTnLst>
                                    <p:set>
                                      <p:cBhvr>
                                        <p:cTn id="41" dur="1" fill="hold">
                                          <p:stCondLst>
                                            <p:cond delay="0"/>
                                          </p:stCondLst>
                                        </p:cTn>
                                        <p:tgtEl>
                                          <p:spTgt spid="72"/>
                                        </p:tgtEl>
                                        <p:attrNameLst>
                                          <p:attrName>style.visibility</p:attrName>
                                        </p:attrNameLst>
                                      </p:cBhvr>
                                      <p:to>
                                        <p:strVal val="visible"/>
                                      </p:to>
                                    </p:set>
                                    <p:animEffect transition="in" filter="wipe(left)">
                                      <p:cBhvr>
                                        <p:cTn id="42" dur="500"/>
                                        <p:tgtEl>
                                          <p:spTgt spid="72"/>
                                        </p:tgtEl>
                                      </p:cBhvr>
                                    </p:animEffect>
                                  </p:childTnLst>
                                </p:cTn>
                              </p:par>
                            </p:childTnLst>
                          </p:cTn>
                        </p:par>
                        <p:par>
                          <p:cTn id="43" fill="hold">
                            <p:stCondLst>
                              <p:cond delay="4500"/>
                            </p:stCondLst>
                            <p:childTnLst>
                              <p:par>
                                <p:cTn id="44" presetID="22" presetClass="entr" presetSubtype="8" fill="hold" grpId="0" nodeType="afterEffect">
                                  <p:stCondLst>
                                    <p:cond delay="0"/>
                                  </p:stCondLst>
                                  <p:childTnLst>
                                    <p:set>
                                      <p:cBhvr>
                                        <p:cTn id="45" dur="1" fill="hold">
                                          <p:stCondLst>
                                            <p:cond delay="0"/>
                                          </p:stCondLst>
                                        </p:cTn>
                                        <p:tgtEl>
                                          <p:spTgt spid="73"/>
                                        </p:tgtEl>
                                        <p:attrNameLst>
                                          <p:attrName>style.visibility</p:attrName>
                                        </p:attrNameLst>
                                      </p:cBhvr>
                                      <p:to>
                                        <p:strVal val="visible"/>
                                      </p:to>
                                    </p:set>
                                    <p:animEffect transition="in" filter="wipe(left)">
                                      <p:cBhvr>
                                        <p:cTn id="46" dur="500"/>
                                        <p:tgtEl>
                                          <p:spTgt spid="73"/>
                                        </p:tgtEl>
                                      </p:cBhvr>
                                    </p:animEffect>
                                  </p:childTnLst>
                                </p:cTn>
                              </p:par>
                            </p:childTnLst>
                          </p:cTn>
                        </p:par>
                        <p:par>
                          <p:cTn id="47" fill="hold">
                            <p:stCondLst>
                              <p:cond delay="5000"/>
                            </p:stCondLst>
                            <p:childTnLst>
                              <p:par>
                                <p:cTn id="48" presetID="22" presetClass="entr" presetSubtype="8" fill="hold" grpId="0" nodeType="afterEffect">
                                  <p:stCondLst>
                                    <p:cond delay="0"/>
                                  </p:stCondLst>
                                  <p:childTnLst>
                                    <p:set>
                                      <p:cBhvr>
                                        <p:cTn id="49" dur="1" fill="hold">
                                          <p:stCondLst>
                                            <p:cond delay="0"/>
                                          </p:stCondLst>
                                        </p:cTn>
                                        <p:tgtEl>
                                          <p:spTgt spid="74"/>
                                        </p:tgtEl>
                                        <p:attrNameLst>
                                          <p:attrName>style.visibility</p:attrName>
                                        </p:attrNameLst>
                                      </p:cBhvr>
                                      <p:to>
                                        <p:strVal val="visible"/>
                                      </p:to>
                                    </p:set>
                                    <p:animEffect transition="in" filter="wipe(left)">
                                      <p:cBhvr>
                                        <p:cTn id="50" dur="750"/>
                                        <p:tgtEl>
                                          <p:spTgt spid="74"/>
                                        </p:tgtEl>
                                      </p:cBhvr>
                                    </p:animEffect>
                                  </p:childTnLst>
                                </p:cTn>
                              </p:par>
                            </p:childTnLst>
                          </p:cTn>
                        </p:par>
                        <p:par>
                          <p:cTn id="51" fill="hold">
                            <p:stCondLst>
                              <p:cond delay="6000"/>
                            </p:stCondLst>
                            <p:childTnLst>
                              <p:par>
                                <p:cTn id="52" presetID="14" presetClass="entr" presetSubtype="10" fill="hold" grpId="0" nodeType="afterEffect">
                                  <p:stCondLst>
                                    <p:cond delay="0"/>
                                  </p:stCondLst>
                                  <p:childTnLst>
                                    <p:set>
                                      <p:cBhvr>
                                        <p:cTn id="53" dur="1" fill="hold">
                                          <p:stCondLst>
                                            <p:cond delay="0"/>
                                          </p:stCondLst>
                                        </p:cTn>
                                        <p:tgtEl>
                                          <p:spTgt spid="71"/>
                                        </p:tgtEl>
                                        <p:attrNameLst>
                                          <p:attrName>style.visibility</p:attrName>
                                        </p:attrNameLst>
                                      </p:cBhvr>
                                      <p:to>
                                        <p:strVal val="visible"/>
                                      </p:to>
                                    </p:set>
                                    <p:animEffect transition="in" filter="randombar(horizontal)">
                                      <p:cBhvr>
                                        <p:cTn id="54" dur="750"/>
                                        <p:tgtEl>
                                          <p:spTgt spid="71"/>
                                        </p:tgtEl>
                                      </p:cBhvr>
                                    </p:animEffect>
                                  </p:childTnLst>
                                </p:cTn>
                              </p:par>
                            </p:childTnLst>
                          </p:cTn>
                        </p:par>
                        <p:par>
                          <p:cTn id="55" fill="hold">
                            <p:stCondLst>
                              <p:cond delay="7000"/>
                            </p:stCondLst>
                            <p:childTnLst>
                              <p:par>
                                <p:cTn id="56" presetID="10" presetClass="entr" presetSubtype="0" fill="hold" grpId="0" nodeType="afterEffect">
                                  <p:stCondLst>
                                    <p:cond delay="0"/>
                                  </p:stCondLst>
                                  <p:childTnLst>
                                    <p:set>
                                      <p:cBhvr>
                                        <p:cTn id="57" dur="1" fill="hold">
                                          <p:stCondLst>
                                            <p:cond delay="0"/>
                                          </p:stCondLst>
                                        </p:cTn>
                                        <p:tgtEl>
                                          <p:spTgt spid="80"/>
                                        </p:tgtEl>
                                        <p:attrNameLst>
                                          <p:attrName>style.visibility</p:attrName>
                                        </p:attrNameLst>
                                      </p:cBhvr>
                                      <p:to>
                                        <p:strVal val="visible"/>
                                      </p:to>
                                    </p:set>
                                    <p:animEffect transition="in" filter="fade">
                                      <p:cBhvr>
                                        <p:cTn id="58" dur="125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3" grpId="0" animBg="1"/>
      <p:bldP spid="65" grpId="0" animBg="1"/>
      <p:bldP spid="65" grpId="1" animBg="1"/>
      <p:bldP spid="66" grpId="0" animBg="1"/>
      <p:bldP spid="66" grpId="1" animBg="1"/>
      <p:bldP spid="67" grpId="0"/>
      <p:bldP spid="68" grpId="0"/>
      <p:bldP spid="69" grpId="0" animBg="1"/>
      <p:bldP spid="70" grpId="0" animBg="1"/>
      <p:bldP spid="71" grpId="0"/>
      <p:bldP spid="72" grpId="0"/>
      <p:bldP spid="73" grpId="0" animBg="1"/>
      <p:bldP spid="74" grpId="0" animBg="1"/>
      <p:bldP spid="8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文本框 9"/>
          <p:cNvSpPr txBox="1"/>
          <p:nvPr/>
        </p:nvSpPr>
        <p:spPr>
          <a:xfrm>
            <a:off x="985019" y="188640"/>
            <a:ext cx="1872208" cy="346249"/>
          </a:xfrm>
          <a:prstGeom prst="rect">
            <a:avLst/>
          </a:prstGeom>
          <a:noFill/>
        </p:spPr>
        <p:txBody>
          <a:bodyPr wrap="square" lIns="68580" tIns="34290" rIns="68580" bIns="34290" rtlCol="0">
            <a:spAutoFit/>
          </a:bodyPr>
          <a:lstStyle/>
          <a:p>
            <a:pPr marL="0" lvl="1"/>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公司团队</a:t>
            </a:r>
          </a:p>
        </p:txBody>
      </p:sp>
      <p:sp>
        <p:nvSpPr>
          <p:cNvPr id="62" name="六边形 61"/>
          <p:cNvSpPr/>
          <p:nvPr/>
        </p:nvSpPr>
        <p:spPr>
          <a:xfrm>
            <a:off x="241896" y="125398"/>
            <a:ext cx="481345" cy="414953"/>
          </a:xfrm>
          <a:prstGeom prst="hexagon">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9412843" y="188639"/>
            <a:ext cx="933216"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5" name="矩形 64"/>
          <p:cNvSpPr/>
          <p:nvPr/>
        </p:nvSpPr>
        <p:spPr>
          <a:xfrm>
            <a:off x="10347503" y="187549"/>
            <a:ext cx="1582732"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6" name="KSO_Shape"/>
          <p:cNvSpPr/>
          <p:nvPr/>
        </p:nvSpPr>
        <p:spPr bwMode="auto">
          <a:xfrm>
            <a:off x="298621" y="206564"/>
            <a:ext cx="367893" cy="252620"/>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67" name="六边形 66"/>
          <p:cNvSpPr/>
          <p:nvPr/>
        </p:nvSpPr>
        <p:spPr>
          <a:xfrm>
            <a:off x="669464" y="404664"/>
            <a:ext cx="171539" cy="147879"/>
          </a:xfrm>
          <a:prstGeom prst="hexagon">
            <a:avLst/>
          </a:prstGeom>
          <a:gradFill>
            <a:gsLst>
              <a:gs pos="0">
                <a:srgbClr val="92D050"/>
              </a:gs>
              <a:gs pos="52000">
                <a:srgbClr val="3CCCC7"/>
              </a:gs>
              <a:gs pos="100000">
                <a:srgbClr val="25BFF1"/>
              </a:gs>
            </a:gsLst>
            <a:lin ang="150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文本框 9"/>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第一章</a:t>
            </a:r>
          </a:p>
        </p:txBody>
      </p:sp>
      <p:sp>
        <p:nvSpPr>
          <p:cNvPr id="69" name="文本框 9"/>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公司与团队</a:t>
            </a:r>
          </a:p>
        </p:txBody>
      </p:sp>
      <p:sp>
        <p:nvSpPr>
          <p:cNvPr id="70" name="矩形 69"/>
          <p:cNvSpPr/>
          <p:nvPr/>
        </p:nvSpPr>
        <p:spPr>
          <a:xfrm>
            <a:off x="1633091" y="1412776"/>
            <a:ext cx="3421824" cy="4208647"/>
          </a:xfrm>
          <a:prstGeom prst="rect">
            <a:avLst/>
          </a:prstGeom>
          <a:noFill/>
          <a:ln w="152400">
            <a:solidFill>
              <a:srgbClr val="BFBFBF">
                <a:alpha val="72157"/>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p:cNvSpPr/>
          <p:nvPr/>
        </p:nvSpPr>
        <p:spPr>
          <a:xfrm>
            <a:off x="1201043" y="1772816"/>
            <a:ext cx="3421824" cy="4208647"/>
          </a:xfrm>
          <a:prstGeom prst="rect">
            <a:avLst/>
          </a:prstGeom>
          <a:blipFill>
            <a:blip r:embed="rId3" cstate="print">
              <a:extLst>
                <a:ext uri="{28A0092B-C50C-407E-A947-70E740481C1C}">
                  <a14:useLocalDpi xmlns:a14="http://schemas.microsoft.com/office/drawing/2010/main"/>
                </a:ext>
              </a:extLst>
            </a:blip>
            <a:srcRect/>
            <a:stretch>
              <a:fillRect/>
            </a:stretch>
          </a:blipFill>
          <a:ln w="146050">
            <a:solidFill>
              <a:srgbClr val="3CCCC7"/>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5771137" y="1052736"/>
            <a:ext cx="1119029" cy="1119029"/>
          </a:xfrm>
          <a:prstGeom prst="ellipse">
            <a:avLst/>
          </a:prstGeom>
          <a:solidFill>
            <a:srgbClr val="3CCCC7"/>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3" name="TextBox 72"/>
          <p:cNvSpPr txBox="1"/>
          <p:nvPr/>
        </p:nvSpPr>
        <p:spPr>
          <a:xfrm>
            <a:off x="5833268" y="1344659"/>
            <a:ext cx="1005403" cy="584775"/>
          </a:xfrm>
          <a:prstGeom prst="rect">
            <a:avLst/>
          </a:prstGeom>
          <a:noFill/>
        </p:spPr>
        <p:txBody>
          <a:bodyPr wrap="none" rtlCol="0">
            <a:spAutoFit/>
          </a:bodyPr>
          <a:lstStyle/>
          <a:p>
            <a:r>
              <a:rPr lang="zh-CN" altLang="en-US" sz="3200" dirty="0">
                <a:solidFill>
                  <a:schemeClr val="bg1"/>
                </a:solidFill>
                <a:latin typeface="微软雅黑" panose="020B0503020204020204" pitchFamily="34" charset="-122"/>
                <a:ea typeface="微软雅黑" panose="020B0503020204020204" pitchFamily="34" charset="-122"/>
              </a:rPr>
              <a:t>青春</a:t>
            </a:r>
          </a:p>
        </p:txBody>
      </p:sp>
      <p:sp>
        <p:nvSpPr>
          <p:cNvPr id="74" name="椭圆 73"/>
          <p:cNvSpPr/>
          <p:nvPr/>
        </p:nvSpPr>
        <p:spPr>
          <a:xfrm>
            <a:off x="7018495" y="1065338"/>
            <a:ext cx="1119029" cy="1119029"/>
          </a:xfrm>
          <a:prstGeom prst="ellipse">
            <a:avLst/>
          </a:prstGeom>
          <a:solidFill>
            <a:srgbClr val="3CCCC7"/>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5" name="TextBox 74"/>
          <p:cNvSpPr txBox="1"/>
          <p:nvPr/>
        </p:nvSpPr>
        <p:spPr>
          <a:xfrm>
            <a:off x="7080626" y="1357261"/>
            <a:ext cx="1005403" cy="584775"/>
          </a:xfrm>
          <a:prstGeom prst="rect">
            <a:avLst/>
          </a:prstGeom>
          <a:noFill/>
        </p:spPr>
        <p:txBody>
          <a:bodyPr wrap="none" rtlCol="0">
            <a:spAutoFit/>
          </a:bodyPr>
          <a:lstStyle/>
          <a:p>
            <a:r>
              <a:rPr lang="zh-CN" altLang="en-US" sz="3200" dirty="0">
                <a:solidFill>
                  <a:schemeClr val="bg1"/>
                </a:solidFill>
                <a:latin typeface="微软雅黑" panose="020B0503020204020204" pitchFamily="34" charset="-122"/>
                <a:ea typeface="微软雅黑" panose="020B0503020204020204" pitchFamily="34" charset="-122"/>
              </a:rPr>
              <a:t>活力</a:t>
            </a:r>
          </a:p>
        </p:txBody>
      </p:sp>
      <p:sp>
        <p:nvSpPr>
          <p:cNvPr id="76" name="椭圆 75"/>
          <p:cNvSpPr/>
          <p:nvPr/>
        </p:nvSpPr>
        <p:spPr>
          <a:xfrm>
            <a:off x="8242631" y="1065338"/>
            <a:ext cx="1119029" cy="1119029"/>
          </a:xfrm>
          <a:prstGeom prst="ellipse">
            <a:avLst/>
          </a:prstGeom>
          <a:solidFill>
            <a:srgbClr val="3CCCC7"/>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7" name="TextBox 76"/>
          <p:cNvSpPr txBox="1"/>
          <p:nvPr/>
        </p:nvSpPr>
        <p:spPr>
          <a:xfrm>
            <a:off x="8304762" y="1357261"/>
            <a:ext cx="1005403" cy="584775"/>
          </a:xfrm>
          <a:prstGeom prst="rect">
            <a:avLst/>
          </a:prstGeom>
          <a:noFill/>
        </p:spPr>
        <p:txBody>
          <a:bodyPr wrap="none" rtlCol="0">
            <a:spAutoFit/>
          </a:bodyPr>
          <a:lstStyle/>
          <a:p>
            <a:r>
              <a:rPr lang="zh-CN" altLang="en-US" sz="3200" dirty="0">
                <a:solidFill>
                  <a:schemeClr val="bg1"/>
                </a:solidFill>
                <a:latin typeface="微软雅黑" panose="020B0503020204020204" pitchFamily="34" charset="-122"/>
                <a:ea typeface="微软雅黑" panose="020B0503020204020204" pitchFamily="34" charset="-122"/>
              </a:rPr>
              <a:t>专业</a:t>
            </a:r>
          </a:p>
        </p:txBody>
      </p:sp>
      <p:sp>
        <p:nvSpPr>
          <p:cNvPr id="78" name="椭圆 77"/>
          <p:cNvSpPr/>
          <p:nvPr/>
        </p:nvSpPr>
        <p:spPr>
          <a:xfrm>
            <a:off x="9466767" y="1065338"/>
            <a:ext cx="1119029" cy="1119029"/>
          </a:xfrm>
          <a:prstGeom prst="ellipse">
            <a:avLst/>
          </a:prstGeom>
          <a:solidFill>
            <a:srgbClr val="3CCCC7"/>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9" name="TextBox 78"/>
          <p:cNvSpPr txBox="1"/>
          <p:nvPr/>
        </p:nvSpPr>
        <p:spPr>
          <a:xfrm>
            <a:off x="9528898" y="1357261"/>
            <a:ext cx="1005403" cy="584775"/>
          </a:xfrm>
          <a:prstGeom prst="rect">
            <a:avLst/>
          </a:prstGeom>
          <a:noFill/>
        </p:spPr>
        <p:txBody>
          <a:bodyPr wrap="none" rtlCol="0">
            <a:spAutoFit/>
          </a:bodyPr>
          <a:lstStyle/>
          <a:p>
            <a:r>
              <a:rPr lang="zh-CN" altLang="en-US" sz="3200" dirty="0">
                <a:solidFill>
                  <a:schemeClr val="bg1"/>
                </a:solidFill>
                <a:latin typeface="微软雅黑" panose="020B0503020204020204" pitchFamily="34" charset="-122"/>
                <a:ea typeface="微软雅黑" panose="020B0503020204020204" pitchFamily="34" charset="-122"/>
              </a:rPr>
              <a:t>梦想</a:t>
            </a:r>
          </a:p>
        </p:txBody>
      </p:sp>
      <p:sp>
        <p:nvSpPr>
          <p:cNvPr id="80" name="TextBox 79"/>
          <p:cNvSpPr txBox="1"/>
          <p:nvPr/>
        </p:nvSpPr>
        <p:spPr>
          <a:xfrm>
            <a:off x="5591457" y="2682613"/>
            <a:ext cx="5570403" cy="1077218"/>
          </a:xfrm>
          <a:prstGeom prst="rect">
            <a:avLst/>
          </a:prstGeom>
          <a:noFill/>
        </p:spPr>
        <p:txBody>
          <a:bodyPr wrap="square" rtlCol="0">
            <a:spAutoFit/>
          </a:bodyPr>
          <a:lstStyle/>
          <a:p>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团队（</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rPr>
              <a:t>Team</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）是由员工和管理层组成的一个共同体，它合理利用每一个成员的知识和技能协同工作，解决问题，达到共同的目标。团队的构成要素总结为</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rPr>
              <a:t>5P</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，分别为目标、人、定位、权限、计划。</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方正兰亭细黑_GBK_M" pitchFamily="2" charset="2"/>
            </a:endParaRPr>
          </a:p>
        </p:txBody>
      </p:sp>
      <p:sp>
        <p:nvSpPr>
          <p:cNvPr id="81" name="TextBox 80"/>
          <p:cNvSpPr txBox="1"/>
          <p:nvPr/>
        </p:nvSpPr>
        <p:spPr>
          <a:xfrm>
            <a:off x="5591458" y="4986869"/>
            <a:ext cx="5498394" cy="830997"/>
          </a:xfrm>
          <a:prstGeom prst="rect">
            <a:avLst/>
          </a:prstGeom>
          <a:noFill/>
        </p:spPr>
        <p:txBody>
          <a:bodyPr wrap="square" rtlCol="0">
            <a:spAutoFit/>
          </a:bodyPr>
          <a:lstStyle/>
          <a:p>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方正兰亭细黑_GBK_M" pitchFamily="2" charset="2"/>
              </a:rPr>
              <a:t>企业、事业各部门领导人具有合格的管理素质，有战略眼光，责任心强，，管理部门的工作健全而有效率。管理责任审计就是针对企事业的管理工作是否达到了上述责任要求。</a:t>
            </a:r>
          </a:p>
        </p:txBody>
      </p:sp>
      <p:sp>
        <p:nvSpPr>
          <p:cNvPr id="82" name="TextBox 81"/>
          <p:cNvSpPr txBox="1"/>
          <p:nvPr/>
        </p:nvSpPr>
        <p:spPr>
          <a:xfrm>
            <a:off x="5591458" y="3834741"/>
            <a:ext cx="5498394" cy="1077218"/>
          </a:xfrm>
          <a:prstGeom prst="rect">
            <a:avLst/>
          </a:prstGeom>
          <a:noFill/>
        </p:spPr>
        <p:txBody>
          <a:bodyPr wrap="square" rtlCol="0">
            <a:spAutoFit/>
          </a:bodyPr>
          <a:lstStyle/>
          <a:p>
            <a:r>
              <a:rPr lang="zh-CN" altLang="en-US" sz="3200" b="1" dirty="0">
                <a:solidFill>
                  <a:schemeClr val="tx1">
                    <a:lumMod val="50000"/>
                    <a:lumOff val="50000"/>
                  </a:schemeClr>
                </a:solidFill>
                <a:latin typeface="微软雅黑" panose="020B0503020204020204" pitchFamily="34" charset="-122"/>
                <a:ea typeface="微软雅黑" panose="020B0503020204020204" pitchFamily="34" charset="-122"/>
              </a:rPr>
              <a:t>我们一起创作企业的辉煌，一起实现我们的理想奋斗。</a:t>
            </a:r>
          </a:p>
        </p:txBody>
      </p:sp>
      <p:sp>
        <p:nvSpPr>
          <p:cNvPr id="83" name="Freeform 12"/>
          <p:cNvSpPr/>
          <p:nvPr/>
        </p:nvSpPr>
        <p:spPr bwMode="auto">
          <a:xfrm>
            <a:off x="5401220" y="2369661"/>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3CCCC7"/>
          </a:solidFill>
          <a:ln>
            <a:noFill/>
          </a:ln>
        </p:spPr>
        <p:txBody>
          <a:bodyPr/>
          <a:lstStyle/>
          <a:p>
            <a:endParaRPr lang="zh-CN" altLang="en-US">
              <a:solidFill>
                <a:schemeClr val="tx1">
                  <a:lumMod val="50000"/>
                  <a:lumOff val="50000"/>
                </a:schemeClr>
              </a:solidFill>
            </a:endParaRPr>
          </a:p>
        </p:txBody>
      </p:sp>
      <p:sp>
        <p:nvSpPr>
          <p:cNvPr id="84" name="Freeform 12"/>
          <p:cNvSpPr/>
          <p:nvPr/>
        </p:nvSpPr>
        <p:spPr bwMode="auto">
          <a:xfrm flipH="1" flipV="1">
            <a:off x="10825533" y="5503665"/>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3CCCC7"/>
          </a:solidFill>
          <a:ln>
            <a:noFill/>
          </a:ln>
        </p:spPr>
        <p:txBody>
          <a:bodyPr/>
          <a:lstStyle/>
          <a:p>
            <a:endParaRPr lang="zh-CN" altLang="en-US">
              <a:solidFill>
                <a:schemeClr val="tx1">
                  <a:lumMod val="50000"/>
                  <a:lumOff val="50000"/>
                </a:schemeClr>
              </a:solidFill>
            </a:endParaRPr>
          </a:p>
        </p:txBody>
      </p:sp>
      <p:sp>
        <p:nvSpPr>
          <p:cNvPr id="85" name="矩形 84"/>
          <p:cNvSpPr/>
          <p:nvPr/>
        </p:nvSpPr>
        <p:spPr>
          <a:xfrm flipH="1">
            <a:off x="-3" y="6525344"/>
            <a:ext cx="12195177" cy="360511"/>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87"/>
          <p:cNvSpPr/>
          <p:nvPr/>
        </p:nvSpPr>
        <p:spPr>
          <a:xfrm>
            <a:off x="10067547" y="6493142"/>
            <a:ext cx="1070600" cy="392242"/>
          </a:xfrm>
          <a:prstGeom prst="rect">
            <a:avLst/>
          </a:prstGeom>
          <a:solidFill>
            <a:srgbClr val="25B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Rectangle 4"/>
          <p:cNvSpPr txBox="1">
            <a:spLocks noChangeArrowheads="1"/>
          </p:cNvSpPr>
          <p:nvPr/>
        </p:nvSpPr>
        <p:spPr bwMode="auto">
          <a:xfrm>
            <a:off x="9986019" y="6493142"/>
            <a:ext cx="1152128" cy="392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dirty="0">
                <a:latin typeface="方正兰亭超细黑简体" panose="02000000000000000000" pitchFamily="2" charset="-122"/>
                <a:ea typeface="方正兰亭超细黑简体" panose="02000000000000000000" pitchFamily="2" charset="-122"/>
              </a:rPr>
              <a:t>０６</a:t>
            </a:r>
            <a:endParaRPr lang="zh-CN" dirty="0">
              <a:latin typeface="方正兰亭超细黑简体" panose="02000000000000000000" pitchFamily="2" charset="-122"/>
              <a:ea typeface="方正兰亭超细黑简体" panose="02000000000000000000" pitchFamily="2" charset="-122"/>
            </a:endParaRPr>
          </a:p>
        </p:txBody>
      </p:sp>
      <p:sp>
        <p:nvSpPr>
          <p:cNvPr id="90" name="TextBox 89"/>
          <p:cNvSpPr txBox="1"/>
          <p:nvPr/>
        </p:nvSpPr>
        <p:spPr>
          <a:xfrm>
            <a:off x="13514411" y="7029400"/>
            <a:ext cx="877163" cy="369332"/>
          </a:xfrm>
          <a:prstGeom prst="rect">
            <a:avLst/>
          </a:prstGeom>
          <a:noFill/>
        </p:spPr>
        <p:txBody>
          <a:bodyPr wrap="none" rtlCol="0">
            <a:spAutoFit/>
          </a:bodyPr>
          <a:lstStyle/>
          <a:p>
            <a:r>
              <a:rPr lang="zh-CN" altLang="en-US" dirty="0"/>
              <a:t>延时符</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after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12" fill="hold" grpId="0" nodeType="afterEffect">
                                      <p:stCondLst>
                                        <p:cond delay="0"/>
                                      </p:stCondLst>
                                      <p:childTnLst>
                                        <p:set>
                                          <p:cBhvr>
                                            <p:cTn id="11" dur="1" fill="hold">
                                              <p:stCondLst>
                                                <p:cond delay="0"/>
                                              </p:stCondLst>
                                            </p:cTn>
                                            <p:tgtEl>
                                              <p:spTgt spid="71"/>
                                            </p:tgtEl>
                                            <p:attrNameLst>
                                              <p:attrName>style.visibility</p:attrName>
                                            </p:attrNameLst>
                                          </p:cBhvr>
                                          <p:to>
                                            <p:strVal val="visible"/>
                                          </p:to>
                                        </p:set>
                                        <p:anim calcmode="lin" valueType="num">
                                          <p:cBhvr additive="base">
                                            <p:cTn id="12" dur="500" fill="hold"/>
                                            <p:tgtEl>
                                              <p:spTgt spid="71"/>
                                            </p:tgtEl>
                                            <p:attrNameLst>
                                              <p:attrName>ppt_x</p:attrName>
                                            </p:attrNameLst>
                                          </p:cBhvr>
                                          <p:tavLst>
                                            <p:tav tm="0">
                                              <p:val>
                                                <p:strVal val="0-#ppt_w/2"/>
                                              </p:val>
                                            </p:tav>
                                            <p:tav tm="100000">
                                              <p:val>
                                                <p:strVal val="#ppt_x"/>
                                              </p:val>
                                            </p:tav>
                                          </p:tavLst>
                                        </p:anim>
                                        <p:anim calcmode="lin" valueType="num">
                                          <p:cBhvr additive="base">
                                            <p:cTn id="13" dur="500" fill="hold"/>
                                            <p:tgtEl>
                                              <p:spTgt spid="71"/>
                                            </p:tgtEl>
                                            <p:attrNameLst>
                                              <p:attrName>ppt_y</p:attrName>
                                            </p:attrNameLst>
                                          </p:cBhvr>
                                          <p:tavLst>
                                            <p:tav tm="0">
                                              <p:val>
                                                <p:strVal val="1+#ppt_h/2"/>
                                              </p:val>
                                            </p:tav>
                                            <p:tav tm="100000">
                                              <p:val>
                                                <p:strVal val="#ppt_y"/>
                                              </p:val>
                                            </p:tav>
                                          </p:tavLst>
                                        </p:anim>
                                      </p:childTnLst>
                                    </p:cTn>
                                  </p:par>
                                  <p:par>
                                    <p:cTn id="14" presetID="2" presetClass="entr" presetSubtype="2" fill="hold" grpId="0" nodeType="withEffect">
                                      <p:stCondLst>
                                        <p:cond delay="1000"/>
                                      </p:stCondLst>
                                      <p:childTnLst>
                                        <p:set>
                                          <p:cBhvr>
                                            <p:cTn id="15" dur="1" fill="hold">
                                              <p:stCondLst>
                                                <p:cond delay="0"/>
                                              </p:stCondLst>
                                            </p:cTn>
                                            <p:tgtEl>
                                              <p:spTgt spid="72"/>
                                            </p:tgtEl>
                                            <p:attrNameLst>
                                              <p:attrName>style.visibility</p:attrName>
                                            </p:attrNameLst>
                                          </p:cBhvr>
                                          <p:to>
                                            <p:strVal val="visible"/>
                                          </p:to>
                                        </p:set>
                                        <p:anim calcmode="lin" valueType="num">
                                          <p:cBhvr additive="base">
                                            <p:cTn id="16" dur="500" fill="hold"/>
                                            <p:tgtEl>
                                              <p:spTgt spid="72"/>
                                            </p:tgtEl>
                                            <p:attrNameLst>
                                              <p:attrName>ppt_x</p:attrName>
                                            </p:attrNameLst>
                                          </p:cBhvr>
                                          <p:tavLst>
                                            <p:tav tm="0">
                                              <p:val>
                                                <p:strVal val="1+#ppt_w/2"/>
                                              </p:val>
                                            </p:tav>
                                            <p:tav tm="100000">
                                              <p:val>
                                                <p:strVal val="#ppt_x"/>
                                              </p:val>
                                            </p:tav>
                                          </p:tavLst>
                                        </p:anim>
                                        <p:anim calcmode="lin" valueType="num">
                                          <p:cBhvr additive="base">
                                            <p:cTn id="17" dur="500" fill="hold"/>
                                            <p:tgtEl>
                                              <p:spTgt spid="72"/>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1000"/>
                                      </p:stCondLst>
                                      <p:childTnLst>
                                        <p:set>
                                          <p:cBhvr>
                                            <p:cTn id="19" dur="1" fill="hold">
                                              <p:stCondLst>
                                                <p:cond delay="0"/>
                                              </p:stCondLst>
                                            </p:cTn>
                                            <p:tgtEl>
                                              <p:spTgt spid="73"/>
                                            </p:tgtEl>
                                            <p:attrNameLst>
                                              <p:attrName>style.visibility</p:attrName>
                                            </p:attrNameLst>
                                          </p:cBhvr>
                                          <p:to>
                                            <p:strVal val="visible"/>
                                          </p:to>
                                        </p:set>
                                        <p:anim calcmode="lin" valueType="num">
                                          <p:cBhvr additive="base">
                                            <p:cTn id="20" dur="500" fill="hold"/>
                                            <p:tgtEl>
                                              <p:spTgt spid="73"/>
                                            </p:tgtEl>
                                            <p:attrNameLst>
                                              <p:attrName>ppt_x</p:attrName>
                                            </p:attrNameLst>
                                          </p:cBhvr>
                                          <p:tavLst>
                                            <p:tav tm="0">
                                              <p:val>
                                                <p:strVal val="1+#ppt_w/2"/>
                                              </p:val>
                                            </p:tav>
                                            <p:tav tm="100000">
                                              <p:val>
                                                <p:strVal val="#ppt_x"/>
                                              </p:val>
                                            </p:tav>
                                          </p:tavLst>
                                        </p:anim>
                                        <p:anim calcmode="lin" valueType="num">
                                          <p:cBhvr additive="base">
                                            <p:cTn id="21" dur="500" fill="hold"/>
                                            <p:tgtEl>
                                              <p:spTgt spid="73"/>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1000"/>
                                      </p:stCondLst>
                                      <p:childTnLst>
                                        <p:set>
                                          <p:cBhvr>
                                            <p:cTn id="23" dur="1" fill="hold">
                                              <p:stCondLst>
                                                <p:cond delay="0"/>
                                              </p:stCondLst>
                                            </p:cTn>
                                            <p:tgtEl>
                                              <p:spTgt spid="74"/>
                                            </p:tgtEl>
                                            <p:attrNameLst>
                                              <p:attrName>style.visibility</p:attrName>
                                            </p:attrNameLst>
                                          </p:cBhvr>
                                          <p:to>
                                            <p:strVal val="visible"/>
                                          </p:to>
                                        </p:set>
                                        <p:anim calcmode="lin" valueType="num">
                                          <p:cBhvr additive="base">
                                            <p:cTn id="24" dur="500" fill="hold"/>
                                            <p:tgtEl>
                                              <p:spTgt spid="74"/>
                                            </p:tgtEl>
                                            <p:attrNameLst>
                                              <p:attrName>ppt_x</p:attrName>
                                            </p:attrNameLst>
                                          </p:cBhvr>
                                          <p:tavLst>
                                            <p:tav tm="0">
                                              <p:val>
                                                <p:strVal val="1+#ppt_w/2"/>
                                              </p:val>
                                            </p:tav>
                                            <p:tav tm="100000">
                                              <p:val>
                                                <p:strVal val="#ppt_x"/>
                                              </p:val>
                                            </p:tav>
                                          </p:tavLst>
                                        </p:anim>
                                        <p:anim calcmode="lin" valueType="num">
                                          <p:cBhvr additive="base">
                                            <p:cTn id="25" dur="500" fill="hold"/>
                                            <p:tgtEl>
                                              <p:spTgt spid="74"/>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1000"/>
                                      </p:stCondLst>
                                      <p:childTnLst>
                                        <p:set>
                                          <p:cBhvr>
                                            <p:cTn id="27" dur="1" fill="hold">
                                              <p:stCondLst>
                                                <p:cond delay="0"/>
                                              </p:stCondLst>
                                            </p:cTn>
                                            <p:tgtEl>
                                              <p:spTgt spid="75"/>
                                            </p:tgtEl>
                                            <p:attrNameLst>
                                              <p:attrName>style.visibility</p:attrName>
                                            </p:attrNameLst>
                                          </p:cBhvr>
                                          <p:to>
                                            <p:strVal val="visible"/>
                                          </p:to>
                                        </p:set>
                                        <p:anim calcmode="lin" valueType="num">
                                          <p:cBhvr additive="base">
                                            <p:cTn id="28" dur="500" fill="hold"/>
                                            <p:tgtEl>
                                              <p:spTgt spid="75"/>
                                            </p:tgtEl>
                                            <p:attrNameLst>
                                              <p:attrName>ppt_x</p:attrName>
                                            </p:attrNameLst>
                                          </p:cBhvr>
                                          <p:tavLst>
                                            <p:tav tm="0">
                                              <p:val>
                                                <p:strVal val="1+#ppt_w/2"/>
                                              </p:val>
                                            </p:tav>
                                            <p:tav tm="100000">
                                              <p:val>
                                                <p:strVal val="#ppt_x"/>
                                              </p:val>
                                            </p:tav>
                                          </p:tavLst>
                                        </p:anim>
                                        <p:anim calcmode="lin" valueType="num">
                                          <p:cBhvr additive="base">
                                            <p:cTn id="29" dur="500" fill="hold"/>
                                            <p:tgtEl>
                                              <p:spTgt spid="75"/>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1000"/>
                                      </p:stCondLst>
                                      <p:childTnLst>
                                        <p:set>
                                          <p:cBhvr>
                                            <p:cTn id="31" dur="1" fill="hold">
                                              <p:stCondLst>
                                                <p:cond delay="0"/>
                                              </p:stCondLst>
                                            </p:cTn>
                                            <p:tgtEl>
                                              <p:spTgt spid="76"/>
                                            </p:tgtEl>
                                            <p:attrNameLst>
                                              <p:attrName>style.visibility</p:attrName>
                                            </p:attrNameLst>
                                          </p:cBhvr>
                                          <p:to>
                                            <p:strVal val="visible"/>
                                          </p:to>
                                        </p:set>
                                        <p:anim calcmode="lin" valueType="num">
                                          <p:cBhvr additive="base">
                                            <p:cTn id="32" dur="500" fill="hold"/>
                                            <p:tgtEl>
                                              <p:spTgt spid="76"/>
                                            </p:tgtEl>
                                            <p:attrNameLst>
                                              <p:attrName>ppt_x</p:attrName>
                                            </p:attrNameLst>
                                          </p:cBhvr>
                                          <p:tavLst>
                                            <p:tav tm="0">
                                              <p:val>
                                                <p:strVal val="1+#ppt_w/2"/>
                                              </p:val>
                                            </p:tav>
                                            <p:tav tm="100000">
                                              <p:val>
                                                <p:strVal val="#ppt_x"/>
                                              </p:val>
                                            </p:tav>
                                          </p:tavLst>
                                        </p:anim>
                                        <p:anim calcmode="lin" valueType="num">
                                          <p:cBhvr additive="base">
                                            <p:cTn id="33" dur="500" fill="hold"/>
                                            <p:tgtEl>
                                              <p:spTgt spid="76"/>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1000"/>
                                      </p:stCondLst>
                                      <p:childTnLst>
                                        <p:set>
                                          <p:cBhvr>
                                            <p:cTn id="35" dur="1" fill="hold">
                                              <p:stCondLst>
                                                <p:cond delay="0"/>
                                              </p:stCondLst>
                                            </p:cTn>
                                            <p:tgtEl>
                                              <p:spTgt spid="77"/>
                                            </p:tgtEl>
                                            <p:attrNameLst>
                                              <p:attrName>style.visibility</p:attrName>
                                            </p:attrNameLst>
                                          </p:cBhvr>
                                          <p:to>
                                            <p:strVal val="visible"/>
                                          </p:to>
                                        </p:set>
                                        <p:anim calcmode="lin" valueType="num">
                                          <p:cBhvr additive="base">
                                            <p:cTn id="36" dur="500" fill="hold"/>
                                            <p:tgtEl>
                                              <p:spTgt spid="77"/>
                                            </p:tgtEl>
                                            <p:attrNameLst>
                                              <p:attrName>ppt_x</p:attrName>
                                            </p:attrNameLst>
                                          </p:cBhvr>
                                          <p:tavLst>
                                            <p:tav tm="0">
                                              <p:val>
                                                <p:strVal val="1+#ppt_w/2"/>
                                              </p:val>
                                            </p:tav>
                                            <p:tav tm="100000">
                                              <p:val>
                                                <p:strVal val="#ppt_x"/>
                                              </p:val>
                                            </p:tav>
                                          </p:tavLst>
                                        </p:anim>
                                        <p:anim calcmode="lin" valueType="num">
                                          <p:cBhvr additive="base">
                                            <p:cTn id="37" dur="500" fill="hold"/>
                                            <p:tgtEl>
                                              <p:spTgt spid="77"/>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1000"/>
                                      </p:stCondLst>
                                      <p:childTnLst>
                                        <p:set>
                                          <p:cBhvr>
                                            <p:cTn id="39" dur="1" fill="hold">
                                              <p:stCondLst>
                                                <p:cond delay="0"/>
                                              </p:stCondLst>
                                            </p:cTn>
                                            <p:tgtEl>
                                              <p:spTgt spid="78"/>
                                            </p:tgtEl>
                                            <p:attrNameLst>
                                              <p:attrName>style.visibility</p:attrName>
                                            </p:attrNameLst>
                                          </p:cBhvr>
                                          <p:to>
                                            <p:strVal val="visible"/>
                                          </p:to>
                                        </p:set>
                                        <p:anim calcmode="lin" valueType="num">
                                          <p:cBhvr additive="base">
                                            <p:cTn id="40" dur="500" fill="hold"/>
                                            <p:tgtEl>
                                              <p:spTgt spid="78"/>
                                            </p:tgtEl>
                                            <p:attrNameLst>
                                              <p:attrName>ppt_x</p:attrName>
                                            </p:attrNameLst>
                                          </p:cBhvr>
                                          <p:tavLst>
                                            <p:tav tm="0">
                                              <p:val>
                                                <p:strVal val="1+#ppt_w/2"/>
                                              </p:val>
                                            </p:tav>
                                            <p:tav tm="100000">
                                              <p:val>
                                                <p:strVal val="#ppt_x"/>
                                              </p:val>
                                            </p:tav>
                                          </p:tavLst>
                                        </p:anim>
                                        <p:anim calcmode="lin" valueType="num">
                                          <p:cBhvr additive="base">
                                            <p:cTn id="41" dur="500" fill="hold"/>
                                            <p:tgtEl>
                                              <p:spTgt spid="78"/>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stCondLst>
                                        <p:cond delay="1000"/>
                                      </p:stCondLst>
                                      <p:childTnLst>
                                        <p:set>
                                          <p:cBhvr>
                                            <p:cTn id="43" dur="1" fill="hold">
                                              <p:stCondLst>
                                                <p:cond delay="0"/>
                                              </p:stCondLst>
                                            </p:cTn>
                                            <p:tgtEl>
                                              <p:spTgt spid="79"/>
                                            </p:tgtEl>
                                            <p:attrNameLst>
                                              <p:attrName>style.visibility</p:attrName>
                                            </p:attrNameLst>
                                          </p:cBhvr>
                                          <p:to>
                                            <p:strVal val="visible"/>
                                          </p:to>
                                        </p:set>
                                        <p:anim calcmode="lin" valueType="num">
                                          <p:cBhvr additive="base">
                                            <p:cTn id="44" dur="500" fill="hold"/>
                                            <p:tgtEl>
                                              <p:spTgt spid="79"/>
                                            </p:tgtEl>
                                            <p:attrNameLst>
                                              <p:attrName>ppt_x</p:attrName>
                                            </p:attrNameLst>
                                          </p:cBhvr>
                                          <p:tavLst>
                                            <p:tav tm="0">
                                              <p:val>
                                                <p:strVal val="1+#ppt_w/2"/>
                                              </p:val>
                                            </p:tav>
                                            <p:tav tm="100000">
                                              <p:val>
                                                <p:strVal val="#ppt_x"/>
                                              </p:val>
                                            </p:tav>
                                          </p:tavLst>
                                        </p:anim>
                                        <p:anim calcmode="lin" valueType="num">
                                          <p:cBhvr additive="base">
                                            <p:cTn id="45" dur="500" fill="hold"/>
                                            <p:tgtEl>
                                              <p:spTgt spid="79"/>
                                            </p:tgtEl>
                                            <p:attrNameLst>
                                              <p:attrName>ppt_y</p:attrName>
                                            </p:attrNameLst>
                                          </p:cBhvr>
                                          <p:tavLst>
                                            <p:tav tm="0">
                                              <p:val>
                                                <p:strVal val="#ppt_y"/>
                                              </p:val>
                                            </p:tav>
                                            <p:tav tm="100000">
                                              <p:val>
                                                <p:strVal val="#ppt_y"/>
                                              </p:val>
                                            </p:tav>
                                          </p:tavLst>
                                        </p:anim>
                                      </p:childTnLst>
                                    </p:cTn>
                                  </p:par>
                                </p:childTnLst>
                              </p:cTn>
                            </p:par>
                            <p:par>
                              <p:cTn id="46" fill="hold">
                                <p:stCondLst>
                                  <p:cond delay="1000"/>
                                </p:stCondLst>
                                <p:childTnLst>
                                  <p:par>
                                    <p:cTn id="47" presetID="1" presetClass="entr" presetSubtype="0" fill="hold" grpId="0" nodeType="afterEffect">
                                      <p:stCondLst>
                                        <p:cond delay="0"/>
                                      </p:stCondLst>
                                      <p:childTnLst>
                                        <p:set>
                                          <p:cBhvr>
                                            <p:cTn id="48" dur="1" fill="hold">
                                              <p:stCondLst>
                                                <p:cond delay="0"/>
                                              </p:stCondLst>
                                            </p:cTn>
                                            <p:tgtEl>
                                              <p:spTgt spid="83"/>
                                            </p:tgtEl>
                                            <p:attrNameLst>
                                              <p:attrName>style.visibility</p:attrName>
                                            </p:attrNameLst>
                                          </p:cBhvr>
                                          <p:to>
                                            <p:strVal val="visible"/>
                                          </p:to>
                                        </p:set>
                                      </p:childTnLst>
                                    </p:cTn>
                                  </p:par>
                                  <p:par>
                                    <p:cTn id="49" presetID="35" presetClass="path" presetSubtype="0" accel="50000" decel="50000" fill="hold" grpId="1" nodeType="withEffect">
                                      <p:stCondLst>
                                        <p:cond delay="0"/>
                                      </p:stCondLst>
                                      <p:childTnLst>
                                        <p:animMotion origin="layout" path="M -3.56836E-6 -3.7037E-7 L 0.36686 0.15278 " pathEditMode="relative" rAng="0" ptsTypes="AA">
                                          <p:cBhvr>
                                            <p:cTn id="50" dur="500" spd="-99900" fill="hold"/>
                                            <p:tgtEl>
                                              <p:spTgt spid="83"/>
                                            </p:tgtEl>
                                            <p:attrNameLst>
                                              <p:attrName>ppt_x</p:attrName>
                                              <p:attrName>ppt_y</p:attrName>
                                            </p:attrNameLst>
                                          </p:cBhvr>
                                          <p:rCtr x="18343" y="7639"/>
                                        </p:animMotion>
                                      </p:childTnLst>
                                    </p:cTn>
                                  </p:par>
                                  <p:par>
                                    <p:cTn id="51" presetID="1" presetClass="entr" presetSubtype="0" fill="hold" grpId="0" nodeType="withEffect">
                                      <p:stCondLst>
                                        <p:cond delay="0"/>
                                      </p:stCondLst>
                                      <p:childTnLst>
                                        <p:set>
                                          <p:cBhvr>
                                            <p:cTn id="52" dur="1" fill="hold">
                                              <p:stCondLst>
                                                <p:cond delay="0"/>
                                              </p:stCondLst>
                                            </p:cTn>
                                            <p:tgtEl>
                                              <p:spTgt spid="84"/>
                                            </p:tgtEl>
                                            <p:attrNameLst>
                                              <p:attrName>style.visibility</p:attrName>
                                            </p:attrNameLst>
                                          </p:cBhvr>
                                          <p:to>
                                            <p:strVal val="visible"/>
                                          </p:to>
                                        </p:set>
                                      </p:childTnLst>
                                    </p:cTn>
                                  </p:par>
                                  <p:par>
                                    <p:cTn id="53" presetID="35" presetClass="path" presetSubtype="0" accel="50000" decel="50000" fill="hold" grpId="1" nodeType="withEffect">
                                      <p:stCondLst>
                                        <p:cond delay="0"/>
                                      </p:stCondLst>
                                      <p:childTnLst>
                                        <p:animMotion origin="layout" path="M 7.85742E-7 -3.33333E-6 L -0.39495 -0.11018 " pathEditMode="relative" rAng="0" ptsTypes="AA">
                                          <p:cBhvr>
                                            <p:cTn id="54" dur="500" spd="-99900" fill="hold"/>
                                            <p:tgtEl>
                                              <p:spTgt spid="84"/>
                                            </p:tgtEl>
                                            <p:attrNameLst>
                                              <p:attrName>ppt_x</p:attrName>
                                              <p:attrName>ppt_y</p:attrName>
                                            </p:attrNameLst>
                                          </p:cBhvr>
                                          <p:rCtr x="-19748" y="-5509"/>
                                        </p:animMotion>
                                      </p:childTnLst>
                                    </p:cTn>
                                  </p:par>
                                </p:childTnLst>
                              </p:cTn>
                            </p:par>
                            <p:par>
                              <p:cTn id="55" fill="hold">
                                <p:stCondLst>
                                  <p:cond delay="1000"/>
                                </p:stCondLst>
                                <p:childTnLst>
                                  <p:par>
                                    <p:cTn id="56" presetID="18" presetClass="entr" presetSubtype="3" fill="hold" grpId="0" nodeType="afterEffect">
                                      <p:stCondLst>
                                        <p:cond delay="0"/>
                                      </p:stCondLst>
                                      <p:childTnLst>
                                        <p:set>
                                          <p:cBhvr>
                                            <p:cTn id="57" dur="1" fill="hold">
                                              <p:stCondLst>
                                                <p:cond delay="0"/>
                                              </p:stCondLst>
                                            </p:cTn>
                                            <p:tgtEl>
                                              <p:spTgt spid="81"/>
                                            </p:tgtEl>
                                            <p:attrNameLst>
                                              <p:attrName>style.visibility</p:attrName>
                                            </p:attrNameLst>
                                          </p:cBhvr>
                                          <p:to>
                                            <p:strVal val="visible"/>
                                          </p:to>
                                        </p:set>
                                        <p:animEffect transition="in" filter="strips(upRight)">
                                          <p:cBhvr>
                                            <p:cTn id="58" dur="500"/>
                                            <p:tgtEl>
                                              <p:spTgt spid="81"/>
                                            </p:tgtEl>
                                          </p:cBhvr>
                                        </p:animEffect>
                                      </p:childTnLst>
                                    </p:cTn>
                                  </p:par>
                                  <p:par>
                                    <p:cTn id="59" presetID="18" presetClass="entr" presetSubtype="3" fill="hold" grpId="0" nodeType="withEffect">
                                      <p:stCondLst>
                                        <p:cond delay="0"/>
                                      </p:stCondLst>
                                      <p:childTnLst>
                                        <p:set>
                                          <p:cBhvr>
                                            <p:cTn id="60" dur="1" fill="hold">
                                              <p:stCondLst>
                                                <p:cond delay="0"/>
                                              </p:stCondLst>
                                            </p:cTn>
                                            <p:tgtEl>
                                              <p:spTgt spid="80"/>
                                            </p:tgtEl>
                                            <p:attrNameLst>
                                              <p:attrName>style.visibility</p:attrName>
                                            </p:attrNameLst>
                                          </p:cBhvr>
                                          <p:to>
                                            <p:strVal val="visible"/>
                                          </p:to>
                                        </p:set>
                                        <p:animEffect transition="in" filter="strips(upRight)">
                                          <p:cBhvr>
                                            <p:cTn id="61" dur="500"/>
                                            <p:tgtEl>
                                              <p:spTgt spid="80"/>
                                            </p:tgtEl>
                                          </p:cBhvr>
                                        </p:animEffect>
                                      </p:childTnLst>
                                    </p:cTn>
                                  </p:par>
                                </p:childTnLst>
                              </p:cTn>
                            </p:par>
                            <p:par>
                              <p:cTn id="62" fill="hold">
                                <p:stCondLst>
                                  <p:cond delay="1500"/>
                                </p:stCondLst>
                                <p:childTnLst>
                                  <p:par>
                                    <p:cTn id="63" presetID="2" presetClass="entr" presetSubtype="8" fill="hold" grpId="0" nodeType="afterEffect" p14:presetBounceEnd="44000">
                                      <p:stCondLst>
                                        <p:cond delay="0"/>
                                      </p:stCondLst>
                                      <p:childTnLst>
                                        <p:set>
                                          <p:cBhvr>
                                            <p:cTn id="64" dur="1" fill="hold">
                                              <p:stCondLst>
                                                <p:cond delay="0"/>
                                              </p:stCondLst>
                                            </p:cTn>
                                            <p:tgtEl>
                                              <p:spTgt spid="82"/>
                                            </p:tgtEl>
                                            <p:attrNameLst>
                                              <p:attrName>style.visibility</p:attrName>
                                            </p:attrNameLst>
                                          </p:cBhvr>
                                          <p:to>
                                            <p:strVal val="visible"/>
                                          </p:to>
                                        </p:set>
                                        <p:anim calcmode="lin" valueType="num" p14:bounceEnd="44000">
                                          <p:cBhvr additive="base">
                                            <p:cTn id="65" dur="500" fill="hold"/>
                                            <p:tgtEl>
                                              <p:spTgt spid="82"/>
                                            </p:tgtEl>
                                            <p:attrNameLst>
                                              <p:attrName>ppt_x</p:attrName>
                                            </p:attrNameLst>
                                          </p:cBhvr>
                                          <p:tavLst>
                                            <p:tav tm="0">
                                              <p:val>
                                                <p:strVal val="0-#ppt_w/2"/>
                                              </p:val>
                                            </p:tav>
                                            <p:tav tm="100000">
                                              <p:val>
                                                <p:strVal val="#ppt_x"/>
                                              </p:val>
                                            </p:tav>
                                          </p:tavLst>
                                        </p:anim>
                                        <p:anim calcmode="lin" valueType="num" p14:bounceEnd="44000">
                                          <p:cBhvr additive="base">
                                            <p:cTn id="66" dur="500" fill="hold"/>
                                            <p:tgtEl>
                                              <p:spTgt spid="82"/>
                                            </p:tgtEl>
                                            <p:attrNameLst>
                                              <p:attrName>ppt_y</p:attrName>
                                            </p:attrNameLst>
                                          </p:cBhvr>
                                          <p:tavLst>
                                            <p:tav tm="0">
                                              <p:val>
                                                <p:strVal val="#ppt_y"/>
                                              </p:val>
                                            </p:tav>
                                            <p:tav tm="100000">
                                              <p:val>
                                                <p:strVal val="#ppt_y"/>
                                              </p:val>
                                            </p:tav>
                                          </p:tavLst>
                                        </p:anim>
                                      </p:childTnLst>
                                    </p:cTn>
                                  </p:par>
                                </p:childTnLst>
                              </p:cTn>
                            </p:par>
                            <p:par>
                              <p:cTn id="67" fill="hold">
                                <p:stCondLst>
                                  <p:cond delay="2000"/>
                                </p:stCondLst>
                                <p:childTnLst>
                                  <p:par>
                                    <p:cTn id="68" presetID="10" presetClass="entr" presetSubtype="0" fill="hold" grpId="0" nodeType="afterEffect">
                                      <p:stCondLst>
                                        <p:cond delay="0"/>
                                      </p:stCondLst>
                                      <p:childTnLst>
                                        <p:set>
                                          <p:cBhvr>
                                            <p:cTn id="69" dur="1" fill="hold">
                                              <p:stCondLst>
                                                <p:cond delay="0"/>
                                              </p:stCondLst>
                                            </p:cTn>
                                            <p:tgtEl>
                                              <p:spTgt spid="90"/>
                                            </p:tgtEl>
                                            <p:attrNameLst>
                                              <p:attrName>style.visibility</p:attrName>
                                            </p:attrNameLst>
                                          </p:cBhvr>
                                          <p:to>
                                            <p:strVal val="visible"/>
                                          </p:to>
                                        </p:set>
                                        <p:animEffect transition="in" filter="fade">
                                          <p:cBhvr>
                                            <p:cTn id="70" dur="125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1" grpId="0" animBg="1"/>
          <p:bldP spid="72" grpId="0" animBg="1"/>
          <p:bldP spid="73" grpId="0"/>
          <p:bldP spid="74" grpId="0" animBg="1"/>
          <p:bldP spid="75" grpId="0"/>
          <p:bldP spid="76" grpId="0" animBg="1"/>
          <p:bldP spid="77" grpId="0"/>
          <p:bldP spid="78" grpId="0" animBg="1"/>
          <p:bldP spid="79" grpId="0"/>
          <p:bldP spid="80" grpId="0"/>
          <p:bldP spid="81" grpId="0"/>
          <p:bldP spid="82" grpId="0"/>
          <p:bldP spid="83" grpId="0" animBg="1"/>
          <p:bldP spid="83" grpId="1" animBg="1"/>
          <p:bldP spid="84" grpId="0" animBg="1"/>
          <p:bldP spid="84" grpId="1" animBg="1"/>
          <p:bldP spid="9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after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12" fill="hold" grpId="0" nodeType="afterEffect">
                                      <p:stCondLst>
                                        <p:cond delay="0"/>
                                      </p:stCondLst>
                                      <p:childTnLst>
                                        <p:set>
                                          <p:cBhvr>
                                            <p:cTn id="11" dur="1" fill="hold">
                                              <p:stCondLst>
                                                <p:cond delay="0"/>
                                              </p:stCondLst>
                                            </p:cTn>
                                            <p:tgtEl>
                                              <p:spTgt spid="71"/>
                                            </p:tgtEl>
                                            <p:attrNameLst>
                                              <p:attrName>style.visibility</p:attrName>
                                            </p:attrNameLst>
                                          </p:cBhvr>
                                          <p:to>
                                            <p:strVal val="visible"/>
                                          </p:to>
                                        </p:set>
                                        <p:anim calcmode="lin" valueType="num">
                                          <p:cBhvr additive="base">
                                            <p:cTn id="12" dur="500" fill="hold"/>
                                            <p:tgtEl>
                                              <p:spTgt spid="71"/>
                                            </p:tgtEl>
                                            <p:attrNameLst>
                                              <p:attrName>ppt_x</p:attrName>
                                            </p:attrNameLst>
                                          </p:cBhvr>
                                          <p:tavLst>
                                            <p:tav tm="0">
                                              <p:val>
                                                <p:strVal val="0-#ppt_w/2"/>
                                              </p:val>
                                            </p:tav>
                                            <p:tav tm="100000">
                                              <p:val>
                                                <p:strVal val="#ppt_x"/>
                                              </p:val>
                                            </p:tav>
                                          </p:tavLst>
                                        </p:anim>
                                        <p:anim calcmode="lin" valueType="num">
                                          <p:cBhvr additive="base">
                                            <p:cTn id="13" dur="500" fill="hold"/>
                                            <p:tgtEl>
                                              <p:spTgt spid="71"/>
                                            </p:tgtEl>
                                            <p:attrNameLst>
                                              <p:attrName>ppt_y</p:attrName>
                                            </p:attrNameLst>
                                          </p:cBhvr>
                                          <p:tavLst>
                                            <p:tav tm="0">
                                              <p:val>
                                                <p:strVal val="1+#ppt_h/2"/>
                                              </p:val>
                                            </p:tav>
                                            <p:tav tm="100000">
                                              <p:val>
                                                <p:strVal val="#ppt_y"/>
                                              </p:val>
                                            </p:tav>
                                          </p:tavLst>
                                        </p:anim>
                                      </p:childTnLst>
                                    </p:cTn>
                                  </p:par>
                                  <p:par>
                                    <p:cTn id="14" presetID="2" presetClass="entr" presetSubtype="2" fill="hold" grpId="0" nodeType="withEffect">
                                      <p:stCondLst>
                                        <p:cond delay="1000"/>
                                      </p:stCondLst>
                                      <p:childTnLst>
                                        <p:set>
                                          <p:cBhvr>
                                            <p:cTn id="15" dur="1" fill="hold">
                                              <p:stCondLst>
                                                <p:cond delay="0"/>
                                              </p:stCondLst>
                                            </p:cTn>
                                            <p:tgtEl>
                                              <p:spTgt spid="72"/>
                                            </p:tgtEl>
                                            <p:attrNameLst>
                                              <p:attrName>style.visibility</p:attrName>
                                            </p:attrNameLst>
                                          </p:cBhvr>
                                          <p:to>
                                            <p:strVal val="visible"/>
                                          </p:to>
                                        </p:set>
                                        <p:anim calcmode="lin" valueType="num">
                                          <p:cBhvr additive="base">
                                            <p:cTn id="16" dur="500" fill="hold"/>
                                            <p:tgtEl>
                                              <p:spTgt spid="72"/>
                                            </p:tgtEl>
                                            <p:attrNameLst>
                                              <p:attrName>ppt_x</p:attrName>
                                            </p:attrNameLst>
                                          </p:cBhvr>
                                          <p:tavLst>
                                            <p:tav tm="0">
                                              <p:val>
                                                <p:strVal val="1+#ppt_w/2"/>
                                              </p:val>
                                            </p:tav>
                                            <p:tav tm="100000">
                                              <p:val>
                                                <p:strVal val="#ppt_x"/>
                                              </p:val>
                                            </p:tav>
                                          </p:tavLst>
                                        </p:anim>
                                        <p:anim calcmode="lin" valueType="num">
                                          <p:cBhvr additive="base">
                                            <p:cTn id="17" dur="500" fill="hold"/>
                                            <p:tgtEl>
                                              <p:spTgt spid="72"/>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1000"/>
                                      </p:stCondLst>
                                      <p:childTnLst>
                                        <p:set>
                                          <p:cBhvr>
                                            <p:cTn id="19" dur="1" fill="hold">
                                              <p:stCondLst>
                                                <p:cond delay="0"/>
                                              </p:stCondLst>
                                            </p:cTn>
                                            <p:tgtEl>
                                              <p:spTgt spid="73"/>
                                            </p:tgtEl>
                                            <p:attrNameLst>
                                              <p:attrName>style.visibility</p:attrName>
                                            </p:attrNameLst>
                                          </p:cBhvr>
                                          <p:to>
                                            <p:strVal val="visible"/>
                                          </p:to>
                                        </p:set>
                                        <p:anim calcmode="lin" valueType="num">
                                          <p:cBhvr additive="base">
                                            <p:cTn id="20" dur="500" fill="hold"/>
                                            <p:tgtEl>
                                              <p:spTgt spid="73"/>
                                            </p:tgtEl>
                                            <p:attrNameLst>
                                              <p:attrName>ppt_x</p:attrName>
                                            </p:attrNameLst>
                                          </p:cBhvr>
                                          <p:tavLst>
                                            <p:tav tm="0">
                                              <p:val>
                                                <p:strVal val="1+#ppt_w/2"/>
                                              </p:val>
                                            </p:tav>
                                            <p:tav tm="100000">
                                              <p:val>
                                                <p:strVal val="#ppt_x"/>
                                              </p:val>
                                            </p:tav>
                                          </p:tavLst>
                                        </p:anim>
                                        <p:anim calcmode="lin" valueType="num">
                                          <p:cBhvr additive="base">
                                            <p:cTn id="21" dur="500" fill="hold"/>
                                            <p:tgtEl>
                                              <p:spTgt spid="73"/>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1000"/>
                                      </p:stCondLst>
                                      <p:childTnLst>
                                        <p:set>
                                          <p:cBhvr>
                                            <p:cTn id="23" dur="1" fill="hold">
                                              <p:stCondLst>
                                                <p:cond delay="0"/>
                                              </p:stCondLst>
                                            </p:cTn>
                                            <p:tgtEl>
                                              <p:spTgt spid="74"/>
                                            </p:tgtEl>
                                            <p:attrNameLst>
                                              <p:attrName>style.visibility</p:attrName>
                                            </p:attrNameLst>
                                          </p:cBhvr>
                                          <p:to>
                                            <p:strVal val="visible"/>
                                          </p:to>
                                        </p:set>
                                        <p:anim calcmode="lin" valueType="num">
                                          <p:cBhvr additive="base">
                                            <p:cTn id="24" dur="500" fill="hold"/>
                                            <p:tgtEl>
                                              <p:spTgt spid="74"/>
                                            </p:tgtEl>
                                            <p:attrNameLst>
                                              <p:attrName>ppt_x</p:attrName>
                                            </p:attrNameLst>
                                          </p:cBhvr>
                                          <p:tavLst>
                                            <p:tav tm="0">
                                              <p:val>
                                                <p:strVal val="1+#ppt_w/2"/>
                                              </p:val>
                                            </p:tav>
                                            <p:tav tm="100000">
                                              <p:val>
                                                <p:strVal val="#ppt_x"/>
                                              </p:val>
                                            </p:tav>
                                          </p:tavLst>
                                        </p:anim>
                                        <p:anim calcmode="lin" valueType="num">
                                          <p:cBhvr additive="base">
                                            <p:cTn id="25" dur="500" fill="hold"/>
                                            <p:tgtEl>
                                              <p:spTgt spid="74"/>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1000"/>
                                      </p:stCondLst>
                                      <p:childTnLst>
                                        <p:set>
                                          <p:cBhvr>
                                            <p:cTn id="27" dur="1" fill="hold">
                                              <p:stCondLst>
                                                <p:cond delay="0"/>
                                              </p:stCondLst>
                                            </p:cTn>
                                            <p:tgtEl>
                                              <p:spTgt spid="75"/>
                                            </p:tgtEl>
                                            <p:attrNameLst>
                                              <p:attrName>style.visibility</p:attrName>
                                            </p:attrNameLst>
                                          </p:cBhvr>
                                          <p:to>
                                            <p:strVal val="visible"/>
                                          </p:to>
                                        </p:set>
                                        <p:anim calcmode="lin" valueType="num">
                                          <p:cBhvr additive="base">
                                            <p:cTn id="28" dur="500" fill="hold"/>
                                            <p:tgtEl>
                                              <p:spTgt spid="75"/>
                                            </p:tgtEl>
                                            <p:attrNameLst>
                                              <p:attrName>ppt_x</p:attrName>
                                            </p:attrNameLst>
                                          </p:cBhvr>
                                          <p:tavLst>
                                            <p:tav tm="0">
                                              <p:val>
                                                <p:strVal val="1+#ppt_w/2"/>
                                              </p:val>
                                            </p:tav>
                                            <p:tav tm="100000">
                                              <p:val>
                                                <p:strVal val="#ppt_x"/>
                                              </p:val>
                                            </p:tav>
                                          </p:tavLst>
                                        </p:anim>
                                        <p:anim calcmode="lin" valueType="num">
                                          <p:cBhvr additive="base">
                                            <p:cTn id="29" dur="500" fill="hold"/>
                                            <p:tgtEl>
                                              <p:spTgt spid="75"/>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1000"/>
                                      </p:stCondLst>
                                      <p:childTnLst>
                                        <p:set>
                                          <p:cBhvr>
                                            <p:cTn id="31" dur="1" fill="hold">
                                              <p:stCondLst>
                                                <p:cond delay="0"/>
                                              </p:stCondLst>
                                            </p:cTn>
                                            <p:tgtEl>
                                              <p:spTgt spid="76"/>
                                            </p:tgtEl>
                                            <p:attrNameLst>
                                              <p:attrName>style.visibility</p:attrName>
                                            </p:attrNameLst>
                                          </p:cBhvr>
                                          <p:to>
                                            <p:strVal val="visible"/>
                                          </p:to>
                                        </p:set>
                                        <p:anim calcmode="lin" valueType="num">
                                          <p:cBhvr additive="base">
                                            <p:cTn id="32" dur="500" fill="hold"/>
                                            <p:tgtEl>
                                              <p:spTgt spid="76"/>
                                            </p:tgtEl>
                                            <p:attrNameLst>
                                              <p:attrName>ppt_x</p:attrName>
                                            </p:attrNameLst>
                                          </p:cBhvr>
                                          <p:tavLst>
                                            <p:tav tm="0">
                                              <p:val>
                                                <p:strVal val="1+#ppt_w/2"/>
                                              </p:val>
                                            </p:tav>
                                            <p:tav tm="100000">
                                              <p:val>
                                                <p:strVal val="#ppt_x"/>
                                              </p:val>
                                            </p:tav>
                                          </p:tavLst>
                                        </p:anim>
                                        <p:anim calcmode="lin" valueType="num">
                                          <p:cBhvr additive="base">
                                            <p:cTn id="33" dur="500" fill="hold"/>
                                            <p:tgtEl>
                                              <p:spTgt spid="76"/>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1000"/>
                                      </p:stCondLst>
                                      <p:childTnLst>
                                        <p:set>
                                          <p:cBhvr>
                                            <p:cTn id="35" dur="1" fill="hold">
                                              <p:stCondLst>
                                                <p:cond delay="0"/>
                                              </p:stCondLst>
                                            </p:cTn>
                                            <p:tgtEl>
                                              <p:spTgt spid="77"/>
                                            </p:tgtEl>
                                            <p:attrNameLst>
                                              <p:attrName>style.visibility</p:attrName>
                                            </p:attrNameLst>
                                          </p:cBhvr>
                                          <p:to>
                                            <p:strVal val="visible"/>
                                          </p:to>
                                        </p:set>
                                        <p:anim calcmode="lin" valueType="num">
                                          <p:cBhvr additive="base">
                                            <p:cTn id="36" dur="500" fill="hold"/>
                                            <p:tgtEl>
                                              <p:spTgt spid="77"/>
                                            </p:tgtEl>
                                            <p:attrNameLst>
                                              <p:attrName>ppt_x</p:attrName>
                                            </p:attrNameLst>
                                          </p:cBhvr>
                                          <p:tavLst>
                                            <p:tav tm="0">
                                              <p:val>
                                                <p:strVal val="1+#ppt_w/2"/>
                                              </p:val>
                                            </p:tav>
                                            <p:tav tm="100000">
                                              <p:val>
                                                <p:strVal val="#ppt_x"/>
                                              </p:val>
                                            </p:tav>
                                          </p:tavLst>
                                        </p:anim>
                                        <p:anim calcmode="lin" valueType="num">
                                          <p:cBhvr additive="base">
                                            <p:cTn id="37" dur="500" fill="hold"/>
                                            <p:tgtEl>
                                              <p:spTgt spid="77"/>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1000"/>
                                      </p:stCondLst>
                                      <p:childTnLst>
                                        <p:set>
                                          <p:cBhvr>
                                            <p:cTn id="39" dur="1" fill="hold">
                                              <p:stCondLst>
                                                <p:cond delay="0"/>
                                              </p:stCondLst>
                                            </p:cTn>
                                            <p:tgtEl>
                                              <p:spTgt spid="78"/>
                                            </p:tgtEl>
                                            <p:attrNameLst>
                                              <p:attrName>style.visibility</p:attrName>
                                            </p:attrNameLst>
                                          </p:cBhvr>
                                          <p:to>
                                            <p:strVal val="visible"/>
                                          </p:to>
                                        </p:set>
                                        <p:anim calcmode="lin" valueType="num">
                                          <p:cBhvr additive="base">
                                            <p:cTn id="40" dur="500" fill="hold"/>
                                            <p:tgtEl>
                                              <p:spTgt spid="78"/>
                                            </p:tgtEl>
                                            <p:attrNameLst>
                                              <p:attrName>ppt_x</p:attrName>
                                            </p:attrNameLst>
                                          </p:cBhvr>
                                          <p:tavLst>
                                            <p:tav tm="0">
                                              <p:val>
                                                <p:strVal val="1+#ppt_w/2"/>
                                              </p:val>
                                            </p:tav>
                                            <p:tav tm="100000">
                                              <p:val>
                                                <p:strVal val="#ppt_x"/>
                                              </p:val>
                                            </p:tav>
                                          </p:tavLst>
                                        </p:anim>
                                        <p:anim calcmode="lin" valueType="num">
                                          <p:cBhvr additive="base">
                                            <p:cTn id="41" dur="500" fill="hold"/>
                                            <p:tgtEl>
                                              <p:spTgt spid="78"/>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stCondLst>
                                        <p:cond delay="1000"/>
                                      </p:stCondLst>
                                      <p:childTnLst>
                                        <p:set>
                                          <p:cBhvr>
                                            <p:cTn id="43" dur="1" fill="hold">
                                              <p:stCondLst>
                                                <p:cond delay="0"/>
                                              </p:stCondLst>
                                            </p:cTn>
                                            <p:tgtEl>
                                              <p:spTgt spid="79"/>
                                            </p:tgtEl>
                                            <p:attrNameLst>
                                              <p:attrName>style.visibility</p:attrName>
                                            </p:attrNameLst>
                                          </p:cBhvr>
                                          <p:to>
                                            <p:strVal val="visible"/>
                                          </p:to>
                                        </p:set>
                                        <p:anim calcmode="lin" valueType="num">
                                          <p:cBhvr additive="base">
                                            <p:cTn id="44" dur="500" fill="hold"/>
                                            <p:tgtEl>
                                              <p:spTgt spid="79"/>
                                            </p:tgtEl>
                                            <p:attrNameLst>
                                              <p:attrName>ppt_x</p:attrName>
                                            </p:attrNameLst>
                                          </p:cBhvr>
                                          <p:tavLst>
                                            <p:tav tm="0">
                                              <p:val>
                                                <p:strVal val="1+#ppt_w/2"/>
                                              </p:val>
                                            </p:tav>
                                            <p:tav tm="100000">
                                              <p:val>
                                                <p:strVal val="#ppt_x"/>
                                              </p:val>
                                            </p:tav>
                                          </p:tavLst>
                                        </p:anim>
                                        <p:anim calcmode="lin" valueType="num">
                                          <p:cBhvr additive="base">
                                            <p:cTn id="45" dur="500" fill="hold"/>
                                            <p:tgtEl>
                                              <p:spTgt spid="79"/>
                                            </p:tgtEl>
                                            <p:attrNameLst>
                                              <p:attrName>ppt_y</p:attrName>
                                            </p:attrNameLst>
                                          </p:cBhvr>
                                          <p:tavLst>
                                            <p:tav tm="0">
                                              <p:val>
                                                <p:strVal val="#ppt_y"/>
                                              </p:val>
                                            </p:tav>
                                            <p:tav tm="100000">
                                              <p:val>
                                                <p:strVal val="#ppt_y"/>
                                              </p:val>
                                            </p:tav>
                                          </p:tavLst>
                                        </p:anim>
                                      </p:childTnLst>
                                    </p:cTn>
                                  </p:par>
                                </p:childTnLst>
                              </p:cTn>
                            </p:par>
                            <p:par>
                              <p:cTn id="46" fill="hold">
                                <p:stCondLst>
                                  <p:cond delay="1000"/>
                                </p:stCondLst>
                                <p:childTnLst>
                                  <p:par>
                                    <p:cTn id="47" presetID="1" presetClass="entr" presetSubtype="0" fill="hold" grpId="0" nodeType="afterEffect">
                                      <p:stCondLst>
                                        <p:cond delay="0"/>
                                      </p:stCondLst>
                                      <p:childTnLst>
                                        <p:set>
                                          <p:cBhvr>
                                            <p:cTn id="48" dur="1" fill="hold">
                                              <p:stCondLst>
                                                <p:cond delay="0"/>
                                              </p:stCondLst>
                                            </p:cTn>
                                            <p:tgtEl>
                                              <p:spTgt spid="83"/>
                                            </p:tgtEl>
                                            <p:attrNameLst>
                                              <p:attrName>style.visibility</p:attrName>
                                            </p:attrNameLst>
                                          </p:cBhvr>
                                          <p:to>
                                            <p:strVal val="visible"/>
                                          </p:to>
                                        </p:set>
                                      </p:childTnLst>
                                    </p:cTn>
                                  </p:par>
                                  <p:par>
                                    <p:cTn id="49" presetID="35" presetClass="path" presetSubtype="0" accel="50000" decel="50000" fill="hold" grpId="1" nodeType="withEffect">
                                      <p:stCondLst>
                                        <p:cond delay="0"/>
                                      </p:stCondLst>
                                      <p:childTnLst>
                                        <p:animMotion origin="layout" path="M -3.56836E-6 -3.7037E-7 L 0.36686 0.15278 " pathEditMode="relative" rAng="0" ptsTypes="AA">
                                          <p:cBhvr>
                                            <p:cTn id="50" dur="500" spd="-99900" fill="hold"/>
                                            <p:tgtEl>
                                              <p:spTgt spid="83"/>
                                            </p:tgtEl>
                                            <p:attrNameLst>
                                              <p:attrName>ppt_x</p:attrName>
                                              <p:attrName>ppt_y</p:attrName>
                                            </p:attrNameLst>
                                          </p:cBhvr>
                                          <p:rCtr x="18343" y="7639"/>
                                        </p:animMotion>
                                      </p:childTnLst>
                                    </p:cTn>
                                  </p:par>
                                  <p:par>
                                    <p:cTn id="51" presetID="1" presetClass="entr" presetSubtype="0" fill="hold" grpId="0" nodeType="withEffect">
                                      <p:stCondLst>
                                        <p:cond delay="0"/>
                                      </p:stCondLst>
                                      <p:childTnLst>
                                        <p:set>
                                          <p:cBhvr>
                                            <p:cTn id="52" dur="1" fill="hold">
                                              <p:stCondLst>
                                                <p:cond delay="0"/>
                                              </p:stCondLst>
                                            </p:cTn>
                                            <p:tgtEl>
                                              <p:spTgt spid="84"/>
                                            </p:tgtEl>
                                            <p:attrNameLst>
                                              <p:attrName>style.visibility</p:attrName>
                                            </p:attrNameLst>
                                          </p:cBhvr>
                                          <p:to>
                                            <p:strVal val="visible"/>
                                          </p:to>
                                        </p:set>
                                      </p:childTnLst>
                                    </p:cTn>
                                  </p:par>
                                  <p:par>
                                    <p:cTn id="53" presetID="35" presetClass="path" presetSubtype="0" accel="50000" decel="50000" fill="hold" grpId="1" nodeType="withEffect">
                                      <p:stCondLst>
                                        <p:cond delay="0"/>
                                      </p:stCondLst>
                                      <p:childTnLst>
                                        <p:animMotion origin="layout" path="M 7.85742E-7 -3.33333E-6 L -0.39495 -0.11018 " pathEditMode="relative" rAng="0" ptsTypes="AA">
                                          <p:cBhvr>
                                            <p:cTn id="54" dur="500" spd="-99900" fill="hold"/>
                                            <p:tgtEl>
                                              <p:spTgt spid="84"/>
                                            </p:tgtEl>
                                            <p:attrNameLst>
                                              <p:attrName>ppt_x</p:attrName>
                                              <p:attrName>ppt_y</p:attrName>
                                            </p:attrNameLst>
                                          </p:cBhvr>
                                          <p:rCtr x="-19748" y="-5509"/>
                                        </p:animMotion>
                                      </p:childTnLst>
                                    </p:cTn>
                                  </p:par>
                                </p:childTnLst>
                              </p:cTn>
                            </p:par>
                            <p:par>
                              <p:cTn id="55" fill="hold">
                                <p:stCondLst>
                                  <p:cond delay="1000"/>
                                </p:stCondLst>
                                <p:childTnLst>
                                  <p:par>
                                    <p:cTn id="56" presetID="18" presetClass="entr" presetSubtype="3" fill="hold" grpId="0" nodeType="afterEffect">
                                      <p:stCondLst>
                                        <p:cond delay="0"/>
                                      </p:stCondLst>
                                      <p:childTnLst>
                                        <p:set>
                                          <p:cBhvr>
                                            <p:cTn id="57" dur="1" fill="hold">
                                              <p:stCondLst>
                                                <p:cond delay="0"/>
                                              </p:stCondLst>
                                            </p:cTn>
                                            <p:tgtEl>
                                              <p:spTgt spid="81"/>
                                            </p:tgtEl>
                                            <p:attrNameLst>
                                              <p:attrName>style.visibility</p:attrName>
                                            </p:attrNameLst>
                                          </p:cBhvr>
                                          <p:to>
                                            <p:strVal val="visible"/>
                                          </p:to>
                                        </p:set>
                                        <p:animEffect transition="in" filter="strips(upRight)">
                                          <p:cBhvr>
                                            <p:cTn id="58" dur="500"/>
                                            <p:tgtEl>
                                              <p:spTgt spid="81"/>
                                            </p:tgtEl>
                                          </p:cBhvr>
                                        </p:animEffect>
                                      </p:childTnLst>
                                    </p:cTn>
                                  </p:par>
                                  <p:par>
                                    <p:cTn id="59" presetID="18" presetClass="entr" presetSubtype="3" fill="hold" grpId="0" nodeType="withEffect">
                                      <p:stCondLst>
                                        <p:cond delay="0"/>
                                      </p:stCondLst>
                                      <p:childTnLst>
                                        <p:set>
                                          <p:cBhvr>
                                            <p:cTn id="60" dur="1" fill="hold">
                                              <p:stCondLst>
                                                <p:cond delay="0"/>
                                              </p:stCondLst>
                                            </p:cTn>
                                            <p:tgtEl>
                                              <p:spTgt spid="80"/>
                                            </p:tgtEl>
                                            <p:attrNameLst>
                                              <p:attrName>style.visibility</p:attrName>
                                            </p:attrNameLst>
                                          </p:cBhvr>
                                          <p:to>
                                            <p:strVal val="visible"/>
                                          </p:to>
                                        </p:set>
                                        <p:animEffect transition="in" filter="strips(upRight)">
                                          <p:cBhvr>
                                            <p:cTn id="61" dur="500"/>
                                            <p:tgtEl>
                                              <p:spTgt spid="80"/>
                                            </p:tgtEl>
                                          </p:cBhvr>
                                        </p:animEffect>
                                      </p:childTnLst>
                                    </p:cTn>
                                  </p:par>
                                </p:childTnLst>
                              </p:cTn>
                            </p:par>
                            <p:par>
                              <p:cTn id="62" fill="hold">
                                <p:stCondLst>
                                  <p:cond delay="1500"/>
                                </p:stCondLst>
                                <p:childTnLst>
                                  <p:par>
                                    <p:cTn id="63" presetID="2" presetClass="entr" presetSubtype="8" fill="hold" grpId="0" nodeType="afterEffect">
                                      <p:stCondLst>
                                        <p:cond delay="0"/>
                                      </p:stCondLst>
                                      <p:childTnLst>
                                        <p:set>
                                          <p:cBhvr>
                                            <p:cTn id="64" dur="1" fill="hold">
                                              <p:stCondLst>
                                                <p:cond delay="0"/>
                                              </p:stCondLst>
                                            </p:cTn>
                                            <p:tgtEl>
                                              <p:spTgt spid="82"/>
                                            </p:tgtEl>
                                            <p:attrNameLst>
                                              <p:attrName>style.visibility</p:attrName>
                                            </p:attrNameLst>
                                          </p:cBhvr>
                                          <p:to>
                                            <p:strVal val="visible"/>
                                          </p:to>
                                        </p:set>
                                        <p:anim calcmode="lin" valueType="num">
                                          <p:cBhvr additive="base">
                                            <p:cTn id="65" dur="500" fill="hold"/>
                                            <p:tgtEl>
                                              <p:spTgt spid="82"/>
                                            </p:tgtEl>
                                            <p:attrNameLst>
                                              <p:attrName>ppt_x</p:attrName>
                                            </p:attrNameLst>
                                          </p:cBhvr>
                                          <p:tavLst>
                                            <p:tav tm="0">
                                              <p:val>
                                                <p:strVal val="0-#ppt_w/2"/>
                                              </p:val>
                                            </p:tav>
                                            <p:tav tm="100000">
                                              <p:val>
                                                <p:strVal val="#ppt_x"/>
                                              </p:val>
                                            </p:tav>
                                          </p:tavLst>
                                        </p:anim>
                                        <p:anim calcmode="lin" valueType="num">
                                          <p:cBhvr additive="base">
                                            <p:cTn id="66" dur="500" fill="hold"/>
                                            <p:tgtEl>
                                              <p:spTgt spid="82"/>
                                            </p:tgtEl>
                                            <p:attrNameLst>
                                              <p:attrName>ppt_y</p:attrName>
                                            </p:attrNameLst>
                                          </p:cBhvr>
                                          <p:tavLst>
                                            <p:tav tm="0">
                                              <p:val>
                                                <p:strVal val="#ppt_y"/>
                                              </p:val>
                                            </p:tav>
                                            <p:tav tm="100000">
                                              <p:val>
                                                <p:strVal val="#ppt_y"/>
                                              </p:val>
                                            </p:tav>
                                          </p:tavLst>
                                        </p:anim>
                                      </p:childTnLst>
                                    </p:cTn>
                                  </p:par>
                                </p:childTnLst>
                              </p:cTn>
                            </p:par>
                            <p:par>
                              <p:cTn id="67" fill="hold">
                                <p:stCondLst>
                                  <p:cond delay="2000"/>
                                </p:stCondLst>
                                <p:childTnLst>
                                  <p:par>
                                    <p:cTn id="68" presetID="10" presetClass="entr" presetSubtype="0" fill="hold" grpId="0" nodeType="afterEffect">
                                      <p:stCondLst>
                                        <p:cond delay="0"/>
                                      </p:stCondLst>
                                      <p:childTnLst>
                                        <p:set>
                                          <p:cBhvr>
                                            <p:cTn id="69" dur="1" fill="hold">
                                              <p:stCondLst>
                                                <p:cond delay="0"/>
                                              </p:stCondLst>
                                            </p:cTn>
                                            <p:tgtEl>
                                              <p:spTgt spid="90"/>
                                            </p:tgtEl>
                                            <p:attrNameLst>
                                              <p:attrName>style.visibility</p:attrName>
                                            </p:attrNameLst>
                                          </p:cBhvr>
                                          <p:to>
                                            <p:strVal val="visible"/>
                                          </p:to>
                                        </p:set>
                                        <p:animEffect transition="in" filter="fade">
                                          <p:cBhvr>
                                            <p:cTn id="70" dur="125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1" grpId="0" animBg="1"/>
          <p:bldP spid="72" grpId="0" animBg="1"/>
          <p:bldP spid="73" grpId="0"/>
          <p:bldP spid="74" grpId="0" animBg="1"/>
          <p:bldP spid="75" grpId="0"/>
          <p:bldP spid="76" grpId="0" animBg="1"/>
          <p:bldP spid="77" grpId="0"/>
          <p:bldP spid="78" grpId="0" animBg="1"/>
          <p:bldP spid="79" grpId="0"/>
          <p:bldP spid="80" grpId="0"/>
          <p:bldP spid="81" grpId="0"/>
          <p:bldP spid="82" grpId="0"/>
          <p:bldP spid="83" grpId="0" animBg="1"/>
          <p:bldP spid="83" grpId="1" animBg="1"/>
          <p:bldP spid="84" grpId="0" animBg="1"/>
          <p:bldP spid="84" grpId="1" animBg="1"/>
          <p:bldP spid="90" grpId="0"/>
        </p:bldLst>
      </p:timing>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9"/>
          <p:cNvSpPr txBox="1"/>
          <p:nvPr/>
        </p:nvSpPr>
        <p:spPr>
          <a:xfrm>
            <a:off x="985019" y="188640"/>
            <a:ext cx="1872208" cy="346249"/>
          </a:xfrm>
          <a:prstGeom prst="rect">
            <a:avLst/>
          </a:prstGeom>
          <a:noFill/>
        </p:spPr>
        <p:txBody>
          <a:bodyPr wrap="square" lIns="68580" tIns="34290" rIns="68580" bIns="34290" rtlCol="0">
            <a:spAutoFit/>
          </a:bodyPr>
          <a:lstStyle/>
          <a:p>
            <a:pPr marL="0" lvl="1"/>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项目成员</a:t>
            </a:r>
          </a:p>
        </p:txBody>
      </p:sp>
      <p:sp>
        <p:nvSpPr>
          <p:cNvPr id="63" name="六边形 62"/>
          <p:cNvSpPr/>
          <p:nvPr/>
        </p:nvSpPr>
        <p:spPr>
          <a:xfrm>
            <a:off x="241896" y="125398"/>
            <a:ext cx="481345" cy="414953"/>
          </a:xfrm>
          <a:prstGeom prst="hexagon">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4" name="直接连接符 63"/>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95" name="矩形 94"/>
          <p:cNvSpPr/>
          <p:nvPr/>
        </p:nvSpPr>
        <p:spPr>
          <a:xfrm>
            <a:off x="9412843" y="188639"/>
            <a:ext cx="933216"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6" name="矩形 95"/>
          <p:cNvSpPr/>
          <p:nvPr/>
        </p:nvSpPr>
        <p:spPr>
          <a:xfrm>
            <a:off x="10347503" y="187549"/>
            <a:ext cx="1582732"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97" name="KSO_Shape"/>
          <p:cNvSpPr/>
          <p:nvPr/>
        </p:nvSpPr>
        <p:spPr bwMode="auto">
          <a:xfrm>
            <a:off x="298621" y="206564"/>
            <a:ext cx="367893" cy="252620"/>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98" name="六边形 97"/>
          <p:cNvSpPr/>
          <p:nvPr/>
        </p:nvSpPr>
        <p:spPr>
          <a:xfrm>
            <a:off x="669464" y="404664"/>
            <a:ext cx="171539" cy="147879"/>
          </a:xfrm>
          <a:prstGeom prst="hexagon">
            <a:avLst/>
          </a:prstGeom>
          <a:gradFill>
            <a:gsLst>
              <a:gs pos="0">
                <a:srgbClr val="92D050"/>
              </a:gs>
              <a:gs pos="52000">
                <a:srgbClr val="3CCCC7"/>
              </a:gs>
              <a:gs pos="100000">
                <a:srgbClr val="25BFF1"/>
              </a:gs>
            </a:gsLst>
            <a:lin ang="150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文本框 9"/>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第一章</a:t>
            </a:r>
          </a:p>
        </p:txBody>
      </p:sp>
      <p:sp>
        <p:nvSpPr>
          <p:cNvPr id="100" name="文本框 9"/>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公司与团队</a:t>
            </a:r>
          </a:p>
        </p:txBody>
      </p:sp>
      <p:pic>
        <p:nvPicPr>
          <p:cNvPr id="101" name="图片 100"/>
          <p:cNvPicPr>
            <a:picLocks noChangeAspect="1"/>
          </p:cNvPicPr>
          <p:nvPr/>
        </p:nvPicPr>
        <p:blipFill>
          <a:blip r:embed="rId3" cstate="screen">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a:ext>
            </a:extLst>
          </a:blip>
          <a:srcRect/>
          <a:stretch>
            <a:fillRect/>
          </a:stretch>
        </p:blipFill>
        <p:spPr>
          <a:xfrm>
            <a:off x="1480346" y="1752122"/>
            <a:ext cx="2038350" cy="2638424"/>
          </a:xfrm>
          <a:custGeom>
            <a:avLst/>
            <a:gdLst>
              <a:gd name="connsiteX0" fmla="*/ 0 w 2038350"/>
              <a:gd name="connsiteY0" fmla="*/ 0 h 2638424"/>
              <a:gd name="connsiteX1" fmla="*/ 2038350 w 2038350"/>
              <a:gd name="connsiteY1" fmla="*/ 0 h 2638424"/>
              <a:gd name="connsiteX2" fmla="*/ 2038350 w 2038350"/>
              <a:gd name="connsiteY2" fmla="*/ 2638424 h 2638424"/>
              <a:gd name="connsiteX3" fmla="*/ 0 w 2038350"/>
              <a:gd name="connsiteY3" fmla="*/ 2638424 h 2638424"/>
            </a:gdLst>
            <a:ahLst/>
            <a:cxnLst>
              <a:cxn ang="0">
                <a:pos x="connsiteX0" y="connsiteY0"/>
              </a:cxn>
              <a:cxn ang="0">
                <a:pos x="connsiteX1" y="connsiteY1"/>
              </a:cxn>
              <a:cxn ang="0">
                <a:pos x="connsiteX2" y="connsiteY2"/>
              </a:cxn>
              <a:cxn ang="0">
                <a:pos x="connsiteX3" y="connsiteY3"/>
              </a:cxn>
            </a:cxnLst>
            <a:rect l="l" t="t" r="r" b="b"/>
            <a:pathLst>
              <a:path w="2038350" h="2638424">
                <a:moveTo>
                  <a:pt x="0" y="0"/>
                </a:moveTo>
                <a:lnTo>
                  <a:pt x="2038350" y="0"/>
                </a:lnTo>
                <a:lnTo>
                  <a:pt x="2038350" y="2638424"/>
                </a:lnTo>
                <a:lnTo>
                  <a:pt x="0" y="2638424"/>
                </a:lnTo>
                <a:close/>
              </a:path>
            </a:pathLst>
          </a:custGeom>
        </p:spPr>
      </p:pic>
      <p:pic>
        <p:nvPicPr>
          <p:cNvPr id="102" name="图片 101"/>
          <p:cNvPicPr>
            <a:picLocks noChangeAspect="1"/>
          </p:cNvPicPr>
          <p:nvPr/>
        </p:nvPicPr>
        <p:blipFill>
          <a:blip r:embed="rId5" cstate="screen">
            <a:extLst>
              <a:ext uri="{BEBA8EAE-BF5A-486C-A8C5-ECC9F3942E4B}">
                <a14:imgProps xmlns:a14="http://schemas.microsoft.com/office/drawing/2010/main">
                  <a14:imgLayer r:embed="rId6">
                    <a14:imgEffect>
                      <a14:brightnessContrast bright="9000"/>
                    </a14:imgEffect>
                  </a14:imgLayer>
                </a14:imgProps>
              </a:ext>
              <a:ext uri="{28A0092B-C50C-407E-A947-70E740481C1C}">
                <a14:useLocalDpi xmlns:a14="http://schemas.microsoft.com/office/drawing/2010/main"/>
              </a:ext>
            </a:extLst>
          </a:blip>
          <a:srcRect/>
          <a:stretch>
            <a:fillRect/>
          </a:stretch>
        </p:blipFill>
        <p:spPr>
          <a:xfrm>
            <a:off x="3865335" y="1752123"/>
            <a:ext cx="2038350" cy="2638403"/>
          </a:xfrm>
          <a:custGeom>
            <a:avLst/>
            <a:gdLst>
              <a:gd name="connsiteX0" fmla="*/ 0 w 2038350"/>
              <a:gd name="connsiteY0" fmla="*/ 0 h 2638403"/>
              <a:gd name="connsiteX1" fmla="*/ 2038350 w 2038350"/>
              <a:gd name="connsiteY1" fmla="*/ 0 h 2638403"/>
              <a:gd name="connsiteX2" fmla="*/ 2038350 w 2038350"/>
              <a:gd name="connsiteY2" fmla="*/ 2638403 h 2638403"/>
              <a:gd name="connsiteX3" fmla="*/ 0 w 2038350"/>
              <a:gd name="connsiteY3" fmla="*/ 2638403 h 2638403"/>
            </a:gdLst>
            <a:ahLst/>
            <a:cxnLst>
              <a:cxn ang="0">
                <a:pos x="connsiteX0" y="connsiteY0"/>
              </a:cxn>
              <a:cxn ang="0">
                <a:pos x="connsiteX1" y="connsiteY1"/>
              </a:cxn>
              <a:cxn ang="0">
                <a:pos x="connsiteX2" y="connsiteY2"/>
              </a:cxn>
              <a:cxn ang="0">
                <a:pos x="connsiteX3" y="connsiteY3"/>
              </a:cxn>
            </a:cxnLst>
            <a:rect l="l" t="t" r="r" b="b"/>
            <a:pathLst>
              <a:path w="2038350" h="2638403">
                <a:moveTo>
                  <a:pt x="0" y="0"/>
                </a:moveTo>
                <a:lnTo>
                  <a:pt x="2038350" y="0"/>
                </a:lnTo>
                <a:lnTo>
                  <a:pt x="2038350" y="2638403"/>
                </a:lnTo>
                <a:lnTo>
                  <a:pt x="0" y="2638403"/>
                </a:lnTo>
                <a:close/>
              </a:path>
            </a:pathLst>
          </a:custGeom>
        </p:spPr>
      </p:pic>
      <p:pic>
        <p:nvPicPr>
          <p:cNvPr id="103" name="图片 102"/>
          <p:cNvPicPr>
            <a:picLocks noChangeAspect="1"/>
          </p:cNvPicPr>
          <p:nvPr/>
        </p:nvPicPr>
        <p:blipFill>
          <a:blip r:embed="rId7" cstate="screen">
            <a:extLst>
              <a:ext uri="{28A0092B-C50C-407E-A947-70E740481C1C}">
                <a14:useLocalDpi xmlns:a14="http://schemas.microsoft.com/office/drawing/2010/main"/>
              </a:ext>
            </a:extLst>
          </a:blip>
          <a:srcRect/>
          <a:stretch>
            <a:fillRect/>
          </a:stretch>
        </p:blipFill>
        <p:spPr>
          <a:xfrm>
            <a:off x="6250324" y="1752122"/>
            <a:ext cx="2038350" cy="2638404"/>
          </a:xfrm>
          <a:custGeom>
            <a:avLst/>
            <a:gdLst>
              <a:gd name="connsiteX0" fmla="*/ 0 w 2038350"/>
              <a:gd name="connsiteY0" fmla="*/ 0 h 2638404"/>
              <a:gd name="connsiteX1" fmla="*/ 2038350 w 2038350"/>
              <a:gd name="connsiteY1" fmla="*/ 0 h 2638404"/>
              <a:gd name="connsiteX2" fmla="*/ 2038350 w 2038350"/>
              <a:gd name="connsiteY2" fmla="*/ 2638404 h 2638404"/>
              <a:gd name="connsiteX3" fmla="*/ 0 w 2038350"/>
              <a:gd name="connsiteY3" fmla="*/ 2638404 h 2638404"/>
            </a:gdLst>
            <a:ahLst/>
            <a:cxnLst>
              <a:cxn ang="0">
                <a:pos x="connsiteX0" y="connsiteY0"/>
              </a:cxn>
              <a:cxn ang="0">
                <a:pos x="connsiteX1" y="connsiteY1"/>
              </a:cxn>
              <a:cxn ang="0">
                <a:pos x="connsiteX2" y="connsiteY2"/>
              </a:cxn>
              <a:cxn ang="0">
                <a:pos x="connsiteX3" y="connsiteY3"/>
              </a:cxn>
            </a:cxnLst>
            <a:rect l="l" t="t" r="r" b="b"/>
            <a:pathLst>
              <a:path w="2038350" h="2638404">
                <a:moveTo>
                  <a:pt x="0" y="0"/>
                </a:moveTo>
                <a:lnTo>
                  <a:pt x="2038350" y="0"/>
                </a:lnTo>
                <a:lnTo>
                  <a:pt x="2038350" y="2638404"/>
                </a:lnTo>
                <a:lnTo>
                  <a:pt x="0" y="2638404"/>
                </a:lnTo>
                <a:close/>
              </a:path>
            </a:pathLst>
          </a:custGeom>
        </p:spPr>
      </p:pic>
      <p:pic>
        <p:nvPicPr>
          <p:cNvPr id="104" name="图片 103"/>
          <p:cNvPicPr>
            <a:picLocks noChangeAspect="1"/>
          </p:cNvPicPr>
          <p:nvPr/>
        </p:nvPicPr>
        <p:blipFill>
          <a:blip r:embed="rId8" cstate="screen">
            <a:extLst>
              <a:ext uri="{BEBA8EAE-BF5A-486C-A8C5-ECC9F3942E4B}">
                <a14:imgProps xmlns:a14="http://schemas.microsoft.com/office/drawing/2010/main">
                  <a14:imgLayer r:embed="rId9">
                    <a14:imgEffect>
                      <a14:brightnessContrast bright="33000"/>
                    </a14:imgEffect>
                  </a14:imgLayer>
                </a14:imgProps>
              </a:ext>
              <a:ext uri="{28A0092B-C50C-407E-A947-70E740481C1C}">
                <a14:useLocalDpi xmlns:a14="http://schemas.microsoft.com/office/drawing/2010/main"/>
              </a:ext>
            </a:extLst>
          </a:blip>
          <a:srcRect/>
          <a:stretch>
            <a:fillRect/>
          </a:stretch>
        </p:blipFill>
        <p:spPr>
          <a:xfrm>
            <a:off x="8635313" y="1752123"/>
            <a:ext cx="2038350" cy="2638405"/>
          </a:xfrm>
          <a:custGeom>
            <a:avLst/>
            <a:gdLst>
              <a:gd name="connsiteX0" fmla="*/ 0 w 2038350"/>
              <a:gd name="connsiteY0" fmla="*/ 0 h 2638405"/>
              <a:gd name="connsiteX1" fmla="*/ 2038350 w 2038350"/>
              <a:gd name="connsiteY1" fmla="*/ 0 h 2638405"/>
              <a:gd name="connsiteX2" fmla="*/ 2038350 w 2038350"/>
              <a:gd name="connsiteY2" fmla="*/ 2638405 h 2638405"/>
              <a:gd name="connsiteX3" fmla="*/ 0 w 2038350"/>
              <a:gd name="connsiteY3" fmla="*/ 2638405 h 2638405"/>
            </a:gdLst>
            <a:ahLst/>
            <a:cxnLst>
              <a:cxn ang="0">
                <a:pos x="connsiteX0" y="connsiteY0"/>
              </a:cxn>
              <a:cxn ang="0">
                <a:pos x="connsiteX1" y="connsiteY1"/>
              </a:cxn>
              <a:cxn ang="0">
                <a:pos x="connsiteX2" y="connsiteY2"/>
              </a:cxn>
              <a:cxn ang="0">
                <a:pos x="connsiteX3" y="connsiteY3"/>
              </a:cxn>
            </a:cxnLst>
            <a:rect l="l" t="t" r="r" b="b"/>
            <a:pathLst>
              <a:path w="2038350" h="2638405">
                <a:moveTo>
                  <a:pt x="0" y="0"/>
                </a:moveTo>
                <a:lnTo>
                  <a:pt x="2038350" y="0"/>
                </a:lnTo>
                <a:lnTo>
                  <a:pt x="2038350" y="2638405"/>
                </a:lnTo>
                <a:lnTo>
                  <a:pt x="0" y="2638405"/>
                </a:lnTo>
                <a:close/>
              </a:path>
            </a:pathLst>
          </a:custGeom>
        </p:spPr>
      </p:pic>
      <p:sp>
        <p:nvSpPr>
          <p:cNvPr id="105" name="Rectangle 4"/>
          <p:cNvSpPr/>
          <p:nvPr/>
        </p:nvSpPr>
        <p:spPr>
          <a:xfrm flipH="1">
            <a:off x="1480346" y="3861047"/>
            <a:ext cx="2038350" cy="529499"/>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标题 4"/>
          <p:cNvSpPr txBox="1"/>
          <p:nvPr/>
        </p:nvSpPr>
        <p:spPr>
          <a:xfrm>
            <a:off x="1678924" y="3891620"/>
            <a:ext cx="18397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400" b="1" dirty="0">
                <a:solidFill>
                  <a:schemeClr val="bg1"/>
                </a:solidFill>
                <a:latin typeface="微软雅黑" panose="020B0503020204020204" pitchFamily="34" charset="-122"/>
                <a:ea typeface="微软雅黑" panose="020B0503020204020204" pitchFamily="34" charset="-122"/>
              </a:rPr>
              <a:t>姓名：</a:t>
            </a:r>
            <a:r>
              <a:rPr lang="en-US" altLang="zh-CN" sz="1400" b="1" dirty="0">
                <a:solidFill>
                  <a:schemeClr val="bg1"/>
                </a:solidFill>
                <a:latin typeface="微软雅黑" panose="020B0503020204020204" pitchFamily="34" charset="-122"/>
                <a:ea typeface="微软雅黑" panose="020B0503020204020204" pitchFamily="34" charset="-122"/>
              </a:rPr>
              <a:t>MEMBERS</a:t>
            </a:r>
          </a:p>
          <a:p>
            <a:pPr algn="l"/>
            <a:r>
              <a:rPr lang="zh-CN" altLang="en-US" sz="1400" b="1" dirty="0">
                <a:solidFill>
                  <a:schemeClr val="bg1"/>
                </a:solidFill>
                <a:latin typeface="微软雅黑" panose="020B0503020204020204" pitchFamily="34" charset="-122"/>
                <a:ea typeface="微软雅黑" panose="020B0503020204020204" pitchFamily="34" charset="-122"/>
              </a:rPr>
              <a:t>职位：人事部经理</a:t>
            </a:r>
            <a:r>
              <a:rPr lang="en-US" altLang="zh-CN" sz="1400" b="1" dirty="0">
                <a:solidFill>
                  <a:schemeClr val="bg1"/>
                </a:solidFill>
                <a:latin typeface="微软雅黑" panose="020B0503020204020204" pitchFamily="34" charset="-122"/>
                <a:ea typeface="微软雅黑" panose="020B0503020204020204" pitchFamily="34" charset="-122"/>
              </a:rPr>
              <a:t> </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107" name="标题 4"/>
          <p:cNvSpPr txBox="1"/>
          <p:nvPr/>
        </p:nvSpPr>
        <p:spPr>
          <a:xfrm>
            <a:off x="1639351" y="4539692"/>
            <a:ext cx="1983789"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请在这里输入本职位日常工作和详细的文字介绍信息。</a:t>
            </a:r>
            <a:endPar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08" name="Rectangle 4"/>
          <p:cNvSpPr/>
          <p:nvPr/>
        </p:nvSpPr>
        <p:spPr>
          <a:xfrm flipH="1">
            <a:off x="3865335" y="3863613"/>
            <a:ext cx="2038350" cy="529499"/>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标题 4"/>
          <p:cNvSpPr txBox="1"/>
          <p:nvPr/>
        </p:nvSpPr>
        <p:spPr>
          <a:xfrm>
            <a:off x="4063913" y="3894186"/>
            <a:ext cx="18397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400" b="1" dirty="0">
                <a:solidFill>
                  <a:schemeClr val="bg1"/>
                </a:solidFill>
                <a:latin typeface="微软雅黑" panose="020B0503020204020204" pitchFamily="34" charset="-122"/>
                <a:ea typeface="微软雅黑" panose="020B0503020204020204" pitchFamily="34" charset="-122"/>
              </a:rPr>
              <a:t>姓名：郝爽</a:t>
            </a:r>
            <a:endParaRPr lang="en-US" altLang="zh-CN" sz="1400" b="1" dirty="0">
              <a:solidFill>
                <a:schemeClr val="bg1"/>
              </a:solidFill>
              <a:latin typeface="微软雅黑" panose="020B0503020204020204" pitchFamily="34" charset="-122"/>
              <a:ea typeface="微软雅黑" panose="020B0503020204020204" pitchFamily="34" charset="-122"/>
            </a:endParaRPr>
          </a:p>
          <a:p>
            <a:pPr algn="l"/>
            <a:r>
              <a:rPr lang="zh-CN" altLang="en-US" sz="1400" b="1" dirty="0">
                <a:solidFill>
                  <a:schemeClr val="bg1"/>
                </a:solidFill>
                <a:latin typeface="微软雅黑" panose="020B0503020204020204" pitchFamily="34" charset="-122"/>
                <a:ea typeface="微软雅黑" panose="020B0503020204020204" pitchFamily="34" charset="-122"/>
              </a:rPr>
              <a:t>职位：设计部总监</a:t>
            </a:r>
            <a:r>
              <a:rPr lang="en-US" altLang="zh-CN" sz="1400" b="1" dirty="0">
                <a:solidFill>
                  <a:schemeClr val="bg1"/>
                </a:solidFill>
                <a:latin typeface="微软雅黑" panose="020B0503020204020204" pitchFamily="34" charset="-122"/>
                <a:ea typeface="微软雅黑" panose="020B0503020204020204" pitchFamily="34" charset="-122"/>
              </a:rPr>
              <a:t> </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110" name="标题 4"/>
          <p:cNvSpPr txBox="1"/>
          <p:nvPr/>
        </p:nvSpPr>
        <p:spPr>
          <a:xfrm>
            <a:off x="4024340" y="4542258"/>
            <a:ext cx="1983789"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请在这里输入本职位日常工作和详细的文字介绍信息。</a:t>
            </a:r>
            <a:endPar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11" name="Rectangle 4"/>
          <p:cNvSpPr/>
          <p:nvPr/>
        </p:nvSpPr>
        <p:spPr>
          <a:xfrm flipH="1">
            <a:off x="6250324" y="3861048"/>
            <a:ext cx="2038350" cy="529499"/>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标题 4"/>
          <p:cNvSpPr txBox="1"/>
          <p:nvPr/>
        </p:nvSpPr>
        <p:spPr>
          <a:xfrm>
            <a:off x="6448902" y="3891621"/>
            <a:ext cx="18397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400" b="1" dirty="0">
                <a:solidFill>
                  <a:schemeClr val="bg1"/>
                </a:solidFill>
                <a:latin typeface="微软雅黑" panose="020B0503020204020204" pitchFamily="34" charset="-122"/>
                <a:ea typeface="微软雅黑" panose="020B0503020204020204" pitchFamily="34" charset="-122"/>
              </a:rPr>
              <a:t>姓名：郝帅</a:t>
            </a:r>
            <a:endParaRPr lang="en-US" altLang="zh-CN" sz="1400" b="1" dirty="0">
              <a:solidFill>
                <a:schemeClr val="bg1"/>
              </a:solidFill>
              <a:latin typeface="微软雅黑" panose="020B0503020204020204" pitchFamily="34" charset="-122"/>
              <a:ea typeface="微软雅黑" panose="020B0503020204020204" pitchFamily="34" charset="-122"/>
            </a:endParaRPr>
          </a:p>
          <a:p>
            <a:pPr algn="l"/>
            <a:r>
              <a:rPr lang="zh-CN" altLang="en-US" sz="1400" b="1" dirty="0">
                <a:solidFill>
                  <a:schemeClr val="bg1"/>
                </a:solidFill>
                <a:latin typeface="微软雅黑" panose="020B0503020204020204" pitchFamily="34" charset="-122"/>
                <a:ea typeface="微软雅黑" panose="020B0503020204020204" pitchFamily="34" charset="-122"/>
              </a:rPr>
              <a:t>职位：市场部经理</a:t>
            </a:r>
            <a:r>
              <a:rPr lang="en-US" altLang="zh-CN" sz="1400" b="1" dirty="0">
                <a:solidFill>
                  <a:schemeClr val="bg1"/>
                </a:solidFill>
                <a:latin typeface="微软雅黑" panose="020B0503020204020204" pitchFamily="34" charset="-122"/>
                <a:ea typeface="微软雅黑" panose="020B0503020204020204" pitchFamily="34" charset="-122"/>
              </a:rPr>
              <a:t> </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113" name="标题 4"/>
          <p:cNvSpPr txBox="1"/>
          <p:nvPr/>
        </p:nvSpPr>
        <p:spPr>
          <a:xfrm>
            <a:off x="6409329" y="4539693"/>
            <a:ext cx="1983789"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请在这里输入本职位日常工作和详细的文字介绍信息。</a:t>
            </a:r>
            <a:endPar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14" name="Rectangle 4"/>
          <p:cNvSpPr/>
          <p:nvPr/>
        </p:nvSpPr>
        <p:spPr>
          <a:xfrm flipH="1">
            <a:off x="8635313" y="3861048"/>
            <a:ext cx="2038350" cy="529499"/>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标题 4"/>
          <p:cNvSpPr txBox="1"/>
          <p:nvPr/>
        </p:nvSpPr>
        <p:spPr>
          <a:xfrm>
            <a:off x="8833891" y="3891621"/>
            <a:ext cx="18397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400" b="1" dirty="0">
                <a:solidFill>
                  <a:schemeClr val="bg1"/>
                </a:solidFill>
                <a:latin typeface="微软雅黑" panose="020B0503020204020204" pitchFamily="34" charset="-122"/>
                <a:ea typeface="微软雅黑" panose="020B0503020204020204" pitchFamily="34" charset="-122"/>
              </a:rPr>
              <a:t>姓名：</a:t>
            </a:r>
            <a:r>
              <a:rPr lang="en-US" altLang="zh-CN" sz="1400" b="1" dirty="0">
                <a:solidFill>
                  <a:schemeClr val="bg1"/>
                </a:solidFill>
                <a:latin typeface="微软雅黑" panose="020B0503020204020204" pitchFamily="34" charset="-122"/>
                <a:ea typeface="微软雅黑" panose="020B0503020204020204" pitchFamily="34" charset="-122"/>
              </a:rPr>
              <a:t>JMEMB</a:t>
            </a:r>
          </a:p>
          <a:p>
            <a:pPr algn="l"/>
            <a:r>
              <a:rPr lang="zh-CN" altLang="en-US" sz="1400" b="1" dirty="0">
                <a:solidFill>
                  <a:schemeClr val="bg1"/>
                </a:solidFill>
                <a:latin typeface="微软雅黑" panose="020B0503020204020204" pitchFamily="34" charset="-122"/>
                <a:ea typeface="微软雅黑" panose="020B0503020204020204" pitchFamily="34" charset="-122"/>
              </a:rPr>
              <a:t>职位：销售部经理</a:t>
            </a:r>
            <a:r>
              <a:rPr lang="en-US" altLang="zh-CN" sz="1400" b="1" dirty="0">
                <a:solidFill>
                  <a:schemeClr val="bg1"/>
                </a:solidFill>
                <a:latin typeface="微软雅黑" panose="020B0503020204020204" pitchFamily="34" charset="-122"/>
                <a:ea typeface="微软雅黑" panose="020B0503020204020204" pitchFamily="34" charset="-122"/>
              </a:rPr>
              <a:t> </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116" name="标题 4"/>
          <p:cNvSpPr txBox="1"/>
          <p:nvPr/>
        </p:nvSpPr>
        <p:spPr>
          <a:xfrm>
            <a:off x="8794318" y="4539693"/>
            <a:ext cx="1983789"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请在这里输入本职位日常工作和详细的文字介绍信息。</a:t>
            </a:r>
            <a:endPar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17" name="矩形 116"/>
          <p:cNvSpPr/>
          <p:nvPr/>
        </p:nvSpPr>
        <p:spPr>
          <a:xfrm>
            <a:off x="1480346" y="1752122"/>
            <a:ext cx="342594" cy="342594"/>
          </a:xfrm>
          <a:prstGeom prst="rect">
            <a:avLst/>
          </a:prstGeom>
          <a:solidFill>
            <a:srgbClr val="3CCCC7">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标题 4"/>
          <p:cNvSpPr txBox="1"/>
          <p:nvPr/>
        </p:nvSpPr>
        <p:spPr>
          <a:xfrm>
            <a:off x="1503719" y="1700808"/>
            <a:ext cx="391229"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400" b="1" dirty="0">
                <a:solidFill>
                  <a:schemeClr val="bg1"/>
                </a:solidFill>
                <a:latin typeface="微软雅黑" panose="020B0503020204020204" pitchFamily="34" charset="-122"/>
                <a:ea typeface="微软雅黑" panose="020B0503020204020204" pitchFamily="34" charset="-122"/>
              </a:rPr>
              <a:t>1</a:t>
            </a:r>
            <a:endParaRPr lang="zh-CN" altLang="en-US" sz="1000" b="1" dirty="0">
              <a:solidFill>
                <a:schemeClr val="bg1"/>
              </a:solidFill>
              <a:latin typeface="微软雅黑" panose="020B0503020204020204" pitchFamily="34" charset="-122"/>
              <a:ea typeface="微软雅黑" panose="020B0503020204020204" pitchFamily="34" charset="-122"/>
            </a:endParaRPr>
          </a:p>
        </p:txBody>
      </p:sp>
      <p:sp>
        <p:nvSpPr>
          <p:cNvPr id="119" name="矩形 118"/>
          <p:cNvSpPr/>
          <p:nvPr/>
        </p:nvSpPr>
        <p:spPr>
          <a:xfrm>
            <a:off x="3856610" y="1752122"/>
            <a:ext cx="342594" cy="342594"/>
          </a:xfrm>
          <a:prstGeom prst="rect">
            <a:avLst/>
          </a:prstGeom>
          <a:solidFill>
            <a:srgbClr val="3CCCC7">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标题 4"/>
          <p:cNvSpPr txBox="1"/>
          <p:nvPr/>
        </p:nvSpPr>
        <p:spPr>
          <a:xfrm>
            <a:off x="3879983" y="1700808"/>
            <a:ext cx="391229"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400" b="1" dirty="0">
                <a:solidFill>
                  <a:schemeClr val="bg1"/>
                </a:solidFill>
                <a:latin typeface="微软雅黑" panose="020B0503020204020204" pitchFamily="34" charset="-122"/>
                <a:ea typeface="微软雅黑" panose="020B0503020204020204" pitchFamily="34" charset="-122"/>
              </a:rPr>
              <a:t>2</a:t>
            </a:r>
            <a:endParaRPr lang="zh-CN" altLang="en-US" sz="1000" b="1" dirty="0">
              <a:solidFill>
                <a:schemeClr val="bg1"/>
              </a:solidFill>
              <a:latin typeface="微软雅黑" panose="020B0503020204020204" pitchFamily="34" charset="-122"/>
              <a:ea typeface="微软雅黑" panose="020B0503020204020204" pitchFamily="34" charset="-122"/>
            </a:endParaRPr>
          </a:p>
        </p:txBody>
      </p:sp>
      <p:sp>
        <p:nvSpPr>
          <p:cNvPr id="121" name="矩形 120"/>
          <p:cNvSpPr/>
          <p:nvPr/>
        </p:nvSpPr>
        <p:spPr>
          <a:xfrm>
            <a:off x="6250324" y="1752122"/>
            <a:ext cx="342594" cy="342594"/>
          </a:xfrm>
          <a:prstGeom prst="rect">
            <a:avLst/>
          </a:prstGeom>
          <a:solidFill>
            <a:srgbClr val="3CCCC7">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标题 4"/>
          <p:cNvSpPr txBox="1"/>
          <p:nvPr/>
        </p:nvSpPr>
        <p:spPr>
          <a:xfrm>
            <a:off x="6273697" y="1700808"/>
            <a:ext cx="391229"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400" b="1" dirty="0">
                <a:solidFill>
                  <a:schemeClr val="bg1"/>
                </a:solidFill>
                <a:latin typeface="微软雅黑" panose="020B0503020204020204" pitchFamily="34" charset="-122"/>
                <a:ea typeface="微软雅黑" panose="020B0503020204020204" pitchFamily="34" charset="-122"/>
              </a:rPr>
              <a:t>3</a:t>
            </a:r>
            <a:endParaRPr lang="zh-CN" altLang="en-US" sz="1000" b="1" dirty="0">
              <a:solidFill>
                <a:schemeClr val="bg1"/>
              </a:solidFill>
              <a:latin typeface="微软雅黑" panose="020B0503020204020204" pitchFamily="34" charset="-122"/>
              <a:ea typeface="微软雅黑" panose="020B0503020204020204" pitchFamily="34" charset="-122"/>
            </a:endParaRPr>
          </a:p>
        </p:txBody>
      </p:sp>
      <p:sp>
        <p:nvSpPr>
          <p:cNvPr id="123" name="矩形 122"/>
          <p:cNvSpPr/>
          <p:nvPr/>
        </p:nvSpPr>
        <p:spPr>
          <a:xfrm>
            <a:off x="8635313" y="1752122"/>
            <a:ext cx="342594" cy="342594"/>
          </a:xfrm>
          <a:prstGeom prst="rect">
            <a:avLst/>
          </a:prstGeom>
          <a:solidFill>
            <a:srgbClr val="3CCCC7">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标题 4"/>
          <p:cNvSpPr txBox="1"/>
          <p:nvPr/>
        </p:nvSpPr>
        <p:spPr>
          <a:xfrm>
            <a:off x="8658686" y="1700808"/>
            <a:ext cx="391229"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400" b="1" dirty="0">
                <a:solidFill>
                  <a:schemeClr val="bg1"/>
                </a:solidFill>
                <a:latin typeface="微软雅黑" panose="020B0503020204020204" pitchFamily="34" charset="-122"/>
                <a:ea typeface="微软雅黑" panose="020B0503020204020204" pitchFamily="34" charset="-122"/>
              </a:rPr>
              <a:t>4</a:t>
            </a:r>
            <a:endParaRPr lang="zh-CN" altLang="en-US" sz="1000" b="1" dirty="0">
              <a:solidFill>
                <a:schemeClr val="bg1"/>
              </a:solidFill>
              <a:latin typeface="微软雅黑" panose="020B0503020204020204" pitchFamily="34" charset="-122"/>
              <a:ea typeface="微软雅黑" panose="020B0503020204020204" pitchFamily="34" charset="-122"/>
            </a:endParaRPr>
          </a:p>
        </p:txBody>
      </p:sp>
      <p:sp>
        <p:nvSpPr>
          <p:cNvPr id="125" name="矩形 124"/>
          <p:cNvSpPr/>
          <p:nvPr/>
        </p:nvSpPr>
        <p:spPr>
          <a:xfrm flipH="1">
            <a:off x="-3" y="6525344"/>
            <a:ext cx="12195177" cy="360511"/>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矩形 125"/>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矩形 127"/>
          <p:cNvSpPr/>
          <p:nvPr/>
        </p:nvSpPr>
        <p:spPr>
          <a:xfrm>
            <a:off x="10067547" y="6493142"/>
            <a:ext cx="1070600" cy="392242"/>
          </a:xfrm>
          <a:prstGeom prst="rect">
            <a:avLst/>
          </a:prstGeom>
          <a:solidFill>
            <a:srgbClr val="25B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Rectangle 4"/>
          <p:cNvSpPr txBox="1">
            <a:spLocks noChangeArrowheads="1"/>
          </p:cNvSpPr>
          <p:nvPr/>
        </p:nvSpPr>
        <p:spPr bwMode="auto">
          <a:xfrm>
            <a:off x="9986019" y="6493142"/>
            <a:ext cx="1152128" cy="392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dirty="0">
                <a:latin typeface="方正兰亭超细黑简体" panose="02000000000000000000" pitchFamily="2" charset="-122"/>
                <a:ea typeface="方正兰亭超细黑简体" panose="02000000000000000000" pitchFamily="2" charset="-122"/>
              </a:rPr>
              <a:t>０７</a:t>
            </a:r>
            <a:endParaRPr lang="zh-CN" dirty="0">
              <a:latin typeface="方正兰亭超细黑简体" panose="02000000000000000000" pitchFamily="2" charset="-122"/>
              <a:ea typeface="方正兰亭超细黑简体" panose="02000000000000000000" pitchFamily="2" charset="-122"/>
            </a:endParaRPr>
          </a:p>
        </p:txBody>
      </p:sp>
      <p:sp>
        <p:nvSpPr>
          <p:cNvPr id="130" name="TextBox 129"/>
          <p:cNvSpPr txBox="1"/>
          <p:nvPr/>
        </p:nvSpPr>
        <p:spPr>
          <a:xfrm>
            <a:off x="13514411" y="7029400"/>
            <a:ext cx="877163" cy="369332"/>
          </a:xfrm>
          <a:prstGeom prst="rect">
            <a:avLst/>
          </a:prstGeom>
          <a:noFill/>
        </p:spPr>
        <p:txBody>
          <a:bodyPr wrap="none" rtlCol="0">
            <a:spAutoFit/>
          </a:bodyPr>
          <a:lstStyle/>
          <a:p>
            <a:r>
              <a:rPr lang="zh-CN" altLang="en-US" dirty="0"/>
              <a:t>延时符</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500"/>
                                  </p:stCondLst>
                                  <p:childTnLst>
                                    <p:set>
                                      <p:cBhvr>
                                        <p:cTn id="6" dur="1" fill="hold">
                                          <p:stCondLst>
                                            <p:cond delay="0"/>
                                          </p:stCondLst>
                                        </p:cTn>
                                        <p:tgtEl>
                                          <p:spTgt spid="101"/>
                                        </p:tgtEl>
                                        <p:attrNameLst>
                                          <p:attrName>style.visibility</p:attrName>
                                        </p:attrNameLst>
                                      </p:cBhvr>
                                      <p:to>
                                        <p:strVal val="visible"/>
                                      </p:to>
                                    </p:set>
                                    <p:anim calcmode="lin" valueType="num">
                                      <p:cBhvr additive="base">
                                        <p:cTn id="7" dur="500" fill="hold"/>
                                        <p:tgtEl>
                                          <p:spTgt spid="101"/>
                                        </p:tgtEl>
                                        <p:attrNameLst>
                                          <p:attrName>ppt_x</p:attrName>
                                        </p:attrNameLst>
                                      </p:cBhvr>
                                      <p:tavLst>
                                        <p:tav tm="0">
                                          <p:val>
                                            <p:strVal val="#ppt_x"/>
                                          </p:val>
                                        </p:tav>
                                        <p:tav tm="100000">
                                          <p:val>
                                            <p:strVal val="#ppt_x"/>
                                          </p:val>
                                        </p:tav>
                                      </p:tavLst>
                                    </p:anim>
                                    <p:anim calcmode="lin" valueType="num">
                                      <p:cBhvr additive="base">
                                        <p:cTn id="8" dur="500" fill="hold"/>
                                        <p:tgtEl>
                                          <p:spTgt spid="10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500"/>
                                  </p:stCondLst>
                                  <p:childTnLst>
                                    <p:set>
                                      <p:cBhvr>
                                        <p:cTn id="10" dur="1" fill="hold">
                                          <p:stCondLst>
                                            <p:cond delay="0"/>
                                          </p:stCondLst>
                                        </p:cTn>
                                        <p:tgtEl>
                                          <p:spTgt spid="105"/>
                                        </p:tgtEl>
                                        <p:attrNameLst>
                                          <p:attrName>style.visibility</p:attrName>
                                        </p:attrNameLst>
                                      </p:cBhvr>
                                      <p:to>
                                        <p:strVal val="visible"/>
                                      </p:to>
                                    </p:set>
                                    <p:anim calcmode="lin" valueType="num">
                                      <p:cBhvr additive="base">
                                        <p:cTn id="11" dur="500" fill="hold"/>
                                        <p:tgtEl>
                                          <p:spTgt spid="105"/>
                                        </p:tgtEl>
                                        <p:attrNameLst>
                                          <p:attrName>ppt_x</p:attrName>
                                        </p:attrNameLst>
                                      </p:cBhvr>
                                      <p:tavLst>
                                        <p:tav tm="0">
                                          <p:val>
                                            <p:strVal val="#ppt_x"/>
                                          </p:val>
                                        </p:tav>
                                        <p:tav tm="100000">
                                          <p:val>
                                            <p:strVal val="#ppt_x"/>
                                          </p:val>
                                        </p:tav>
                                      </p:tavLst>
                                    </p:anim>
                                    <p:anim calcmode="lin" valueType="num">
                                      <p:cBhvr additive="base">
                                        <p:cTn id="12" dur="500" fill="hold"/>
                                        <p:tgtEl>
                                          <p:spTgt spid="10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500"/>
                                  </p:stCondLst>
                                  <p:childTnLst>
                                    <p:set>
                                      <p:cBhvr>
                                        <p:cTn id="14" dur="1" fill="hold">
                                          <p:stCondLst>
                                            <p:cond delay="0"/>
                                          </p:stCondLst>
                                        </p:cTn>
                                        <p:tgtEl>
                                          <p:spTgt spid="106"/>
                                        </p:tgtEl>
                                        <p:attrNameLst>
                                          <p:attrName>style.visibility</p:attrName>
                                        </p:attrNameLst>
                                      </p:cBhvr>
                                      <p:to>
                                        <p:strVal val="visible"/>
                                      </p:to>
                                    </p:set>
                                    <p:anim calcmode="lin" valueType="num">
                                      <p:cBhvr additive="base">
                                        <p:cTn id="15" dur="500" fill="hold"/>
                                        <p:tgtEl>
                                          <p:spTgt spid="106"/>
                                        </p:tgtEl>
                                        <p:attrNameLst>
                                          <p:attrName>ppt_x</p:attrName>
                                        </p:attrNameLst>
                                      </p:cBhvr>
                                      <p:tavLst>
                                        <p:tav tm="0">
                                          <p:val>
                                            <p:strVal val="#ppt_x"/>
                                          </p:val>
                                        </p:tav>
                                        <p:tav tm="100000">
                                          <p:val>
                                            <p:strVal val="#ppt_x"/>
                                          </p:val>
                                        </p:tav>
                                      </p:tavLst>
                                    </p:anim>
                                    <p:anim calcmode="lin" valueType="num">
                                      <p:cBhvr additive="base">
                                        <p:cTn id="16" dur="500" fill="hold"/>
                                        <p:tgtEl>
                                          <p:spTgt spid="10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500"/>
                                  </p:stCondLst>
                                  <p:childTnLst>
                                    <p:set>
                                      <p:cBhvr>
                                        <p:cTn id="18" dur="1" fill="hold">
                                          <p:stCondLst>
                                            <p:cond delay="0"/>
                                          </p:stCondLst>
                                        </p:cTn>
                                        <p:tgtEl>
                                          <p:spTgt spid="107"/>
                                        </p:tgtEl>
                                        <p:attrNameLst>
                                          <p:attrName>style.visibility</p:attrName>
                                        </p:attrNameLst>
                                      </p:cBhvr>
                                      <p:to>
                                        <p:strVal val="visible"/>
                                      </p:to>
                                    </p:set>
                                    <p:anim calcmode="lin" valueType="num">
                                      <p:cBhvr additive="base">
                                        <p:cTn id="19" dur="500" fill="hold"/>
                                        <p:tgtEl>
                                          <p:spTgt spid="107"/>
                                        </p:tgtEl>
                                        <p:attrNameLst>
                                          <p:attrName>ppt_x</p:attrName>
                                        </p:attrNameLst>
                                      </p:cBhvr>
                                      <p:tavLst>
                                        <p:tav tm="0">
                                          <p:val>
                                            <p:strVal val="#ppt_x"/>
                                          </p:val>
                                        </p:tav>
                                        <p:tav tm="100000">
                                          <p:val>
                                            <p:strVal val="#ppt_x"/>
                                          </p:val>
                                        </p:tav>
                                      </p:tavLst>
                                    </p:anim>
                                    <p:anim calcmode="lin" valueType="num">
                                      <p:cBhvr additive="base">
                                        <p:cTn id="20" dur="500" fill="hold"/>
                                        <p:tgtEl>
                                          <p:spTgt spid="10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500"/>
                                  </p:stCondLst>
                                  <p:childTnLst>
                                    <p:set>
                                      <p:cBhvr>
                                        <p:cTn id="22" dur="1" fill="hold">
                                          <p:stCondLst>
                                            <p:cond delay="0"/>
                                          </p:stCondLst>
                                        </p:cTn>
                                        <p:tgtEl>
                                          <p:spTgt spid="117"/>
                                        </p:tgtEl>
                                        <p:attrNameLst>
                                          <p:attrName>style.visibility</p:attrName>
                                        </p:attrNameLst>
                                      </p:cBhvr>
                                      <p:to>
                                        <p:strVal val="visible"/>
                                      </p:to>
                                    </p:set>
                                    <p:anim calcmode="lin" valueType="num">
                                      <p:cBhvr additive="base">
                                        <p:cTn id="23" dur="500" fill="hold"/>
                                        <p:tgtEl>
                                          <p:spTgt spid="117"/>
                                        </p:tgtEl>
                                        <p:attrNameLst>
                                          <p:attrName>ppt_x</p:attrName>
                                        </p:attrNameLst>
                                      </p:cBhvr>
                                      <p:tavLst>
                                        <p:tav tm="0">
                                          <p:val>
                                            <p:strVal val="#ppt_x"/>
                                          </p:val>
                                        </p:tav>
                                        <p:tav tm="100000">
                                          <p:val>
                                            <p:strVal val="#ppt_x"/>
                                          </p:val>
                                        </p:tav>
                                      </p:tavLst>
                                    </p:anim>
                                    <p:anim calcmode="lin" valueType="num">
                                      <p:cBhvr additive="base">
                                        <p:cTn id="24" dur="500" fill="hold"/>
                                        <p:tgtEl>
                                          <p:spTgt spid="11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500"/>
                                  </p:stCondLst>
                                  <p:childTnLst>
                                    <p:set>
                                      <p:cBhvr>
                                        <p:cTn id="26" dur="1" fill="hold">
                                          <p:stCondLst>
                                            <p:cond delay="0"/>
                                          </p:stCondLst>
                                        </p:cTn>
                                        <p:tgtEl>
                                          <p:spTgt spid="118"/>
                                        </p:tgtEl>
                                        <p:attrNameLst>
                                          <p:attrName>style.visibility</p:attrName>
                                        </p:attrNameLst>
                                      </p:cBhvr>
                                      <p:to>
                                        <p:strVal val="visible"/>
                                      </p:to>
                                    </p:set>
                                    <p:anim calcmode="lin" valueType="num">
                                      <p:cBhvr additive="base">
                                        <p:cTn id="27" dur="500" fill="hold"/>
                                        <p:tgtEl>
                                          <p:spTgt spid="118"/>
                                        </p:tgtEl>
                                        <p:attrNameLst>
                                          <p:attrName>ppt_x</p:attrName>
                                        </p:attrNameLst>
                                      </p:cBhvr>
                                      <p:tavLst>
                                        <p:tav tm="0">
                                          <p:val>
                                            <p:strVal val="#ppt_x"/>
                                          </p:val>
                                        </p:tav>
                                        <p:tav tm="100000">
                                          <p:val>
                                            <p:strVal val="#ppt_x"/>
                                          </p:val>
                                        </p:tav>
                                      </p:tavLst>
                                    </p:anim>
                                    <p:anim calcmode="lin" valueType="num">
                                      <p:cBhvr additive="base">
                                        <p:cTn id="28" dur="500" fill="hold"/>
                                        <p:tgtEl>
                                          <p:spTgt spid="118"/>
                                        </p:tgtEl>
                                        <p:attrNameLst>
                                          <p:attrName>ppt_y</p:attrName>
                                        </p:attrNameLst>
                                      </p:cBhvr>
                                      <p:tavLst>
                                        <p:tav tm="0">
                                          <p:val>
                                            <p:strVal val="1+#ppt_h/2"/>
                                          </p:val>
                                        </p:tav>
                                        <p:tav tm="100000">
                                          <p:val>
                                            <p:strVal val="#ppt_y"/>
                                          </p:val>
                                        </p:tav>
                                      </p:tavLst>
                                    </p:anim>
                                  </p:childTnLst>
                                </p:cTn>
                              </p:par>
                              <p:par>
                                <p:cTn id="29" presetID="2" presetClass="entr" presetSubtype="1" fill="hold" nodeType="withEffect">
                                  <p:stCondLst>
                                    <p:cond delay="1000"/>
                                  </p:stCondLst>
                                  <p:childTnLst>
                                    <p:set>
                                      <p:cBhvr>
                                        <p:cTn id="30" dur="1" fill="hold">
                                          <p:stCondLst>
                                            <p:cond delay="0"/>
                                          </p:stCondLst>
                                        </p:cTn>
                                        <p:tgtEl>
                                          <p:spTgt spid="102"/>
                                        </p:tgtEl>
                                        <p:attrNameLst>
                                          <p:attrName>style.visibility</p:attrName>
                                        </p:attrNameLst>
                                      </p:cBhvr>
                                      <p:to>
                                        <p:strVal val="visible"/>
                                      </p:to>
                                    </p:set>
                                    <p:anim calcmode="lin" valueType="num">
                                      <p:cBhvr additive="base">
                                        <p:cTn id="31" dur="500" fill="hold"/>
                                        <p:tgtEl>
                                          <p:spTgt spid="102"/>
                                        </p:tgtEl>
                                        <p:attrNameLst>
                                          <p:attrName>ppt_x</p:attrName>
                                        </p:attrNameLst>
                                      </p:cBhvr>
                                      <p:tavLst>
                                        <p:tav tm="0">
                                          <p:val>
                                            <p:strVal val="#ppt_x"/>
                                          </p:val>
                                        </p:tav>
                                        <p:tav tm="100000">
                                          <p:val>
                                            <p:strVal val="#ppt_x"/>
                                          </p:val>
                                        </p:tav>
                                      </p:tavLst>
                                    </p:anim>
                                    <p:anim calcmode="lin" valueType="num">
                                      <p:cBhvr additive="base">
                                        <p:cTn id="32" dur="500" fill="hold"/>
                                        <p:tgtEl>
                                          <p:spTgt spid="102"/>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1000"/>
                                  </p:stCondLst>
                                  <p:childTnLst>
                                    <p:set>
                                      <p:cBhvr>
                                        <p:cTn id="34" dur="1" fill="hold">
                                          <p:stCondLst>
                                            <p:cond delay="0"/>
                                          </p:stCondLst>
                                        </p:cTn>
                                        <p:tgtEl>
                                          <p:spTgt spid="108"/>
                                        </p:tgtEl>
                                        <p:attrNameLst>
                                          <p:attrName>style.visibility</p:attrName>
                                        </p:attrNameLst>
                                      </p:cBhvr>
                                      <p:to>
                                        <p:strVal val="visible"/>
                                      </p:to>
                                    </p:set>
                                    <p:anim calcmode="lin" valueType="num">
                                      <p:cBhvr additive="base">
                                        <p:cTn id="35" dur="500" fill="hold"/>
                                        <p:tgtEl>
                                          <p:spTgt spid="108"/>
                                        </p:tgtEl>
                                        <p:attrNameLst>
                                          <p:attrName>ppt_x</p:attrName>
                                        </p:attrNameLst>
                                      </p:cBhvr>
                                      <p:tavLst>
                                        <p:tav tm="0">
                                          <p:val>
                                            <p:strVal val="#ppt_x"/>
                                          </p:val>
                                        </p:tav>
                                        <p:tav tm="100000">
                                          <p:val>
                                            <p:strVal val="#ppt_x"/>
                                          </p:val>
                                        </p:tav>
                                      </p:tavLst>
                                    </p:anim>
                                    <p:anim calcmode="lin" valueType="num">
                                      <p:cBhvr additive="base">
                                        <p:cTn id="36" dur="500" fill="hold"/>
                                        <p:tgtEl>
                                          <p:spTgt spid="108"/>
                                        </p:tgtEl>
                                        <p:attrNameLst>
                                          <p:attrName>ppt_y</p:attrName>
                                        </p:attrNameLst>
                                      </p:cBhvr>
                                      <p:tavLst>
                                        <p:tav tm="0">
                                          <p:val>
                                            <p:strVal val="0-#ppt_h/2"/>
                                          </p:val>
                                        </p:tav>
                                        <p:tav tm="100000">
                                          <p:val>
                                            <p:strVal val="#ppt_y"/>
                                          </p:val>
                                        </p:tav>
                                      </p:tavLst>
                                    </p:anim>
                                  </p:childTnLst>
                                </p:cTn>
                              </p:par>
                              <p:par>
                                <p:cTn id="37" presetID="2" presetClass="entr" presetSubtype="1" fill="hold" grpId="0" nodeType="withEffect">
                                  <p:stCondLst>
                                    <p:cond delay="1000"/>
                                  </p:stCondLst>
                                  <p:childTnLst>
                                    <p:set>
                                      <p:cBhvr>
                                        <p:cTn id="38" dur="1" fill="hold">
                                          <p:stCondLst>
                                            <p:cond delay="0"/>
                                          </p:stCondLst>
                                        </p:cTn>
                                        <p:tgtEl>
                                          <p:spTgt spid="109"/>
                                        </p:tgtEl>
                                        <p:attrNameLst>
                                          <p:attrName>style.visibility</p:attrName>
                                        </p:attrNameLst>
                                      </p:cBhvr>
                                      <p:to>
                                        <p:strVal val="visible"/>
                                      </p:to>
                                    </p:set>
                                    <p:anim calcmode="lin" valueType="num">
                                      <p:cBhvr additive="base">
                                        <p:cTn id="39" dur="500" fill="hold"/>
                                        <p:tgtEl>
                                          <p:spTgt spid="109"/>
                                        </p:tgtEl>
                                        <p:attrNameLst>
                                          <p:attrName>ppt_x</p:attrName>
                                        </p:attrNameLst>
                                      </p:cBhvr>
                                      <p:tavLst>
                                        <p:tav tm="0">
                                          <p:val>
                                            <p:strVal val="#ppt_x"/>
                                          </p:val>
                                        </p:tav>
                                        <p:tav tm="100000">
                                          <p:val>
                                            <p:strVal val="#ppt_x"/>
                                          </p:val>
                                        </p:tav>
                                      </p:tavLst>
                                    </p:anim>
                                    <p:anim calcmode="lin" valueType="num">
                                      <p:cBhvr additive="base">
                                        <p:cTn id="40" dur="500" fill="hold"/>
                                        <p:tgtEl>
                                          <p:spTgt spid="109"/>
                                        </p:tgtEl>
                                        <p:attrNameLst>
                                          <p:attrName>ppt_y</p:attrName>
                                        </p:attrNameLst>
                                      </p:cBhvr>
                                      <p:tavLst>
                                        <p:tav tm="0">
                                          <p:val>
                                            <p:strVal val="0-#ppt_h/2"/>
                                          </p:val>
                                        </p:tav>
                                        <p:tav tm="100000">
                                          <p:val>
                                            <p:strVal val="#ppt_y"/>
                                          </p:val>
                                        </p:tav>
                                      </p:tavLst>
                                    </p:anim>
                                  </p:childTnLst>
                                </p:cTn>
                              </p:par>
                              <p:par>
                                <p:cTn id="41" presetID="2" presetClass="entr" presetSubtype="1" fill="hold" grpId="0" nodeType="withEffect">
                                  <p:stCondLst>
                                    <p:cond delay="1000"/>
                                  </p:stCondLst>
                                  <p:childTnLst>
                                    <p:set>
                                      <p:cBhvr>
                                        <p:cTn id="42" dur="1" fill="hold">
                                          <p:stCondLst>
                                            <p:cond delay="0"/>
                                          </p:stCondLst>
                                        </p:cTn>
                                        <p:tgtEl>
                                          <p:spTgt spid="110"/>
                                        </p:tgtEl>
                                        <p:attrNameLst>
                                          <p:attrName>style.visibility</p:attrName>
                                        </p:attrNameLst>
                                      </p:cBhvr>
                                      <p:to>
                                        <p:strVal val="visible"/>
                                      </p:to>
                                    </p:set>
                                    <p:anim calcmode="lin" valueType="num">
                                      <p:cBhvr additive="base">
                                        <p:cTn id="43" dur="500" fill="hold"/>
                                        <p:tgtEl>
                                          <p:spTgt spid="110"/>
                                        </p:tgtEl>
                                        <p:attrNameLst>
                                          <p:attrName>ppt_x</p:attrName>
                                        </p:attrNameLst>
                                      </p:cBhvr>
                                      <p:tavLst>
                                        <p:tav tm="0">
                                          <p:val>
                                            <p:strVal val="#ppt_x"/>
                                          </p:val>
                                        </p:tav>
                                        <p:tav tm="100000">
                                          <p:val>
                                            <p:strVal val="#ppt_x"/>
                                          </p:val>
                                        </p:tav>
                                      </p:tavLst>
                                    </p:anim>
                                    <p:anim calcmode="lin" valueType="num">
                                      <p:cBhvr additive="base">
                                        <p:cTn id="44" dur="500" fill="hold"/>
                                        <p:tgtEl>
                                          <p:spTgt spid="110"/>
                                        </p:tgtEl>
                                        <p:attrNameLst>
                                          <p:attrName>ppt_y</p:attrName>
                                        </p:attrNameLst>
                                      </p:cBhvr>
                                      <p:tavLst>
                                        <p:tav tm="0">
                                          <p:val>
                                            <p:strVal val="0-#ppt_h/2"/>
                                          </p:val>
                                        </p:tav>
                                        <p:tav tm="100000">
                                          <p:val>
                                            <p:strVal val="#ppt_y"/>
                                          </p:val>
                                        </p:tav>
                                      </p:tavLst>
                                    </p:anim>
                                  </p:childTnLst>
                                </p:cTn>
                              </p:par>
                              <p:par>
                                <p:cTn id="45" presetID="2" presetClass="entr" presetSubtype="1" fill="hold" grpId="0" nodeType="withEffect">
                                  <p:stCondLst>
                                    <p:cond delay="1000"/>
                                  </p:stCondLst>
                                  <p:childTnLst>
                                    <p:set>
                                      <p:cBhvr>
                                        <p:cTn id="46" dur="1" fill="hold">
                                          <p:stCondLst>
                                            <p:cond delay="0"/>
                                          </p:stCondLst>
                                        </p:cTn>
                                        <p:tgtEl>
                                          <p:spTgt spid="119"/>
                                        </p:tgtEl>
                                        <p:attrNameLst>
                                          <p:attrName>style.visibility</p:attrName>
                                        </p:attrNameLst>
                                      </p:cBhvr>
                                      <p:to>
                                        <p:strVal val="visible"/>
                                      </p:to>
                                    </p:set>
                                    <p:anim calcmode="lin" valueType="num">
                                      <p:cBhvr additive="base">
                                        <p:cTn id="47" dur="500" fill="hold"/>
                                        <p:tgtEl>
                                          <p:spTgt spid="119"/>
                                        </p:tgtEl>
                                        <p:attrNameLst>
                                          <p:attrName>ppt_x</p:attrName>
                                        </p:attrNameLst>
                                      </p:cBhvr>
                                      <p:tavLst>
                                        <p:tav tm="0">
                                          <p:val>
                                            <p:strVal val="#ppt_x"/>
                                          </p:val>
                                        </p:tav>
                                        <p:tav tm="100000">
                                          <p:val>
                                            <p:strVal val="#ppt_x"/>
                                          </p:val>
                                        </p:tav>
                                      </p:tavLst>
                                    </p:anim>
                                    <p:anim calcmode="lin" valueType="num">
                                      <p:cBhvr additive="base">
                                        <p:cTn id="48" dur="500" fill="hold"/>
                                        <p:tgtEl>
                                          <p:spTgt spid="119"/>
                                        </p:tgtEl>
                                        <p:attrNameLst>
                                          <p:attrName>ppt_y</p:attrName>
                                        </p:attrNameLst>
                                      </p:cBhvr>
                                      <p:tavLst>
                                        <p:tav tm="0">
                                          <p:val>
                                            <p:strVal val="0-#ppt_h/2"/>
                                          </p:val>
                                        </p:tav>
                                        <p:tav tm="100000">
                                          <p:val>
                                            <p:strVal val="#ppt_y"/>
                                          </p:val>
                                        </p:tav>
                                      </p:tavLst>
                                    </p:anim>
                                  </p:childTnLst>
                                </p:cTn>
                              </p:par>
                              <p:par>
                                <p:cTn id="49" presetID="2" presetClass="entr" presetSubtype="1" fill="hold" grpId="0" nodeType="withEffect">
                                  <p:stCondLst>
                                    <p:cond delay="1000"/>
                                  </p:stCondLst>
                                  <p:childTnLst>
                                    <p:set>
                                      <p:cBhvr>
                                        <p:cTn id="50" dur="1" fill="hold">
                                          <p:stCondLst>
                                            <p:cond delay="0"/>
                                          </p:stCondLst>
                                        </p:cTn>
                                        <p:tgtEl>
                                          <p:spTgt spid="120"/>
                                        </p:tgtEl>
                                        <p:attrNameLst>
                                          <p:attrName>style.visibility</p:attrName>
                                        </p:attrNameLst>
                                      </p:cBhvr>
                                      <p:to>
                                        <p:strVal val="visible"/>
                                      </p:to>
                                    </p:set>
                                    <p:anim calcmode="lin" valueType="num">
                                      <p:cBhvr additive="base">
                                        <p:cTn id="51" dur="500" fill="hold"/>
                                        <p:tgtEl>
                                          <p:spTgt spid="120"/>
                                        </p:tgtEl>
                                        <p:attrNameLst>
                                          <p:attrName>ppt_x</p:attrName>
                                        </p:attrNameLst>
                                      </p:cBhvr>
                                      <p:tavLst>
                                        <p:tav tm="0">
                                          <p:val>
                                            <p:strVal val="#ppt_x"/>
                                          </p:val>
                                        </p:tav>
                                        <p:tav tm="100000">
                                          <p:val>
                                            <p:strVal val="#ppt_x"/>
                                          </p:val>
                                        </p:tav>
                                      </p:tavLst>
                                    </p:anim>
                                    <p:anim calcmode="lin" valueType="num">
                                      <p:cBhvr additive="base">
                                        <p:cTn id="52" dur="500" fill="hold"/>
                                        <p:tgtEl>
                                          <p:spTgt spid="120"/>
                                        </p:tgtEl>
                                        <p:attrNameLst>
                                          <p:attrName>ppt_y</p:attrName>
                                        </p:attrNameLst>
                                      </p:cBhvr>
                                      <p:tavLst>
                                        <p:tav tm="0">
                                          <p:val>
                                            <p:strVal val="0-#ppt_h/2"/>
                                          </p:val>
                                        </p:tav>
                                        <p:tav tm="100000">
                                          <p:val>
                                            <p:strVal val="#ppt_y"/>
                                          </p:val>
                                        </p:tav>
                                      </p:tavLst>
                                    </p:anim>
                                  </p:childTnLst>
                                </p:cTn>
                              </p:par>
                              <p:par>
                                <p:cTn id="53" presetID="2" presetClass="entr" presetSubtype="4" fill="hold" nodeType="withEffect">
                                  <p:stCondLst>
                                    <p:cond delay="1500"/>
                                  </p:stCondLst>
                                  <p:childTnLst>
                                    <p:set>
                                      <p:cBhvr>
                                        <p:cTn id="54" dur="1" fill="hold">
                                          <p:stCondLst>
                                            <p:cond delay="0"/>
                                          </p:stCondLst>
                                        </p:cTn>
                                        <p:tgtEl>
                                          <p:spTgt spid="103"/>
                                        </p:tgtEl>
                                        <p:attrNameLst>
                                          <p:attrName>style.visibility</p:attrName>
                                        </p:attrNameLst>
                                      </p:cBhvr>
                                      <p:to>
                                        <p:strVal val="visible"/>
                                      </p:to>
                                    </p:set>
                                    <p:anim calcmode="lin" valueType="num">
                                      <p:cBhvr additive="base">
                                        <p:cTn id="55" dur="500" fill="hold"/>
                                        <p:tgtEl>
                                          <p:spTgt spid="103"/>
                                        </p:tgtEl>
                                        <p:attrNameLst>
                                          <p:attrName>ppt_x</p:attrName>
                                        </p:attrNameLst>
                                      </p:cBhvr>
                                      <p:tavLst>
                                        <p:tav tm="0">
                                          <p:val>
                                            <p:strVal val="#ppt_x"/>
                                          </p:val>
                                        </p:tav>
                                        <p:tav tm="100000">
                                          <p:val>
                                            <p:strVal val="#ppt_x"/>
                                          </p:val>
                                        </p:tav>
                                      </p:tavLst>
                                    </p:anim>
                                    <p:anim calcmode="lin" valueType="num">
                                      <p:cBhvr additive="base">
                                        <p:cTn id="56" dur="500" fill="hold"/>
                                        <p:tgtEl>
                                          <p:spTgt spid="103"/>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1500"/>
                                  </p:stCondLst>
                                  <p:childTnLst>
                                    <p:set>
                                      <p:cBhvr>
                                        <p:cTn id="58" dur="1" fill="hold">
                                          <p:stCondLst>
                                            <p:cond delay="0"/>
                                          </p:stCondLst>
                                        </p:cTn>
                                        <p:tgtEl>
                                          <p:spTgt spid="111"/>
                                        </p:tgtEl>
                                        <p:attrNameLst>
                                          <p:attrName>style.visibility</p:attrName>
                                        </p:attrNameLst>
                                      </p:cBhvr>
                                      <p:to>
                                        <p:strVal val="visible"/>
                                      </p:to>
                                    </p:set>
                                    <p:anim calcmode="lin" valueType="num">
                                      <p:cBhvr additive="base">
                                        <p:cTn id="59" dur="500" fill="hold"/>
                                        <p:tgtEl>
                                          <p:spTgt spid="111"/>
                                        </p:tgtEl>
                                        <p:attrNameLst>
                                          <p:attrName>ppt_x</p:attrName>
                                        </p:attrNameLst>
                                      </p:cBhvr>
                                      <p:tavLst>
                                        <p:tav tm="0">
                                          <p:val>
                                            <p:strVal val="#ppt_x"/>
                                          </p:val>
                                        </p:tav>
                                        <p:tav tm="100000">
                                          <p:val>
                                            <p:strVal val="#ppt_x"/>
                                          </p:val>
                                        </p:tav>
                                      </p:tavLst>
                                    </p:anim>
                                    <p:anim calcmode="lin" valueType="num">
                                      <p:cBhvr additive="base">
                                        <p:cTn id="60" dur="500" fill="hold"/>
                                        <p:tgtEl>
                                          <p:spTgt spid="111"/>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1500"/>
                                  </p:stCondLst>
                                  <p:childTnLst>
                                    <p:set>
                                      <p:cBhvr>
                                        <p:cTn id="62" dur="1" fill="hold">
                                          <p:stCondLst>
                                            <p:cond delay="0"/>
                                          </p:stCondLst>
                                        </p:cTn>
                                        <p:tgtEl>
                                          <p:spTgt spid="112"/>
                                        </p:tgtEl>
                                        <p:attrNameLst>
                                          <p:attrName>style.visibility</p:attrName>
                                        </p:attrNameLst>
                                      </p:cBhvr>
                                      <p:to>
                                        <p:strVal val="visible"/>
                                      </p:to>
                                    </p:set>
                                    <p:anim calcmode="lin" valueType="num">
                                      <p:cBhvr additive="base">
                                        <p:cTn id="63" dur="500" fill="hold"/>
                                        <p:tgtEl>
                                          <p:spTgt spid="112"/>
                                        </p:tgtEl>
                                        <p:attrNameLst>
                                          <p:attrName>ppt_x</p:attrName>
                                        </p:attrNameLst>
                                      </p:cBhvr>
                                      <p:tavLst>
                                        <p:tav tm="0">
                                          <p:val>
                                            <p:strVal val="#ppt_x"/>
                                          </p:val>
                                        </p:tav>
                                        <p:tav tm="100000">
                                          <p:val>
                                            <p:strVal val="#ppt_x"/>
                                          </p:val>
                                        </p:tav>
                                      </p:tavLst>
                                    </p:anim>
                                    <p:anim calcmode="lin" valueType="num">
                                      <p:cBhvr additive="base">
                                        <p:cTn id="64" dur="500" fill="hold"/>
                                        <p:tgtEl>
                                          <p:spTgt spid="112"/>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1500"/>
                                  </p:stCondLst>
                                  <p:childTnLst>
                                    <p:set>
                                      <p:cBhvr>
                                        <p:cTn id="66" dur="1" fill="hold">
                                          <p:stCondLst>
                                            <p:cond delay="0"/>
                                          </p:stCondLst>
                                        </p:cTn>
                                        <p:tgtEl>
                                          <p:spTgt spid="113"/>
                                        </p:tgtEl>
                                        <p:attrNameLst>
                                          <p:attrName>style.visibility</p:attrName>
                                        </p:attrNameLst>
                                      </p:cBhvr>
                                      <p:to>
                                        <p:strVal val="visible"/>
                                      </p:to>
                                    </p:set>
                                    <p:anim calcmode="lin" valueType="num">
                                      <p:cBhvr additive="base">
                                        <p:cTn id="67" dur="500" fill="hold"/>
                                        <p:tgtEl>
                                          <p:spTgt spid="113"/>
                                        </p:tgtEl>
                                        <p:attrNameLst>
                                          <p:attrName>ppt_x</p:attrName>
                                        </p:attrNameLst>
                                      </p:cBhvr>
                                      <p:tavLst>
                                        <p:tav tm="0">
                                          <p:val>
                                            <p:strVal val="#ppt_x"/>
                                          </p:val>
                                        </p:tav>
                                        <p:tav tm="100000">
                                          <p:val>
                                            <p:strVal val="#ppt_x"/>
                                          </p:val>
                                        </p:tav>
                                      </p:tavLst>
                                    </p:anim>
                                    <p:anim calcmode="lin" valueType="num">
                                      <p:cBhvr additive="base">
                                        <p:cTn id="68" dur="500" fill="hold"/>
                                        <p:tgtEl>
                                          <p:spTgt spid="113"/>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1500"/>
                                  </p:stCondLst>
                                  <p:childTnLst>
                                    <p:set>
                                      <p:cBhvr>
                                        <p:cTn id="70" dur="1" fill="hold">
                                          <p:stCondLst>
                                            <p:cond delay="0"/>
                                          </p:stCondLst>
                                        </p:cTn>
                                        <p:tgtEl>
                                          <p:spTgt spid="121"/>
                                        </p:tgtEl>
                                        <p:attrNameLst>
                                          <p:attrName>style.visibility</p:attrName>
                                        </p:attrNameLst>
                                      </p:cBhvr>
                                      <p:to>
                                        <p:strVal val="visible"/>
                                      </p:to>
                                    </p:set>
                                    <p:anim calcmode="lin" valueType="num">
                                      <p:cBhvr additive="base">
                                        <p:cTn id="71" dur="500" fill="hold"/>
                                        <p:tgtEl>
                                          <p:spTgt spid="121"/>
                                        </p:tgtEl>
                                        <p:attrNameLst>
                                          <p:attrName>ppt_x</p:attrName>
                                        </p:attrNameLst>
                                      </p:cBhvr>
                                      <p:tavLst>
                                        <p:tav tm="0">
                                          <p:val>
                                            <p:strVal val="#ppt_x"/>
                                          </p:val>
                                        </p:tav>
                                        <p:tav tm="100000">
                                          <p:val>
                                            <p:strVal val="#ppt_x"/>
                                          </p:val>
                                        </p:tav>
                                      </p:tavLst>
                                    </p:anim>
                                    <p:anim calcmode="lin" valueType="num">
                                      <p:cBhvr additive="base">
                                        <p:cTn id="72" dur="500" fill="hold"/>
                                        <p:tgtEl>
                                          <p:spTgt spid="121"/>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1500"/>
                                  </p:stCondLst>
                                  <p:childTnLst>
                                    <p:set>
                                      <p:cBhvr>
                                        <p:cTn id="74" dur="1" fill="hold">
                                          <p:stCondLst>
                                            <p:cond delay="0"/>
                                          </p:stCondLst>
                                        </p:cTn>
                                        <p:tgtEl>
                                          <p:spTgt spid="122"/>
                                        </p:tgtEl>
                                        <p:attrNameLst>
                                          <p:attrName>style.visibility</p:attrName>
                                        </p:attrNameLst>
                                      </p:cBhvr>
                                      <p:to>
                                        <p:strVal val="visible"/>
                                      </p:to>
                                    </p:set>
                                    <p:anim calcmode="lin" valueType="num">
                                      <p:cBhvr additive="base">
                                        <p:cTn id="75" dur="500" fill="hold"/>
                                        <p:tgtEl>
                                          <p:spTgt spid="122"/>
                                        </p:tgtEl>
                                        <p:attrNameLst>
                                          <p:attrName>ppt_x</p:attrName>
                                        </p:attrNameLst>
                                      </p:cBhvr>
                                      <p:tavLst>
                                        <p:tav tm="0">
                                          <p:val>
                                            <p:strVal val="#ppt_x"/>
                                          </p:val>
                                        </p:tav>
                                        <p:tav tm="100000">
                                          <p:val>
                                            <p:strVal val="#ppt_x"/>
                                          </p:val>
                                        </p:tav>
                                      </p:tavLst>
                                    </p:anim>
                                    <p:anim calcmode="lin" valueType="num">
                                      <p:cBhvr additive="base">
                                        <p:cTn id="76" dur="500" fill="hold"/>
                                        <p:tgtEl>
                                          <p:spTgt spid="122"/>
                                        </p:tgtEl>
                                        <p:attrNameLst>
                                          <p:attrName>ppt_y</p:attrName>
                                        </p:attrNameLst>
                                      </p:cBhvr>
                                      <p:tavLst>
                                        <p:tav tm="0">
                                          <p:val>
                                            <p:strVal val="1+#ppt_h/2"/>
                                          </p:val>
                                        </p:tav>
                                        <p:tav tm="100000">
                                          <p:val>
                                            <p:strVal val="#ppt_y"/>
                                          </p:val>
                                        </p:tav>
                                      </p:tavLst>
                                    </p:anim>
                                  </p:childTnLst>
                                </p:cTn>
                              </p:par>
                              <p:par>
                                <p:cTn id="77" presetID="2" presetClass="entr" presetSubtype="1" fill="hold" nodeType="withEffect">
                                  <p:stCondLst>
                                    <p:cond delay="2000"/>
                                  </p:stCondLst>
                                  <p:childTnLst>
                                    <p:set>
                                      <p:cBhvr>
                                        <p:cTn id="78" dur="1" fill="hold">
                                          <p:stCondLst>
                                            <p:cond delay="0"/>
                                          </p:stCondLst>
                                        </p:cTn>
                                        <p:tgtEl>
                                          <p:spTgt spid="104"/>
                                        </p:tgtEl>
                                        <p:attrNameLst>
                                          <p:attrName>style.visibility</p:attrName>
                                        </p:attrNameLst>
                                      </p:cBhvr>
                                      <p:to>
                                        <p:strVal val="visible"/>
                                      </p:to>
                                    </p:set>
                                    <p:anim calcmode="lin" valueType="num">
                                      <p:cBhvr additive="base">
                                        <p:cTn id="79" dur="500" fill="hold"/>
                                        <p:tgtEl>
                                          <p:spTgt spid="104"/>
                                        </p:tgtEl>
                                        <p:attrNameLst>
                                          <p:attrName>ppt_x</p:attrName>
                                        </p:attrNameLst>
                                      </p:cBhvr>
                                      <p:tavLst>
                                        <p:tav tm="0">
                                          <p:val>
                                            <p:strVal val="#ppt_x"/>
                                          </p:val>
                                        </p:tav>
                                        <p:tav tm="100000">
                                          <p:val>
                                            <p:strVal val="#ppt_x"/>
                                          </p:val>
                                        </p:tav>
                                      </p:tavLst>
                                    </p:anim>
                                    <p:anim calcmode="lin" valueType="num">
                                      <p:cBhvr additive="base">
                                        <p:cTn id="80" dur="500" fill="hold"/>
                                        <p:tgtEl>
                                          <p:spTgt spid="104"/>
                                        </p:tgtEl>
                                        <p:attrNameLst>
                                          <p:attrName>ppt_y</p:attrName>
                                        </p:attrNameLst>
                                      </p:cBhvr>
                                      <p:tavLst>
                                        <p:tav tm="0">
                                          <p:val>
                                            <p:strVal val="0-#ppt_h/2"/>
                                          </p:val>
                                        </p:tav>
                                        <p:tav tm="100000">
                                          <p:val>
                                            <p:strVal val="#ppt_y"/>
                                          </p:val>
                                        </p:tav>
                                      </p:tavLst>
                                    </p:anim>
                                  </p:childTnLst>
                                </p:cTn>
                              </p:par>
                              <p:par>
                                <p:cTn id="81" presetID="2" presetClass="entr" presetSubtype="1" fill="hold" grpId="0" nodeType="withEffect">
                                  <p:stCondLst>
                                    <p:cond delay="2000"/>
                                  </p:stCondLst>
                                  <p:childTnLst>
                                    <p:set>
                                      <p:cBhvr>
                                        <p:cTn id="82" dur="1" fill="hold">
                                          <p:stCondLst>
                                            <p:cond delay="0"/>
                                          </p:stCondLst>
                                        </p:cTn>
                                        <p:tgtEl>
                                          <p:spTgt spid="114"/>
                                        </p:tgtEl>
                                        <p:attrNameLst>
                                          <p:attrName>style.visibility</p:attrName>
                                        </p:attrNameLst>
                                      </p:cBhvr>
                                      <p:to>
                                        <p:strVal val="visible"/>
                                      </p:to>
                                    </p:set>
                                    <p:anim calcmode="lin" valueType="num">
                                      <p:cBhvr additive="base">
                                        <p:cTn id="83" dur="500" fill="hold"/>
                                        <p:tgtEl>
                                          <p:spTgt spid="114"/>
                                        </p:tgtEl>
                                        <p:attrNameLst>
                                          <p:attrName>ppt_x</p:attrName>
                                        </p:attrNameLst>
                                      </p:cBhvr>
                                      <p:tavLst>
                                        <p:tav tm="0">
                                          <p:val>
                                            <p:strVal val="#ppt_x"/>
                                          </p:val>
                                        </p:tav>
                                        <p:tav tm="100000">
                                          <p:val>
                                            <p:strVal val="#ppt_x"/>
                                          </p:val>
                                        </p:tav>
                                      </p:tavLst>
                                    </p:anim>
                                    <p:anim calcmode="lin" valueType="num">
                                      <p:cBhvr additive="base">
                                        <p:cTn id="84" dur="500" fill="hold"/>
                                        <p:tgtEl>
                                          <p:spTgt spid="114"/>
                                        </p:tgtEl>
                                        <p:attrNameLst>
                                          <p:attrName>ppt_y</p:attrName>
                                        </p:attrNameLst>
                                      </p:cBhvr>
                                      <p:tavLst>
                                        <p:tav tm="0">
                                          <p:val>
                                            <p:strVal val="0-#ppt_h/2"/>
                                          </p:val>
                                        </p:tav>
                                        <p:tav tm="100000">
                                          <p:val>
                                            <p:strVal val="#ppt_y"/>
                                          </p:val>
                                        </p:tav>
                                      </p:tavLst>
                                    </p:anim>
                                  </p:childTnLst>
                                </p:cTn>
                              </p:par>
                              <p:par>
                                <p:cTn id="85" presetID="2" presetClass="entr" presetSubtype="1" fill="hold" grpId="0" nodeType="withEffect">
                                  <p:stCondLst>
                                    <p:cond delay="2000"/>
                                  </p:stCondLst>
                                  <p:childTnLst>
                                    <p:set>
                                      <p:cBhvr>
                                        <p:cTn id="86" dur="1" fill="hold">
                                          <p:stCondLst>
                                            <p:cond delay="0"/>
                                          </p:stCondLst>
                                        </p:cTn>
                                        <p:tgtEl>
                                          <p:spTgt spid="115"/>
                                        </p:tgtEl>
                                        <p:attrNameLst>
                                          <p:attrName>style.visibility</p:attrName>
                                        </p:attrNameLst>
                                      </p:cBhvr>
                                      <p:to>
                                        <p:strVal val="visible"/>
                                      </p:to>
                                    </p:set>
                                    <p:anim calcmode="lin" valueType="num">
                                      <p:cBhvr additive="base">
                                        <p:cTn id="87" dur="500" fill="hold"/>
                                        <p:tgtEl>
                                          <p:spTgt spid="115"/>
                                        </p:tgtEl>
                                        <p:attrNameLst>
                                          <p:attrName>ppt_x</p:attrName>
                                        </p:attrNameLst>
                                      </p:cBhvr>
                                      <p:tavLst>
                                        <p:tav tm="0">
                                          <p:val>
                                            <p:strVal val="#ppt_x"/>
                                          </p:val>
                                        </p:tav>
                                        <p:tav tm="100000">
                                          <p:val>
                                            <p:strVal val="#ppt_x"/>
                                          </p:val>
                                        </p:tav>
                                      </p:tavLst>
                                    </p:anim>
                                    <p:anim calcmode="lin" valueType="num">
                                      <p:cBhvr additive="base">
                                        <p:cTn id="88" dur="500" fill="hold"/>
                                        <p:tgtEl>
                                          <p:spTgt spid="115"/>
                                        </p:tgtEl>
                                        <p:attrNameLst>
                                          <p:attrName>ppt_y</p:attrName>
                                        </p:attrNameLst>
                                      </p:cBhvr>
                                      <p:tavLst>
                                        <p:tav tm="0">
                                          <p:val>
                                            <p:strVal val="0-#ppt_h/2"/>
                                          </p:val>
                                        </p:tav>
                                        <p:tav tm="100000">
                                          <p:val>
                                            <p:strVal val="#ppt_y"/>
                                          </p:val>
                                        </p:tav>
                                      </p:tavLst>
                                    </p:anim>
                                  </p:childTnLst>
                                </p:cTn>
                              </p:par>
                              <p:par>
                                <p:cTn id="89" presetID="2" presetClass="entr" presetSubtype="1" fill="hold" grpId="0" nodeType="withEffect">
                                  <p:stCondLst>
                                    <p:cond delay="2000"/>
                                  </p:stCondLst>
                                  <p:childTnLst>
                                    <p:set>
                                      <p:cBhvr>
                                        <p:cTn id="90" dur="1" fill="hold">
                                          <p:stCondLst>
                                            <p:cond delay="0"/>
                                          </p:stCondLst>
                                        </p:cTn>
                                        <p:tgtEl>
                                          <p:spTgt spid="116"/>
                                        </p:tgtEl>
                                        <p:attrNameLst>
                                          <p:attrName>style.visibility</p:attrName>
                                        </p:attrNameLst>
                                      </p:cBhvr>
                                      <p:to>
                                        <p:strVal val="visible"/>
                                      </p:to>
                                    </p:set>
                                    <p:anim calcmode="lin" valueType="num">
                                      <p:cBhvr additive="base">
                                        <p:cTn id="91" dur="500" fill="hold"/>
                                        <p:tgtEl>
                                          <p:spTgt spid="116"/>
                                        </p:tgtEl>
                                        <p:attrNameLst>
                                          <p:attrName>ppt_x</p:attrName>
                                        </p:attrNameLst>
                                      </p:cBhvr>
                                      <p:tavLst>
                                        <p:tav tm="0">
                                          <p:val>
                                            <p:strVal val="#ppt_x"/>
                                          </p:val>
                                        </p:tav>
                                        <p:tav tm="100000">
                                          <p:val>
                                            <p:strVal val="#ppt_x"/>
                                          </p:val>
                                        </p:tav>
                                      </p:tavLst>
                                    </p:anim>
                                    <p:anim calcmode="lin" valueType="num">
                                      <p:cBhvr additive="base">
                                        <p:cTn id="92" dur="500" fill="hold"/>
                                        <p:tgtEl>
                                          <p:spTgt spid="116"/>
                                        </p:tgtEl>
                                        <p:attrNameLst>
                                          <p:attrName>ppt_y</p:attrName>
                                        </p:attrNameLst>
                                      </p:cBhvr>
                                      <p:tavLst>
                                        <p:tav tm="0">
                                          <p:val>
                                            <p:strVal val="0-#ppt_h/2"/>
                                          </p:val>
                                        </p:tav>
                                        <p:tav tm="100000">
                                          <p:val>
                                            <p:strVal val="#ppt_y"/>
                                          </p:val>
                                        </p:tav>
                                      </p:tavLst>
                                    </p:anim>
                                  </p:childTnLst>
                                </p:cTn>
                              </p:par>
                              <p:par>
                                <p:cTn id="93" presetID="2" presetClass="entr" presetSubtype="1" fill="hold" grpId="0" nodeType="withEffect">
                                  <p:stCondLst>
                                    <p:cond delay="2000"/>
                                  </p:stCondLst>
                                  <p:childTnLst>
                                    <p:set>
                                      <p:cBhvr>
                                        <p:cTn id="94" dur="1" fill="hold">
                                          <p:stCondLst>
                                            <p:cond delay="0"/>
                                          </p:stCondLst>
                                        </p:cTn>
                                        <p:tgtEl>
                                          <p:spTgt spid="123"/>
                                        </p:tgtEl>
                                        <p:attrNameLst>
                                          <p:attrName>style.visibility</p:attrName>
                                        </p:attrNameLst>
                                      </p:cBhvr>
                                      <p:to>
                                        <p:strVal val="visible"/>
                                      </p:to>
                                    </p:set>
                                    <p:anim calcmode="lin" valueType="num">
                                      <p:cBhvr additive="base">
                                        <p:cTn id="95" dur="500" fill="hold"/>
                                        <p:tgtEl>
                                          <p:spTgt spid="123"/>
                                        </p:tgtEl>
                                        <p:attrNameLst>
                                          <p:attrName>ppt_x</p:attrName>
                                        </p:attrNameLst>
                                      </p:cBhvr>
                                      <p:tavLst>
                                        <p:tav tm="0">
                                          <p:val>
                                            <p:strVal val="#ppt_x"/>
                                          </p:val>
                                        </p:tav>
                                        <p:tav tm="100000">
                                          <p:val>
                                            <p:strVal val="#ppt_x"/>
                                          </p:val>
                                        </p:tav>
                                      </p:tavLst>
                                    </p:anim>
                                    <p:anim calcmode="lin" valueType="num">
                                      <p:cBhvr additive="base">
                                        <p:cTn id="96" dur="500" fill="hold"/>
                                        <p:tgtEl>
                                          <p:spTgt spid="123"/>
                                        </p:tgtEl>
                                        <p:attrNameLst>
                                          <p:attrName>ppt_y</p:attrName>
                                        </p:attrNameLst>
                                      </p:cBhvr>
                                      <p:tavLst>
                                        <p:tav tm="0">
                                          <p:val>
                                            <p:strVal val="0-#ppt_h/2"/>
                                          </p:val>
                                        </p:tav>
                                        <p:tav tm="100000">
                                          <p:val>
                                            <p:strVal val="#ppt_y"/>
                                          </p:val>
                                        </p:tav>
                                      </p:tavLst>
                                    </p:anim>
                                  </p:childTnLst>
                                </p:cTn>
                              </p:par>
                              <p:par>
                                <p:cTn id="97" presetID="2" presetClass="entr" presetSubtype="1" fill="hold" grpId="0" nodeType="withEffect">
                                  <p:stCondLst>
                                    <p:cond delay="2000"/>
                                  </p:stCondLst>
                                  <p:childTnLst>
                                    <p:set>
                                      <p:cBhvr>
                                        <p:cTn id="98" dur="1" fill="hold">
                                          <p:stCondLst>
                                            <p:cond delay="0"/>
                                          </p:stCondLst>
                                        </p:cTn>
                                        <p:tgtEl>
                                          <p:spTgt spid="124"/>
                                        </p:tgtEl>
                                        <p:attrNameLst>
                                          <p:attrName>style.visibility</p:attrName>
                                        </p:attrNameLst>
                                      </p:cBhvr>
                                      <p:to>
                                        <p:strVal val="visible"/>
                                      </p:to>
                                    </p:set>
                                    <p:anim calcmode="lin" valueType="num">
                                      <p:cBhvr additive="base">
                                        <p:cTn id="99" dur="500" fill="hold"/>
                                        <p:tgtEl>
                                          <p:spTgt spid="124"/>
                                        </p:tgtEl>
                                        <p:attrNameLst>
                                          <p:attrName>ppt_x</p:attrName>
                                        </p:attrNameLst>
                                      </p:cBhvr>
                                      <p:tavLst>
                                        <p:tav tm="0">
                                          <p:val>
                                            <p:strVal val="#ppt_x"/>
                                          </p:val>
                                        </p:tav>
                                        <p:tav tm="100000">
                                          <p:val>
                                            <p:strVal val="#ppt_x"/>
                                          </p:val>
                                        </p:tav>
                                      </p:tavLst>
                                    </p:anim>
                                    <p:anim calcmode="lin" valueType="num">
                                      <p:cBhvr additive="base">
                                        <p:cTn id="100" dur="500" fill="hold"/>
                                        <p:tgtEl>
                                          <p:spTgt spid="124"/>
                                        </p:tgtEl>
                                        <p:attrNameLst>
                                          <p:attrName>ppt_y</p:attrName>
                                        </p:attrNameLst>
                                      </p:cBhvr>
                                      <p:tavLst>
                                        <p:tav tm="0">
                                          <p:val>
                                            <p:strVal val="0-#ppt_h/2"/>
                                          </p:val>
                                        </p:tav>
                                        <p:tav tm="100000">
                                          <p:val>
                                            <p:strVal val="#ppt_y"/>
                                          </p:val>
                                        </p:tav>
                                      </p:tavLst>
                                    </p:anim>
                                  </p:childTnLst>
                                </p:cTn>
                              </p:par>
                            </p:childTnLst>
                          </p:cTn>
                        </p:par>
                        <p:par>
                          <p:cTn id="101" fill="hold">
                            <p:stCondLst>
                              <p:cond delay="1000"/>
                            </p:stCondLst>
                            <p:childTnLst>
                              <p:par>
                                <p:cTn id="102" presetID="10" presetClass="entr" presetSubtype="0" fill="hold" grpId="0" nodeType="afterEffect">
                                  <p:stCondLst>
                                    <p:cond delay="0"/>
                                  </p:stCondLst>
                                  <p:childTnLst>
                                    <p:set>
                                      <p:cBhvr>
                                        <p:cTn id="103" dur="1" fill="hold">
                                          <p:stCondLst>
                                            <p:cond delay="0"/>
                                          </p:stCondLst>
                                        </p:cTn>
                                        <p:tgtEl>
                                          <p:spTgt spid="130"/>
                                        </p:tgtEl>
                                        <p:attrNameLst>
                                          <p:attrName>style.visibility</p:attrName>
                                        </p:attrNameLst>
                                      </p:cBhvr>
                                      <p:to>
                                        <p:strVal val="visible"/>
                                      </p:to>
                                    </p:set>
                                    <p:animEffect transition="in" filter="fade">
                                      <p:cBhvr>
                                        <p:cTn id="104" dur="125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p:bldP spid="106" grpId="0"/>
      <p:bldP spid="107" grpId="0"/>
      <p:bldP spid="108" grpId="0" animBg="1"/>
      <p:bldP spid="109" grpId="0"/>
      <p:bldP spid="110" grpId="0"/>
      <p:bldP spid="111" grpId="0" animBg="1"/>
      <p:bldP spid="112" grpId="0"/>
      <p:bldP spid="113" grpId="0"/>
      <p:bldP spid="114" grpId="0" animBg="1"/>
      <p:bldP spid="115" grpId="0"/>
      <p:bldP spid="116" grpId="0"/>
      <p:bldP spid="117" grpId="0" animBg="1"/>
      <p:bldP spid="118" grpId="0"/>
      <p:bldP spid="119" grpId="0" animBg="1"/>
      <p:bldP spid="120" grpId="0"/>
      <p:bldP spid="121" grpId="0" animBg="1"/>
      <p:bldP spid="122" grpId="0"/>
      <p:bldP spid="123" grpId="0" animBg="1"/>
      <p:bldP spid="124" grpId="0"/>
      <p:bldP spid="13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Line 104"/>
          <p:cNvSpPr>
            <a:spLocks noChangeShapeType="1"/>
          </p:cNvSpPr>
          <p:nvPr/>
        </p:nvSpPr>
        <p:spPr bwMode="auto">
          <a:xfrm>
            <a:off x="6397178" y="2013048"/>
            <a:ext cx="0" cy="338138"/>
          </a:xfrm>
          <a:prstGeom prst="line">
            <a:avLst/>
          </a:prstGeom>
          <a:noFill/>
          <a:ln w="12700" cap="flat">
            <a:solidFill>
              <a:srgbClr val="55735B"/>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9" name="Line 105"/>
          <p:cNvSpPr>
            <a:spLocks noChangeShapeType="1"/>
          </p:cNvSpPr>
          <p:nvPr/>
        </p:nvSpPr>
        <p:spPr bwMode="auto">
          <a:xfrm>
            <a:off x="6397178" y="2906811"/>
            <a:ext cx="0" cy="469900"/>
          </a:xfrm>
          <a:prstGeom prst="line">
            <a:avLst/>
          </a:prstGeom>
          <a:noFill/>
          <a:ln w="12700" cap="flat">
            <a:solidFill>
              <a:srgbClr val="55735B"/>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latin typeface="微软雅黑" panose="020B0503020204020204" pitchFamily="34" charset="-122"/>
              <a:ea typeface="微软雅黑" panose="020B0503020204020204" pitchFamily="34" charset="-122"/>
            </a:endParaRPr>
          </a:p>
        </p:txBody>
      </p:sp>
      <p:grpSp>
        <p:nvGrpSpPr>
          <p:cNvPr id="20" name="组合 19"/>
          <p:cNvGrpSpPr/>
          <p:nvPr/>
        </p:nvGrpSpPr>
        <p:grpSpPr>
          <a:xfrm>
            <a:off x="1939478" y="3141761"/>
            <a:ext cx="7810500" cy="763588"/>
            <a:chOff x="1900238" y="2728913"/>
            <a:chExt cx="7810500" cy="763588"/>
          </a:xfrm>
        </p:grpSpPr>
        <p:sp>
          <p:nvSpPr>
            <p:cNvPr id="21" name="Line 106"/>
            <p:cNvSpPr>
              <a:spLocks noChangeShapeType="1"/>
            </p:cNvSpPr>
            <p:nvPr/>
          </p:nvSpPr>
          <p:spPr bwMode="auto">
            <a:xfrm flipH="1">
              <a:off x="1900238" y="2728913"/>
              <a:ext cx="7810500" cy="0"/>
            </a:xfrm>
            <a:prstGeom prst="line">
              <a:avLst/>
            </a:prstGeom>
            <a:noFill/>
            <a:ln w="12700" cap="flat">
              <a:solidFill>
                <a:srgbClr val="55735B"/>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latin typeface="微软雅黑" panose="020B0503020204020204" pitchFamily="34" charset="-122"/>
                <a:ea typeface="微软雅黑" panose="020B0503020204020204" pitchFamily="34" charset="-122"/>
              </a:endParaRPr>
            </a:p>
          </p:txBody>
        </p:sp>
        <p:sp>
          <p:nvSpPr>
            <p:cNvPr id="22" name="Line 107"/>
            <p:cNvSpPr>
              <a:spLocks noChangeShapeType="1"/>
            </p:cNvSpPr>
            <p:nvPr/>
          </p:nvSpPr>
          <p:spPr bwMode="auto">
            <a:xfrm>
              <a:off x="9709151" y="2728913"/>
              <a:ext cx="0" cy="234950"/>
            </a:xfrm>
            <a:prstGeom prst="line">
              <a:avLst/>
            </a:prstGeom>
            <a:noFill/>
            <a:ln w="12700" cap="flat">
              <a:solidFill>
                <a:srgbClr val="55735B"/>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latin typeface="微软雅黑" panose="020B0503020204020204" pitchFamily="34" charset="-122"/>
                <a:ea typeface="微软雅黑" panose="020B0503020204020204" pitchFamily="34" charset="-122"/>
              </a:endParaRPr>
            </a:p>
          </p:txBody>
        </p:sp>
        <p:sp>
          <p:nvSpPr>
            <p:cNvPr id="23" name="Line 108"/>
            <p:cNvSpPr>
              <a:spLocks noChangeShapeType="1"/>
            </p:cNvSpPr>
            <p:nvPr/>
          </p:nvSpPr>
          <p:spPr bwMode="auto">
            <a:xfrm>
              <a:off x="3675063" y="2728913"/>
              <a:ext cx="0" cy="763588"/>
            </a:xfrm>
            <a:prstGeom prst="line">
              <a:avLst/>
            </a:prstGeom>
            <a:noFill/>
            <a:ln w="12700" cap="flat">
              <a:solidFill>
                <a:srgbClr val="55735B"/>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latin typeface="微软雅黑" panose="020B0503020204020204" pitchFamily="34" charset="-122"/>
                <a:ea typeface="微软雅黑" panose="020B0503020204020204" pitchFamily="34" charset="-122"/>
              </a:endParaRPr>
            </a:p>
          </p:txBody>
        </p:sp>
        <p:sp>
          <p:nvSpPr>
            <p:cNvPr id="24" name="Line 109"/>
            <p:cNvSpPr>
              <a:spLocks noChangeShapeType="1"/>
            </p:cNvSpPr>
            <p:nvPr/>
          </p:nvSpPr>
          <p:spPr bwMode="auto">
            <a:xfrm>
              <a:off x="3244851" y="2728913"/>
              <a:ext cx="0" cy="763588"/>
            </a:xfrm>
            <a:prstGeom prst="line">
              <a:avLst/>
            </a:prstGeom>
            <a:noFill/>
            <a:ln w="12700" cap="flat">
              <a:solidFill>
                <a:srgbClr val="55735B"/>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latin typeface="微软雅黑" panose="020B0503020204020204" pitchFamily="34" charset="-122"/>
                <a:ea typeface="微软雅黑" panose="020B0503020204020204" pitchFamily="34" charset="-122"/>
              </a:endParaRPr>
            </a:p>
          </p:txBody>
        </p:sp>
        <p:sp>
          <p:nvSpPr>
            <p:cNvPr id="25" name="Line 110"/>
            <p:cNvSpPr>
              <a:spLocks noChangeShapeType="1"/>
            </p:cNvSpPr>
            <p:nvPr/>
          </p:nvSpPr>
          <p:spPr bwMode="auto">
            <a:xfrm>
              <a:off x="2792413" y="2728913"/>
              <a:ext cx="0" cy="763588"/>
            </a:xfrm>
            <a:prstGeom prst="line">
              <a:avLst/>
            </a:prstGeom>
            <a:noFill/>
            <a:ln w="12700" cap="flat">
              <a:solidFill>
                <a:srgbClr val="55735B"/>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latin typeface="微软雅黑" panose="020B0503020204020204" pitchFamily="34" charset="-122"/>
                <a:ea typeface="微软雅黑" panose="020B0503020204020204" pitchFamily="34" charset="-122"/>
              </a:endParaRPr>
            </a:p>
          </p:txBody>
        </p:sp>
        <p:sp>
          <p:nvSpPr>
            <p:cNvPr id="30" name="Line 111"/>
            <p:cNvSpPr>
              <a:spLocks noChangeShapeType="1"/>
            </p:cNvSpPr>
            <p:nvPr/>
          </p:nvSpPr>
          <p:spPr bwMode="auto">
            <a:xfrm>
              <a:off x="2332038" y="2728913"/>
              <a:ext cx="0" cy="763588"/>
            </a:xfrm>
            <a:prstGeom prst="line">
              <a:avLst/>
            </a:prstGeom>
            <a:noFill/>
            <a:ln w="12700" cap="flat">
              <a:solidFill>
                <a:srgbClr val="55735B"/>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latin typeface="微软雅黑" panose="020B0503020204020204" pitchFamily="34" charset="-122"/>
                <a:ea typeface="微软雅黑" panose="020B0503020204020204" pitchFamily="34" charset="-122"/>
              </a:endParaRPr>
            </a:p>
          </p:txBody>
        </p:sp>
        <p:sp>
          <p:nvSpPr>
            <p:cNvPr id="31" name="Line 112"/>
            <p:cNvSpPr>
              <a:spLocks noChangeShapeType="1"/>
            </p:cNvSpPr>
            <p:nvPr/>
          </p:nvSpPr>
          <p:spPr bwMode="auto">
            <a:xfrm>
              <a:off x="1901826" y="2728913"/>
              <a:ext cx="0" cy="163513"/>
            </a:xfrm>
            <a:prstGeom prst="line">
              <a:avLst/>
            </a:prstGeom>
            <a:noFill/>
            <a:ln w="12700" cap="flat">
              <a:solidFill>
                <a:srgbClr val="55735B"/>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latin typeface="微软雅黑" panose="020B0503020204020204" pitchFamily="34" charset="-122"/>
                <a:ea typeface="微软雅黑" panose="020B0503020204020204" pitchFamily="34" charset="-122"/>
              </a:endParaRPr>
            </a:p>
          </p:txBody>
        </p:sp>
      </p:grpSp>
      <p:grpSp>
        <p:nvGrpSpPr>
          <p:cNvPr id="32" name="组合 31"/>
          <p:cNvGrpSpPr/>
          <p:nvPr/>
        </p:nvGrpSpPr>
        <p:grpSpPr>
          <a:xfrm>
            <a:off x="5077966" y="3691036"/>
            <a:ext cx="2473325" cy="423862"/>
            <a:chOff x="5038726" y="3278188"/>
            <a:chExt cx="2473325" cy="423862"/>
          </a:xfrm>
        </p:grpSpPr>
        <p:sp>
          <p:nvSpPr>
            <p:cNvPr id="33" name="Line 116"/>
            <p:cNvSpPr>
              <a:spLocks noChangeShapeType="1"/>
            </p:cNvSpPr>
            <p:nvPr/>
          </p:nvSpPr>
          <p:spPr bwMode="auto">
            <a:xfrm>
              <a:off x="7508876" y="3486150"/>
              <a:ext cx="0" cy="215900"/>
            </a:xfrm>
            <a:prstGeom prst="line">
              <a:avLst/>
            </a:prstGeom>
            <a:noFill/>
            <a:ln w="12700" cap="flat">
              <a:solidFill>
                <a:srgbClr val="55735B"/>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latin typeface="微软雅黑" panose="020B0503020204020204" pitchFamily="34" charset="-122"/>
                <a:ea typeface="微软雅黑" panose="020B0503020204020204" pitchFamily="34" charset="-122"/>
              </a:endParaRPr>
            </a:p>
          </p:txBody>
        </p:sp>
        <p:sp>
          <p:nvSpPr>
            <p:cNvPr id="38" name="Line 117"/>
            <p:cNvSpPr>
              <a:spLocks noChangeShapeType="1"/>
            </p:cNvSpPr>
            <p:nvPr/>
          </p:nvSpPr>
          <p:spPr bwMode="auto">
            <a:xfrm>
              <a:off x="5038726" y="3486150"/>
              <a:ext cx="0" cy="215900"/>
            </a:xfrm>
            <a:prstGeom prst="line">
              <a:avLst/>
            </a:prstGeom>
            <a:noFill/>
            <a:ln w="12700" cap="flat">
              <a:solidFill>
                <a:srgbClr val="55735B"/>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latin typeface="微软雅黑" panose="020B0503020204020204" pitchFamily="34" charset="-122"/>
                <a:ea typeface="微软雅黑" panose="020B0503020204020204" pitchFamily="34" charset="-122"/>
              </a:endParaRPr>
            </a:p>
          </p:txBody>
        </p:sp>
        <p:sp>
          <p:nvSpPr>
            <p:cNvPr id="41" name="Line 118"/>
            <p:cNvSpPr>
              <a:spLocks noChangeShapeType="1"/>
            </p:cNvSpPr>
            <p:nvPr/>
          </p:nvSpPr>
          <p:spPr bwMode="auto">
            <a:xfrm flipH="1">
              <a:off x="5040313" y="3492500"/>
              <a:ext cx="2471738" cy="0"/>
            </a:xfrm>
            <a:prstGeom prst="line">
              <a:avLst/>
            </a:prstGeom>
            <a:noFill/>
            <a:ln w="12700" cap="flat">
              <a:solidFill>
                <a:srgbClr val="55735B"/>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latin typeface="微软雅黑" panose="020B0503020204020204" pitchFamily="34" charset="-122"/>
                <a:ea typeface="微软雅黑" panose="020B0503020204020204" pitchFamily="34" charset="-122"/>
              </a:endParaRPr>
            </a:p>
          </p:txBody>
        </p:sp>
        <p:sp>
          <p:nvSpPr>
            <p:cNvPr id="46" name="Line 119"/>
            <p:cNvSpPr>
              <a:spLocks noChangeShapeType="1"/>
            </p:cNvSpPr>
            <p:nvPr/>
          </p:nvSpPr>
          <p:spPr bwMode="auto">
            <a:xfrm>
              <a:off x="6357938" y="3278188"/>
              <a:ext cx="0" cy="214313"/>
            </a:xfrm>
            <a:prstGeom prst="line">
              <a:avLst/>
            </a:prstGeom>
            <a:noFill/>
            <a:ln w="12700" cap="flat">
              <a:solidFill>
                <a:srgbClr val="55735B"/>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latin typeface="微软雅黑" panose="020B0503020204020204" pitchFamily="34" charset="-122"/>
                <a:ea typeface="微软雅黑" panose="020B0503020204020204" pitchFamily="34" charset="-122"/>
              </a:endParaRPr>
            </a:p>
          </p:txBody>
        </p:sp>
      </p:grpSp>
      <p:grpSp>
        <p:nvGrpSpPr>
          <p:cNvPr id="60" name="组合 59"/>
          <p:cNvGrpSpPr/>
          <p:nvPr/>
        </p:nvGrpSpPr>
        <p:grpSpPr>
          <a:xfrm>
            <a:off x="9043541" y="3691036"/>
            <a:ext cx="1339850" cy="419100"/>
            <a:chOff x="9004301" y="3278188"/>
            <a:chExt cx="1339850" cy="419100"/>
          </a:xfrm>
        </p:grpSpPr>
        <p:sp>
          <p:nvSpPr>
            <p:cNvPr id="61" name="Line 128"/>
            <p:cNvSpPr>
              <a:spLocks noChangeShapeType="1"/>
            </p:cNvSpPr>
            <p:nvPr/>
          </p:nvSpPr>
          <p:spPr bwMode="auto">
            <a:xfrm>
              <a:off x="9702801" y="3278188"/>
              <a:ext cx="0" cy="417513"/>
            </a:xfrm>
            <a:prstGeom prst="line">
              <a:avLst/>
            </a:prstGeom>
            <a:noFill/>
            <a:ln w="12700" cap="flat">
              <a:solidFill>
                <a:srgbClr val="55735B"/>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latin typeface="微软雅黑" panose="020B0503020204020204" pitchFamily="34" charset="-122"/>
                <a:ea typeface="微软雅黑" panose="020B0503020204020204" pitchFamily="34" charset="-122"/>
              </a:endParaRPr>
            </a:p>
          </p:txBody>
        </p:sp>
        <p:sp>
          <p:nvSpPr>
            <p:cNvPr id="62" name="Line 129"/>
            <p:cNvSpPr>
              <a:spLocks noChangeShapeType="1"/>
            </p:cNvSpPr>
            <p:nvPr/>
          </p:nvSpPr>
          <p:spPr bwMode="auto">
            <a:xfrm flipH="1">
              <a:off x="9004301" y="3492500"/>
              <a:ext cx="1339850" cy="0"/>
            </a:xfrm>
            <a:prstGeom prst="line">
              <a:avLst/>
            </a:prstGeom>
            <a:noFill/>
            <a:ln w="12700" cap="flat">
              <a:solidFill>
                <a:srgbClr val="55735B"/>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latin typeface="微软雅黑" panose="020B0503020204020204" pitchFamily="34" charset="-122"/>
                <a:ea typeface="微软雅黑" panose="020B0503020204020204" pitchFamily="34" charset="-122"/>
              </a:endParaRPr>
            </a:p>
          </p:txBody>
        </p:sp>
        <p:sp>
          <p:nvSpPr>
            <p:cNvPr id="63" name="Line 130"/>
            <p:cNvSpPr>
              <a:spLocks noChangeShapeType="1"/>
            </p:cNvSpPr>
            <p:nvPr/>
          </p:nvSpPr>
          <p:spPr bwMode="auto">
            <a:xfrm>
              <a:off x="9005888" y="3487738"/>
              <a:ext cx="0" cy="209550"/>
            </a:xfrm>
            <a:prstGeom prst="line">
              <a:avLst/>
            </a:prstGeom>
            <a:noFill/>
            <a:ln w="12700" cap="flat">
              <a:solidFill>
                <a:srgbClr val="55735B"/>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latin typeface="微软雅黑" panose="020B0503020204020204" pitchFamily="34" charset="-122"/>
                <a:ea typeface="微软雅黑" panose="020B0503020204020204" pitchFamily="34" charset="-122"/>
              </a:endParaRPr>
            </a:p>
          </p:txBody>
        </p:sp>
        <p:sp>
          <p:nvSpPr>
            <p:cNvPr id="64" name="Line 131"/>
            <p:cNvSpPr>
              <a:spLocks noChangeShapeType="1"/>
            </p:cNvSpPr>
            <p:nvPr/>
          </p:nvSpPr>
          <p:spPr bwMode="auto">
            <a:xfrm>
              <a:off x="10334626" y="3487738"/>
              <a:ext cx="0" cy="209550"/>
            </a:xfrm>
            <a:prstGeom prst="line">
              <a:avLst/>
            </a:prstGeom>
            <a:noFill/>
            <a:ln w="12700" cap="flat">
              <a:solidFill>
                <a:srgbClr val="55735B"/>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latin typeface="微软雅黑" panose="020B0503020204020204" pitchFamily="34" charset="-122"/>
                <a:ea typeface="微软雅黑" panose="020B0503020204020204" pitchFamily="34" charset="-122"/>
              </a:endParaRPr>
            </a:p>
          </p:txBody>
        </p:sp>
      </p:grpSp>
      <p:sp>
        <p:nvSpPr>
          <p:cNvPr id="65" name="Line 132"/>
          <p:cNvSpPr>
            <a:spLocks noChangeShapeType="1"/>
          </p:cNvSpPr>
          <p:nvPr/>
        </p:nvSpPr>
        <p:spPr bwMode="auto">
          <a:xfrm flipH="1">
            <a:off x="5514528" y="2222598"/>
            <a:ext cx="1885950" cy="0"/>
          </a:xfrm>
          <a:prstGeom prst="line">
            <a:avLst/>
          </a:prstGeom>
          <a:noFill/>
          <a:ln w="12700" cap="flat">
            <a:solidFill>
              <a:srgbClr val="55735B"/>
            </a:solidFill>
            <a:prstDash val="dash"/>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latin typeface="微软雅黑" panose="020B0503020204020204" pitchFamily="34" charset="-122"/>
              <a:ea typeface="微软雅黑" panose="020B0503020204020204" pitchFamily="34" charset="-122"/>
            </a:endParaRPr>
          </a:p>
        </p:txBody>
      </p:sp>
      <p:grpSp>
        <p:nvGrpSpPr>
          <p:cNvPr id="76" name="组合 75"/>
          <p:cNvGrpSpPr/>
          <p:nvPr/>
        </p:nvGrpSpPr>
        <p:grpSpPr>
          <a:xfrm>
            <a:off x="5773291" y="1301848"/>
            <a:ext cx="1255713" cy="709613"/>
            <a:chOff x="5734051" y="889000"/>
            <a:chExt cx="1255713" cy="709613"/>
          </a:xfrm>
          <a:gradFill>
            <a:gsLst>
              <a:gs pos="0">
                <a:srgbClr val="92D050"/>
              </a:gs>
              <a:gs pos="52000">
                <a:srgbClr val="3CCCC7"/>
              </a:gs>
              <a:gs pos="100000">
                <a:srgbClr val="25BFF1"/>
              </a:gs>
            </a:gsLst>
            <a:lin ang="15000000" scaled="0"/>
          </a:gradFill>
        </p:grpSpPr>
        <p:sp>
          <p:nvSpPr>
            <p:cNvPr id="77" name="Freeform 76"/>
            <p:cNvSpPr/>
            <p:nvPr/>
          </p:nvSpPr>
          <p:spPr bwMode="auto">
            <a:xfrm>
              <a:off x="5734051" y="889000"/>
              <a:ext cx="1255713" cy="709613"/>
            </a:xfrm>
            <a:custGeom>
              <a:avLst/>
              <a:gdLst>
                <a:gd name="T0" fmla="*/ 78 w 1516"/>
                <a:gd name="T1" fmla="*/ 0 h 858"/>
                <a:gd name="T2" fmla="*/ 1439 w 1516"/>
                <a:gd name="T3" fmla="*/ 0 h 858"/>
                <a:gd name="T4" fmla="*/ 1516 w 1516"/>
                <a:gd name="T5" fmla="*/ 77 h 858"/>
                <a:gd name="T6" fmla="*/ 1516 w 1516"/>
                <a:gd name="T7" fmla="*/ 781 h 858"/>
                <a:gd name="T8" fmla="*/ 1439 w 1516"/>
                <a:gd name="T9" fmla="*/ 858 h 858"/>
                <a:gd name="T10" fmla="*/ 78 w 1516"/>
                <a:gd name="T11" fmla="*/ 858 h 858"/>
                <a:gd name="T12" fmla="*/ 0 w 1516"/>
                <a:gd name="T13" fmla="*/ 781 h 858"/>
                <a:gd name="T14" fmla="*/ 0 w 1516"/>
                <a:gd name="T15" fmla="*/ 77 h 858"/>
                <a:gd name="T16" fmla="*/ 78 w 1516"/>
                <a:gd name="T17" fmla="*/ 0 h 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6" h="858">
                  <a:moveTo>
                    <a:pt x="78" y="0"/>
                  </a:moveTo>
                  <a:lnTo>
                    <a:pt x="1439" y="0"/>
                  </a:lnTo>
                  <a:cubicBezTo>
                    <a:pt x="1481" y="0"/>
                    <a:pt x="1516" y="35"/>
                    <a:pt x="1516" y="77"/>
                  </a:cubicBezTo>
                  <a:lnTo>
                    <a:pt x="1516" y="781"/>
                  </a:lnTo>
                  <a:cubicBezTo>
                    <a:pt x="1516" y="823"/>
                    <a:pt x="1481" y="858"/>
                    <a:pt x="1439" y="858"/>
                  </a:cubicBezTo>
                  <a:lnTo>
                    <a:pt x="78" y="858"/>
                  </a:lnTo>
                  <a:cubicBezTo>
                    <a:pt x="35" y="858"/>
                    <a:pt x="0" y="823"/>
                    <a:pt x="0" y="781"/>
                  </a:cubicBezTo>
                  <a:lnTo>
                    <a:pt x="0" y="77"/>
                  </a:lnTo>
                  <a:cubicBezTo>
                    <a:pt x="0" y="35"/>
                    <a:pt x="35" y="0"/>
                    <a:pt x="78" y="0"/>
                  </a:cubicBezTo>
                  <a:close/>
                </a:path>
              </a:pathLst>
            </a:cu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latin typeface="微软雅黑" panose="020B0503020204020204" pitchFamily="34" charset="-122"/>
                <a:ea typeface="微软雅黑" panose="020B0503020204020204" pitchFamily="34" charset="-122"/>
              </a:endParaRPr>
            </a:p>
          </p:txBody>
        </p:sp>
        <p:sp>
          <p:nvSpPr>
            <p:cNvPr id="78" name="Rectangle 15"/>
            <p:cNvSpPr>
              <a:spLocks noChangeArrowheads="1"/>
            </p:cNvSpPr>
            <p:nvPr/>
          </p:nvSpPr>
          <p:spPr bwMode="auto">
            <a:xfrm>
              <a:off x="5919290" y="1085040"/>
              <a:ext cx="848615" cy="317531"/>
            </a:xfrm>
            <a:prstGeom prst="rect">
              <a:avLst/>
            </a:prstGeom>
            <a:solidFill>
              <a:srgbClr val="3CCCC7"/>
            </a:solidFill>
            <a:ln>
              <a:noFill/>
            </a:ln>
            <a:effectLst/>
          </p:spPr>
          <p:txBody>
            <a:bodyPr wrap="none" anchor="ctr"/>
            <a:lstStyle/>
            <a:p>
              <a:pPr algn="ctr"/>
              <a:r>
                <a:rPr lang="zh-CN" altLang="en-US" dirty="0">
                  <a:solidFill>
                    <a:schemeClr val="bg1"/>
                  </a:solidFill>
                  <a:latin typeface="微软雅黑" panose="020B0503020204020204" pitchFamily="34" charset="-122"/>
                  <a:ea typeface="微软雅黑" panose="020B0503020204020204" pitchFamily="34" charset="-122"/>
                </a:rPr>
                <a:t>董事会</a:t>
              </a:r>
            </a:p>
          </p:txBody>
        </p:sp>
      </p:grpSp>
      <p:grpSp>
        <p:nvGrpSpPr>
          <p:cNvPr id="79" name="组合 78"/>
          <p:cNvGrpSpPr/>
          <p:nvPr/>
        </p:nvGrpSpPr>
        <p:grpSpPr>
          <a:xfrm>
            <a:off x="3807966" y="1995586"/>
            <a:ext cx="1704975" cy="476250"/>
            <a:chOff x="3768726" y="1582738"/>
            <a:chExt cx="1704975" cy="476250"/>
          </a:xfrm>
          <a:solidFill>
            <a:srgbClr val="3CCCC7"/>
          </a:solidFill>
        </p:grpSpPr>
        <p:sp>
          <p:nvSpPr>
            <p:cNvPr id="80" name="Freeform 78"/>
            <p:cNvSpPr/>
            <p:nvPr/>
          </p:nvSpPr>
          <p:spPr bwMode="auto">
            <a:xfrm>
              <a:off x="3768726" y="1582738"/>
              <a:ext cx="1704975" cy="476250"/>
            </a:xfrm>
            <a:custGeom>
              <a:avLst/>
              <a:gdLst>
                <a:gd name="T0" fmla="*/ 52 w 2060"/>
                <a:gd name="T1" fmla="*/ 0 h 575"/>
                <a:gd name="T2" fmla="*/ 2008 w 2060"/>
                <a:gd name="T3" fmla="*/ 0 h 575"/>
                <a:gd name="T4" fmla="*/ 2060 w 2060"/>
                <a:gd name="T5" fmla="*/ 52 h 575"/>
                <a:gd name="T6" fmla="*/ 2060 w 2060"/>
                <a:gd name="T7" fmla="*/ 523 h 575"/>
                <a:gd name="T8" fmla="*/ 2008 w 2060"/>
                <a:gd name="T9" fmla="*/ 575 h 575"/>
                <a:gd name="T10" fmla="*/ 52 w 2060"/>
                <a:gd name="T11" fmla="*/ 575 h 575"/>
                <a:gd name="T12" fmla="*/ 0 w 2060"/>
                <a:gd name="T13" fmla="*/ 523 h 575"/>
                <a:gd name="T14" fmla="*/ 0 w 2060"/>
                <a:gd name="T15" fmla="*/ 52 h 575"/>
                <a:gd name="T16" fmla="*/ 52 w 2060"/>
                <a:gd name="T17" fmla="*/ 0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60" h="575">
                  <a:moveTo>
                    <a:pt x="52" y="0"/>
                  </a:moveTo>
                  <a:lnTo>
                    <a:pt x="2008" y="0"/>
                  </a:lnTo>
                  <a:cubicBezTo>
                    <a:pt x="2036" y="0"/>
                    <a:pt x="2060" y="23"/>
                    <a:pt x="2060" y="52"/>
                  </a:cubicBezTo>
                  <a:lnTo>
                    <a:pt x="2060" y="523"/>
                  </a:lnTo>
                  <a:cubicBezTo>
                    <a:pt x="2060" y="552"/>
                    <a:pt x="2036" y="575"/>
                    <a:pt x="2008" y="575"/>
                  </a:cubicBezTo>
                  <a:lnTo>
                    <a:pt x="52" y="575"/>
                  </a:lnTo>
                  <a:cubicBezTo>
                    <a:pt x="24" y="575"/>
                    <a:pt x="0" y="552"/>
                    <a:pt x="0" y="523"/>
                  </a:cubicBezTo>
                  <a:lnTo>
                    <a:pt x="0" y="52"/>
                  </a:lnTo>
                  <a:cubicBezTo>
                    <a:pt x="0" y="23"/>
                    <a:pt x="24" y="0"/>
                    <a:pt x="5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latin typeface="微软雅黑" panose="020B0503020204020204" pitchFamily="34" charset="-122"/>
                <a:ea typeface="微软雅黑" panose="020B0503020204020204" pitchFamily="34" charset="-122"/>
              </a:endParaRPr>
            </a:p>
          </p:txBody>
        </p:sp>
        <p:sp>
          <p:nvSpPr>
            <p:cNvPr id="81" name="Rectangle 15"/>
            <p:cNvSpPr>
              <a:spLocks noChangeArrowheads="1"/>
            </p:cNvSpPr>
            <p:nvPr/>
          </p:nvSpPr>
          <p:spPr bwMode="auto">
            <a:xfrm>
              <a:off x="3894138" y="1666931"/>
              <a:ext cx="1492250" cy="317531"/>
            </a:xfrm>
            <a:prstGeom prst="rect">
              <a:avLst/>
            </a:prstGeom>
            <a:grpFill/>
            <a:ln>
              <a:noFill/>
            </a:ln>
            <a:effectLst/>
          </p:spPr>
          <p:txBody>
            <a:bodyPr wrap="none" anchor="ctr"/>
            <a:lstStyle/>
            <a:p>
              <a:pPr algn="ctr"/>
              <a:r>
                <a:rPr lang="zh-CN" altLang="en-US" sz="1600" dirty="0">
                  <a:solidFill>
                    <a:schemeClr val="bg1"/>
                  </a:solidFill>
                  <a:latin typeface="微软雅黑" panose="020B0503020204020204" pitchFamily="34" charset="-122"/>
                  <a:ea typeface="微软雅黑" panose="020B0503020204020204" pitchFamily="34" charset="-122"/>
                </a:rPr>
                <a:t>特许授权合作伙伴</a:t>
              </a:r>
            </a:p>
          </p:txBody>
        </p:sp>
      </p:grpSp>
      <p:grpSp>
        <p:nvGrpSpPr>
          <p:cNvPr id="82" name="组合 81"/>
          <p:cNvGrpSpPr/>
          <p:nvPr/>
        </p:nvGrpSpPr>
        <p:grpSpPr>
          <a:xfrm>
            <a:off x="7414766" y="1995586"/>
            <a:ext cx="1704975" cy="476250"/>
            <a:chOff x="7375526" y="1582738"/>
            <a:chExt cx="1704975" cy="476250"/>
          </a:xfrm>
          <a:solidFill>
            <a:srgbClr val="3CCCC7"/>
          </a:solidFill>
        </p:grpSpPr>
        <p:sp>
          <p:nvSpPr>
            <p:cNvPr id="83" name="Freeform 141"/>
            <p:cNvSpPr/>
            <p:nvPr/>
          </p:nvSpPr>
          <p:spPr bwMode="auto">
            <a:xfrm>
              <a:off x="7375526" y="1582738"/>
              <a:ext cx="1704975" cy="476250"/>
            </a:xfrm>
            <a:custGeom>
              <a:avLst/>
              <a:gdLst>
                <a:gd name="T0" fmla="*/ 52 w 2060"/>
                <a:gd name="T1" fmla="*/ 0 h 575"/>
                <a:gd name="T2" fmla="*/ 2008 w 2060"/>
                <a:gd name="T3" fmla="*/ 0 h 575"/>
                <a:gd name="T4" fmla="*/ 2060 w 2060"/>
                <a:gd name="T5" fmla="*/ 52 h 575"/>
                <a:gd name="T6" fmla="*/ 2060 w 2060"/>
                <a:gd name="T7" fmla="*/ 523 h 575"/>
                <a:gd name="T8" fmla="*/ 2008 w 2060"/>
                <a:gd name="T9" fmla="*/ 575 h 575"/>
                <a:gd name="T10" fmla="*/ 52 w 2060"/>
                <a:gd name="T11" fmla="*/ 575 h 575"/>
                <a:gd name="T12" fmla="*/ 0 w 2060"/>
                <a:gd name="T13" fmla="*/ 523 h 575"/>
                <a:gd name="T14" fmla="*/ 0 w 2060"/>
                <a:gd name="T15" fmla="*/ 52 h 575"/>
                <a:gd name="T16" fmla="*/ 52 w 2060"/>
                <a:gd name="T17" fmla="*/ 0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60" h="575">
                  <a:moveTo>
                    <a:pt x="52" y="0"/>
                  </a:moveTo>
                  <a:lnTo>
                    <a:pt x="2008" y="0"/>
                  </a:lnTo>
                  <a:cubicBezTo>
                    <a:pt x="2037" y="0"/>
                    <a:pt x="2060" y="23"/>
                    <a:pt x="2060" y="52"/>
                  </a:cubicBezTo>
                  <a:lnTo>
                    <a:pt x="2060" y="523"/>
                  </a:lnTo>
                  <a:cubicBezTo>
                    <a:pt x="2060" y="552"/>
                    <a:pt x="2036" y="575"/>
                    <a:pt x="2008" y="575"/>
                  </a:cubicBezTo>
                  <a:lnTo>
                    <a:pt x="52" y="575"/>
                  </a:lnTo>
                  <a:cubicBezTo>
                    <a:pt x="24" y="575"/>
                    <a:pt x="0" y="552"/>
                    <a:pt x="0" y="523"/>
                  </a:cubicBezTo>
                  <a:lnTo>
                    <a:pt x="0" y="52"/>
                  </a:lnTo>
                  <a:cubicBezTo>
                    <a:pt x="0" y="23"/>
                    <a:pt x="24" y="0"/>
                    <a:pt x="52" y="0"/>
                  </a:cubicBezTo>
                  <a:close/>
                </a:path>
              </a:pathLst>
            </a:custGeom>
            <a:grpFill/>
            <a:ln w="9525">
              <a:noFill/>
              <a:round/>
            </a:ln>
          </p:spPr>
          <p:txBody>
            <a:bodyPr vert="horz" wrap="square" lIns="91440" tIns="45720" rIns="91440" bIns="45720" numCol="1" anchor="t" anchorCtr="0" compatLnSpc="1"/>
            <a:lstStyle/>
            <a:p>
              <a:endParaRPr lang="zh-CN" altLang="en-US">
                <a:solidFill>
                  <a:schemeClr val="bg1"/>
                </a:solidFill>
                <a:latin typeface="微软雅黑" panose="020B0503020204020204" pitchFamily="34" charset="-122"/>
                <a:ea typeface="微软雅黑" panose="020B0503020204020204" pitchFamily="34" charset="-122"/>
              </a:endParaRPr>
            </a:p>
          </p:txBody>
        </p:sp>
        <p:sp>
          <p:nvSpPr>
            <p:cNvPr id="84" name="Rectangle 15"/>
            <p:cNvSpPr>
              <a:spLocks noChangeArrowheads="1"/>
            </p:cNvSpPr>
            <p:nvPr/>
          </p:nvSpPr>
          <p:spPr bwMode="auto">
            <a:xfrm>
              <a:off x="7492362" y="1666931"/>
              <a:ext cx="1492250" cy="317531"/>
            </a:xfrm>
            <a:prstGeom prst="rect">
              <a:avLst/>
            </a:prstGeom>
            <a:grpFill/>
            <a:ln>
              <a:noFill/>
            </a:ln>
            <a:effectLst/>
          </p:spPr>
          <p:txBody>
            <a:bodyPr wrap="none" anchor="ctr"/>
            <a:lstStyle/>
            <a:p>
              <a:pPr algn="ctr"/>
              <a:r>
                <a:rPr lang="zh-CN" altLang="en-US" sz="1600" dirty="0">
                  <a:solidFill>
                    <a:schemeClr val="bg1"/>
                  </a:solidFill>
                  <a:latin typeface="微软雅黑" panose="020B0503020204020204" pitchFamily="34" charset="-122"/>
                  <a:ea typeface="微软雅黑" panose="020B0503020204020204" pitchFamily="34" charset="-122"/>
                </a:rPr>
                <a:t>法务部</a:t>
              </a:r>
            </a:p>
          </p:txBody>
        </p:sp>
      </p:grpSp>
      <p:grpSp>
        <p:nvGrpSpPr>
          <p:cNvPr id="85" name="组合 84"/>
          <p:cNvGrpSpPr/>
          <p:nvPr/>
        </p:nvGrpSpPr>
        <p:grpSpPr>
          <a:xfrm>
            <a:off x="5906641" y="2349598"/>
            <a:ext cx="990600" cy="560388"/>
            <a:chOff x="5867401" y="1936750"/>
            <a:chExt cx="990600" cy="560388"/>
          </a:xfrm>
          <a:solidFill>
            <a:srgbClr val="3CCCC7"/>
          </a:solidFill>
        </p:grpSpPr>
        <p:sp>
          <p:nvSpPr>
            <p:cNvPr id="86" name="Freeform 77"/>
            <p:cNvSpPr/>
            <p:nvPr/>
          </p:nvSpPr>
          <p:spPr bwMode="auto">
            <a:xfrm>
              <a:off x="5867401" y="1936750"/>
              <a:ext cx="990600" cy="560388"/>
            </a:xfrm>
            <a:custGeom>
              <a:avLst/>
              <a:gdLst>
                <a:gd name="T0" fmla="*/ 61 w 1196"/>
                <a:gd name="T1" fmla="*/ 0 h 677"/>
                <a:gd name="T2" fmla="*/ 1135 w 1196"/>
                <a:gd name="T3" fmla="*/ 0 h 677"/>
                <a:gd name="T4" fmla="*/ 1196 w 1196"/>
                <a:gd name="T5" fmla="*/ 61 h 677"/>
                <a:gd name="T6" fmla="*/ 1196 w 1196"/>
                <a:gd name="T7" fmla="*/ 616 h 677"/>
                <a:gd name="T8" fmla="*/ 1135 w 1196"/>
                <a:gd name="T9" fmla="*/ 677 h 677"/>
                <a:gd name="T10" fmla="*/ 61 w 1196"/>
                <a:gd name="T11" fmla="*/ 677 h 677"/>
                <a:gd name="T12" fmla="*/ 0 w 1196"/>
                <a:gd name="T13" fmla="*/ 616 h 677"/>
                <a:gd name="T14" fmla="*/ 0 w 1196"/>
                <a:gd name="T15" fmla="*/ 61 h 677"/>
                <a:gd name="T16" fmla="*/ 61 w 1196"/>
                <a:gd name="T17" fmla="*/ 0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6" h="677">
                  <a:moveTo>
                    <a:pt x="61" y="0"/>
                  </a:moveTo>
                  <a:lnTo>
                    <a:pt x="1135" y="0"/>
                  </a:lnTo>
                  <a:cubicBezTo>
                    <a:pt x="1169" y="0"/>
                    <a:pt x="1196" y="28"/>
                    <a:pt x="1196" y="61"/>
                  </a:cubicBezTo>
                  <a:lnTo>
                    <a:pt x="1196" y="616"/>
                  </a:lnTo>
                  <a:cubicBezTo>
                    <a:pt x="1196" y="650"/>
                    <a:pt x="1169" y="677"/>
                    <a:pt x="1135" y="677"/>
                  </a:cubicBezTo>
                  <a:lnTo>
                    <a:pt x="61" y="677"/>
                  </a:lnTo>
                  <a:cubicBezTo>
                    <a:pt x="28" y="677"/>
                    <a:pt x="0" y="650"/>
                    <a:pt x="0" y="616"/>
                  </a:cubicBezTo>
                  <a:lnTo>
                    <a:pt x="0" y="61"/>
                  </a:lnTo>
                  <a:cubicBezTo>
                    <a:pt x="0" y="28"/>
                    <a:pt x="28" y="0"/>
                    <a:pt x="61" y="0"/>
                  </a:cubicBezTo>
                  <a:close/>
                </a:path>
              </a:pathLst>
            </a:custGeom>
            <a:grpFill/>
            <a:ln w="9525">
              <a:noFill/>
              <a:round/>
            </a:ln>
          </p:spPr>
          <p:txBody>
            <a:bodyPr vert="horz" wrap="square" lIns="91440" tIns="45720" rIns="91440" bIns="45720" numCol="1" anchor="t" anchorCtr="0" compatLnSpc="1"/>
            <a:lstStyle/>
            <a:p>
              <a:endParaRPr lang="zh-CN" altLang="en-US">
                <a:solidFill>
                  <a:schemeClr val="bg1"/>
                </a:solidFill>
                <a:latin typeface="微软雅黑" panose="020B0503020204020204" pitchFamily="34" charset="-122"/>
                <a:ea typeface="微软雅黑" panose="020B0503020204020204" pitchFamily="34" charset="-122"/>
              </a:endParaRPr>
            </a:p>
          </p:txBody>
        </p:sp>
        <p:sp>
          <p:nvSpPr>
            <p:cNvPr id="87" name="Rectangle 15"/>
            <p:cNvSpPr>
              <a:spLocks noChangeArrowheads="1"/>
            </p:cNvSpPr>
            <p:nvPr/>
          </p:nvSpPr>
          <p:spPr bwMode="auto">
            <a:xfrm>
              <a:off x="5919290" y="2035066"/>
              <a:ext cx="848615" cy="317531"/>
            </a:xfrm>
            <a:prstGeom prst="rect">
              <a:avLst/>
            </a:prstGeom>
            <a:grpFill/>
            <a:ln>
              <a:noFill/>
            </a:ln>
            <a:effectLst/>
          </p:spPr>
          <p:txBody>
            <a:bodyPr wrap="none" anchor="ctr"/>
            <a:lstStyle/>
            <a:p>
              <a:pPr algn="ctr"/>
              <a:r>
                <a:rPr lang="zh-CN" altLang="en-US" dirty="0">
                  <a:solidFill>
                    <a:schemeClr val="bg1"/>
                  </a:solidFill>
                  <a:latin typeface="微软雅黑" panose="020B0503020204020204" pitchFamily="34" charset="-122"/>
                  <a:ea typeface="微软雅黑" panose="020B0503020204020204" pitchFamily="34" charset="-122"/>
                </a:rPr>
                <a:t>总经理</a:t>
              </a:r>
            </a:p>
          </p:txBody>
        </p:sp>
      </p:grpSp>
      <p:grpSp>
        <p:nvGrpSpPr>
          <p:cNvPr id="88" name="组合 87"/>
          <p:cNvGrpSpPr/>
          <p:nvPr/>
        </p:nvGrpSpPr>
        <p:grpSpPr>
          <a:xfrm>
            <a:off x="1633091" y="3300511"/>
            <a:ext cx="628650" cy="436563"/>
            <a:chOff x="1593851" y="2887663"/>
            <a:chExt cx="628650" cy="436563"/>
          </a:xfrm>
        </p:grpSpPr>
        <p:sp>
          <p:nvSpPr>
            <p:cNvPr id="89" name="Freeform 81"/>
            <p:cNvSpPr/>
            <p:nvPr/>
          </p:nvSpPr>
          <p:spPr bwMode="auto">
            <a:xfrm>
              <a:off x="1593851" y="2887663"/>
              <a:ext cx="628650" cy="436563"/>
            </a:xfrm>
            <a:custGeom>
              <a:avLst/>
              <a:gdLst>
                <a:gd name="T0" fmla="*/ 33 w 758"/>
                <a:gd name="T1" fmla="*/ 0 h 529"/>
                <a:gd name="T2" fmla="*/ 725 w 758"/>
                <a:gd name="T3" fmla="*/ 0 h 529"/>
                <a:gd name="T4" fmla="*/ 758 w 758"/>
                <a:gd name="T5" fmla="*/ 34 h 529"/>
                <a:gd name="T6" fmla="*/ 758 w 758"/>
                <a:gd name="T7" fmla="*/ 496 h 529"/>
                <a:gd name="T8" fmla="*/ 725 w 758"/>
                <a:gd name="T9" fmla="*/ 529 h 529"/>
                <a:gd name="T10" fmla="*/ 33 w 758"/>
                <a:gd name="T11" fmla="*/ 529 h 529"/>
                <a:gd name="T12" fmla="*/ 0 w 758"/>
                <a:gd name="T13" fmla="*/ 496 h 529"/>
                <a:gd name="T14" fmla="*/ 0 w 758"/>
                <a:gd name="T15" fmla="*/ 34 h 529"/>
                <a:gd name="T16" fmla="*/ 33 w 758"/>
                <a:gd name="T17" fmla="*/ 0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8" h="529">
                  <a:moveTo>
                    <a:pt x="33" y="0"/>
                  </a:moveTo>
                  <a:lnTo>
                    <a:pt x="725" y="0"/>
                  </a:lnTo>
                  <a:cubicBezTo>
                    <a:pt x="743" y="0"/>
                    <a:pt x="758" y="15"/>
                    <a:pt x="758" y="34"/>
                  </a:cubicBezTo>
                  <a:lnTo>
                    <a:pt x="758" y="496"/>
                  </a:lnTo>
                  <a:cubicBezTo>
                    <a:pt x="758" y="514"/>
                    <a:pt x="743" y="529"/>
                    <a:pt x="725" y="529"/>
                  </a:cubicBezTo>
                  <a:lnTo>
                    <a:pt x="33" y="529"/>
                  </a:lnTo>
                  <a:cubicBezTo>
                    <a:pt x="15" y="529"/>
                    <a:pt x="0" y="514"/>
                    <a:pt x="0" y="496"/>
                  </a:cubicBezTo>
                  <a:lnTo>
                    <a:pt x="0" y="34"/>
                  </a:lnTo>
                  <a:cubicBezTo>
                    <a:pt x="0" y="15"/>
                    <a:pt x="15" y="0"/>
                    <a:pt x="33" y="0"/>
                  </a:cubicBezTo>
                  <a:close/>
                </a:path>
              </a:pathLst>
            </a:custGeom>
            <a:solidFill>
              <a:srgbClr val="3CCCC7"/>
            </a:solidFill>
            <a:ln>
              <a:noFill/>
            </a:ln>
          </p:spPr>
          <p:txBody>
            <a:bodyPr vert="horz" wrap="square" lIns="91440" tIns="45720" rIns="91440" bIns="45720" numCol="1" anchor="t" anchorCtr="0" compatLnSpc="1"/>
            <a:lstStyle/>
            <a:p>
              <a:endParaRPr lang="zh-CN" altLang="en-US">
                <a:solidFill>
                  <a:schemeClr val="bg1"/>
                </a:solidFill>
                <a:latin typeface="微软雅黑" panose="020B0503020204020204" pitchFamily="34" charset="-122"/>
                <a:ea typeface="微软雅黑" panose="020B0503020204020204" pitchFamily="34" charset="-122"/>
              </a:endParaRPr>
            </a:p>
          </p:txBody>
        </p:sp>
        <p:sp>
          <p:nvSpPr>
            <p:cNvPr id="90" name="Rectangle 15"/>
            <p:cNvSpPr>
              <a:spLocks noChangeArrowheads="1"/>
            </p:cNvSpPr>
            <p:nvPr/>
          </p:nvSpPr>
          <p:spPr bwMode="auto">
            <a:xfrm>
              <a:off x="1618635" y="2954205"/>
              <a:ext cx="558450" cy="317531"/>
            </a:xfrm>
            <a:prstGeom prst="rect">
              <a:avLst/>
            </a:prstGeom>
            <a:noFill/>
            <a:ln>
              <a:noFill/>
            </a:ln>
            <a:effectLst/>
          </p:spPr>
          <p:txBody>
            <a:bodyPr wrap="none" anchor="ctr"/>
            <a:lstStyle/>
            <a:p>
              <a:pPr algn="ctr"/>
              <a:r>
                <a:rPr lang="zh-CN" altLang="en-US" sz="1400" dirty="0">
                  <a:solidFill>
                    <a:schemeClr val="bg1"/>
                  </a:solidFill>
                  <a:latin typeface="微软雅黑" panose="020B0503020204020204" pitchFamily="34" charset="-122"/>
                  <a:ea typeface="微软雅黑" panose="020B0503020204020204" pitchFamily="34" charset="-122"/>
                </a:rPr>
                <a:t>市场部</a:t>
              </a:r>
              <a:endParaRPr lang="en-US" altLang="zh-CN" sz="1400" dirty="0">
                <a:solidFill>
                  <a:schemeClr val="bg1"/>
                </a:solidFill>
                <a:latin typeface="微软雅黑" panose="020B0503020204020204" pitchFamily="34" charset="-122"/>
                <a:ea typeface="微软雅黑" panose="020B0503020204020204" pitchFamily="34" charset="-122"/>
              </a:endParaRPr>
            </a:p>
            <a:p>
              <a:pPr algn="ctr"/>
              <a:r>
                <a:rPr lang="zh-CN" altLang="en-US" sz="1400" dirty="0">
                  <a:solidFill>
                    <a:schemeClr val="bg1"/>
                  </a:solidFill>
                  <a:latin typeface="微软雅黑" panose="020B0503020204020204" pitchFamily="34" charset="-122"/>
                  <a:ea typeface="微软雅黑" panose="020B0503020204020204" pitchFamily="34" charset="-122"/>
                </a:rPr>
                <a:t>经理</a:t>
              </a:r>
            </a:p>
          </p:txBody>
        </p:sp>
      </p:grpSp>
      <p:grpSp>
        <p:nvGrpSpPr>
          <p:cNvPr id="91" name="组合 90"/>
          <p:cNvGrpSpPr/>
          <p:nvPr/>
        </p:nvGrpSpPr>
        <p:grpSpPr>
          <a:xfrm>
            <a:off x="5397053" y="3381473"/>
            <a:ext cx="1831975" cy="317942"/>
            <a:chOff x="5357813" y="2968625"/>
            <a:chExt cx="1831975" cy="317942"/>
          </a:xfrm>
        </p:grpSpPr>
        <p:sp>
          <p:nvSpPr>
            <p:cNvPr id="92" name="Freeform 79"/>
            <p:cNvSpPr/>
            <p:nvPr/>
          </p:nvSpPr>
          <p:spPr bwMode="auto">
            <a:xfrm>
              <a:off x="5357813" y="2968625"/>
              <a:ext cx="1831975" cy="307975"/>
            </a:xfrm>
            <a:custGeom>
              <a:avLst/>
              <a:gdLst>
                <a:gd name="T0" fmla="*/ 34 w 2214"/>
                <a:gd name="T1" fmla="*/ 0 h 372"/>
                <a:gd name="T2" fmla="*/ 2181 w 2214"/>
                <a:gd name="T3" fmla="*/ 0 h 372"/>
                <a:gd name="T4" fmla="*/ 2214 w 2214"/>
                <a:gd name="T5" fmla="*/ 34 h 372"/>
                <a:gd name="T6" fmla="*/ 2214 w 2214"/>
                <a:gd name="T7" fmla="*/ 338 h 372"/>
                <a:gd name="T8" fmla="*/ 2181 w 2214"/>
                <a:gd name="T9" fmla="*/ 372 h 372"/>
                <a:gd name="T10" fmla="*/ 34 w 2214"/>
                <a:gd name="T11" fmla="*/ 372 h 372"/>
                <a:gd name="T12" fmla="*/ 0 w 2214"/>
                <a:gd name="T13" fmla="*/ 338 h 372"/>
                <a:gd name="T14" fmla="*/ 0 w 2214"/>
                <a:gd name="T15" fmla="*/ 34 h 372"/>
                <a:gd name="T16" fmla="*/ 34 w 2214"/>
                <a:gd name="T17"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14" h="372">
                  <a:moveTo>
                    <a:pt x="34" y="0"/>
                  </a:moveTo>
                  <a:lnTo>
                    <a:pt x="2181" y="0"/>
                  </a:lnTo>
                  <a:cubicBezTo>
                    <a:pt x="2199" y="0"/>
                    <a:pt x="2214" y="15"/>
                    <a:pt x="2214" y="34"/>
                  </a:cubicBezTo>
                  <a:lnTo>
                    <a:pt x="2214" y="338"/>
                  </a:lnTo>
                  <a:cubicBezTo>
                    <a:pt x="2214" y="357"/>
                    <a:pt x="2199" y="372"/>
                    <a:pt x="2181" y="372"/>
                  </a:cubicBezTo>
                  <a:lnTo>
                    <a:pt x="34" y="372"/>
                  </a:lnTo>
                  <a:cubicBezTo>
                    <a:pt x="15" y="372"/>
                    <a:pt x="0" y="357"/>
                    <a:pt x="0" y="338"/>
                  </a:cubicBezTo>
                  <a:lnTo>
                    <a:pt x="0" y="34"/>
                  </a:lnTo>
                  <a:cubicBezTo>
                    <a:pt x="0" y="15"/>
                    <a:pt x="15" y="0"/>
                    <a:pt x="34" y="0"/>
                  </a:cubicBezTo>
                  <a:close/>
                </a:path>
              </a:pathLst>
            </a:custGeom>
            <a:solidFill>
              <a:srgbClr val="3CCCC7"/>
            </a:solidFill>
            <a:ln>
              <a:noFill/>
            </a:ln>
          </p:spPr>
          <p:txBody>
            <a:bodyPr vert="horz" wrap="square" lIns="91440" tIns="45720" rIns="91440" bIns="45720" numCol="1" anchor="t" anchorCtr="0" compatLnSpc="1"/>
            <a:lstStyle/>
            <a:p>
              <a:endParaRPr lang="zh-CN" altLang="en-US">
                <a:solidFill>
                  <a:schemeClr val="bg1"/>
                </a:solidFill>
                <a:latin typeface="微软雅黑" panose="020B0503020204020204" pitchFamily="34" charset="-122"/>
                <a:ea typeface="微软雅黑" panose="020B0503020204020204" pitchFamily="34" charset="-122"/>
              </a:endParaRPr>
            </a:p>
          </p:txBody>
        </p:sp>
        <p:sp>
          <p:nvSpPr>
            <p:cNvPr id="93" name="Rectangle 15"/>
            <p:cNvSpPr>
              <a:spLocks noChangeArrowheads="1"/>
            </p:cNvSpPr>
            <p:nvPr/>
          </p:nvSpPr>
          <p:spPr bwMode="auto">
            <a:xfrm>
              <a:off x="5386437" y="2969036"/>
              <a:ext cx="1706513" cy="317531"/>
            </a:xfrm>
            <a:prstGeom prst="rect">
              <a:avLst/>
            </a:prstGeom>
            <a:noFill/>
            <a:ln>
              <a:noFill/>
            </a:ln>
            <a:effectLst/>
          </p:spPr>
          <p:txBody>
            <a:bodyPr wrap="none" anchor="ctr"/>
            <a:lstStyle/>
            <a:p>
              <a:pPr algn="ctr"/>
              <a:r>
                <a:rPr lang="zh-CN" altLang="en-US" sz="1400" dirty="0">
                  <a:solidFill>
                    <a:schemeClr val="bg1"/>
                  </a:solidFill>
                  <a:latin typeface="微软雅黑" panose="020B0503020204020204" pitchFamily="34" charset="-122"/>
                  <a:ea typeface="微软雅黑" panose="020B0503020204020204" pitchFamily="34" charset="-122"/>
                </a:rPr>
                <a:t>某某公司</a:t>
              </a:r>
            </a:p>
          </p:txBody>
        </p:sp>
      </p:grpSp>
      <p:grpSp>
        <p:nvGrpSpPr>
          <p:cNvPr id="94" name="组合 93"/>
          <p:cNvGrpSpPr/>
          <p:nvPr/>
        </p:nvGrpSpPr>
        <p:grpSpPr>
          <a:xfrm>
            <a:off x="8818116" y="3381473"/>
            <a:ext cx="1833563" cy="317942"/>
            <a:chOff x="8778876" y="2968625"/>
            <a:chExt cx="1833563" cy="317942"/>
          </a:xfrm>
        </p:grpSpPr>
        <p:sp>
          <p:nvSpPr>
            <p:cNvPr id="95" name="Freeform 80"/>
            <p:cNvSpPr/>
            <p:nvPr/>
          </p:nvSpPr>
          <p:spPr bwMode="auto">
            <a:xfrm>
              <a:off x="8778876" y="2968625"/>
              <a:ext cx="1833563" cy="307975"/>
            </a:xfrm>
            <a:custGeom>
              <a:avLst/>
              <a:gdLst>
                <a:gd name="T0" fmla="*/ 34 w 2214"/>
                <a:gd name="T1" fmla="*/ 0 h 372"/>
                <a:gd name="T2" fmla="*/ 2181 w 2214"/>
                <a:gd name="T3" fmla="*/ 0 h 372"/>
                <a:gd name="T4" fmla="*/ 2214 w 2214"/>
                <a:gd name="T5" fmla="*/ 34 h 372"/>
                <a:gd name="T6" fmla="*/ 2214 w 2214"/>
                <a:gd name="T7" fmla="*/ 338 h 372"/>
                <a:gd name="T8" fmla="*/ 2181 w 2214"/>
                <a:gd name="T9" fmla="*/ 372 h 372"/>
                <a:gd name="T10" fmla="*/ 34 w 2214"/>
                <a:gd name="T11" fmla="*/ 372 h 372"/>
                <a:gd name="T12" fmla="*/ 0 w 2214"/>
                <a:gd name="T13" fmla="*/ 338 h 372"/>
                <a:gd name="T14" fmla="*/ 0 w 2214"/>
                <a:gd name="T15" fmla="*/ 34 h 372"/>
                <a:gd name="T16" fmla="*/ 34 w 2214"/>
                <a:gd name="T17"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14" h="372">
                  <a:moveTo>
                    <a:pt x="34" y="0"/>
                  </a:moveTo>
                  <a:lnTo>
                    <a:pt x="2181" y="0"/>
                  </a:lnTo>
                  <a:cubicBezTo>
                    <a:pt x="2199" y="0"/>
                    <a:pt x="2214" y="15"/>
                    <a:pt x="2214" y="34"/>
                  </a:cubicBezTo>
                  <a:lnTo>
                    <a:pt x="2214" y="338"/>
                  </a:lnTo>
                  <a:cubicBezTo>
                    <a:pt x="2214" y="357"/>
                    <a:pt x="2199" y="372"/>
                    <a:pt x="2181" y="372"/>
                  </a:cubicBezTo>
                  <a:lnTo>
                    <a:pt x="34" y="372"/>
                  </a:lnTo>
                  <a:cubicBezTo>
                    <a:pt x="15" y="372"/>
                    <a:pt x="0" y="357"/>
                    <a:pt x="0" y="338"/>
                  </a:cubicBezTo>
                  <a:lnTo>
                    <a:pt x="0" y="34"/>
                  </a:lnTo>
                  <a:cubicBezTo>
                    <a:pt x="0" y="15"/>
                    <a:pt x="15" y="0"/>
                    <a:pt x="34" y="0"/>
                  </a:cubicBezTo>
                  <a:close/>
                </a:path>
              </a:pathLst>
            </a:custGeom>
            <a:solidFill>
              <a:srgbClr val="3CCCC7"/>
            </a:solidFill>
            <a:ln>
              <a:noFill/>
            </a:ln>
          </p:spPr>
          <p:txBody>
            <a:bodyPr vert="horz" wrap="square" lIns="91440" tIns="45720" rIns="91440" bIns="45720" numCol="1" anchor="t" anchorCtr="0" compatLnSpc="1"/>
            <a:lstStyle/>
            <a:p>
              <a:endParaRPr lang="zh-CN" altLang="en-US">
                <a:solidFill>
                  <a:schemeClr val="bg1"/>
                </a:solidFill>
                <a:latin typeface="微软雅黑" panose="020B0503020204020204" pitchFamily="34" charset="-122"/>
                <a:ea typeface="微软雅黑" panose="020B0503020204020204" pitchFamily="34" charset="-122"/>
              </a:endParaRPr>
            </a:p>
          </p:txBody>
        </p:sp>
        <p:sp>
          <p:nvSpPr>
            <p:cNvPr id="96" name="Rectangle 15"/>
            <p:cNvSpPr>
              <a:spLocks noChangeArrowheads="1"/>
            </p:cNvSpPr>
            <p:nvPr/>
          </p:nvSpPr>
          <p:spPr bwMode="auto">
            <a:xfrm>
              <a:off x="8820969" y="2969036"/>
              <a:ext cx="1706513" cy="317531"/>
            </a:xfrm>
            <a:prstGeom prst="rect">
              <a:avLst/>
            </a:prstGeom>
            <a:noFill/>
            <a:ln>
              <a:noFill/>
            </a:ln>
            <a:effectLst/>
          </p:spPr>
          <p:txBody>
            <a:bodyPr wrap="none" anchor="ctr"/>
            <a:lstStyle/>
            <a:p>
              <a:pPr algn="ctr"/>
              <a:r>
                <a:rPr lang="zh-CN" altLang="en-US" sz="1400" dirty="0">
                  <a:solidFill>
                    <a:schemeClr val="bg1"/>
                  </a:solidFill>
                  <a:latin typeface="微软雅黑" panose="020B0503020204020204" pitchFamily="34" charset="-122"/>
                  <a:ea typeface="微软雅黑" panose="020B0503020204020204" pitchFamily="34" charset="-122"/>
                </a:rPr>
                <a:t>深圳起点科技有限公司</a:t>
              </a:r>
            </a:p>
          </p:txBody>
        </p:sp>
      </p:grpSp>
      <p:grpSp>
        <p:nvGrpSpPr>
          <p:cNvPr id="97" name="组合 96"/>
          <p:cNvGrpSpPr/>
          <p:nvPr/>
        </p:nvGrpSpPr>
        <p:grpSpPr>
          <a:xfrm>
            <a:off x="1737326" y="3737073"/>
            <a:ext cx="400110" cy="1109663"/>
            <a:chOff x="1698086" y="3324225"/>
            <a:chExt cx="400110" cy="1109663"/>
          </a:xfrm>
          <a:solidFill>
            <a:schemeClr val="tx1"/>
          </a:solidFill>
        </p:grpSpPr>
        <p:sp>
          <p:nvSpPr>
            <p:cNvPr id="98" name="Freeform 82"/>
            <p:cNvSpPr/>
            <p:nvPr/>
          </p:nvSpPr>
          <p:spPr bwMode="auto">
            <a:xfrm>
              <a:off x="1749426" y="3494088"/>
              <a:ext cx="307975" cy="939800"/>
            </a:xfrm>
            <a:custGeom>
              <a:avLst/>
              <a:gdLst>
                <a:gd name="T0" fmla="*/ 372 w 372"/>
                <a:gd name="T1" fmla="*/ 34 h 1135"/>
                <a:gd name="T2" fmla="*/ 372 w 372"/>
                <a:gd name="T3" fmla="*/ 1102 h 1135"/>
                <a:gd name="T4" fmla="*/ 338 w 372"/>
                <a:gd name="T5" fmla="*/ 1135 h 1135"/>
                <a:gd name="T6" fmla="*/ 34 w 372"/>
                <a:gd name="T7" fmla="*/ 1135 h 1135"/>
                <a:gd name="T8" fmla="*/ 0 w 372"/>
                <a:gd name="T9" fmla="*/ 1102 h 1135"/>
                <a:gd name="T10" fmla="*/ 0 w 372"/>
                <a:gd name="T11" fmla="*/ 34 h 1135"/>
                <a:gd name="T12" fmla="*/ 34 w 372"/>
                <a:gd name="T13" fmla="*/ 0 h 1135"/>
                <a:gd name="T14" fmla="*/ 338 w 372"/>
                <a:gd name="T15" fmla="*/ 0 h 1135"/>
                <a:gd name="T16" fmla="*/ 372 w 372"/>
                <a:gd name="T17" fmla="*/ 34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2" h="1135">
                  <a:moveTo>
                    <a:pt x="372" y="34"/>
                  </a:moveTo>
                  <a:lnTo>
                    <a:pt x="372" y="1102"/>
                  </a:lnTo>
                  <a:cubicBezTo>
                    <a:pt x="372" y="1120"/>
                    <a:pt x="357" y="1135"/>
                    <a:pt x="338" y="1135"/>
                  </a:cubicBezTo>
                  <a:lnTo>
                    <a:pt x="34" y="1135"/>
                  </a:lnTo>
                  <a:cubicBezTo>
                    <a:pt x="15" y="1135"/>
                    <a:pt x="0" y="1120"/>
                    <a:pt x="0" y="1102"/>
                  </a:cubicBezTo>
                  <a:lnTo>
                    <a:pt x="0" y="34"/>
                  </a:lnTo>
                  <a:cubicBezTo>
                    <a:pt x="0" y="16"/>
                    <a:pt x="15" y="0"/>
                    <a:pt x="34" y="0"/>
                  </a:cubicBezTo>
                  <a:lnTo>
                    <a:pt x="338" y="0"/>
                  </a:lnTo>
                  <a:cubicBezTo>
                    <a:pt x="357" y="0"/>
                    <a:pt x="372" y="16"/>
                    <a:pt x="372" y="34"/>
                  </a:cubicBezTo>
                  <a:close/>
                </a:path>
              </a:pathLst>
            </a:custGeom>
            <a:solidFill>
              <a:srgbClr val="3CCCC7"/>
            </a:solidFill>
            <a:ln>
              <a:noFill/>
            </a:ln>
          </p:spPr>
          <p:txBody>
            <a:bodyPr vert="horz" wrap="square" lIns="91440" tIns="45720" rIns="91440" bIns="45720" numCol="1" anchor="t" anchorCtr="0" compatLnSpc="1"/>
            <a:lstStyle/>
            <a:p>
              <a:endParaRPr lang="zh-CN" altLang="en-US">
                <a:solidFill>
                  <a:schemeClr val="bg1"/>
                </a:solidFill>
                <a:latin typeface="微软雅黑" panose="020B0503020204020204" pitchFamily="34" charset="-122"/>
                <a:ea typeface="微软雅黑" panose="020B0503020204020204" pitchFamily="34" charset="-122"/>
              </a:endParaRPr>
            </a:p>
          </p:txBody>
        </p:sp>
        <p:sp>
          <p:nvSpPr>
            <p:cNvPr id="99" name="Line 113"/>
            <p:cNvSpPr>
              <a:spLocks noChangeShapeType="1"/>
            </p:cNvSpPr>
            <p:nvPr/>
          </p:nvSpPr>
          <p:spPr bwMode="auto">
            <a:xfrm>
              <a:off x="1901826" y="3324225"/>
              <a:ext cx="0" cy="174625"/>
            </a:xfrm>
            <a:prstGeom prst="line">
              <a:avLst/>
            </a:prstGeom>
            <a:grpFill/>
            <a:ln w="12700" cap="flat">
              <a:solidFill>
                <a:srgbClr val="55735B"/>
              </a:solidFill>
              <a:prstDash val="solid"/>
              <a:miter lim="800000"/>
            </a:ln>
          </p:spPr>
          <p:txBody>
            <a:bodyPr vert="horz" wrap="square" lIns="91440" tIns="45720" rIns="91440" bIns="45720" numCol="1" anchor="t" anchorCtr="0" compatLnSpc="1"/>
            <a:lstStyle/>
            <a:p>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00" name="TextBox 99"/>
            <p:cNvSpPr txBox="1"/>
            <p:nvPr/>
          </p:nvSpPr>
          <p:spPr>
            <a:xfrm>
              <a:off x="1698086" y="3554682"/>
              <a:ext cx="400110" cy="630942"/>
            </a:xfrm>
            <a:prstGeom prst="rect">
              <a:avLst/>
            </a:prstGeom>
            <a:noFill/>
          </p:spPr>
          <p:txBody>
            <a:bodyPr vert="eaVert"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市场部</a:t>
              </a:r>
            </a:p>
          </p:txBody>
        </p:sp>
      </p:grpSp>
      <p:grpSp>
        <p:nvGrpSpPr>
          <p:cNvPr id="101" name="组合 100"/>
          <p:cNvGrpSpPr/>
          <p:nvPr/>
        </p:nvGrpSpPr>
        <p:grpSpPr>
          <a:xfrm>
            <a:off x="2190456" y="3906936"/>
            <a:ext cx="400110" cy="939800"/>
            <a:chOff x="2151216" y="3494088"/>
            <a:chExt cx="400110" cy="939800"/>
          </a:xfrm>
          <a:solidFill>
            <a:schemeClr val="tx1"/>
          </a:solidFill>
        </p:grpSpPr>
        <p:sp>
          <p:nvSpPr>
            <p:cNvPr id="102" name="Freeform 83"/>
            <p:cNvSpPr/>
            <p:nvPr/>
          </p:nvSpPr>
          <p:spPr bwMode="auto">
            <a:xfrm>
              <a:off x="2184401" y="3494088"/>
              <a:ext cx="307975" cy="939800"/>
            </a:xfrm>
            <a:custGeom>
              <a:avLst/>
              <a:gdLst>
                <a:gd name="T0" fmla="*/ 372 w 372"/>
                <a:gd name="T1" fmla="*/ 34 h 1135"/>
                <a:gd name="T2" fmla="*/ 372 w 372"/>
                <a:gd name="T3" fmla="*/ 1102 h 1135"/>
                <a:gd name="T4" fmla="*/ 338 w 372"/>
                <a:gd name="T5" fmla="*/ 1135 h 1135"/>
                <a:gd name="T6" fmla="*/ 34 w 372"/>
                <a:gd name="T7" fmla="*/ 1135 h 1135"/>
                <a:gd name="T8" fmla="*/ 0 w 372"/>
                <a:gd name="T9" fmla="*/ 1102 h 1135"/>
                <a:gd name="T10" fmla="*/ 0 w 372"/>
                <a:gd name="T11" fmla="*/ 34 h 1135"/>
                <a:gd name="T12" fmla="*/ 34 w 372"/>
                <a:gd name="T13" fmla="*/ 0 h 1135"/>
                <a:gd name="T14" fmla="*/ 338 w 372"/>
                <a:gd name="T15" fmla="*/ 0 h 1135"/>
                <a:gd name="T16" fmla="*/ 372 w 372"/>
                <a:gd name="T17" fmla="*/ 34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2" h="1135">
                  <a:moveTo>
                    <a:pt x="372" y="34"/>
                  </a:moveTo>
                  <a:lnTo>
                    <a:pt x="372" y="1102"/>
                  </a:lnTo>
                  <a:cubicBezTo>
                    <a:pt x="372" y="1120"/>
                    <a:pt x="357" y="1135"/>
                    <a:pt x="338" y="1135"/>
                  </a:cubicBezTo>
                  <a:lnTo>
                    <a:pt x="34" y="1135"/>
                  </a:lnTo>
                  <a:cubicBezTo>
                    <a:pt x="15" y="1135"/>
                    <a:pt x="0" y="1120"/>
                    <a:pt x="0" y="1102"/>
                  </a:cubicBezTo>
                  <a:lnTo>
                    <a:pt x="0" y="34"/>
                  </a:lnTo>
                  <a:cubicBezTo>
                    <a:pt x="0" y="16"/>
                    <a:pt x="15" y="0"/>
                    <a:pt x="34" y="0"/>
                  </a:cubicBezTo>
                  <a:lnTo>
                    <a:pt x="338" y="0"/>
                  </a:lnTo>
                  <a:cubicBezTo>
                    <a:pt x="357" y="0"/>
                    <a:pt x="372" y="16"/>
                    <a:pt x="372" y="34"/>
                  </a:cubicBezTo>
                  <a:close/>
                </a:path>
              </a:pathLst>
            </a:custGeom>
            <a:solidFill>
              <a:srgbClr val="3CCCC7"/>
            </a:solidFill>
            <a:ln>
              <a:noFill/>
            </a:ln>
          </p:spPr>
          <p:txBody>
            <a:bodyPr vert="horz" wrap="square" lIns="91440" tIns="45720" rIns="91440" bIns="45720" numCol="1" anchor="t" anchorCtr="0" compatLnSpc="1"/>
            <a:lstStyle/>
            <a:p>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03" name="TextBox 102"/>
            <p:cNvSpPr txBox="1"/>
            <p:nvPr/>
          </p:nvSpPr>
          <p:spPr>
            <a:xfrm>
              <a:off x="2151216" y="3554682"/>
              <a:ext cx="400110" cy="630942"/>
            </a:xfrm>
            <a:prstGeom prst="rect">
              <a:avLst/>
            </a:prstGeom>
            <a:noFill/>
          </p:spPr>
          <p:txBody>
            <a:bodyPr vert="eaVert"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品质部</a:t>
              </a:r>
            </a:p>
          </p:txBody>
        </p:sp>
      </p:grpSp>
      <p:grpSp>
        <p:nvGrpSpPr>
          <p:cNvPr id="104" name="组合 103"/>
          <p:cNvGrpSpPr/>
          <p:nvPr/>
        </p:nvGrpSpPr>
        <p:grpSpPr>
          <a:xfrm>
            <a:off x="2639030" y="3906936"/>
            <a:ext cx="400110" cy="939800"/>
            <a:chOff x="2599790" y="3494088"/>
            <a:chExt cx="400110" cy="939800"/>
          </a:xfrm>
          <a:solidFill>
            <a:schemeClr val="tx1"/>
          </a:solidFill>
        </p:grpSpPr>
        <p:sp>
          <p:nvSpPr>
            <p:cNvPr id="105" name="Freeform 84"/>
            <p:cNvSpPr/>
            <p:nvPr/>
          </p:nvSpPr>
          <p:spPr bwMode="auto">
            <a:xfrm>
              <a:off x="2638426" y="3494088"/>
              <a:ext cx="307975" cy="939800"/>
            </a:xfrm>
            <a:custGeom>
              <a:avLst/>
              <a:gdLst>
                <a:gd name="T0" fmla="*/ 372 w 372"/>
                <a:gd name="T1" fmla="*/ 34 h 1135"/>
                <a:gd name="T2" fmla="*/ 372 w 372"/>
                <a:gd name="T3" fmla="*/ 1102 h 1135"/>
                <a:gd name="T4" fmla="*/ 338 w 372"/>
                <a:gd name="T5" fmla="*/ 1135 h 1135"/>
                <a:gd name="T6" fmla="*/ 34 w 372"/>
                <a:gd name="T7" fmla="*/ 1135 h 1135"/>
                <a:gd name="T8" fmla="*/ 0 w 372"/>
                <a:gd name="T9" fmla="*/ 1102 h 1135"/>
                <a:gd name="T10" fmla="*/ 0 w 372"/>
                <a:gd name="T11" fmla="*/ 34 h 1135"/>
                <a:gd name="T12" fmla="*/ 34 w 372"/>
                <a:gd name="T13" fmla="*/ 0 h 1135"/>
                <a:gd name="T14" fmla="*/ 338 w 372"/>
                <a:gd name="T15" fmla="*/ 0 h 1135"/>
                <a:gd name="T16" fmla="*/ 372 w 372"/>
                <a:gd name="T17" fmla="*/ 34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2" h="1135">
                  <a:moveTo>
                    <a:pt x="372" y="34"/>
                  </a:moveTo>
                  <a:lnTo>
                    <a:pt x="372" y="1102"/>
                  </a:lnTo>
                  <a:cubicBezTo>
                    <a:pt x="372" y="1120"/>
                    <a:pt x="357" y="1135"/>
                    <a:pt x="338" y="1135"/>
                  </a:cubicBezTo>
                  <a:lnTo>
                    <a:pt x="34" y="1135"/>
                  </a:lnTo>
                  <a:cubicBezTo>
                    <a:pt x="15" y="1135"/>
                    <a:pt x="0" y="1120"/>
                    <a:pt x="0" y="1102"/>
                  </a:cubicBezTo>
                  <a:lnTo>
                    <a:pt x="0" y="34"/>
                  </a:lnTo>
                  <a:cubicBezTo>
                    <a:pt x="0" y="16"/>
                    <a:pt x="15" y="0"/>
                    <a:pt x="34" y="0"/>
                  </a:cubicBezTo>
                  <a:lnTo>
                    <a:pt x="338" y="0"/>
                  </a:lnTo>
                  <a:cubicBezTo>
                    <a:pt x="357" y="0"/>
                    <a:pt x="372" y="16"/>
                    <a:pt x="372" y="34"/>
                  </a:cubicBezTo>
                  <a:close/>
                </a:path>
              </a:pathLst>
            </a:custGeom>
            <a:solidFill>
              <a:srgbClr val="3CCCC7"/>
            </a:solidFill>
            <a:ln>
              <a:noFill/>
            </a:ln>
          </p:spPr>
          <p:txBody>
            <a:bodyPr vert="horz" wrap="square" lIns="91440" tIns="45720" rIns="91440" bIns="45720" numCol="1" anchor="t" anchorCtr="0" compatLnSpc="1"/>
            <a:lstStyle/>
            <a:p>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06" name="TextBox 105"/>
            <p:cNvSpPr txBox="1"/>
            <p:nvPr/>
          </p:nvSpPr>
          <p:spPr>
            <a:xfrm>
              <a:off x="2599790" y="3554682"/>
              <a:ext cx="400110" cy="630942"/>
            </a:xfrm>
            <a:prstGeom prst="rect">
              <a:avLst/>
            </a:prstGeom>
            <a:noFill/>
          </p:spPr>
          <p:txBody>
            <a:bodyPr vert="eaVert"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采购部</a:t>
              </a:r>
            </a:p>
          </p:txBody>
        </p:sp>
      </p:grpSp>
      <p:grpSp>
        <p:nvGrpSpPr>
          <p:cNvPr id="107" name="组合 106"/>
          <p:cNvGrpSpPr/>
          <p:nvPr/>
        </p:nvGrpSpPr>
        <p:grpSpPr>
          <a:xfrm>
            <a:off x="3078976" y="3906936"/>
            <a:ext cx="400110" cy="939800"/>
            <a:chOff x="3039736" y="3494088"/>
            <a:chExt cx="400110" cy="939800"/>
          </a:xfrm>
          <a:solidFill>
            <a:schemeClr val="tx1"/>
          </a:solidFill>
        </p:grpSpPr>
        <p:sp>
          <p:nvSpPr>
            <p:cNvPr id="108" name="Freeform 85"/>
            <p:cNvSpPr/>
            <p:nvPr/>
          </p:nvSpPr>
          <p:spPr bwMode="auto">
            <a:xfrm>
              <a:off x="3098801" y="3494088"/>
              <a:ext cx="306388" cy="939800"/>
            </a:xfrm>
            <a:custGeom>
              <a:avLst/>
              <a:gdLst>
                <a:gd name="T0" fmla="*/ 371 w 371"/>
                <a:gd name="T1" fmla="*/ 34 h 1135"/>
                <a:gd name="T2" fmla="*/ 371 w 371"/>
                <a:gd name="T3" fmla="*/ 1102 h 1135"/>
                <a:gd name="T4" fmla="*/ 338 w 371"/>
                <a:gd name="T5" fmla="*/ 1135 h 1135"/>
                <a:gd name="T6" fmla="*/ 33 w 371"/>
                <a:gd name="T7" fmla="*/ 1135 h 1135"/>
                <a:gd name="T8" fmla="*/ 0 w 371"/>
                <a:gd name="T9" fmla="*/ 1102 h 1135"/>
                <a:gd name="T10" fmla="*/ 0 w 371"/>
                <a:gd name="T11" fmla="*/ 34 h 1135"/>
                <a:gd name="T12" fmla="*/ 33 w 371"/>
                <a:gd name="T13" fmla="*/ 0 h 1135"/>
                <a:gd name="T14" fmla="*/ 338 w 371"/>
                <a:gd name="T15" fmla="*/ 0 h 1135"/>
                <a:gd name="T16" fmla="*/ 371 w 371"/>
                <a:gd name="T17" fmla="*/ 34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1" h="1135">
                  <a:moveTo>
                    <a:pt x="371" y="34"/>
                  </a:moveTo>
                  <a:lnTo>
                    <a:pt x="371" y="1102"/>
                  </a:lnTo>
                  <a:cubicBezTo>
                    <a:pt x="371" y="1120"/>
                    <a:pt x="356" y="1135"/>
                    <a:pt x="338" y="1135"/>
                  </a:cubicBezTo>
                  <a:lnTo>
                    <a:pt x="33" y="1135"/>
                  </a:lnTo>
                  <a:cubicBezTo>
                    <a:pt x="15" y="1135"/>
                    <a:pt x="0" y="1120"/>
                    <a:pt x="0" y="1102"/>
                  </a:cubicBezTo>
                  <a:lnTo>
                    <a:pt x="0" y="34"/>
                  </a:lnTo>
                  <a:cubicBezTo>
                    <a:pt x="0" y="16"/>
                    <a:pt x="15" y="0"/>
                    <a:pt x="33" y="0"/>
                  </a:cubicBezTo>
                  <a:lnTo>
                    <a:pt x="338" y="0"/>
                  </a:lnTo>
                  <a:cubicBezTo>
                    <a:pt x="356" y="0"/>
                    <a:pt x="371" y="16"/>
                    <a:pt x="371" y="34"/>
                  </a:cubicBezTo>
                  <a:close/>
                </a:path>
              </a:pathLst>
            </a:custGeom>
            <a:solidFill>
              <a:srgbClr val="3CCCC7"/>
            </a:solidFill>
            <a:ln>
              <a:noFill/>
            </a:ln>
          </p:spPr>
          <p:txBody>
            <a:bodyPr vert="horz" wrap="square" lIns="91440" tIns="45720" rIns="91440" bIns="45720" numCol="1" anchor="t" anchorCtr="0" compatLnSpc="1"/>
            <a:lstStyle/>
            <a:p>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09" name="TextBox 108"/>
            <p:cNvSpPr txBox="1"/>
            <p:nvPr/>
          </p:nvSpPr>
          <p:spPr>
            <a:xfrm>
              <a:off x="3039736" y="3554682"/>
              <a:ext cx="400110" cy="630942"/>
            </a:xfrm>
            <a:prstGeom prst="rect">
              <a:avLst/>
            </a:prstGeom>
            <a:noFill/>
          </p:spPr>
          <p:txBody>
            <a:bodyPr vert="eaVert"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综合部</a:t>
              </a:r>
            </a:p>
          </p:txBody>
        </p:sp>
      </p:grpSp>
      <p:grpSp>
        <p:nvGrpSpPr>
          <p:cNvPr id="110" name="组合 109"/>
          <p:cNvGrpSpPr/>
          <p:nvPr/>
        </p:nvGrpSpPr>
        <p:grpSpPr>
          <a:xfrm>
            <a:off x="3527550" y="3906936"/>
            <a:ext cx="400110" cy="939800"/>
            <a:chOff x="3488310" y="3494088"/>
            <a:chExt cx="400110" cy="939800"/>
          </a:xfrm>
          <a:solidFill>
            <a:schemeClr val="tx1"/>
          </a:solidFill>
        </p:grpSpPr>
        <p:sp>
          <p:nvSpPr>
            <p:cNvPr id="111" name="Freeform 86"/>
            <p:cNvSpPr/>
            <p:nvPr/>
          </p:nvSpPr>
          <p:spPr bwMode="auto">
            <a:xfrm>
              <a:off x="3524251" y="3494088"/>
              <a:ext cx="307975" cy="939800"/>
            </a:xfrm>
            <a:custGeom>
              <a:avLst/>
              <a:gdLst>
                <a:gd name="T0" fmla="*/ 372 w 372"/>
                <a:gd name="T1" fmla="*/ 34 h 1135"/>
                <a:gd name="T2" fmla="*/ 372 w 372"/>
                <a:gd name="T3" fmla="*/ 1102 h 1135"/>
                <a:gd name="T4" fmla="*/ 338 w 372"/>
                <a:gd name="T5" fmla="*/ 1135 h 1135"/>
                <a:gd name="T6" fmla="*/ 34 w 372"/>
                <a:gd name="T7" fmla="*/ 1135 h 1135"/>
                <a:gd name="T8" fmla="*/ 0 w 372"/>
                <a:gd name="T9" fmla="*/ 1102 h 1135"/>
                <a:gd name="T10" fmla="*/ 0 w 372"/>
                <a:gd name="T11" fmla="*/ 34 h 1135"/>
                <a:gd name="T12" fmla="*/ 34 w 372"/>
                <a:gd name="T13" fmla="*/ 0 h 1135"/>
                <a:gd name="T14" fmla="*/ 338 w 372"/>
                <a:gd name="T15" fmla="*/ 0 h 1135"/>
                <a:gd name="T16" fmla="*/ 372 w 372"/>
                <a:gd name="T17" fmla="*/ 34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2" h="1135">
                  <a:moveTo>
                    <a:pt x="372" y="34"/>
                  </a:moveTo>
                  <a:lnTo>
                    <a:pt x="372" y="1102"/>
                  </a:lnTo>
                  <a:cubicBezTo>
                    <a:pt x="372" y="1120"/>
                    <a:pt x="356" y="1135"/>
                    <a:pt x="338" y="1135"/>
                  </a:cubicBezTo>
                  <a:lnTo>
                    <a:pt x="34" y="1135"/>
                  </a:lnTo>
                  <a:cubicBezTo>
                    <a:pt x="15" y="1135"/>
                    <a:pt x="0" y="1120"/>
                    <a:pt x="0" y="1102"/>
                  </a:cubicBezTo>
                  <a:lnTo>
                    <a:pt x="0" y="34"/>
                  </a:lnTo>
                  <a:cubicBezTo>
                    <a:pt x="0" y="16"/>
                    <a:pt x="15" y="0"/>
                    <a:pt x="34" y="0"/>
                  </a:cubicBezTo>
                  <a:lnTo>
                    <a:pt x="338" y="0"/>
                  </a:lnTo>
                  <a:cubicBezTo>
                    <a:pt x="356" y="0"/>
                    <a:pt x="372" y="16"/>
                    <a:pt x="372" y="34"/>
                  </a:cubicBezTo>
                  <a:close/>
                </a:path>
              </a:pathLst>
            </a:custGeom>
            <a:solidFill>
              <a:srgbClr val="3CCCC7"/>
            </a:solidFill>
            <a:ln>
              <a:noFill/>
            </a:ln>
          </p:spPr>
          <p:txBody>
            <a:bodyPr vert="horz" wrap="square" lIns="91440" tIns="45720" rIns="91440" bIns="45720" numCol="1" anchor="t" anchorCtr="0" compatLnSpc="1"/>
            <a:lstStyle/>
            <a:p>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12" name="TextBox 111"/>
            <p:cNvSpPr txBox="1"/>
            <p:nvPr/>
          </p:nvSpPr>
          <p:spPr>
            <a:xfrm>
              <a:off x="3488310" y="3554682"/>
              <a:ext cx="400110" cy="630942"/>
            </a:xfrm>
            <a:prstGeom prst="rect">
              <a:avLst/>
            </a:prstGeom>
            <a:noFill/>
          </p:spPr>
          <p:txBody>
            <a:bodyPr vert="eaVert"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财务部</a:t>
              </a:r>
            </a:p>
          </p:txBody>
        </p:sp>
      </p:grpSp>
      <p:grpSp>
        <p:nvGrpSpPr>
          <p:cNvPr id="113" name="组合 112"/>
          <p:cNvGrpSpPr/>
          <p:nvPr/>
        </p:nvGrpSpPr>
        <p:grpSpPr>
          <a:xfrm>
            <a:off x="4879497" y="4102198"/>
            <a:ext cx="400110" cy="939800"/>
            <a:chOff x="4840257" y="3689350"/>
            <a:chExt cx="400110" cy="939800"/>
          </a:xfrm>
          <a:solidFill>
            <a:schemeClr val="tx1"/>
          </a:solidFill>
        </p:grpSpPr>
        <p:sp>
          <p:nvSpPr>
            <p:cNvPr id="114" name="Freeform 91"/>
            <p:cNvSpPr/>
            <p:nvPr/>
          </p:nvSpPr>
          <p:spPr bwMode="auto">
            <a:xfrm>
              <a:off x="4886325" y="3689350"/>
              <a:ext cx="307975" cy="939800"/>
            </a:xfrm>
            <a:custGeom>
              <a:avLst/>
              <a:gdLst>
                <a:gd name="T0" fmla="*/ 372 w 372"/>
                <a:gd name="T1" fmla="*/ 33 h 1135"/>
                <a:gd name="T2" fmla="*/ 372 w 372"/>
                <a:gd name="T3" fmla="*/ 1101 h 1135"/>
                <a:gd name="T4" fmla="*/ 338 w 372"/>
                <a:gd name="T5" fmla="*/ 1135 h 1135"/>
                <a:gd name="T6" fmla="*/ 33 w 372"/>
                <a:gd name="T7" fmla="*/ 1135 h 1135"/>
                <a:gd name="T8" fmla="*/ 0 w 372"/>
                <a:gd name="T9" fmla="*/ 1101 h 1135"/>
                <a:gd name="T10" fmla="*/ 0 w 372"/>
                <a:gd name="T11" fmla="*/ 33 h 1135"/>
                <a:gd name="T12" fmla="*/ 33 w 372"/>
                <a:gd name="T13" fmla="*/ 0 h 1135"/>
                <a:gd name="T14" fmla="*/ 338 w 372"/>
                <a:gd name="T15" fmla="*/ 0 h 1135"/>
                <a:gd name="T16" fmla="*/ 372 w 372"/>
                <a:gd name="T17" fmla="*/ 33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2" h="1135">
                  <a:moveTo>
                    <a:pt x="372" y="33"/>
                  </a:moveTo>
                  <a:lnTo>
                    <a:pt x="372" y="1101"/>
                  </a:lnTo>
                  <a:cubicBezTo>
                    <a:pt x="372" y="1120"/>
                    <a:pt x="356" y="1135"/>
                    <a:pt x="338" y="1135"/>
                  </a:cubicBezTo>
                  <a:lnTo>
                    <a:pt x="33" y="1135"/>
                  </a:lnTo>
                  <a:cubicBezTo>
                    <a:pt x="15" y="1135"/>
                    <a:pt x="0" y="1120"/>
                    <a:pt x="0" y="1101"/>
                  </a:cubicBezTo>
                  <a:lnTo>
                    <a:pt x="0" y="33"/>
                  </a:lnTo>
                  <a:cubicBezTo>
                    <a:pt x="0" y="15"/>
                    <a:pt x="15" y="0"/>
                    <a:pt x="33" y="0"/>
                  </a:cubicBezTo>
                  <a:lnTo>
                    <a:pt x="338" y="0"/>
                  </a:lnTo>
                  <a:cubicBezTo>
                    <a:pt x="356" y="0"/>
                    <a:pt x="372" y="15"/>
                    <a:pt x="372" y="33"/>
                  </a:cubicBezTo>
                  <a:close/>
                </a:path>
              </a:pathLst>
            </a:custGeom>
            <a:solidFill>
              <a:srgbClr val="3CCCC7"/>
            </a:solidFill>
            <a:ln>
              <a:noFill/>
            </a:ln>
          </p:spPr>
          <p:txBody>
            <a:bodyPr vert="horz" wrap="square" lIns="91440" tIns="45720" rIns="91440" bIns="45720" numCol="1" anchor="t" anchorCtr="0" compatLnSpc="1"/>
            <a:lstStyle/>
            <a:p>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15" name="TextBox 114"/>
            <p:cNvSpPr txBox="1"/>
            <p:nvPr/>
          </p:nvSpPr>
          <p:spPr>
            <a:xfrm>
              <a:off x="4840257" y="3744463"/>
              <a:ext cx="400110" cy="630942"/>
            </a:xfrm>
            <a:prstGeom prst="rect">
              <a:avLst/>
            </a:prstGeom>
            <a:noFill/>
          </p:spPr>
          <p:txBody>
            <a:bodyPr vert="eaVert"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研发部</a:t>
              </a:r>
            </a:p>
          </p:txBody>
        </p:sp>
      </p:grpSp>
      <p:grpSp>
        <p:nvGrpSpPr>
          <p:cNvPr id="116" name="组合 115"/>
          <p:cNvGrpSpPr/>
          <p:nvPr/>
        </p:nvGrpSpPr>
        <p:grpSpPr>
          <a:xfrm>
            <a:off x="7338025" y="4102198"/>
            <a:ext cx="400110" cy="939800"/>
            <a:chOff x="7298785" y="3689350"/>
            <a:chExt cx="400110" cy="939800"/>
          </a:xfrm>
          <a:solidFill>
            <a:schemeClr val="tx1"/>
          </a:solidFill>
        </p:grpSpPr>
        <p:sp>
          <p:nvSpPr>
            <p:cNvPr id="117" name="Freeform 92"/>
            <p:cNvSpPr/>
            <p:nvPr/>
          </p:nvSpPr>
          <p:spPr bwMode="auto">
            <a:xfrm>
              <a:off x="7342188" y="3689350"/>
              <a:ext cx="307975" cy="939800"/>
            </a:xfrm>
            <a:custGeom>
              <a:avLst/>
              <a:gdLst>
                <a:gd name="T0" fmla="*/ 371 w 371"/>
                <a:gd name="T1" fmla="*/ 33 h 1135"/>
                <a:gd name="T2" fmla="*/ 371 w 371"/>
                <a:gd name="T3" fmla="*/ 1101 h 1135"/>
                <a:gd name="T4" fmla="*/ 338 w 371"/>
                <a:gd name="T5" fmla="*/ 1135 h 1135"/>
                <a:gd name="T6" fmla="*/ 33 w 371"/>
                <a:gd name="T7" fmla="*/ 1135 h 1135"/>
                <a:gd name="T8" fmla="*/ 0 w 371"/>
                <a:gd name="T9" fmla="*/ 1101 h 1135"/>
                <a:gd name="T10" fmla="*/ 0 w 371"/>
                <a:gd name="T11" fmla="*/ 33 h 1135"/>
                <a:gd name="T12" fmla="*/ 33 w 371"/>
                <a:gd name="T13" fmla="*/ 0 h 1135"/>
                <a:gd name="T14" fmla="*/ 338 w 371"/>
                <a:gd name="T15" fmla="*/ 0 h 1135"/>
                <a:gd name="T16" fmla="*/ 371 w 371"/>
                <a:gd name="T17" fmla="*/ 33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1" h="1135">
                  <a:moveTo>
                    <a:pt x="371" y="33"/>
                  </a:moveTo>
                  <a:lnTo>
                    <a:pt x="371" y="1101"/>
                  </a:lnTo>
                  <a:cubicBezTo>
                    <a:pt x="371" y="1120"/>
                    <a:pt x="356" y="1135"/>
                    <a:pt x="338" y="1135"/>
                  </a:cubicBezTo>
                  <a:lnTo>
                    <a:pt x="33" y="1135"/>
                  </a:lnTo>
                  <a:cubicBezTo>
                    <a:pt x="15" y="1135"/>
                    <a:pt x="0" y="1120"/>
                    <a:pt x="0" y="1101"/>
                  </a:cubicBezTo>
                  <a:lnTo>
                    <a:pt x="0" y="33"/>
                  </a:lnTo>
                  <a:cubicBezTo>
                    <a:pt x="0" y="15"/>
                    <a:pt x="15" y="0"/>
                    <a:pt x="33" y="0"/>
                  </a:cubicBezTo>
                  <a:lnTo>
                    <a:pt x="338" y="0"/>
                  </a:lnTo>
                  <a:cubicBezTo>
                    <a:pt x="356" y="0"/>
                    <a:pt x="371" y="15"/>
                    <a:pt x="371" y="33"/>
                  </a:cubicBezTo>
                  <a:close/>
                </a:path>
              </a:pathLst>
            </a:custGeom>
            <a:solidFill>
              <a:srgbClr val="3CCCC7"/>
            </a:solidFill>
            <a:ln>
              <a:noFill/>
            </a:ln>
          </p:spPr>
          <p:txBody>
            <a:bodyPr vert="horz" wrap="square" lIns="91440" tIns="45720" rIns="91440" bIns="45720" numCol="1" anchor="t" anchorCtr="0" compatLnSpc="1"/>
            <a:lstStyle/>
            <a:p>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18" name="TextBox 117"/>
            <p:cNvSpPr txBox="1"/>
            <p:nvPr/>
          </p:nvSpPr>
          <p:spPr>
            <a:xfrm>
              <a:off x="7298785" y="3744463"/>
              <a:ext cx="400110" cy="810478"/>
            </a:xfrm>
            <a:prstGeom prst="rect">
              <a:avLst/>
            </a:prstGeom>
            <a:noFill/>
          </p:spPr>
          <p:txBody>
            <a:bodyPr vert="eaVert"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售后中心</a:t>
              </a:r>
            </a:p>
          </p:txBody>
        </p:sp>
      </p:grpSp>
      <p:grpSp>
        <p:nvGrpSpPr>
          <p:cNvPr id="119" name="组合 118"/>
          <p:cNvGrpSpPr/>
          <p:nvPr/>
        </p:nvGrpSpPr>
        <p:grpSpPr>
          <a:xfrm>
            <a:off x="8830395" y="4075968"/>
            <a:ext cx="400110" cy="1206040"/>
            <a:chOff x="8791155" y="3663121"/>
            <a:chExt cx="400110" cy="997780"/>
          </a:xfrm>
          <a:solidFill>
            <a:schemeClr val="tx1"/>
          </a:solidFill>
        </p:grpSpPr>
        <p:sp>
          <p:nvSpPr>
            <p:cNvPr id="120" name="Freeform 93"/>
            <p:cNvSpPr/>
            <p:nvPr/>
          </p:nvSpPr>
          <p:spPr bwMode="auto">
            <a:xfrm>
              <a:off x="8842376" y="3690938"/>
              <a:ext cx="307975" cy="969963"/>
            </a:xfrm>
            <a:custGeom>
              <a:avLst/>
              <a:gdLst>
                <a:gd name="T0" fmla="*/ 371 w 371"/>
                <a:gd name="T1" fmla="*/ 34 h 1172"/>
                <a:gd name="T2" fmla="*/ 371 w 371"/>
                <a:gd name="T3" fmla="*/ 1139 h 1172"/>
                <a:gd name="T4" fmla="*/ 338 w 371"/>
                <a:gd name="T5" fmla="*/ 1172 h 1172"/>
                <a:gd name="T6" fmla="*/ 33 w 371"/>
                <a:gd name="T7" fmla="*/ 1172 h 1172"/>
                <a:gd name="T8" fmla="*/ 0 w 371"/>
                <a:gd name="T9" fmla="*/ 1139 h 1172"/>
                <a:gd name="T10" fmla="*/ 0 w 371"/>
                <a:gd name="T11" fmla="*/ 34 h 1172"/>
                <a:gd name="T12" fmla="*/ 33 w 371"/>
                <a:gd name="T13" fmla="*/ 0 h 1172"/>
                <a:gd name="T14" fmla="*/ 338 w 371"/>
                <a:gd name="T15" fmla="*/ 0 h 1172"/>
                <a:gd name="T16" fmla="*/ 371 w 371"/>
                <a:gd name="T17" fmla="*/ 34 h 1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1" h="1172">
                  <a:moveTo>
                    <a:pt x="371" y="34"/>
                  </a:moveTo>
                  <a:lnTo>
                    <a:pt x="371" y="1139"/>
                  </a:lnTo>
                  <a:cubicBezTo>
                    <a:pt x="371" y="1157"/>
                    <a:pt x="356" y="1172"/>
                    <a:pt x="338" y="1172"/>
                  </a:cubicBezTo>
                  <a:lnTo>
                    <a:pt x="33" y="1172"/>
                  </a:lnTo>
                  <a:cubicBezTo>
                    <a:pt x="15" y="1172"/>
                    <a:pt x="0" y="1157"/>
                    <a:pt x="0" y="1139"/>
                  </a:cubicBezTo>
                  <a:lnTo>
                    <a:pt x="0" y="34"/>
                  </a:lnTo>
                  <a:cubicBezTo>
                    <a:pt x="0" y="15"/>
                    <a:pt x="15" y="0"/>
                    <a:pt x="33" y="0"/>
                  </a:cubicBezTo>
                  <a:lnTo>
                    <a:pt x="338" y="0"/>
                  </a:lnTo>
                  <a:cubicBezTo>
                    <a:pt x="356" y="0"/>
                    <a:pt x="371" y="15"/>
                    <a:pt x="371" y="34"/>
                  </a:cubicBezTo>
                  <a:close/>
                </a:path>
              </a:pathLst>
            </a:custGeom>
            <a:solidFill>
              <a:srgbClr val="3CCCC7"/>
            </a:solidFill>
            <a:ln>
              <a:noFill/>
            </a:ln>
          </p:spPr>
          <p:txBody>
            <a:bodyPr vert="horz" wrap="square" lIns="91440" tIns="45720" rIns="91440" bIns="45720" numCol="1" anchor="t" anchorCtr="0" compatLnSpc="1"/>
            <a:lstStyle/>
            <a:p>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21" name="TextBox 120"/>
            <p:cNvSpPr txBox="1"/>
            <p:nvPr/>
          </p:nvSpPr>
          <p:spPr>
            <a:xfrm>
              <a:off x="8791155" y="3663121"/>
              <a:ext cx="400110" cy="878633"/>
            </a:xfrm>
            <a:prstGeom prst="rect">
              <a:avLst/>
            </a:prstGeom>
            <a:noFill/>
            <a:ln>
              <a:noFill/>
            </a:ln>
          </p:spPr>
          <p:txBody>
            <a:bodyPr vert="eaVert" wrap="squar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硬件测试部</a:t>
              </a:r>
            </a:p>
          </p:txBody>
        </p:sp>
      </p:grpSp>
      <p:grpSp>
        <p:nvGrpSpPr>
          <p:cNvPr id="122" name="组合 121"/>
          <p:cNvGrpSpPr/>
          <p:nvPr/>
        </p:nvGrpSpPr>
        <p:grpSpPr>
          <a:xfrm>
            <a:off x="9531075" y="4075968"/>
            <a:ext cx="400110" cy="1206040"/>
            <a:chOff x="9498521" y="3663121"/>
            <a:chExt cx="400110" cy="997780"/>
          </a:xfrm>
          <a:solidFill>
            <a:schemeClr val="tx1"/>
          </a:solidFill>
        </p:grpSpPr>
        <p:sp>
          <p:nvSpPr>
            <p:cNvPr id="123" name="Freeform 94"/>
            <p:cNvSpPr/>
            <p:nvPr/>
          </p:nvSpPr>
          <p:spPr bwMode="auto">
            <a:xfrm>
              <a:off x="9545638" y="3690938"/>
              <a:ext cx="307975" cy="969963"/>
            </a:xfrm>
            <a:custGeom>
              <a:avLst/>
              <a:gdLst>
                <a:gd name="T0" fmla="*/ 371 w 371"/>
                <a:gd name="T1" fmla="*/ 34 h 1172"/>
                <a:gd name="T2" fmla="*/ 371 w 371"/>
                <a:gd name="T3" fmla="*/ 1139 h 1172"/>
                <a:gd name="T4" fmla="*/ 338 w 371"/>
                <a:gd name="T5" fmla="*/ 1172 h 1172"/>
                <a:gd name="T6" fmla="*/ 33 w 371"/>
                <a:gd name="T7" fmla="*/ 1172 h 1172"/>
                <a:gd name="T8" fmla="*/ 0 w 371"/>
                <a:gd name="T9" fmla="*/ 1139 h 1172"/>
                <a:gd name="T10" fmla="*/ 0 w 371"/>
                <a:gd name="T11" fmla="*/ 34 h 1172"/>
                <a:gd name="T12" fmla="*/ 33 w 371"/>
                <a:gd name="T13" fmla="*/ 0 h 1172"/>
                <a:gd name="T14" fmla="*/ 338 w 371"/>
                <a:gd name="T15" fmla="*/ 0 h 1172"/>
                <a:gd name="T16" fmla="*/ 371 w 371"/>
                <a:gd name="T17" fmla="*/ 34 h 1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1" h="1172">
                  <a:moveTo>
                    <a:pt x="371" y="34"/>
                  </a:moveTo>
                  <a:lnTo>
                    <a:pt x="371" y="1139"/>
                  </a:lnTo>
                  <a:cubicBezTo>
                    <a:pt x="371" y="1157"/>
                    <a:pt x="356" y="1172"/>
                    <a:pt x="338" y="1172"/>
                  </a:cubicBezTo>
                  <a:lnTo>
                    <a:pt x="33" y="1172"/>
                  </a:lnTo>
                  <a:cubicBezTo>
                    <a:pt x="15" y="1172"/>
                    <a:pt x="0" y="1157"/>
                    <a:pt x="0" y="1139"/>
                  </a:cubicBezTo>
                  <a:lnTo>
                    <a:pt x="0" y="34"/>
                  </a:lnTo>
                  <a:cubicBezTo>
                    <a:pt x="0" y="15"/>
                    <a:pt x="15" y="0"/>
                    <a:pt x="33" y="0"/>
                  </a:cubicBezTo>
                  <a:lnTo>
                    <a:pt x="338" y="0"/>
                  </a:lnTo>
                  <a:cubicBezTo>
                    <a:pt x="356" y="0"/>
                    <a:pt x="371" y="15"/>
                    <a:pt x="371" y="34"/>
                  </a:cubicBezTo>
                  <a:close/>
                </a:path>
              </a:pathLst>
            </a:custGeom>
            <a:solidFill>
              <a:srgbClr val="3CCCC7"/>
            </a:solidFill>
            <a:ln>
              <a:noFill/>
            </a:ln>
          </p:spPr>
          <p:txBody>
            <a:bodyPr vert="horz" wrap="square" lIns="91440" tIns="45720" rIns="91440" bIns="45720" numCol="1" anchor="t" anchorCtr="0" compatLnSpc="1"/>
            <a:lstStyle/>
            <a:p>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24" name="TextBox 123"/>
            <p:cNvSpPr txBox="1"/>
            <p:nvPr/>
          </p:nvSpPr>
          <p:spPr>
            <a:xfrm>
              <a:off x="9498521" y="3663121"/>
              <a:ext cx="400110" cy="878633"/>
            </a:xfrm>
            <a:prstGeom prst="rect">
              <a:avLst/>
            </a:prstGeom>
            <a:noFill/>
          </p:spPr>
          <p:txBody>
            <a:bodyPr vert="eaVert" wrap="squar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工程监督部</a:t>
              </a:r>
            </a:p>
          </p:txBody>
        </p:sp>
      </p:grpSp>
      <p:grpSp>
        <p:nvGrpSpPr>
          <p:cNvPr id="125" name="组合 124"/>
          <p:cNvGrpSpPr/>
          <p:nvPr/>
        </p:nvGrpSpPr>
        <p:grpSpPr>
          <a:xfrm>
            <a:off x="10183379" y="4075968"/>
            <a:ext cx="400110" cy="1206040"/>
            <a:chOff x="10144139" y="3663121"/>
            <a:chExt cx="400110" cy="997780"/>
          </a:xfrm>
          <a:solidFill>
            <a:schemeClr val="tx1"/>
          </a:solidFill>
        </p:grpSpPr>
        <p:sp>
          <p:nvSpPr>
            <p:cNvPr id="126" name="Freeform 95"/>
            <p:cNvSpPr/>
            <p:nvPr/>
          </p:nvSpPr>
          <p:spPr bwMode="auto">
            <a:xfrm>
              <a:off x="10190163" y="3690938"/>
              <a:ext cx="307975" cy="969963"/>
            </a:xfrm>
            <a:custGeom>
              <a:avLst/>
              <a:gdLst>
                <a:gd name="T0" fmla="*/ 372 w 372"/>
                <a:gd name="T1" fmla="*/ 34 h 1172"/>
                <a:gd name="T2" fmla="*/ 372 w 372"/>
                <a:gd name="T3" fmla="*/ 1139 h 1172"/>
                <a:gd name="T4" fmla="*/ 338 w 372"/>
                <a:gd name="T5" fmla="*/ 1172 h 1172"/>
                <a:gd name="T6" fmla="*/ 34 w 372"/>
                <a:gd name="T7" fmla="*/ 1172 h 1172"/>
                <a:gd name="T8" fmla="*/ 0 w 372"/>
                <a:gd name="T9" fmla="*/ 1139 h 1172"/>
                <a:gd name="T10" fmla="*/ 0 w 372"/>
                <a:gd name="T11" fmla="*/ 34 h 1172"/>
                <a:gd name="T12" fmla="*/ 34 w 372"/>
                <a:gd name="T13" fmla="*/ 0 h 1172"/>
                <a:gd name="T14" fmla="*/ 338 w 372"/>
                <a:gd name="T15" fmla="*/ 0 h 1172"/>
                <a:gd name="T16" fmla="*/ 372 w 372"/>
                <a:gd name="T17" fmla="*/ 34 h 1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2" h="1172">
                  <a:moveTo>
                    <a:pt x="372" y="34"/>
                  </a:moveTo>
                  <a:lnTo>
                    <a:pt x="372" y="1139"/>
                  </a:lnTo>
                  <a:cubicBezTo>
                    <a:pt x="372" y="1157"/>
                    <a:pt x="357" y="1172"/>
                    <a:pt x="338" y="1172"/>
                  </a:cubicBezTo>
                  <a:lnTo>
                    <a:pt x="34" y="1172"/>
                  </a:lnTo>
                  <a:cubicBezTo>
                    <a:pt x="15" y="1172"/>
                    <a:pt x="0" y="1157"/>
                    <a:pt x="0" y="1139"/>
                  </a:cubicBezTo>
                  <a:lnTo>
                    <a:pt x="0" y="34"/>
                  </a:lnTo>
                  <a:cubicBezTo>
                    <a:pt x="0" y="15"/>
                    <a:pt x="15" y="0"/>
                    <a:pt x="34" y="0"/>
                  </a:cubicBezTo>
                  <a:lnTo>
                    <a:pt x="338" y="0"/>
                  </a:lnTo>
                  <a:cubicBezTo>
                    <a:pt x="357" y="0"/>
                    <a:pt x="372" y="15"/>
                    <a:pt x="372" y="34"/>
                  </a:cubicBezTo>
                  <a:close/>
                </a:path>
              </a:pathLst>
            </a:custGeom>
            <a:solidFill>
              <a:srgbClr val="3CCCC7"/>
            </a:solidFill>
            <a:ln>
              <a:noFill/>
            </a:ln>
          </p:spPr>
          <p:txBody>
            <a:bodyPr vert="horz" wrap="square" lIns="91440" tIns="45720" rIns="91440" bIns="45720" numCol="1" anchor="t" anchorCtr="0" compatLnSpc="1"/>
            <a:lstStyle/>
            <a:p>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27" name="TextBox 126"/>
            <p:cNvSpPr txBox="1"/>
            <p:nvPr/>
          </p:nvSpPr>
          <p:spPr>
            <a:xfrm>
              <a:off x="10144139" y="3663121"/>
              <a:ext cx="400110" cy="819059"/>
            </a:xfrm>
            <a:prstGeom prst="rect">
              <a:avLst/>
            </a:prstGeom>
            <a:noFill/>
          </p:spPr>
          <p:txBody>
            <a:bodyPr vert="eaVert" wrap="squar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客服事业部</a:t>
              </a:r>
            </a:p>
          </p:txBody>
        </p:sp>
      </p:grpSp>
      <p:sp>
        <p:nvSpPr>
          <p:cNvPr id="128" name="文本框 9"/>
          <p:cNvSpPr txBox="1"/>
          <p:nvPr/>
        </p:nvSpPr>
        <p:spPr>
          <a:xfrm>
            <a:off x="985019" y="188640"/>
            <a:ext cx="1872208" cy="346249"/>
          </a:xfrm>
          <a:prstGeom prst="rect">
            <a:avLst/>
          </a:prstGeom>
          <a:noFill/>
        </p:spPr>
        <p:txBody>
          <a:bodyPr wrap="square" lIns="68580" tIns="34290" rIns="68580" bIns="34290" rtlCol="0">
            <a:spAutoFit/>
          </a:bodyPr>
          <a:lstStyle/>
          <a:p>
            <a:pPr marL="0" lvl="1"/>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公司结构</a:t>
            </a:r>
          </a:p>
        </p:txBody>
      </p:sp>
      <p:sp>
        <p:nvSpPr>
          <p:cNvPr id="129" name="六边形 128"/>
          <p:cNvSpPr/>
          <p:nvPr/>
        </p:nvSpPr>
        <p:spPr>
          <a:xfrm>
            <a:off x="241896" y="125398"/>
            <a:ext cx="481345" cy="414953"/>
          </a:xfrm>
          <a:prstGeom prst="hexagon">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0" name="直接连接符 129"/>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31" name="矩形 130"/>
          <p:cNvSpPr/>
          <p:nvPr/>
        </p:nvSpPr>
        <p:spPr>
          <a:xfrm>
            <a:off x="9412843" y="188639"/>
            <a:ext cx="933216"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32" name="矩形 131"/>
          <p:cNvSpPr/>
          <p:nvPr/>
        </p:nvSpPr>
        <p:spPr>
          <a:xfrm>
            <a:off x="10347503" y="187549"/>
            <a:ext cx="1582732"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33" name="KSO_Shape"/>
          <p:cNvSpPr/>
          <p:nvPr/>
        </p:nvSpPr>
        <p:spPr bwMode="auto">
          <a:xfrm>
            <a:off x="298621" y="206564"/>
            <a:ext cx="367893" cy="252620"/>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134" name="六边形 133"/>
          <p:cNvSpPr/>
          <p:nvPr/>
        </p:nvSpPr>
        <p:spPr>
          <a:xfrm>
            <a:off x="669464" y="404664"/>
            <a:ext cx="171539" cy="147879"/>
          </a:xfrm>
          <a:prstGeom prst="hexagon">
            <a:avLst/>
          </a:prstGeom>
          <a:gradFill>
            <a:gsLst>
              <a:gs pos="0">
                <a:srgbClr val="92D050"/>
              </a:gs>
              <a:gs pos="52000">
                <a:srgbClr val="3CCCC7"/>
              </a:gs>
              <a:gs pos="100000">
                <a:srgbClr val="25BFF1"/>
              </a:gs>
            </a:gsLst>
            <a:lin ang="150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文本框 9"/>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第一章</a:t>
            </a:r>
          </a:p>
        </p:txBody>
      </p:sp>
      <p:sp>
        <p:nvSpPr>
          <p:cNvPr id="136" name="文本框 9"/>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公司与团队</a:t>
            </a:r>
          </a:p>
        </p:txBody>
      </p:sp>
      <p:sp>
        <p:nvSpPr>
          <p:cNvPr id="137" name="矩形 136"/>
          <p:cNvSpPr/>
          <p:nvPr/>
        </p:nvSpPr>
        <p:spPr>
          <a:xfrm flipH="1">
            <a:off x="-3" y="6525344"/>
            <a:ext cx="12195177" cy="360511"/>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矩形 137"/>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矩形 139"/>
          <p:cNvSpPr/>
          <p:nvPr/>
        </p:nvSpPr>
        <p:spPr>
          <a:xfrm>
            <a:off x="10067547" y="6493142"/>
            <a:ext cx="1070600" cy="392242"/>
          </a:xfrm>
          <a:prstGeom prst="rect">
            <a:avLst/>
          </a:prstGeom>
          <a:solidFill>
            <a:srgbClr val="25B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Rectangle 4"/>
          <p:cNvSpPr txBox="1">
            <a:spLocks noChangeArrowheads="1"/>
          </p:cNvSpPr>
          <p:nvPr/>
        </p:nvSpPr>
        <p:spPr bwMode="auto">
          <a:xfrm>
            <a:off x="9986019" y="6493142"/>
            <a:ext cx="1152128" cy="392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dirty="0">
                <a:latin typeface="方正兰亭超细黑简体" panose="02000000000000000000" pitchFamily="2" charset="-122"/>
                <a:ea typeface="方正兰亭超细黑简体" panose="02000000000000000000" pitchFamily="2" charset="-122"/>
              </a:rPr>
              <a:t>０８</a:t>
            </a:r>
            <a:endParaRPr lang="zh-CN" dirty="0">
              <a:latin typeface="方正兰亭超细黑简体" panose="02000000000000000000" pitchFamily="2" charset="-122"/>
              <a:ea typeface="方正兰亭超细黑简体" panose="02000000000000000000" pitchFamily="2" charset="-122"/>
            </a:endParaRPr>
          </a:p>
        </p:txBody>
      </p:sp>
      <p:sp>
        <p:nvSpPr>
          <p:cNvPr id="142" name="TextBox 141"/>
          <p:cNvSpPr txBox="1"/>
          <p:nvPr/>
        </p:nvSpPr>
        <p:spPr>
          <a:xfrm>
            <a:off x="13514411" y="7029400"/>
            <a:ext cx="877163" cy="369332"/>
          </a:xfrm>
          <a:prstGeom prst="rect">
            <a:avLst/>
          </a:prstGeom>
          <a:noFill/>
        </p:spPr>
        <p:txBody>
          <a:bodyPr wrap="none" rtlCol="0">
            <a:spAutoFit/>
          </a:bodyPr>
          <a:lstStyle/>
          <a:p>
            <a:r>
              <a:rPr lang="zh-CN" altLang="en-US" dirty="0"/>
              <a:t>延时符</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p:cTn id="7" dur="500" fill="hold"/>
                                        <p:tgtEl>
                                          <p:spTgt spid="76"/>
                                        </p:tgtEl>
                                        <p:attrNameLst>
                                          <p:attrName>ppt_w</p:attrName>
                                        </p:attrNameLst>
                                      </p:cBhvr>
                                      <p:tavLst>
                                        <p:tav tm="0">
                                          <p:val>
                                            <p:fltVal val="0"/>
                                          </p:val>
                                        </p:tav>
                                        <p:tav tm="100000">
                                          <p:val>
                                            <p:strVal val="#ppt_w"/>
                                          </p:val>
                                        </p:tav>
                                      </p:tavLst>
                                    </p:anim>
                                    <p:anim calcmode="lin" valueType="num">
                                      <p:cBhvr>
                                        <p:cTn id="8" dur="500" fill="hold"/>
                                        <p:tgtEl>
                                          <p:spTgt spid="76"/>
                                        </p:tgtEl>
                                        <p:attrNameLst>
                                          <p:attrName>ppt_h</p:attrName>
                                        </p:attrNameLst>
                                      </p:cBhvr>
                                      <p:tavLst>
                                        <p:tav tm="0">
                                          <p:val>
                                            <p:fltVal val="0"/>
                                          </p:val>
                                        </p:tav>
                                        <p:tav tm="100000">
                                          <p:val>
                                            <p:strVal val="#ppt_h"/>
                                          </p:val>
                                        </p:tav>
                                      </p:tavLst>
                                    </p:anim>
                                    <p:anim calcmode="lin" valueType="num">
                                      <p:cBhvr>
                                        <p:cTn id="9" dur="500" fill="hold"/>
                                        <p:tgtEl>
                                          <p:spTgt spid="76"/>
                                        </p:tgtEl>
                                        <p:attrNameLst>
                                          <p:attrName>style.rotation</p:attrName>
                                        </p:attrNameLst>
                                      </p:cBhvr>
                                      <p:tavLst>
                                        <p:tav tm="0">
                                          <p:val>
                                            <p:fltVal val="90"/>
                                          </p:val>
                                        </p:tav>
                                        <p:tav tm="100000">
                                          <p:val>
                                            <p:fltVal val="0"/>
                                          </p:val>
                                        </p:tav>
                                      </p:tavLst>
                                    </p:anim>
                                    <p:animEffect transition="in" filter="fade">
                                      <p:cBhvr>
                                        <p:cTn id="10" dur="500"/>
                                        <p:tgtEl>
                                          <p:spTgt spid="76"/>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wipe(up)">
                                      <p:cBhvr>
                                        <p:cTn id="14" dur="500"/>
                                        <p:tgtEl>
                                          <p:spTgt spid="18"/>
                                        </p:tgtEl>
                                      </p:cBhvr>
                                    </p:animEffect>
                                  </p:childTnLst>
                                </p:cTn>
                              </p:par>
                            </p:childTnLst>
                          </p:cTn>
                        </p:par>
                        <p:par>
                          <p:cTn id="15" fill="hold">
                            <p:stCondLst>
                              <p:cond delay="1000"/>
                            </p:stCondLst>
                            <p:childTnLst>
                              <p:par>
                                <p:cTn id="16" presetID="16" presetClass="entr" presetSubtype="37" fill="hold" grpId="0" nodeType="afterEffect">
                                  <p:stCondLst>
                                    <p:cond delay="0"/>
                                  </p:stCondLst>
                                  <p:childTnLst>
                                    <p:set>
                                      <p:cBhvr>
                                        <p:cTn id="17" dur="1" fill="hold">
                                          <p:stCondLst>
                                            <p:cond delay="0"/>
                                          </p:stCondLst>
                                        </p:cTn>
                                        <p:tgtEl>
                                          <p:spTgt spid="65"/>
                                        </p:tgtEl>
                                        <p:attrNameLst>
                                          <p:attrName>style.visibility</p:attrName>
                                        </p:attrNameLst>
                                      </p:cBhvr>
                                      <p:to>
                                        <p:strVal val="visible"/>
                                      </p:to>
                                    </p:set>
                                    <p:animEffect transition="in" filter="barn(outVertical)">
                                      <p:cBhvr>
                                        <p:cTn id="18" dur="500"/>
                                        <p:tgtEl>
                                          <p:spTgt spid="65"/>
                                        </p:tgtEl>
                                      </p:cBhvr>
                                    </p:animEffect>
                                  </p:childTnLst>
                                </p:cTn>
                              </p:par>
                              <p:par>
                                <p:cTn id="19" presetID="42" presetClass="entr" presetSubtype="0" fill="hold" nodeType="withEffect">
                                  <p:stCondLst>
                                    <p:cond delay="0"/>
                                  </p:stCondLst>
                                  <p:childTnLst>
                                    <p:set>
                                      <p:cBhvr>
                                        <p:cTn id="20" dur="1" fill="hold">
                                          <p:stCondLst>
                                            <p:cond delay="0"/>
                                          </p:stCondLst>
                                        </p:cTn>
                                        <p:tgtEl>
                                          <p:spTgt spid="85"/>
                                        </p:tgtEl>
                                        <p:attrNameLst>
                                          <p:attrName>style.visibility</p:attrName>
                                        </p:attrNameLst>
                                      </p:cBhvr>
                                      <p:to>
                                        <p:strVal val="visible"/>
                                      </p:to>
                                    </p:set>
                                    <p:animEffect transition="in" filter="fade">
                                      <p:cBhvr>
                                        <p:cTn id="21" dur="500"/>
                                        <p:tgtEl>
                                          <p:spTgt spid="85"/>
                                        </p:tgtEl>
                                      </p:cBhvr>
                                    </p:animEffect>
                                    <p:anim calcmode="lin" valueType="num">
                                      <p:cBhvr>
                                        <p:cTn id="22" dur="500" fill="hold"/>
                                        <p:tgtEl>
                                          <p:spTgt spid="85"/>
                                        </p:tgtEl>
                                        <p:attrNameLst>
                                          <p:attrName>ppt_x</p:attrName>
                                        </p:attrNameLst>
                                      </p:cBhvr>
                                      <p:tavLst>
                                        <p:tav tm="0">
                                          <p:val>
                                            <p:strVal val="#ppt_x"/>
                                          </p:val>
                                        </p:tav>
                                        <p:tav tm="100000">
                                          <p:val>
                                            <p:strVal val="#ppt_x"/>
                                          </p:val>
                                        </p:tav>
                                      </p:tavLst>
                                    </p:anim>
                                    <p:anim calcmode="lin" valueType="num">
                                      <p:cBhvr>
                                        <p:cTn id="23" dur="500" fill="hold"/>
                                        <p:tgtEl>
                                          <p:spTgt spid="85"/>
                                        </p:tgtEl>
                                        <p:attrNameLst>
                                          <p:attrName>ppt_y</p:attrName>
                                        </p:attrNameLst>
                                      </p:cBhvr>
                                      <p:tavLst>
                                        <p:tav tm="0">
                                          <p:val>
                                            <p:strVal val="#ppt_y+.1"/>
                                          </p:val>
                                        </p:tav>
                                        <p:tav tm="100000">
                                          <p:val>
                                            <p:strVal val="#ppt_y"/>
                                          </p:val>
                                        </p:tav>
                                      </p:tavLst>
                                    </p:anim>
                                  </p:childTnLst>
                                </p:cTn>
                              </p:par>
                            </p:childTnLst>
                          </p:cTn>
                        </p:par>
                        <p:par>
                          <p:cTn id="24" fill="hold">
                            <p:stCondLst>
                              <p:cond delay="1500"/>
                            </p:stCondLst>
                            <p:childTnLst>
                              <p:par>
                                <p:cTn id="25" presetID="2" presetClass="entr" presetSubtype="8" fill="hold" nodeType="afterEffect">
                                  <p:stCondLst>
                                    <p:cond delay="0"/>
                                  </p:stCondLst>
                                  <p:childTnLst>
                                    <p:set>
                                      <p:cBhvr>
                                        <p:cTn id="26" dur="1" fill="hold">
                                          <p:stCondLst>
                                            <p:cond delay="0"/>
                                          </p:stCondLst>
                                        </p:cTn>
                                        <p:tgtEl>
                                          <p:spTgt spid="79"/>
                                        </p:tgtEl>
                                        <p:attrNameLst>
                                          <p:attrName>style.visibility</p:attrName>
                                        </p:attrNameLst>
                                      </p:cBhvr>
                                      <p:to>
                                        <p:strVal val="visible"/>
                                      </p:to>
                                    </p:set>
                                    <p:anim calcmode="lin" valueType="num">
                                      <p:cBhvr additive="base">
                                        <p:cTn id="27" dur="500" fill="hold"/>
                                        <p:tgtEl>
                                          <p:spTgt spid="79"/>
                                        </p:tgtEl>
                                        <p:attrNameLst>
                                          <p:attrName>ppt_x</p:attrName>
                                        </p:attrNameLst>
                                      </p:cBhvr>
                                      <p:tavLst>
                                        <p:tav tm="0">
                                          <p:val>
                                            <p:strVal val="0-#ppt_w/2"/>
                                          </p:val>
                                        </p:tav>
                                        <p:tav tm="100000">
                                          <p:val>
                                            <p:strVal val="#ppt_x"/>
                                          </p:val>
                                        </p:tav>
                                      </p:tavLst>
                                    </p:anim>
                                    <p:anim calcmode="lin" valueType="num">
                                      <p:cBhvr additive="base">
                                        <p:cTn id="28" dur="500" fill="hold"/>
                                        <p:tgtEl>
                                          <p:spTgt spid="79"/>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82"/>
                                        </p:tgtEl>
                                        <p:attrNameLst>
                                          <p:attrName>style.visibility</p:attrName>
                                        </p:attrNameLst>
                                      </p:cBhvr>
                                      <p:to>
                                        <p:strVal val="visible"/>
                                      </p:to>
                                    </p:set>
                                    <p:anim calcmode="lin" valueType="num">
                                      <p:cBhvr additive="base">
                                        <p:cTn id="31" dur="500" fill="hold"/>
                                        <p:tgtEl>
                                          <p:spTgt spid="82"/>
                                        </p:tgtEl>
                                        <p:attrNameLst>
                                          <p:attrName>ppt_x</p:attrName>
                                        </p:attrNameLst>
                                      </p:cBhvr>
                                      <p:tavLst>
                                        <p:tav tm="0">
                                          <p:val>
                                            <p:strVal val="1+#ppt_w/2"/>
                                          </p:val>
                                        </p:tav>
                                        <p:tav tm="100000">
                                          <p:val>
                                            <p:strVal val="#ppt_x"/>
                                          </p:val>
                                        </p:tav>
                                      </p:tavLst>
                                    </p:anim>
                                    <p:anim calcmode="lin" valueType="num">
                                      <p:cBhvr additive="base">
                                        <p:cTn id="32" dur="500" fill="hold"/>
                                        <p:tgtEl>
                                          <p:spTgt spid="82"/>
                                        </p:tgtEl>
                                        <p:attrNameLst>
                                          <p:attrName>ppt_y</p:attrName>
                                        </p:attrNameLst>
                                      </p:cBhvr>
                                      <p:tavLst>
                                        <p:tav tm="0">
                                          <p:val>
                                            <p:strVal val="#ppt_y"/>
                                          </p:val>
                                        </p:tav>
                                        <p:tav tm="100000">
                                          <p:val>
                                            <p:strVal val="#ppt_y"/>
                                          </p:val>
                                        </p:tav>
                                      </p:tavLst>
                                    </p:anim>
                                  </p:childTnLst>
                                </p:cTn>
                              </p:par>
                            </p:childTnLst>
                          </p:cTn>
                        </p:par>
                        <p:par>
                          <p:cTn id="33" fill="hold">
                            <p:stCondLst>
                              <p:cond delay="2000"/>
                            </p:stCondLst>
                            <p:childTnLst>
                              <p:par>
                                <p:cTn id="34" presetID="22" presetClass="entr" presetSubtype="1" fill="hold" grpId="0" nodeType="after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wipe(up)">
                                      <p:cBhvr>
                                        <p:cTn id="36" dur="500"/>
                                        <p:tgtEl>
                                          <p:spTgt spid="19"/>
                                        </p:tgtEl>
                                      </p:cBhvr>
                                    </p:animEffect>
                                  </p:childTnLst>
                                </p:cTn>
                              </p:par>
                            </p:childTnLst>
                          </p:cTn>
                        </p:par>
                        <p:par>
                          <p:cTn id="37" fill="hold">
                            <p:stCondLst>
                              <p:cond delay="2500"/>
                            </p:stCondLst>
                            <p:childTnLst>
                              <p:par>
                                <p:cTn id="38" presetID="22" presetClass="entr" presetSubtype="1" fill="hold" nodeType="after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wipe(up)">
                                      <p:cBhvr>
                                        <p:cTn id="40" dur="500"/>
                                        <p:tgtEl>
                                          <p:spTgt spid="20"/>
                                        </p:tgtEl>
                                      </p:cBhvr>
                                    </p:animEffect>
                                  </p:childTnLst>
                                </p:cTn>
                              </p:par>
                            </p:childTnLst>
                          </p:cTn>
                        </p:par>
                        <p:par>
                          <p:cTn id="41" fill="hold">
                            <p:stCondLst>
                              <p:cond delay="3000"/>
                            </p:stCondLst>
                            <p:childTnLst>
                              <p:par>
                                <p:cTn id="42" presetID="42" presetClass="entr" presetSubtype="0" fill="hold" nodeType="afterEffect">
                                  <p:stCondLst>
                                    <p:cond delay="0"/>
                                  </p:stCondLst>
                                  <p:childTnLst>
                                    <p:set>
                                      <p:cBhvr>
                                        <p:cTn id="43" dur="1" fill="hold">
                                          <p:stCondLst>
                                            <p:cond delay="0"/>
                                          </p:stCondLst>
                                        </p:cTn>
                                        <p:tgtEl>
                                          <p:spTgt spid="88"/>
                                        </p:tgtEl>
                                        <p:attrNameLst>
                                          <p:attrName>style.visibility</p:attrName>
                                        </p:attrNameLst>
                                      </p:cBhvr>
                                      <p:to>
                                        <p:strVal val="visible"/>
                                      </p:to>
                                    </p:set>
                                    <p:animEffect transition="in" filter="fade">
                                      <p:cBhvr>
                                        <p:cTn id="44" dur="500"/>
                                        <p:tgtEl>
                                          <p:spTgt spid="88"/>
                                        </p:tgtEl>
                                      </p:cBhvr>
                                    </p:animEffect>
                                    <p:anim calcmode="lin" valueType="num">
                                      <p:cBhvr>
                                        <p:cTn id="45" dur="500" fill="hold"/>
                                        <p:tgtEl>
                                          <p:spTgt spid="88"/>
                                        </p:tgtEl>
                                        <p:attrNameLst>
                                          <p:attrName>ppt_x</p:attrName>
                                        </p:attrNameLst>
                                      </p:cBhvr>
                                      <p:tavLst>
                                        <p:tav tm="0">
                                          <p:val>
                                            <p:strVal val="#ppt_x"/>
                                          </p:val>
                                        </p:tav>
                                        <p:tav tm="100000">
                                          <p:val>
                                            <p:strVal val="#ppt_x"/>
                                          </p:val>
                                        </p:tav>
                                      </p:tavLst>
                                    </p:anim>
                                    <p:anim calcmode="lin" valueType="num">
                                      <p:cBhvr>
                                        <p:cTn id="46" dur="500" fill="hold"/>
                                        <p:tgtEl>
                                          <p:spTgt spid="88"/>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100"/>
                                  </p:stCondLst>
                                  <p:childTnLst>
                                    <p:set>
                                      <p:cBhvr>
                                        <p:cTn id="48" dur="1" fill="hold">
                                          <p:stCondLst>
                                            <p:cond delay="0"/>
                                          </p:stCondLst>
                                        </p:cTn>
                                        <p:tgtEl>
                                          <p:spTgt spid="91"/>
                                        </p:tgtEl>
                                        <p:attrNameLst>
                                          <p:attrName>style.visibility</p:attrName>
                                        </p:attrNameLst>
                                      </p:cBhvr>
                                      <p:to>
                                        <p:strVal val="visible"/>
                                      </p:to>
                                    </p:set>
                                    <p:animEffect transition="in" filter="fade">
                                      <p:cBhvr>
                                        <p:cTn id="49" dur="500"/>
                                        <p:tgtEl>
                                          <p:spTgt spid="91"/>
                                        </p:tgtEl>
                                      </p:cBhvr>
                                    </p:animEffect>
                                    <p:anim calcmode="lin" valueType="num">
                                      <p:cBhvr>
                                        <p:cTn id="50" dur="500" fill="hold"/>
                                        <p:tgtEl>
                                          <p:spTgt spid="91"/>
                                        </p:tgtEl>
                                        <p:attrNameLst>
                                          <p:attrName>ppt_x</p:attrName>
                                        </p:attrNameLst>
                                      </p:cBhvr>
                                      <p:tavLst>
                                        <p:tav tm="0">
                                          <p:val>
                                            <p:strVal val="#ppt_x"/>
                                          </p:val>
                                        </p:tav>
                                        <p:tav tm="100000">
                                          <p:val>
                                            <p:strVal val="#ppt_x"/>
                                          </p:val>
                                        </p:tav>
                                      </p:tavLst>
                                    </p:anim>
                                    <p:anim calcmode="lin" valueType="num">
                                      <p:cBhvr>
                                        <p:cTn id="51" dur="500" fill="hold"/>
                                        <p:tgtEl>
                                          <p:spTgt spid="91"/>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200"/>
                                  </p:stCondLst>
                                  <p:childTnLst>
                                    <p:set>
                                      <p:cBhvr>
                                        <p:cTn id="53" dur="1" fill="hold">
                                          <p:stCondLst>
                                            <p:cond delay="0"/>
                                          </p:stCondLst>
                                        </p:cTn>
                                        <p:tgtEl>
                                          <p:spTgt spid="94"/>
                                        </p:tgtEl>
                                        <p:attrNameLst>
                                          <p:attrName>style.visibility</p:attrName>
                                        </p:attrNameLst>
                                      </p:cBhvr>
                                      <p:to>
                                        <p:strVal val="visible"/>
                                      </p:to>
                                    </p:set>
                                    <p:animEffect transition="in" filter="fade">
                                      <p:cBhvr>
                                        <p:cTn id="54" dur="500"/>
                                        <p:tgtEl>
                                          <p:spTgt spid="94"/>
                                        </p:tgtEl>
                                      </p:cBhvr>
                                    </p:animEffect>
                                    <p:anim calcmode="lin" valueType="num">
                                      <p:cBhvr>
                                        <p:cTn id="55" dur="500" fill="hold"/>
                                        <p:tgtEl>
                                          <p:spTgt spid="94"/>
                                        </p:tgtEl>
                                        <p:attrNameLst>
                                          <p:attrName>ppt_x</p:attrName>
                                        </p:attrNameLst>
                                      </p:cBhvr>
                                      <p:tavLst>
                                        <p:tav tm="0">
                                          <p:val>
                                            <p:strVal val="#ppt_x"/>
                                          </p:val>
                                        </p:tav>
                                        <p:tav tm="100000">
                                          <p:val>
                                            <p:strVal val="#ppt_x"/>
                                          </p:val>
                                        </p:tav>
                                      </p:tavLst>
                                    </p:anim>
                                    <p:anim calcmode="lin" valueType="num">
                                      <p:cBhvr>
                                        <p:cTn id="56" dur="500" fill="hold"/>
                                        <p:tgtEl>
                                          <p:spTgt spid="94"/>
                                        </p:tgtEl>
                                        <p:attrNameLst>
                                          <p:attrName>ppt_y</p:attrName>
                                        </p:attrNameLst>
                                      </p:cBhvr>
                                      <p:tavLst>
                                        <p:tav tm="0">
                                          <p:val>
                                            <p:strVal val="#ppt_y+.1"/>
                                          </p:val>
                                        </p:tav>
                                        <p:tav tm="100000">
                                          <p:val>
                                            <p:strVal val="#ppt_y"/>
                                          </p:val>
                                        </p:tav>
                                      </p:tavLst>
                                    </p:anim>
                                  </p:childTnLst>
                                </p:cTn>
                              </p:par>
                            </p:childTnLst>
                          </p:cTn>
                        </p:par>
                        <p:par>
                          <p:cTn id="57" fill="hold">
                            <p:stCondLst>
                              <p:cond delay="3500"/>
                            </p:stCondLst>
                            <p:childTnLst>
                              <p:par>
                                <p:cTn id="58" presetID="42" presetClass="entr" presetSubtype="0" fill="hold" nodeType="afterEffect">
                                  <p:stCondLst>
                                    <p:cond delay="0"/>
                                  </p:stCondLst>
                                  <p:childTnLst>
                                    <p:set>
                                      <p:cBhvr>
                                        <p:cTn id="59" dur="1" fill="hold">
                                          <p:stCondLst>
                                            <p:cond delay="0"/>
                                          </p:stCondLst>
                                        </p:cTn>
                                        <p:tgtEl>
                                          <p:spTgt spid="97"/>
                                        </p:tgtEl>
                                        <p:attrNameLst>
                                          <p:attrName>style.visibility</p:attrName>
                                        </p:attrNameLst>
                                      </p:cBhvr>
                                      <p:to>
                                        <p:strVal val="visible"/>
                                      </p:to>
                                    </p:set>
                                    <p:animEffect transition="in" filter="fade">
                                      <p:cBhvr>
                                        <p:cTn id="60" dur="400"/>
                                        <p:tgtEl>
                                          <p:spTgt spid="97"/>
                                        </p:tgtEl>
                                      </p:cBhvr>
                                    </p:animEffect>
                                    <p:anim calcmode="lin" valueType="num">
                                      <p:cBhvr>
                                        <p:cTn id="61" dur="400" fill="hold"/>
                                        <p:tgtEl>
                                          <p:spTgt spid="97"/>
                                        </p:tgtEl>
                                        <p:attrNameLst>
                                          <p:attrName>ppt_x</p:attrName>
                                        </p:attrNameLst>
                                      </p:cBhvr>
                                      <p:tavLst>
                                        <p:tav tm="0">
                                          <p:val>
                                            <p:strVal val="#ppt_x"/>
                                          </p:val>
                                        </p:tav>
                                        <p:tav tm="100000">
                                          <p:val>
                                            <p:strVal val="#ppt_x"/>
                                          </p:val>
                                        </p:tav>
                                      </p:tavLst>
                                    </p:anim>
                                    <p:anim calcmode="lin" valueType="num">
                                      <p:cBhvr>
                                        <p:cTn id="62" dur="400" fill="hold"/>
                                        <p:tgtEl>
                                          <p:spTgt spid="97"/>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100"/>
                                  </p:stCondLst>
                                  <p:childTnLst>
                                    <p:set>
                                      <p:cBhvr>
                                        <p:cTn id="64" dur="1" fill="hold">
                                          <p:stCondLst>
                                            <p:cond delay="0"/>
                                          </p:stCondLst>
                                        </p:cTn>
                                        <p:tgtEl>
                                          <p:spTgt spid="101"/>
                                        </p:tgtEl>
                                        <p:attrNameLst>
                                          <p:attrName>style.visibility</p:attrName>
                                        </p:attrNameLst>
                                      </p:cBhvr>
                                      <p:to>
                                        <p:strVal val="visible"/>
                                      </p:to>
                                    </p:set>
                                    <p:animEffect transition="in" filter="fade">
                                      <p:cBhvr>
                                        <p:cTn id="65" dur="400"/>
                                        <p:tgtEl>
                                          <p:spTgt spid="101"/>
                                        </p:tgtEl>
                                      </p:cBhvr>
                                    </p:animEffect>
                                    <p:anim calcmode="lin" valueType="num">
                                      <p:cBhvr>
                                        <p:cTn id="66" dur="400" fill="hold"/>
                                        <p:tgtEl>
                                          <p:spTgt spid="101"/>
                                        </p:tgtEl>
                                        <p:attrNameLst>
                                          <p:attrName>ppt_x</p:attrName>
                                        </p:attrNameLst>
                                      </p:cBhvr>
                                      <p:tavLst>
                                        <p:tav tm="0">
                                          <p:val>
                                            <p:strVal val="#ppt_x"/>
                                          </p:val>
                                        </p:tav>
                                        <p:tav tm="100000">
                                          <p:val>
                                            <p:strVal val="#ppt_x"/>
                                          </p:val>
                                        </p:tav>
                                      </p:tavLst>
                                    </p:anim>
                                    <p:anim calcmode="lin" valueType="num">
                                      <p:cBhvr>
                                        <p:cTn id="67" dur="400" fill="hold"/>
                                        <p:tgtEl>
                                          <p:spTgt spid="101"/>
                                        </p:tgtEl>
                                        <p:attrNameLst>
                                          <p:attrName>ppt_y</p:attrName>
                                        </p:attrNameLst>
                                      </p:cBhvr>
                                      <p:tavLst>
                                        <p:tav tm="0">
                                          <p:val>
                                            <p:strVal val="#ppt_y+.1"/>
                                          </p:val>
                                        </p:tav>
                                        <p:tav tm="100000">
                                          <p:val>
                                            <p:strVal val="#ppt_y"/>
                                          </p:val>
                                        </p:tav>
                                      </p:tavLst>
                                    </p:anim>
                                  </p:childTnLst>
                                </p:cTn>
                              </p:par>
                              <p:par>
                                <p:cTn id="68" presetID="42" presetClass="entr" presetSubtype="0" fill="hold" nodeType="withEffect">
                                  <p:stCondLst>
                                    <p:cond delay="200"/>
                                  </p:stCondLst>
                                  <p:childTnLst>
                                    <p:set>
                                      <p:cBhvr>
                                        <p:cTn id="69" dur="1" fill="hold">
                                          <p:stCondLst>
                                            <p:cond delay="0"/>
                                          </p:stCondLst>
                                        </p:cTn>
                                        <p:tgtEl>
                                          <p:spTgt spid="104"/>
                                        </p:tgtEl>
                                        <p:attrNameLst>
                                          <p:attrName>style.visibility</p:attrName>
                                        </p:attrNameLst>
                                      </p:cBhvr>
                                      <p:to>
                                        <p:strVal val="visible"/>
                                      </p:to>
                                    </p:set>
                                    <p:animEffect transition="in" filter="fade">
                                      <p:cBhvr>
                                        <p:cTn id="70" dur="400"/>
                                        <p:tgtEl>
                                          <p:spTgt spid="104"/>
                                        </p:tgtEl>
                                      </p:cBhvr>
                                    </p:animEffect>
                                    <p:anim calcmode="lin" valueType="num">
                                      <p:cBhvr>
                                        <p:cTn id="71" dur="400" fill="hold"/>
                                        <p:tgtEl>
                                          <p:spTgt spid="104"/>
                                        </p:tgtEl>
                                        <p:attrNameLst>
                                          <p:attrName>ppt_x</p:attrName>
                                        </p:attrNameLst>
                                      </p:cBhvr>
                                      <p:tavLst>
                                        <p:tav tm="0">
                                          <p:val>
                                            <p:strVal val="#ppt_x"/>
                                          </p:val>
                                        </p:tav>
                                        <p:tav tm="100000">
                                          <p:val>
                                            <p:strVal val="#ppt_x"/>
                                          </p:val>
                                        </p:tav>
                                      </p:tavLst>
                                    </p:anim>
                                    <p:anim calcmode="lin" valueType="num">
                                      <p:cBhvr>
                                        <p:cTn id="72" dur="400" fill="hold"/>
                                        <p:tgtEl>
                                          <p:spTgt spid="104"/>
                                        </p:tgtEl>
                                        <p:attrNameLst>
                                          <p:attrName>ppt_y</p:attrName>
                                        </p:attrNameLst>
                                      </p:cBhvr>
                                      <p:tavLst>
                                        <p:tav tm="0">
                                          <p:val>
                                            <p:strVal val="#ppt_y+.1"/>
                                          </p:val>
                                        </p:tav>
                                        <p:tav tm="100000">
                                          <p:val>
                                            <p:strVal val="#ppt_y"/>
                                          </p:val>
                                        </p:tav>
                                      </p:tavLst>
                                    </p:anim>
                                  </p:childTnLst>
                                </p:cTn>
                              </p:par>
                              <p:par>
                                <p:cTn id="73" presetID="42" presetClass="entr" presetSubtype="0" fill="hold" nodeType="withEffect">
                                  <p:stCondLst>
                                    <p:cond delay="300"/>
                                  </p:stCondLst>
                                  <p:childTnLst>
                                    <p:set>
                                      <p:cBhvr>
                                        <p:cTn id="74" dur="1" fill="hold">
                                          <p:stCondLst>
                                            <p:cond delay="0"/>
                                          </p:stCondLst>
                                        </p:cTn>
                                        <p:tgtEl>
                                          <p:spTgt spid="107"/>
                                        </p:tgtEl>
                                        <p:attrNameLst>
                                          <p:attrName>style.visibility</p:attrName>
                                        </p:attrNameLst>
                                      </p:cBhvr>
                                      <p:to>
                                        <p:strVal val="visible"/>
                                      </p:to>
                                    </p:set>
                                    <p:animEffect transition="in" filter="fade">
                                      <p:cBhvr>
                                        <p:cTn id="75" dur="400"/>
                                        <p:tgtEl>
                                          <p:spTgt spid="107"/>
                                        </p:tgtEl>
                                      </p:cBhvr>
                                    </p:animEffect>
                                    <p:anim calcmode="lin" valueType="num">
                                      <p:cBhvr>
                                        <p:cTn id="76" dur="400" fill="hold"/>
                                        <p:tgtEl>
                                          <p:spTgt spid="107"/>
                                        </p:tgtEl>
                                        <p:attrNameLst>
                                          <p:attrName>ppt_x</p:attrName>
                                        </p:attrNameLst>
                                      </p:cBhvr>
                                      <p:tavLst>
                                        <p:tav tm="0">
                                          <p:val>
                                            <p:strVal val="#ppt_x"/>
                                          </p:val>
                                        </p:tav>
                                        <p:tav tm="100000">
                                          <p:val>
                                            <p:strVal val="#ppt_x"/>
                                          </p:val>
                                        </p:tav>
                                      </p:tavLst>
                                    </p:anim>
                                    <p:anim calcmode="lin" valueType="num">
                                      <p:cBhvr>
                                        <p:cTn id="77" dur="400" fill="hold"/>
                                        <p:tgtEl>
                                          <p:spTgt spid="107"/>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400"/>
                                  </p:stCondLst>
                                  <p:childTnLst>
                                    <p:set>
                                      <p:cBhvr>
                                        <p:cTn id="79" dur="1" fill="hold">
                                          <p:stCondLst>
                                            <p:cond delay="0"/>
                                          </p:stCondLst>
                                        </p:cTn>
                                        <p:tgtEl>
                                          <p:spTgt spid="110"/>
                                        </p:tgtEl>
                                        <p:attrNameLst>
                                          <p:attrName>style.visibility</p:attrName>
                                        </p:attrNameLst>
                                      </p:cBhvr>
                                      <p:to>
                                        <p:strVal val="visible"/>
                                      </p:to>
                                    </p:set>
                                    <p:animEffect transition="in" filter="fade">
                                      <p:cBhvr>
                                        <p:cTn id="80" dur="400"/>
                                        <p:tgtEl>
                                          <p:spTgt spid="110"/>
                                        </p:tgtEl>
                                      </p:cBhvr>
                                    </p:animEffect>
                                    <p:anim calcmode="lin" valueType="num">
                                      <p:cBhvr>
                                        <p:cTn id="81" dur="400" fill="hold"/>
                                        <p:tgtEl>
                                          <p:spTgt spid="110"/>
                                        </p:tgtEl>
                                        <p:attrNameLst>
                                          <p:attrName>ppt_x</p:attrName>
                                        </p:attrNameLst>
                                      </p:cBhvr>
                                      <p:tavLst>
                                        <p:tav tm="0">
                                          <p:val>
                                            <p:strVal val="#ppt_x"/>
                                          </p:val>
                                        </p:tav>
                                        <p:tav tm="100000">
                                          <p:val>
                                            <p:strVal val="#ppt_x"/>
                                          </p:val>
                                        </p:tav>
                                      </p:tavLst>
                                    </p:anim>
                                    <p:anim calcmode="lin" valueType="num">
                                      <p:cBhvr>
                                        <p:cTn id="82" dur="400" fill="hold"/>
                                        <p:tgtEl>
                                          <p:spTgt spid="110"/>
                                        </p:tgtEl>
                                        <p:attrNameLst>
                                          <p:attrName>ppt_y</p:attrName>
                                        </p:attrNameLst>
                                      </p:cBhvr>
                                      <p:tavLst>
                                        <p:tav tm="0">
                                          <p:val>
                                            <p:strVal val="#ppt_y+.1"/>
                                          </p:val>
                                        </p:tav>
                                        <p:tav tm="100000">
                                          <p:val>
                                            <p:strVal val="#ppt_y"/>
                                          </p:val>
                                        </p:tav>
                                      </p:tavLst>
                                    </p:anim>
                                  </p:childTnLst>
                                </p:cTn>
                              </p:par>
                            </p:childTnLst>
                          </p:cTn>
                        </p:par>
                        <p:par>
                          <p:cTn id="83" fill="hold">
                            <p:stCondLst>
                              <p:cond delay="4000"/>
                            </p:stCondLst>
                            <p:childTnLst>
                              <p:par>
                                <p:cTn id="84" presetID="22" presetClass="entr" presetSubtype="1" fill="hold" nodeType="afterEffect">
                                  <p:stCondLst>
                                    <p:cond delay="0"/>
                                  </p:stCondLst>
                                  <p:childTnLst>
                                    <p:set>
                                      <p:cBhvr>
                                        <p:cTn id="85" dur="1" fill="hold">
                                          <p:stCondLst>
                                            <p:cond delay="0"/>
                                          </p:stCondLst>
                                        </p:cTn>
                                        <p:tgtEl>
                                          <p:spTgt spid="32"/>
                                        </p:tgtEl>
                                        <p:attrNameLst>
                                          <p:attrName>style.visibility</p:attrName>
                                        </p:attrNameLst>
                                      </p:cBhvr>
                                      <p:to>
                                        <p:strVal val="visible"/>
                                      </p:to>
                                    </p:set>
                                    <p:animEffect transition="in" filter="wipe(up)">
                                      <p:cBhvr>
                                        <p:cTn id="86" dur="500"/>
                                        <p:tgtEl>
                                          <p:spTgt spid="32"/>
                                        </p:tgtEl>
                                      </p:cBhvr>
                                    </p:animEffect>
                                  </p:childTnLst>
                                </p:cTn>
                              </p:par>
                            </p:childTnLst>
                          </p:cTn>
                        </p:par>
                        <p:par>
                          <p:cTn id="87" fill="hold">
                            <p:stCondLst>
                              <p:cond delay="4500"/>
                            </p:stCondLst>
                            <p:childTnLst>
                              <p:par>
                                <p:cTn id="88" presetID="42" presetClass="entr" presetSubtype="0" fill="hold" nodeType="afterEffect">
                                  <p:stCondLst>
                                    <p:cond delay="0"/>
                                  </p:stCondLst>
                                  <p:childTnLst>
                                    <p:set>
                                      <p:cBhvr>
                                        <p:cTn id="89" dur="1" fill="hold">
                                          <p:stCondLst>
                                            <p:cond delay="0"/>
                                          </p:stCondLst>
                                        </p:cTn>
                                        <p:tgtEl>
                                          <p:spTgt spid="113"/>
                                        </p:tgtEl>
                                        <p:attrNameLst>
                                          <p:attrName>style.visibility</p:attrName>
                                        </p:attrNameLst>
                                      </p:cBhvr>
                                      <p:to>
                                        <p:strVal val="visible"/>
                                      </p:to>
                                    </p:set>
                                    <p:animEffect transition="in" filter="fade">
                                      <p:cBhvr>
                                        <p:cTn id="90" dur="400"/>
                                        <p:tgtEl>
                                          <p:spTgt spid="113"/>
                                        </p:tgtEl>
                                      </p:cBhvr>
                                    </p:animEffect>
                                    <p:anim calcmode="lin" valueType="num">
                                      <p:cBhvr>
                                        <p:cTn id="91" dur="400" fill="hold"/>
                                        <p:tgtEl>
                                          <p:spTgt spid="113"/>
                                        </p:tgtEl>
                                        <p:attrNameLst>
                                          <p:attrName>ppt_x</p:attrName>
                                        </p:attrNameLst>
                                      </p:cBhvr>
                                      <p:tavLst>
                                        <p:tav tm="0">
                                          <p:val>
                                            <p:strVal val="#ppt_x"/>
                                          </p:val>
                                        </p:tav>
                                        <p:tav tm="100000">
                                          <p:val>
                                            <p:strVal val="#ppt_x"/>
                                          </p:val>
                                        </p:tav>
                                      </p:tavLst>
                                    </p:anim>
                                    <p:anim calcmode="lin" valueType="num">
                                      <p:cBhvr>
                                        <p:cTn id="92" dur="400" fill="hold"/>
                                        <p:tgtEl>
                                          <p:spTgt spid="113"/>
                                        </p:tgtEl>
                                        <p:attrNameLst>
                                          <p:attrName>ppt_y</p:attrName>
                                        </p:attrNameLst>
                                      </p:cBhvr>
                                      <p:tavLst>
                                        <p:tav tm="0">
                                          <p:val>
                                            <p:strVal val="#ppt_y+.1"/>
                                          </p:val>
                                        </p:tav>
                                        <p:tav tm="100000">
                                          <p:val>
                                            <p:strVal val="#ppt_y"/>
                                          </p:val>
                                        </p:tav>
                                      </p:tavLst>
                                    </p:anim>
                                  </p:childTnLst>
                                </p:cTn>
                              </p:par>
                              <p:par>
                                <p:cTn id="93" presetID="42" presetClass="entr" presetSubtype="0" fill="hold" nodeType="withEffect">
                                  <p:stCondLst>
                                    <p:cond delay="0"/>
                                  </p:stCondLst>
                                  <p:childTnLst>
                                    <p:set>
                                      <p:cBhvr>
                                        <p:cTn id="94" dur="1" fill="hold">
                                          <p:stCondLst>
                                            <p:cond delay="0"/>
                                          </p:stCondLst>
                                        </p:cTn>
                                        <p:tgtEl>
                                          <p:spTgt spid="116"/>
                                        </p:tgtEl>
                                        <p:attrNameLst>
                                          <p:attrName>style.visibility</p:attrName>
                                        </p:attrNameLst>
                                      </p:cBhvr>
                                      <p:to>
                                        <p:strVal val="visible"/>
                                      </p:to>
                                    </p:set>
                                    <p:animEffect transition="in" filter="fade">
                                      <p:cBhvr>
                                        <p:cTn id="95" dur="400"/>
                                        <p:tgtEl>
                                          <p:spTgt spid="116"/>
                                        </p:tgtEl>
                                      </p:cBhvr>
                                    </p:animEffect>
                                    <p:anim calcmode="lin" valueType="num">
                                      <p:cBhvr>
                                        <p:cTn id="96" dur="400" fill="hold"/>
                                        <p:tgtEl>
                                          <p:spTgt spid="116"/>
                                        </p:tgtEl>
                                        <p:attrNameLst>
                                          <p:attrName>ppt_x</p:attrName>
                                        </p:attrNameLst>
                                      </p:cBhvr>
                                      <p:tavLst>
                                        <p:tav tm="0">
                                          <p:val>
                                            <p:strVal val="#ppt_x"/>
                                          </p:val>
                                        </p:tav>
                                        <p:tav tm="100000">
                                          <p:val>
                                            <p:strVal val="#ppt_x"/>
                                          </p:val>
                                        </p:tav>
                                      </p:tavLst>
                                    </p:anim>
                                    <p:anim calcmode="lin" valueType="num">
                                      <p:cBhvr>
                                        <p:cTn id="97" dur="400" fill="hold"/>
                                        <p:tgtEl>
                                          <p:spTgt spid="116"/>
                                        </p:tgtEl>
                                        <p:attrNameLst>
                                          <p:attrName>ppt_y</p:attrName>
                                        </p:attrNameLst>
                                      </p:cBhvr>
                                      <p:tavLst>
                                        <p:tav tm="0">
                                          <p:val>
                                            <p:strVal val="#ppt_y+.1"/>
                                          </p:val>
                                        </p:tav>
                                        <p:tav tm="100000">
                                          <p:val>
                                            <p:strVal val="#ppt_y"/>
                                          </p:val>
                                        </p:tav>
                                      </p:tavLst>
                                    </p:anim>
                                  </p:childTnLst>
                                </p:cTn>
                              </p:par>
                            </p:childTnLst>
                          </p:cTn>
                        </p:par>
                        <p:par>
                          <p:cTn id="98" fill="hold">
                            <p:stCondLst>
                              <p:cond delay="5000"/>
                            </p:stCondLst>
                            <p:childTnLst>
                              <p:par>
                                <p:cTn id="99" presetID="22" presetClass="entr" presetSubtype="1" fill="hold" nodeType="afterEffect">
                                  <p:stCondLst>
                                    <p:cond delay="0"/>
                                  </p:stCondLst>
                                  <p:childTnLst>
                                    <p:set>
                                      <p:cBhvr>
                                        <p:cTn id="100" dur="1" fill="hold">
                                          <p:stCondLst>
                                            <p:cond delay="0"/>
                                          </p:stCondLst>
                                        </p:cTn>
                                        <p:tgtEl>
                                          <p:spTgt spid="60"/>
                                        </p:tgtEl>
                                        <p:attrNameLst>
                                          <p:attrName>style.visibility</p:attrName>
                                        </p:attrNameLst>
                                      </p:cBhvr>
                                      <p:to>
                                        <p:strVal val="visible"/>
                                      </p:to>
                                    </p:set>
                                    <p:animEffect transition="in" filter="wipe(up)">
                                      <p:cBhvr>
                                        <p:cTn id="101" dur="500"/>
                                        <p:tgtEl>
                                          <p:spTgt spid="60"/>
                                        </p:tgtEl>
                                      </p:cBhvr>
                                    </p:animEffect>
                                  </p:childTnLst>
                                </p:cTn>
                              </p:par>
                            </p:childTnLst>
                          </p:cTn>
                        </p:par>
                        <p:par>
                          <p:cTn id="102" fill="hold">
                            <p:stCondLst>
                              <p:cond delay="5500"/>
                            </p:stCondLst>
                            <p:childTnLst>
                              <p:par>
                                <p:cTn id="103" presetID="42" presetClass="entr" presetSubtype="0" fill="hold" nodeType="afterEffect">
                                  <p:stCondLst>
                                    <p:cond delay="0"/>
                                  </p:stCondLst>
                                  <p:childTnLst>
                                    <p:set>
                                      <p:cBhvr>
                                        <p:cTn id="104" dur="1" fill="hold">
                                          <p:stCondLst>
                                            <p:cond delay="0"/>
                                          </p:stCondLst>
                                        </p:cTn>
                                        <p:tgtEl>
                                          <p:spTgt spid="119"/>
                                        </p:tgtEl>
                                        <p:attrNameLst>
                                          <p:attrName>style.visibility</p:attrName>
                                        </p:attrNameLst>
                                      </p:cBhvr>
                                      <p:to>
                                        <p:strVal val="visible"/>
                                      </p:to>
                                    </p:set>
                                    <p:animEffect transition="in" filter="fade">
                                      <p:cBhvr>
                                        <p:cTn id="105" dur="400"/>
                                        <p:tgtEl>
                                          <p:spTgt spid="119"/>
                                        </p:tgtEl>
                                      </p:cBhvr>
                                    </p:animEffect>
                                    <p:anim calcmode="lin" valueType="num">
                                      <p:cBhvr>
                                        <p:cTn id="106" dur="400" fill="hold"/>
                                        <p:tgtEl>
                                          <p:spTgt spid="119"/>
                                        </p:tgtEl>
                                        <p:attrNameLst>
                                          <p:attrName>ppt_x</p:attrName>
                                        </p:attrNameLst>
                                      </p:cBhvr>
                                      <p:tavLst>
                                        <p:tav tm="0">
                                          <p:val>
                                            <p:strVal val="#ppt_x"/>
                                          </p:val>
                                        </p:tav>
                                        <p:tav tm="100000">
                                          <p:val>
                                            <p:strVal val="#ppt_x"/>
                                          </p:val>
                                        </p:tav>
                                      </p:tavLst>
                                    </p:anim>
                                    <p:anim calcmode="lin" valueType="num">
                                      <p:cBhvr>
                                        <p:cTn id="107" dur="400" fill="hold"/>
                                        <p:tgtEl>
                                          <p:spTgt spid="119"/>
                                        </p:tgtEl>
                                        <p:attrNameLst>
                                          <p:attrName>ppt_y</p:attrName>
                                        </p:attrNameLst>
                                      </p:cBhvr>
                                      <p:tavLst>
                                        <p:tav tm="0">
                                          <p:val>
                                            <p:strVal val="#ppt_y+.1"/>
                                          </p:val>
                                        </p:tav>
                                        <p:tav tm="100000">
                                          <p:val>
                                            <p:strVal val="#ppt_y"/>
                                          </p:val>
                                        </p:tav>
                                      </p:tavLst>
                                    </p:anim>
                                  </p:childTnLst>
                                </p:cTn>
                              </p:par>
                              <p:par>
                                <p:cTn id="108" presetID="42" presetClass="entr" presetSubtype="0" fill="hold" nodeType="withEffect">
                                  <p:stCondLst>
                                    <p:cond delay="100"/>
                                  </p:stCondLst>
                                  <p:childTnLst>
                                    <p:set>
                                      <p:cBhvr>
                                        <p:cTn id="109" dur="1" fill="hold">
                                          <p:stCondLst>
                                            <p:cond delay="0"/>
                                          </p:stCondLst>
                                        </p:cTn>
                                        <p:tgtEl>
                                          <p:spTgt spid="122"/>
                                        </p:tgtEl>
                                        <p:attrNameLst>
                                          <p:attrName>style.visibility</p:attrName>
                                        </p:attrNameLst>
                                      </p:cBhvr>
                                      <p:to>
                                        <p:strVal val="visible"/>
                                      </p:to>
                                    </p:set>
                                    <p:animEffect transition="in" filter="fade">
                                      <p:cBhvr>
                                        <p:cTn id="110" dur="400"/>
                                        <p:tgtEl>
                                          <p:spTgt spid="122"/>
                                        </p:tgtEl>
                                      </p:cBhvr>
                                    </p:animEffect>
                                    <p:anim calcmode="lin" valueType="num">
                                      <p:cBhvr>
                                        <p:cTn id="111" dur="400" fill="hold"/>
                                        <p:tgtEl>
                                          <p:spTgt spid="122"/>
                                        </p:tgtEl>
                                        <p:attrNameLst>
                                          <p:attrName>ppt_x</p:attrName>
                                        </p:attrNameLst>
                                      </p:cBhvr>
                                      <p:tavLst>
                                        <p:tav tm="0">
                                          <p:val>
                                            <p:strVal val="#ppt_x"/>
                                          </p:val>
                                        </p:tav>
                                        <p:tav tm="100000">
                                          <p:val>
                                            <p:strVal val="#ppt_x"/>
                                          </p:val>
                                        </p:tav>
                                      </p:tavLst>
                                    </p:anim>
                                    <p:anim calcmode="lin" valueType="num">
                                      <p:cBhvr>
                                        <p:cTn id="112" dur="400" fill="hold"/>
                                        <p:tgtEl>
                                          <p:spTgt spid="122"/>
                                        </p:tgtEl>
                                        <p:attrNameLst>
                                          <p:attrName>ppt_y</p:attrName>
                                        </p:attrNameLst>
                                      </p:cBhvr>
                                      <p:tavLst>
                                        <p:tav tm="0">
                                          <p:val>
                                            <p:strVal val="#ppt_y+.1"/>
                                          </p:val>
                                        </p:tav>
                                        <p:tav tm="100000">
                                          <p:val>
                                            <p:strVal val="#ppt_y"/>
                                          </p:val>
                                        </p:tav>
                                      </p:tavLst>
                                    </p:anim>
                                  </p:childTnLst>
                                </p:cTn>
                              </p:par>
                              <p:par>
                                <p:cTn id="113" presetID="42" presetClass="entr" presetSubtype="0" fill="hold" nodeType="withEffect">
                                  <p:stCondLst>
                                    <p:cond delay="200"/>
                                  </p:stCondLst>
                                  <p:childTnLst>
                                    <p:set>
                                      <p:cBhvr>
                                        <p:cTn id="114" dur="1" fill="hold">
                                          <p:stCondLst>
                                            <p:cond delay="0"/>
                                          </p:stCondLst>
                                        </p:cTn>
                                        <p:tgtEl>
                                          <p:spTgt spid="125"/>
                                        </p:tgtEl>
                                        <p:attrNameLst>
                                          <p:attrName>style.visibility</p:attrName>
                                        </p:attrNameLst>
                                      </p:cBhvr>
                                      <p:to>
                                        <p:strVal val="visible"/>
                                      </p:to>
                                    </p:set>
                                    <p:animEffect transition="in" filter="fade">
                                      <p:cBhvr>
                                        <p:cTn id="115" dur="400"/>
                                        <p:tgtEl>
                                          <p:spTgt spid="125"/>
                                        </p:tgtEl>
                                      </p:cBhvr>
                                    </p:animEffect>
                                    <p:anim calcmode="lin" valueType="num">
                                      <p:cBhvr>
                                        <p:cTn id="116" dur="400" fill="hold"/>
                                        <p:tgtEl>
                                          <p:spTgt spid="125"/>
                                        </p:tgtEl>
                                        <p:attrNameLst>
                                          <p:attrName>ppt_x</p:attrName>
                                        </p:attrNameLst>
                                      </p:cBhvr>
                                      <p:tavLst>
                                        <p:tav tm="0">
                                          <p:val>
                                            <p:strVal val="#ppt_x"/>
                                          </p:val>
                                        </p:tav>
                                        <p:tav tm="100000">
                                          <p:val>
                                            <p:strVal val="#ppt_x"/>
                                          </p:val>
                                        </p:tav>
                                      </p:tavLst>
                                    </p:anim>
                                    <p:anim calcmode="lin" valueType="num">
                                      <p:cBhvr>
                                        <p:cTn id="117" dur="400" fill="hold"/>
                                        <p:tgtEl>
                                          <p:spTgt spid="125"/>
                                        </p:tgtEl>
                                        <p:attrNameLst>
                                          <p:attrName>ppt_y</p:attrName>
                                        </p:attrNameLst>
                                      </p:cBhvr>
                                      <p:tavLst>
                                        <p:tav tm="0">
                                          <p:val>
                                            <p:strVal val="#ppt_y+.1"/>
                                          </p:val>
                                        </p:tav>
                                        <p:tav tm="100000">
                                          <p:val>
                                            <p:strVal val="#ppt_y"/>
                                          </p:val>
                                        </p:tav>
                                      </p:tavLst>
                                    </p:anim>
                                  </p:childTnLst>
                                </p:cTn>
                              </p:par>
                            </p:childTnLst>
                          </p:cTn>
                        </p:par>
                        <p:par>
                          <p:cTn id="118" fill="hold">
                            <p:stCondLst>
                              <p:cond delay="6000"/>
                            </p:stCondLst>
                            <p:childTnLst>
                              <p:par>
                                <p:cTn id="119" presetID="10" presetClass="entr" presetSubtype="0" fill="hold" grpId="0" nodeType="afterEffect">
                                  <p:stCondLst>
                                    <p:cond delay="0"/>
                                  </p:stCondLst>
                                  <p:childTnLst>
                                    <p:set>
                                      <p:cBhvr>
                                        <p:cTn id="120" dur="1" fill="hold">
                                          <p:stCondLst>
                                            <p:cond delay="0"/>
                                          </p:stCondLst>
                                        </p:cTn>
                                        <p:tgtEl>
                                          <p:spTgt spid="142"/>
                                        </p:tgtEl>
                                        <p:attrNameLst>
                                          <p:attrName>style.visibility</p:attrName>
                                        </p:attrNameLst>
                                      </p:cBhvr>
                                      <p:to>
                                        <p:strVal val="visible"/>
                                      </p:to>
                                    </p:set>
                                    <p:animEffect transition="in" filter="fade">
                                      <p:cBhvr>
                                        <p:cTn id="121" dur="125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65" grpId="0" animBg="1"/>
      <p:bldP spid="14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17"/>
          <p:cNvCxnSpPr/>
          <p:nvPr/>
        </p:nvCxnSpPr>
        <p:spPr>
          <a:xfrm>
            <a:off x="1489075" y="2276872"/>
            <a:ext cx="0" cy="2376264"/>
          </a:xfrm>
          <a:prstGeom prst="line">
            <a:avLst/>
          </a:prstGeom>
          <a:ln>
            <a:solidFill>
              <a:schemeClr val="bg1">
                <a:lumMod val="50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9" name="标题 4"/>
          <p:cNvSpPr txBox="1"/>
          <p:nvPr/>
        </p:nvSpPr>
        <p:spPr>
          <a:xfrm>
            <a:off x="1633091" y="2132856"/>
            <a:ext cx="1872208" cy="6480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a:solidFill>
                  <a:srgbClr val="3CCCC7"/>
                </a:solidFill>
                <a:latin typeface="Impact MT Std" pitchFamily="34" charset="0"/>
                <a:ea typeface="微软雅黑" panose="020B0503020204020204" pitchFamily="34" charset="-122"/>
              </a:rPr>
              <a:t>75%</a:t>
            </a:r>
          </a:p>
        </p:txBody>
      </p:sp>
      <p:sp>
        <p:nvSpPr>
          <p:cNvPr id="20" name="标题 4"/>
          <p:cNvSpPr txBox="1"/>
          <p:nvPr/>
        </p:nvSpPr>
        <p:spPr>
          <a:xfrm>
            <a:off x="1633091" y="2636912"/>
            <a:ext cx="2160240" cy="6480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400" dirty="0">
                <a:solidFill>
                  <a:schemeClr val="tx1">
                    <a:lumMod val="50000"/>
                    <a:lumOff val="50000"/>
                  </a:schemeClr>
                </a:solidFill>
                <a:latin typeface="Impact MT Std" pitchFamily="34" charset="0"/>
                <a:ea typeface="微软雅黑" panose="020B0503020204020204" pitchFamily="34" charset="-122"/>
              </a:rPr>
              <a:t>单击此处添加文本</a:t>
            </a:r>
            <a:endParaRPr lang="en-US" altLang="zh-CN" sz="1400" dirty="0">
              <a:solidFill>
                <a:schemeClr val="tx1">
                  <a:lumMod val="50000"/>
                  <a:lumOff val="50000"/>
                </a:schemeClr>
              </a:solidFill>
              <a:latin typeface="Impact MT Std" pitchFamily="34" charset="0"/>
              <a:ea typeface="微软雅黑" panose="020B0503020204020204" pitchFamily="34" charset="-122"/>
            </a:endParaRPr>
          </a:p>
        </p:txBody>
      </p:sp>
      <p:sp>
        <p:nvSpPr>
          <p:cNvPr id="21" name="标题 4"/>
          <p:cNvSpPr txBox="1"/>
          <p:nvPr/>
        </p:nvSpPr>
        <p:spPr>
          <a:xfrm>
            <a:off x="1633091" y="2924944"/>
            <a:ext cx="2160240" cy="6480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400" dirty="0">
                <a:solidFill>
                  <a:schemeClr val="tx1">
                    <a:lumMod val="50000"/>
                    <a:lumOff val="50000"/>
                  </a:schemeClr>
                </a:solidFill>
                <a:latin typeface="Impact MT Std" pitchFamily="34" charset="0"/>
                <a:ea typeface="微软雅黑" panose="020B0503020204020204" pitchFamily="34" charset="-122"/>
              </a:rPr>
              <a:t>单击此处添加文本</a:t>
            </a:r>
            <a:endParaRPr lang="en-US" altLang="zh-CN" sz="1400" dirty="0">
              <a:solidFill>
                <a:schemeClr val="tx1">
                  <a:lumMod val="50000"/>
                  <a:lumOff val="50000"/>
                </a:schemeClr>
              </a:solidFill>
              <a:latin typeface="Impact MT Std" pitchFamily="34" charset="0"/>
              <a:ea typeface="微软雅黑" panose="020B0503020204020204" pitchFamily="34" charset="-122"/>
            </a:endParaRPr>
          </a:p>
        </p:txBody>
      </p:sp>
      <p:sp>
        <p:nvSpPr>
          <p:cNvPr id="22" name="标题 4"/>
          <p:cNvSpPr txBox="1"/>
          <p:nvPr/>
        </p:nvSpPr>
        <p:spPr>
          <a:xfrm>
            <a:off x="1633091" y="3212976"/>
            <a:ext cx="2160240" cy="6480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400" dirty="0">
                <a:solidFill>
                  <a:schemeClr val="tx1">
                    <a:lumMod val="50000"/>
                    <a:lumOff val="50000"/>
                  </a:schemeClr>
                </a:solidFill>
                <a:latin typeface="Impact MT Std" pitchFamily="34" charset="0"/>
                <a:ea typeface="微软雅黑" panose="020B0503020204020204" pitchFamily="34" charset="-122"/>
              </a:rPr>
              <a:t>单击此处添加文本</a:t>
            </a:r>
            <a:endParaRPr lang="en-US" altLang="zh-CN" sz="1400" dirty="0">
              <a:solidFill>
                <a:schemeClr val="tx1">
                  <a:lumMod val="50000"/>
                  <a:lumOff val="50000"/>
                </a:schemeClr>
              </a:solidFill>
              <a:latin typeface="Impact MT Std" pitchFamily="34" charset="0"/>
              <a:ea typeface="微软雅黑" panose="020B0503020204020204" pitchFamily="34" charset="-122"/>
            </a:endParaRPr>
          </a:p>
        </p:txBody>
      </p:sp>
      <p:sp>
        <p:nvSpPr>
          <p:cNvPr id="23" name="标题 4"/>
          <p:cNvSpPr txBox="1"/>
          <p:nvPr/>
        </p:nvSpPr>
        <p:spPr>
          <a:xfrm>
            <a:off x="1633091" y="3501008"/>
            <a:ext cx="2160240" cy="6480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400" dirty="0">
                <a:solidFill>
                  <a:schemeClr val="tx1">
                    <a:lumMod val="50000"/>
                    <a:lumOff val="50000"/>
                  </a:schemeClr>
                </a:solidFill>
                <a:latin typeface="Impact MT Std" pitchFamily="34" charset="0"/>
                <a:ea typeface="微软雅黑" panose="020B0503020204020204" pitchFamily="34" charset="-122"/>
              </a:rPr>
              <a:t>单击此处添加文本</a:t>
            </a:r>
            <a:endParaRPr lang="en-US" altLang="zh-CN" sz="1400" dirty="0">
              <a:solidFill>
                <a:schemeClr val="tx1">
                  <a:lumMod val="50000"/>
                  <a:lumOff val="50000"/>
                </a:schemeClr>
              </a:solidFill>
              <a:latin typeface="Impact MT Std" pitchFamily="34" charset="0"/>
              <a:ea typeface="微软雅黑" panose="020B0503020204020204" pitchFamily="34" charset="-122"/>
            </a:endParaRPr>
          </a:p>
        </p:txBody>
      </p:sp>
      <p:sp>
        <p:nvSpPr>
          <p:cNvPr id="24" name="标题 4"/>
          <p:cNvSpPr txBox="1"/>
          <p:nvPr/>
        </p:nvSpPr>
        <p:spPr>
          <a:xfrm>
            <a:off x="1633091" y="3789040"/>
            <a:ext cx="2160240" cy="6480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400" dirty="0">
                <a:solidFill>
                  <a:schemeClr val="tx1">
                    <a:lumMod val="50000"/>
                    <a:lumOff val="50000"/>
                  </a:schemeClr>
                </a:solidFill>
                <a:latin typeface="Impact MT Std" pitchFamily="34" charset="0"/>
                <a:ea typeface="微软雅黑" panose="020B0503020204020204" pitchFamily="34" charset="-122"/>
              </a:rPr>
              <a:t>单击此处添加文本</a:t>
            </a:r>
            <a:endParaRPr lang="en-US" altLang="zh-CN" sz="1400" dirty="0">
              <a:solidFill>
                <a:schemeClr val="tx1">
                  <a:lumMod val="50000"/>
                  <a:lumOff val="50000"/>
                </a:schemeClr>
              </a:solidFill>
              <a:latin typeface="Impact MT Std" pitchFamily="34" charset="0"/>
              <a:ea typeface="微软雅黑" panose="020B0503020204020204" pitchFamily="34" charset="-122"/>
            </a:endParaRPr>
          </a:p>
        </p:txBody>
      </p:sp>
      <p:sp>
        <p:nvSpPr>
          <p:cNvPr id="25" name="矩形 24"/>
          <p:cNvSpPr/>
          <p:nvPr/>
        </p:nvSpPr>
        <p:spPr>
          <a:xfrm>
            <a:off x="1417067" y="4437112"/>
            <a:ext cx="2304256" cy="432048"/>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mpact MT Std" pitchFamily="34" charset="0"/>
            </a:endParaRPr>
          </a:p>
        </p:txBody>
      </p:sp>
      <p:sp>
        <p:nvSpPr>
          <p:cNvPr id="30" name="Freeform 34"/>
          <p:cNvSpPr>
            <a:spLocks noEditPoints="1"/>
          </p:cNvSpPr>
          <p:nvPr/>
        </p:nvSpPr>
        <p:spPr bwMode="auto">
          <a:xfrm>
            <a:off x="1561083" y="4509467"/>
            <a:ext cx="285750" cy="287338"/>
          </a:xfrm>
          <a:custGeom>
            <a:avLst/>
            <a:gdLst>
              <a:gd name="T0" fmla="*/ 180 w 199"/>
              <a:gd name="T1" fmla="*/ 80 h 199"/>
              <a:gd name="T2" fmla="*/ 118 w 199"/>
              <a:gd name="T3" fmla="*/ 19 h 199"/>
              <a:gd name="T4" fmla="*/ 137 w 199"/>
              <a:gd name="T5" fmla="*/ 0 h 199"/>
              <a:gd name="T6" fmla="*/ 199 w 199"/>
              <a:gd name="T7" fmla="*/ 62 h 199"/>
              <a:gd name="T8" fmla="*/ 180 w 199"/>
              <a:gd name="T9" fmla="*/ 80 h 199"/>
              <a:gd name="T10" fmla="*/ 162 w 199"/>
              <a:gd name="T11" fmla="*/ 98 h 199"/>
              <a:gd name="T12" fmla="*/ 160 w 199"/>
              <a:gd name="T13" fmla="*/ 99 h 199"/>
              <a:gd name="T14" fmla="*/ 149 w 199"/>
              <a:gd name="T15" fmla="*/ 99 h 199"/>
              <a:gd name="T16" fmla="*/ 137 w 199"/>
              <a:gd name="T17" fmla="*/ 99 h 199"/>
              <a:gd name="T18" fmla="*/ 124 w 199"/>
              <a:gd name="T19" fmla="*/ 149 h 199"/>
              <a:gd name="T20" fmla="*/ 25 w 199"/>
              <a:gd name="T21" fmla="*/ 199 h 199"/>
              <a:gd name="T22" fmla="*/ 13 w 199"/>
              <a:gd name="T23" fmla="*/ 199 h 199"/>
              <a:gd name="T24" fmla="*/ 52 w 199"/>
              <a:gd name="T25" fmla="*/ 159 h 199"/>
              <a:gd name="T26" fmla="*/ 62 w 199"/>
              <a:gd name="T27" fmla="*/ 161 h 199"/>
              <a:gd name="T28" fmla="*/ 87 w 199"/>
              <a:gd name="T29" fmla="*/ 137 h 199"/>
              <a:gd name="T30" fmla="*/ 62 w 199"/>
              <a:gd name="T31" fmla="*/ 112 h 199"/>
              <a:gd name="T32" fmla="*/ 37 w 199"/>
              <a:gd name="T33" fmla="*/ 137 h 199"/>
              <a:gd name="T34" fmla="*/ 40 w 199"/>
              <a:gd name="T35" fmla="*/ 147 h 199"/>
              <a:gd name="T36" fmla="*/ 0 w 199"/>
              <a:gd name="T37" fmla="*/ 186 h 199"/>
              <a:gd name="T38" fmla="*/ 0 w 199"/>
              <a:gd name="T39" fmla="*/ 174 h 199"/>
              <a:gd name="T40" fmla="*/ 50 w 199"/>
              <a:gd name="T41" fmla="*/ 75 h 199"/>
              <a:gd name="T42" fmla="*/ 100 w 199"/>
              <a:gd name="T43" fmla="*/ 62 h 199"/>
              <a:gd name="T44" fmla="*/ 100 w 199"/>
              <a:gd name="T45" fmla="*/ 50 h 199"/>
              <a:gd name="T46" fmla="*/ 100 w 199"/>
              <a:gd name="T47" fmla="*/ 38 h 199"/>
              <a:gd name="T48" fmla="*/ 100 w 199"/>
              <a:gd name="T49" fmla="*/ 37 h 199"/>
              <a:gd name="T50" fmla="*/ 106 w 199"/>
              <a:gd name="T51" fmla="*/ 31 h 199"/>
              <a:gd name="T52" fmla="*/ 167 w 199"/>
              <a:gd name="T53" fmla="*/ 93 h 199"/>
              <a:gd name="T54" fmla="*/ 162 w 199"/>
              <a:gd name="T55" fmla="*/ 98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9" h="199">
                <a:moveTo>
                  <a:pt x="180" y="80"/>
                </a:moveTo>
                <a:cubicBezTo>
                  <a:pt x="118" y="19"/>
                  <a:pt x="118" y="19"/>
                  <a:pt x="118" y="19"/>
                </a:cubicBezTo>
                <a:cubicBezTo>
                  <a:pt x="137" y="0"/>
                  <a:pt x="137" y="0"/>
                  <a:pt x="137" y="0"/>
                </a:cubicBezTo>
                <a:cubicBezTo>
                  <a:pt x="199" y="62"/>
                  <a:pt x="199" y="62"/>
                  <a:pt x="199" y="62"/>
                </a:cubicBezTo>
                <a:lnTo>
                  <a:pt x="180" y="80"/>
                </a:lnTo>
                <a:close/>
                <a:moveTo>
                  <a:pt x="162" y="98"/>
                </a:moveTo>
                <a:cubicBezTo>
                  <a:pt x="161" y="99"/>
                  <a:pt x="161" y="99"/>
                  <a:pt x="160" y="99"/>
                </a:cubicBezTo>
                <a:cubicBezTo>
                  <a:pt x="149" y="99"/>
                  <a:pt x="149" y="99"/>
                  <a:pt x="149" y="99"/>
                </a:cubicBezTo>
                <a:cubicBezTo>
                  <a:pt x="137" y="99"/>
                  <a:pt x="137" y="99"/>
                  <a:pt x="137" y="99"/>
                </a:cubicBezTo>
                <a:cubicBezTo>
                  <a:pt x="124" y="149"/>
                  <a:pt x="124" y="149"/>
                  <a:pt x="124" y="149"/>
                </a:cubicBezTo>
                <a:cubicBezTo>
                  <a:pt x="25" y="199"/>
                  <a:pt x="25" y="199"/>
                  <a:pt x="25" y="199"/>
                </a:cubicBezTo>
                <a:cubicBezTo>
                  <a:pt x="13" y="199"/>
                  <a:pt x="13" y="199"/>
                  <a:pt x="13" y="199"/>
                </a:cubicBezTo>
                <a:cubicBezTo>
                  <a:pt x="52" y="159"/>
                  <a:pt x="52" y="159"/>
                  <a:pt x="52" y="159"/>
                </a:cubicBezTo>
                <a:cubicBezTo>
                  <a:pt x="55" y="161"/>
                  <a:pt x="59" y="161"/>
                  <a:pt x="62" y="161"/>
                </a:cubicBezTo>
                <a:cubicBezTo>
                  <a:pt x="76" y="161"/>
                  <a:pt x="87" y="150"/>
                  <a:pt x="87" y="137"/>
                </a:cubicBezTo>
                <a:cubicBezTo>
                  <a:pt x="87" y="123"/>
                  <a:pt x="76" y="112"/>
                  <a:pt x="62" y="112"/>
                </a:cubicBezTo>
                <a:cubicBezTo>
                  <a:pt x="49" y="112"/>
                  <a:pt x="37" y="123"/>
                  <a:pt x="37" y="137"/>
                </a:cubicBezTo>
                <a:cubicBezTo>
                  <a:pt x="37" y="140"/>
                  <a:pt x="38" y="144"/>
                  <a:pt x="40" y="147"/>
                </a:cubicBezTo>
                <a:cubicBezTo>
                  <a:pt x="0" y="186"/>
                  <a:pt x="0" y="186"/>
                  <a:pt x="0" y="186"/>
                </a:cubicBezTo>
                <a:cubicBezTo>
                  <a:pt x="0" y="174"/>
                  <a:pt x="0" y="174"/>
                  <a:pt x="0" y="174"/>
                </a:cubicBezTo>
                <a:cubicBezTo>
                  <a:pt x="50" y="75"/>
                  <a:pt x="50" y="75"/>
                  <a:pt x="50" y="75"/>
                </a:cubicBezTo>
                <a:cubicBezTo>
                  <a:pt x="100" y="62"/>
                  <a:pt x="100" y="62"/>
                  <a:pt x="100" y="62"/>
                </a:cubicBezTo>
                <a:cubicBezTo>
                  <a:pt x="100" y="50"/>
                  <a:pt x="100" y="50"/>
                  <a:pt x="100" y="50"/>
                </a:cubicBezTo>
                <a:cubicBezTo>
                  <a:pt x="100" y="38"/>
                  <a:pt x="100" y="38"/>
                  <a:pt x="100" y="38"/>
                </a:cubicBezTo>
                <a:cubicBezTo>
                  <a:pt x="100" y="37"/>
                  <a:pt x="100" y="37"/>
                  <a:pt x="100" y="37"/>
                </a:cubicBezTo>
                <a:cubicBezTo>
                  <a:pt x="106" y="31"/>
                  <a:pt x="106" y="31"/>
                  <a:pt x="106" y="31"/>
                </a:cubicBezTo>
                <a:cubicBezTo>
                  <a:pt x="167" y="93"/>
                  <a:pt x="167" y="93"/>
                  <a:pt x="167" y="93"/>
                </a:cubicBezTo>
                <a:lnTo>
                  <a:pt x="162" y="98"/>
                </a:lnTo>
                <a:close/>
              </a:path>
            </a:pathLst>
          </a:custGeom>
          <a:solidFill>
            <a:schemeClr val="bg1"/>
          </a:solidFill>
          <a:ln>
            <a:noFill/>
          </a:ln>
        </p:spPr>
        <p:txBody>
          <a:bodyPr vert="horz" wrap="square" lIns="91440" tIns="45720" rIns="91440" bIns="45720" numCol="1" anchor="t" anchorCtr="0" compatLnSpc="1"/>
          <a:lstStyle/>
          <a:p>
            <a:endParaRPr lang="zh-CN" altLang="en-US">
              <a:latin typeface="Impact MT Std" pitchFamily="34" charset="0"/>
            </a:endParaRPr>
          </a:p>
        </p:txBody>
      </p:sp>
      <p:sp>
        <p:nvSpPr>
          <p:cNvPr id="31" name="标题 4"/>
          <p:cNvSpPr txBox="1"/>
          <p:nvPr/>
        </p:nvSpPr>
        <p:spPr>
          <a:xfrm>
            <a:off x="1993131" y="4437112"/>
            <a:ext cx="1728192" cy="43204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dirty="0">
                <a:solidFill>
                  <a:schemeClr val="bg1"/>
                </a:solidFill>
                <a:latin typeface="Impact MT Std" pitchFamily="34" charset="0"/>
                <a:ea typeface="微软雅黑" panose="020B0503020204020204" pitchFamily="34" charset="-122"/>
              </a:rPr>
              <a:t>计划完成情况</a:t>
            </a:r>
            <a:endParaRPr lang="en-US" altLang="zh-CN" sz="1800" dirty="0">
              <a:solidFill>
                <a:schemeClr val="bg1"/>
              </a:solidFill>
              <a:latin typeface="Impact MT Std" pitchFamily="34" charset="0"/>
              <a:ea typeface="微软雅黑" panose="020B0503020204020204" pitchFamily="34" charset="-122"/>
            </a:endParaRPr>
          </a:p>
        </p:txBody>
      </p:sp>
      <p:cxnSp>
        <p:nvCxnSpPr>
          <p:cNvPr id="32" name="直接连接符 31"/>
          <p:cNvCxnSpPr/>
          <p:nvPr/>
        </p:nvCxnSpPr>
        <p:spPr>
          <a:xfrm>
            <a:off x="4009355" y="2276872"/>
            <a:ext cx="0" cy="2376264"/>
          </a:xfrm>
          <a:prstGeom prst="line">
            <a:avLst/>
          </a:prstGeom>
          <a:ln>
            <a:solidFill>
              <a:schemeClr val="bg1">
                <a:lumMod val="50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3" name="标题 4"/>
          <p:cNvSpPr txBox="1"/>
          <p:nvPr/>
        </p:nvSpPr>
        <p:spPr>
          <a:xfrm>
            <a:off x="4153371" y="2132856"/>
            <a:ext cx="1872208" cy="6480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a:solidFill>
                  <a:srgbClr val="3CCCC7"/>
                </a:solidFill>
                <a:latin typeface="Impact MT Std" pitchFamily="34" charset="0"/>
                <a:ea typeface="微软雅黑" panose="020B0503020204020204" pitchFamily="34" charset="-122"/>
              </a:rPr>
              <a:t>5</a:t>
            </a:r>
            <a:r>
              <a:rPr lang="zh-CN" altLang="en-US" sz="2800" b="1" dirty="0">
                <a:solidFill>
                  <a:srgbClr val="3CCCC7"/>
                </a:solidFill>
                <a:latin typeface="Impact MT Std" pitchFamily="34" charset="0"/>
                <a:ea typeface="微软雅黑" panose="020B0503020204020204" pitchFamily="34" charset="-122"/>
              </a:rPr>
              <a:t>件</a:t>
            </a:r>
            <a:endParaRPr lang="en-US" altLang="zh-CN" sz="2800" b="1" dirty="0">
              <a:solidFill>
                <a:srgbClr val="3CCCC7"/>
              </a:solidFill>
              <a:latin typeface="Impact MT Std" pitchFamily="34" charset="0"/>
              <a:ea typeface="微软雅黑" panose="020B0503020204020204" pitchFamily="34" charset="-122"/>
            </a:endParaRPr>
          </a:p>
        </p:txBody>
      </p:sp>
      <p:sp>
        <p:nvSpPr>
          <p:cNvPr id="38" name="标题 4"/>
          <p:cNvSpPr txBox="1"/>
          <p:nvPr/>
        </p:nvSpPr>
        <p:spPr>
          <a:xfrm>
            <a:off x="4153371" y="2636912"/>
            <a:ext cx="2160240" cy="6480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400" dirty="0">
                <a:solidFill>
                  <a:schemeClr val="tx1">
                    <a:lumMod val="50000"/>
                    <a:lumOff val="50000"/>
                  </a:schemeClr>
                </a:solidFill>
                <a:latin typeface="Impact MT Std" pitchFamily="34" charset="0"/>
                <a:ea typeface="微软雅黑" panose="020B0503020204020204" pitchFamily="34" charset="-122"/>
              </a:rPr>
              <a:t>单击此处添加文本</a:t>
            </a:r>
            <a:endParaRPr lang="en-US" altLang="zh-CN" sz="1400" dirty="0">
              <a:solidFill>
                <a:schemeClr val="tx1">
                  <a:lumMod val="50000"/>
                  <a:lumOff val="50000"/>
                </a:schemeClr>
              </a:solidFill>
              <a:latin typeface="Impact MT Std" pitchFamily="34" charset="0"/>
              <a:ea typeface="微软雅黑" panose="020B0503020204020204" pitchFamily="34" charset="-122"/>
            </a:endParaRPr>
          </a:p>
        </p:txBody>
      </p:sp>
      <p:sp>
        <p:nvSpPr>
          <p:cNvPr id="41" name="标题 4"/>
          <p:cNvSpPr txBox="1"/>
          <p:nvPr/>
        </p:nvSpPr>
        <p:spPr>
          <a:xfrm>
            <a:off x="4153371" y="2924944"/>
            <a:ext cx="2160240" cy="6480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400" dirty="0">
                <a:solidFill>
                  <a:schemeClr val="tx1">
                    <a:lumMod val="50000"/>
                    <a:lumOff val="50000"/>
                  </a:schemeClr>
                </a:solidFill>
                <a:latin typeface="Impact MT Std" pitchFamily="34" charset="0"/>
                <a:ea typeface="微软雅黑" panose="020B0503020204020204" pitchFamily="34" charset="-122"/>
              </a:rPr>
              <a:t>单击此处添加文本</a:t>
            </a:r>
            <a:endParaRPr lang="en-US" altLang="zh-CN" sz="1400" dirty="0">
              <a:solidFill>
                <a:schemeClr val="tx1">
                  <a:lumMod val="50000"/>
                  <a:lumOff val="50000"/>
                </a:schemeClr>
              </a:solidFill>
              <a:latin typeface="Impact MT Std" pitchFamily="34" charset="0"/>
              <a:ea typeface="微软雅黑" panose="020B0503020204020204" pitchFamily="34" charset="-122"/>
            </a:endParaRPr>
          </a:p>
        </p:txBody>
      </p:sp>
      <p:sp>
        <p:nvSpPr>
          <p:cNvPr id="46" name="标题 4"/>
          <p:cNvSpPr txBox="1"/>
          <p:nvPr/>
        </p:nvSpPr>
        <p:spPr>
          <a:xfrm>
            <a:off x="4153371" y="3212976"/>
            <a:ext cx="2160240" cy="6480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400" dirty="0">
                <a:solidFill>
                  <a:schemeClr val="tx1">
                    <a:lumMod val="50000"/>
                    <a:lumOff val="50000"/>
                  </a:schemeClr>
                </a:solidFill>
                <a:latin typeface="Impact MT Std" pitchFamily="34" charset="0"/>
                <a:ea typeface="微软雅黑" panose="020B0503020204020204" pitchFamily="34" charset="-122"/>
              </a:rPr>
              <a:t>单击此处添加文本</a:t>
            </a:r>
            <a:endParaRPr lang="en-US" altLang="zh-CN" sz="1400" dirty="0">
              <a:solidFill>
                <a:schemeClr val="tx1">
                  <a:lumMod val="50000"/>
                  <a:lumOff val="50000"/>
                </a:schemeClr>
              </a:solidFill>
              <a:latin typeface="Impact MT Std" pitchFamily="34" charset="0"/>
              <a:ea typeface="微软雅黑" panose="020B0503020204020204" pitchFamily="34" charset="-122"/>
            </a:endParaRPr>
          </a:p>
        </p:txBody>
      </p:sp>
      <p:sp>
        <p:nvSpPr>
          <p:cNvPr id="48" name="标题 4"/>
          <p:cNvSpPr txBox="1"/>
          <p:nvPr/>
        </p:nvSpPr>
        <p:spPr>
          <a:xfrm>
            <a:off x="4153371" y="3501008"/>
            <a:ext cx="2160240" cy="6480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400" dirty="0">
                <a:solidFill>
                  <a:schemeClr val="tx1">
                    <a:lumMod val="50000"/>
                    <a:lumOff val="50000"/>
                  </a:schemeClr>
                </a:solidFill>
                <a:latin typeface="Impact MT Std" pitchFamily="34" charset="0"/>
                <a:ea typeface="微软雅黑" panose="020B0503020204020204" pitchFamily="34" charset="-122"/>
              </a:rPr>
              <a:t>单击此处添加文本</a:t>
            </a:r>
            <a:endParaRPr lang="en-US" altLang="zh-CN" sz="1400" dirty="0">
              <a:solidFill>
                <a:schemeClr val="tx1">
                  <a:lumMod val="50000"/>
                  <a:lumOff val="50000"/>
                </a:schemeClr>
              </a:solidFill>
              <a:latin typeface="Impact MT Std" pitchFamily="34" charset="0"/>
              <a:ea typeface="微软雅黑" panose="020B0503020204020204" pitchFamily="34" charset="-122"/>
            </a:endParaRPr>
          </a:p>
        </p:txBody>
      </p:sp>
      <p:sp>
        <p:nvSpPr>
          <p:cNvPr id="49" name="标题 4"/>
          <p:cNvSpPr txBox="1"/>
          <p:nvPr/>
        </p:nvSpPr>
        <p:spPr>
          <a:xfrm>
            <a:off x="4153371" y="3789040"/>
            <a:ext cx="2160240" cy="6480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400" dirty="0">
                <a:solidFill>
                  <a:schemeClr val="tx1">
                    <a:lumMod val="50000"/>
                    <a:lumOff val="50000"/>
                  </a:schemeClr>
                </a:solidFill>
                <a:latin typeface="Impact MT Std" pitchFamily="34" charset="0"/>
                <a:ea typeface="微软雅黑" panose="020B0503020204020204" pitchFamily="34" charset="-122"/>
              </a:rPr>
              <a:t>单击此处添加文本</a:t>
            </a:r>
            <a:endParaRPr lang="en-US" altLang="zh-CN" sz="1400" dirty="0">
              <a:solidFill>
                <a:schemeClr val="tx1">
                  <a:lumMod val="50000"/>
                  <a:lumOff val="50000"/>
                </a:schemeClr>
              </a:solidFill>
              <a:latin typeface="Impact MT Std" pitchFamily="34" charset="0"/>
              <a:ea typeface="微软雅黑" panose="020B0503020204020204" pitchFamily="34" charset="-122"/>
            </a:endParaRPr>
          </a:p>
        </p:txBody>
      </p:sp>
      <p:sp>
        <p:nvSpPr>
          <p:cNvPr id="50" name="矩形 49"/>
          <p:cNvSpPr/>
          <p:nvPr/>
        </p:nvSpPr>
        <p:spPr>
          <a:xfrm>
            <a:off x="3937347" y="4437112"/>
            <a:ext cx="2304256" cy="432048"/>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mpact MT Std" pitchFamily="34" charset="0"/>
            </a:endParaRPr>
          </a:p>
        </p:txBody>
      </p:sp>
      <p:sp>
        <p:nvSpPr>
          <p:cNvPr id="51" name="标题 4"/>
          <p:cNvSpPr txBox="1"/>
          <p:nvPr/>
        </p:nvSpPr>
        <p:spPr>
          <a:xfrm>
            <a:off x="4513411" y="4437112"/>
            <a:ext cx="1728192" cy="43204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dirty="0">
                <a:solidFill>
                  <a:schemeClr val="bg1"/>
                </a:solidFill>
                <a:latin typeface="Impact MT Std" pitchFamily="34" charset="0"/>
                <a:ea typeface="微软雅黑" panose="020B0503020204020204" pitchFamily="34" charset="-122"/>
              </a:rPr>
              <a:t>本年度大事件</a:t>
            </a:r>
            <a:endParaRPr lang="en-US" altLang="zh-CN" sz="1800" dirty="0">
              <a:solidFill>
                <a:schemeClr val="bg1"/>
              </a:solidFill>
              <a:latin typeface="Impact MT Std" pitchFamily="34" charset="0"/>
              <a:ea typeface="微软雅黑" panose="020B0503020204020204" pitchFamily="34" charset="-122"/>
            </a:endParaRPr>
          </a:p>
        </p:txBody>
      </p:sp>
      <p:cxnSp>
        <p:nvCxnSpPr>
          <p:cNvPr id="52" name="直接连接符 51"/>
          <p:cNvCxnSpPr/>
          <p:nvPr/>
        </p:nvCxnSpPr>
        <p:spPr>
          <a:xfrm>
            <a:off x="6529635" y="2276872"/>
            <a:ext cx="0" cy="2376264"/>
          </a:xfrm>
          <a:prstGeom prst="line">
            <a:avLst/>
          </a:prstGeom>
          <a:ln>
            <a:solidFill>
              <a:schemeClr val="bg1">
                <a:lumMod val="50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3" name="标题 4"/>
          <p:cNvSpPr txBox="1"/>
          <p:nvPr/>
        </p:nvSpPr>
        <p:spPr>
          <a:xfrm>
            <a:off x="6673651" y="2132856"/>
            <a:ext cx="1872208" cy="6480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a:solidFill>
                  <a:srgbClr val="3CCCC7"/>
                </a:solidFill>
                <a:latin typeface="Impact MT Std" pitchFamily="34" charset="0"/>
                <a:ea typeface="微软雅黑" panose="020B0503020204020204" pitchFamily="34" charset="-122"/>
              </a:rPr>
              <a:t>5</a:t>
            </a:r>
            <a:r>
              <a:rPr lang="zh-CN" altLang="en-US" sz="2800" b="1" dirty="0">
                <a:solidFill>
                  <a:srgbClr val="3CCCC7"/>
                </a:solidFill>
                <a:latin typeface="Impact MT Std" pitchFamily="34" charset="0"/>
                <a:ea typeface="微软雅黑" panose="020B0503020204020204" pitchFamily="34" charset="-122"/>
              </a:rPr>
              <a:t>项</a:t>
            </a:r>
            <a:endParaRPr lang="en-US" altLang="zh-CN" sz="2800" b="1" dirty="0">
              <a:solidFill>
                <a:srgbClr val="3CCCC7"/>
              </a:solidFill>
              <a:latin typeface="Impact MT Std" pitchFamily="34" charset="0"/>
              <a:ea typeface="微软雅黑" panose="020B0503020204020204" pitchFamily="34" charset="-122"/>
            </a:endParaRPr>
          </a:p>
        </p:txBody>
      </p:sp>
      <p:sp>
        <p:nvSpPr>
          <p:cNvPr id="54" name="标题 4"/>
          <p:cNvSpPr txBox="1"/>
          <p:nvPr/>
        </p:nvSpPr>
        <p:spPr>
          <a:xfrm>
            <a:off x="6673651" y="2636912"/>
            <a:ext cx="2160240" cy="6480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400" dirty="0">
                <a:solidFill>
                  <a:schemeClr val="tx1">
                    <a:lumMod val="50000"/>
                    <a:lumOff val="50000"/>
                  </a:schemeClr>
                </a:solidFill>
                <a:latin typeface="Impact MT Std" pitchFamily="34" charset="0"/>
                <a:ea typeface="微软雅黑" panose="020B0503020204020204" pitchFamily="34" charset="-122"/>
              </a:rPr>
              <a:t>单击此处添加文本</a:t>
            </a:r>
            <a:endParaRPr lang="en-US" altLang="zh-CN" sz="1400" dirty="0">
              <a:solidFill>
                <a:schemeClr val="tx1">
                  <a:lumMod val="50000"/>
                  <a:lumOff val="50000"/>
                </a:schemeClr>
              </a:solidFill>
              <a:latin typeface="Impact MT Std" pitchFamily="34" charset="0"/>
              <a:ea typeface="微软雅黑" panose="020B0503020204020204" pitchFamily="34" charset="-122"/>
            </a:endParaRPr>
          </a:p>
        </p:txBody>
      </p:sp>
      <p:sp>
        <p:nvSpPr>
          <p:cNvPr id="55" name="标题 4"/>
          <p:cNvSpPr txBox="1"/>
          <p:nvPr/>
        </p:nvSpPr>
        <p:spPr>
          <a:xfrm>
            <a:off x="6673651" y="2924944"/>
            <a:ext cx="2160240" cy="6480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400" dirty="0">
                <a:solidFill>
                  <a:schemeClr val="tx1">
                    <a:lumMod val="50000"/>
                    <a:lumOff val="50000"/>
                  </a:schemeClr>
                </a:solidFill>
                <a:latin typeface="Impact MT Std" pitchFamily="34" charset="0"/>
                <a:ea typeface="微软雅黑" panose="020B0503020204020204" pitchFamily="34" charset="-122"/>
              </a:rPr>
              <a:t>单击此处添加文本</a:t>
            </a:r>
            <a:endParaRPr lang="en-US" altLang="zh-CN" sz="1400" dirty="0">
              <a:solidFill>
                <a:schemeClr val="tx1">
                  <a:lumMod val="50000"/>
                  <a:lumOff val="50000"/>
                </a:schemeClr>
              </a:solidFill>
              <a:latin typeface="Impact MT Std" pitchFamily="34" charset="0"/>
              <a:ea typeface="微软雅黑" panose="020B0503020204020204" pitchFamily="34" charset="-122"/>
            </a:endParaRPr>
          </a:p>
        </p:txBody>
      </p:sp>
      <p:sp>
        <p:nvSpPr>
          <p:cNvPr id="56" name="标题 4"/>
          <p:cNvSpPr txBox="1"/>
          <p:nvPr/>
        </p:nvSpPr>
        <p:spPr>
          <a:xfrm>
            <a:off x="6673651" y="3212976"/>
            <a:ext cx="2160240" cy="6480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400" dirty="0">
                <a:solidFill>
                  <a:schemeClr val="tx1">
                    <a:lumMod val="50000"/>
                    <a:lumOff val="50000"/>
                  </a:schemeClr>
                </a:solidFill>
                <a:latin typeface="Impact MT Std" pitchFamily="34" charset="0"/>
                <a:ea typeface="微软雅黑" panose="020B0503020204020204" pitchFamily="34" charset="-122"/>
              </a:rPr>
              <a:t>单击此处添加文本</a:t>
            </a:r>
            <a:endParaRPr lang="en-US" altLang="zh-CN" sz="1400" dirty="0">
              <a:solidFill>
                <a:schemeClr val="tx1">
                  <a:lumMod val="50000"/>
                  <a:lumOff val="50000"/>
                </a:schemeClr>
              </a:solidFill>
              <a:latin typeface="Impact MT Std" pitchFamily="34" charset="0"/>
              <a:ea typeface="微软雅黑" panose="020B0503020204020204" pitchFamily="34" charset="-122"/>
            </a:endParaRPr>
          </a:p>
        </p:txBody>
      </p:sp>
      <p:sp>
        <p:nvSpPr>
          <p:cNvPr id="57" name="标题 4"/>
          <p:cNvSpPr txBox="1"/>
          <p:nvPr/>
        </p:nvSpPr>
        <p:spPr>
          <a:xfrm>
            <a:off x="6673651" y="3501008"/>
            <a:ext cx="2160240" cy="6480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400" dirty="0">
                <a:solidFill>
                  <a:schemeClr val="tx1">
                    <a:lumMod val="50000"/>
                    <a:lumOff val="50000"/>
                  </a:schemeClr>
                </a:solidFill>
                <a:latin typeface="Impact MT Std" pitchFamily="34" charset="0"/>
                <a:ea typeface="微软雅黑" panose="020B0503020204020204" pitchFamily="34" charset="-122"/>
              </a:rPr>
              <a:t>单击此处添加文本</a:t>
            </a:r>
            <a:endParaRPr lang="en-US" altLang="zh-CN" sz="1400" dirty="0">
              <a:solidFill>
                <a:schemeClr val="tx1">
                  <a:lumMod val="50000"/>
                  <a:lumOff val="50000"/>
                </a:schemeClr>
              </a:solidFill>
              <a:latin typeface="Impact MT Std" pitchFamily="34" charset="0"/>
              <a:ea typeface="微软雅黑" panose="020B0503020204020204" pitchFamily="34" charset="-122"/>
            </a:endParaRPr>
          </a:p>
        </p:txBody>
      </p:sp>
      <p:sp>
        <p:nvSpPr>
          <p:cNvPr id="58" name="标题 4"/>
          <p:cNvSpPr txBox="1"/>
          <p:nvPr/>
        </p:nvSpPr>
        <p:spPr>
          <a:xfrm>
            <a:off x="6673651" y="3789040"/>
            <a:ext cx="2160240" cy="6480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400" dirty="0">
                <a:solidFill>
                  <a:schemeClr val="tx1">
                    <a:lumMod val="50000"/>
                    <a:lumOff val="50000"/>
                  </a:schemeClr>
                </a:solidFill>
                <a:latin typeface="Impact MT Std" pitchFamily="34" charset="0"/>
                <a:ea typeface="微软雅黑" panose="020B0503020204020204" pitchFamily="34" charset="-122"/>
              </a:rPr>
              <a:t>单击此处添加文本</a:t>
            </a:r>
            <a:endParaRPr lang="en-US" altLang="zh-CN" sz="1400" dirty="0">
              <a:solidFill>
                <a:schemeClr val="tx1">
                  <a:lumMod val="50000"/>
                  <a:lumOff val="50000"/>
                </a:schemeClr>
              </a:solidFill>
              <a:latin typeface="Impact MT Std" pitchFamily="34" charset="0"/>
              <a:ea typeface="微软雅黑" panose="020B0503020204020204" pitchFamily="34" charset="-122"/>
            </a:endParaRPr>
          </a:p>
        </p:txBody>
      </p:sp>
      <p:sp>
        <p:nvSpPr>
          <p:cNvPr id="59" name="矩形 58"/>
          <p:cNvSpPr/>
          <p:nvPr/>
        </p:nvSpPr>
        <p:spPr>
          <a:xfrm>
            <a:off x="6457627" y="4437112"/>
            <a:ext cx="2304256" cy="432048"/>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mpact MT Std" pitchFamily="34" charset="0"/>
            </a:endParaRPr>
          </a:p>
        </p:txBody>
      </p:sp>
      <p:sp>
        <p:nvSpPr>
          <p:cNvPr id="60" name="标题 4"/>
          <p:cNvSpPr txBox="1"/>
          <p:nvPr/>
        </p:nvSpPr>
        <p:spPr>
          <a:xfrm>
            <a:off x="7033691" y="4437112"/>
            <a:ext cx="1728192" cy="43204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dirty="0">
                <a:solidFill>
                  <a:schemeClr val="bg1"/>
                </a:solidFill>
                <a:latin typeface="Impact MT Std" pitchFamily="34" charset="0"/>
                <a:ea typeface="微软雅黑" panose="020B0503020204020204" pitchFamily="34" charset="-122"/>
              </a:rPr>
              <a:t>获得各类奖项</a:t>
            </a:r>
            <a:endParaRPr lang="en-US" altLang="zh-CN" sz="1800" dirty="0">
              <a:solidFill>
                <a:schemeClr val="bg1"/>
              </a:solidFill>
              <a:latin typeface="Impact MT Std" pitchFamily="34" charset="0"/>
              <a:ea typeface="微软雅黑" panose="020B0503020204020204" pitchFamily="34" charset="-122"/>
            </a:endParaRPr>
          </a:p>
        </p:txBody>
      </p:sp>
      <p:cxnSp>
        <p:nvCxnSpPr>
          <p:cNvPr id="61" name="直接连接符 60"/>
          <p:cNvCxnSpPr/>
          <p:nvPr/>
        </p:nvCxnSpPr>
        <p:spPr>
          <a:xfrm>
            <a:off x="9049915" y="2276872"/>
            <a:ext cx="0" cy="2376264"/>
          </a:xfrm>
          <a:prstGeom prst="line">
            <a:avLst/>
          </a:prstGeom>
          <a:ln>
            <a:solidFill>
              <a:schemeClr val="bg1">
                <a:lumMod val="50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2" name="标题 4"/>
          <p:cNvSpPr txBox="1"/>
          <p:nvPr/>
        </p:nvSpPr>
        <p:spPr>
          <a:xfrm>
            <a:off x="9193931" y="2132856"/>
            <a:ext cx="1872208" cy="6480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a:solidFill>
                  <a:srgbClr val="3CCCC7"/>
                </a:solidFill>
                <a:latin typeface="Impact MT Std" pitchFamily="34" charset="0"/>
                <a:ea typeface="微软雅黑" panose="020B0503020204020204" pitchFamily="34" charset="-122"/>
              </a:rPr>
              <a:t>5000</a:t>
            </a:r>
            <a:r>
              <a:rPr lang="zh-CN" altLang="en-US" sz="2800" b="1" dirty="0">
                <a:solidFill>
                  <a:srgbClr val="3CCCC7"/>
                </a:solidFill>
                <a:latin typeface="Impact MT Std" pitchFamily="34" charset="0"/>
                <a:ea typeface="微软雅黑" panose="020B0503020204020204" pitchFamily="34" charset="-122"/>
              </a:rPr>
              <a:t>万</a:t>
            </a:r>
            <a:endParaRPr lang="en-US" altLang="zh-CN" sz="2800" b="1" dirty="0">
              <a:solidFill>
                <a:srgbClr val="3CCCC7"/>
              </a:solidFill>
              <a:latin typeface="Impact MT Std" pitchFamily="34" charset="0"/>
              <a:ea typeface="微软雅黑" panose="020B0503020204020204" pitchFamily="34" charset="-122"/>
            </a:endParaRPr>
          </a:p>
        </p:txBody>
      </p:sp>
      <p:sp>
        <p:nvSpPr>
          <p:cNvPr id="63" name="标题 4"/>
          <p:cNvSpPr txBox="1"/>
          <p:nvPr/>
        </p:nvSpPr>
        <p:spPr>
          <a:xfrm>
            <a:off x="9193931" y="2636912"/>
            <a:ext cx="2160240" cy="6480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400" dirty="0">
                <a:solidFill>
                  <a:schemeClr val="tx1">
                    <a:lumMod val="50000"/>
                    <a:lumOff val="50000"/>
                  </a:schemeClr>
                </a:solidFill>
                <a:latin typeface="Impact MT Std" pitchFamily="34" charset="0"/>
                <a:ea typeface="微软雅黑" panose="020B0503020204020204" pitchFamily="34" charset="-122"/>
              </a:rPr>
              <a:t>单击此处添加文本</a:t>
            </a:r>
            <a:endParaRPr lang="en-US" altLang="zh-CN" sz="1400" dirty="0">
              <a:solidFill>
                <a:schemeClr val="tx1">
                  <a:lumMod val="50000"/>
                  <a:lumOff val="50000"/>
                </a:schemeClr>
              </a:solidFill>
              <a:latin typeface="Impact MT Std" pitchFamily="34" charset="0"/>
              <a:ea typeface="微软雅黑" panose="020B0503020204020204" pitchFamily="34" charset="-122"/>
            </a:endParaRPr>
          </a:p>
        </p:txBody>
      </p:sp>
      <p:sp>
        <p:nvSpPr>
          <p:cNvPr id="64" name="标题 4"/>
          <p:cNvSpPr txBox="1"/>
          <p:nvPr/>
        </p:nvSpPr>
        <p:spPr>
          <a:xfrm>
            <a:off x="9193931" y="2924944"/>
            <a:ext cx="2160240" cy="6480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400" dirty="0">
                <a:solidFill>
                  <a:schemeClr val="tx1">
                    <a:lumMod val="50000"/>
                    <a:lumOff val="50000"/>
                  </a:schemeClr>
                </a:solidFill>
                <a:latin typeface="Impact MT Std" pitchFamily="34" charset="0"/>
                <a:ea typeface="微软雅黑" panose="020B0503020204020204" pitchFamily="34" charset="-122"/>
              </a:rPr>
              <a:t>单击此处添加文本</a:t>
            </a:r>
            <a:endParaRPr lang="en-US" altLang="zh-CN" sz="1400" dirty="0">
              <a:solidFill>
                <a:schemeClr val="tx1">
                  <a:lumMod val="50000"/>
                  <a:lumOff val="50000"/>
                </a:schemeClr>
              </a:solidFill>
              <a:latin typeface="Impact MT Std" pitchFamily="34" charset="0"/>
              <a:ea typeface="微软雅黑" panose="020B0503020204020204" pitchFamily="34" charset="-122"/>
            </a:endParaRPr>
          </a:p>
        </p:txBody>
      </p:sp>
      <p:sp>
        <p:nvSpPr>
          <p:cNvPr id="65" name="标题 4"/>
          <p:cNvSpPr txBox="1"/>
          <p:nvPr/>
        </p:nvSpPr>
        <p:spPr>
          <a:xfrm>
            <a:off x="9193931" y="3212976"/>
            <a:ext cx="2160240" cy="6480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400" dirty="0">
                <a:solidFill>
                  <a:schemeClr val="tx1">
                    <a:lumMod val="50000"/>
                    <a:lumOff val="50000"/>
                  </a:schemeClr>
                </a:solidFill>
                <a:latin typeface="Impact MT Std" pitchFamily="34" charset="0"/>
                <a:ea typeface="微软雅黑" panose="020B0503020204020204" pitchFamily="34" charset="-122"/>
              </a:rPr>
              <a:t>单击此处添加文本</a:t>
            </a:r>
            <a:endParaRPr lang="en-US" altLang="zh-CN" sz="1400" dirty="0">
              <a:solidFill>
                <a:schemeClr val="tx1">
                  <a:lumMod val="50000"/>
                  <a:lumOff val="50000"/>
                </a:schemeClr>
              </a:solidFill>
              <a:latin typeface="Impact MT Std" pitchFamily="34" charset="0"/>
              <a:ea typeface="微软雅黑" panose="020B0503020204020204" pitchFamily="34" charset="-122"/>
            </a:endParaRPr>
          </a:p>
        </p:txBody>
      </p:sp>
      <p:sp>
        <p:nvSpPr>
          <p:cNvPr id="66" name="标题 4"/>
          <p:cNvSpPr txBox="1"/>
          <p:nvPr/>
        </p:nvSpPr>
        <p:spPr>
          <a:xfrm>
            <a:off x="9193931" y="3501008"/>
            <a:ext cx="2160240" cy="6480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400" dirty="0">
                <a:solidFill>
                  <a:schemeClr val="tx1">
                    <a:lumMod val="50000"/>
                    <a:lumOff val="50000"/>
                  </a:schemeClr>
                </a:solidFill>
                <a:latin typeface="Impact MT Std" pitchFamily="34" charset="0"/>
                <a:ea typeface="微软雅黑" panose="020B0503020204020204" pitchFamily="34" charset="-122"/>
              </a:rPr>
              <a:t>单击此处添加文本</a:t>
            </a:r>
            <a:endParaRPr lang="en-US" altLang="zh-CN" sz="1400" dirty="0">
              <a:solidFill>
                <a:schemeClr val="tx1">
                  <a:lumMod val="50000"/>
                  <a:lumOff val="50000"/>
                </a:schemeClr>
              </a:solidFill>
              <a:latin typeface="Impact MT Std" pitchFamily="34" charset="0"/>
              <a:ea typeface="微软雅黑" panose="020B0503020204020204" pitchFamily="34" charset="-122"/>
            </a:endParaRPr>
          </a:p>
        </p:txBody>
      </p:sp>
      <p:sp>
        <p:nvSpPr>
          <p:cNvPr id="67" name="标题 4"/>
          <p:cNvSpPr txBox="1"/>
          <p:nvPr/>
        </p:nvSpPr>
        <p:spPr>
          <a:xfrm>
            <a:off x="9193931" y="3789040"/>
            <a:ext cx="2160240" cy="6480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400" dirty="0">
                <a:solidFill>
                  <a:schemeClr val="tx1">
                    <a:lumMod val="50000"/>
                    <a:lumOff val="50000"/>
                  </a:schemeClr>
                </a:solidFill>
                <a:latin typeface="Impact MT Std" pitchFamily="34" charset="0"/>
                <a:ea typeface="微软雅黑" panose="020B0503020204020204" pitchFamily="34" charset="-122"/>
              </a:rPr>
              <a:t>单击此处添加文本</a:t>
            </a:r>
            <a:endParaRPr lang="en-US" altLang="zh-CN" sz="1400" dirty="0">
              <a:solidFill>
                <a:schemeClr val="tx1">
                  <a:lumMod val="50000"/>
                  <a:lumOff val="50000"/>
                </a:schemeClr>
              </a:solidFill>
              <a:latin typeface="Impact MT Std" pitchFamily="34" charset="0"/>
              <a:ea typeface="微软雅黑" panose="020B0503020204020204" pitchFamily="34" charset="-122"/>
            </a:endParaRPr>
          </a:p>
        </p:txBody>
      </p:sp>
      <p:sp>
        <p:nvSpPr>
          <p:cNvPr id="68" name="矩形 67"/>
          <p:cNvSpPr/>
          <p:nvPr/>
        </p:nvSpPr>
        <p:spPr>
          <a:xfrm>
            <a:off x="8977907" y="4437112"/>
            <a:ext cx="2304256" cy="432048"/>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mpact MT Std" pitchFamily="34" charset="0"/>
            </a:endParaRPr>
          </a:p>
        </p:txBody>
      </p:sp>
      <p:sp>
        <p:nvSpPr>
          <p:cNvPr id="69" name="标题 4"/>
          <p:cNvSpPr txBox="1"/>
          <p:nvPr/>
        </p:nvSpPr>
        <p:spPr>
          <a:xfrm>
            <a:off x="9553971" y="4437112"/>
            <a:ext cx="1728192" cy="43204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dirty="0">
                <a:solidFill>
                  <a:schemeClr val="bg1"/>
                </a:solidFill>
                <a:latin typeface="Impact MT Std" pitchFamily="34" charset="0"/>
                <a:ea typeface="微软雅黑" panose="020B0503020204020204" pitchFamily="34" charset="-122"/>
              </a:rPr>
              <a:t>年度销售额</a:t>
            </a:r>
            <a:endParaRPr lang="en-US" altLang="zh-CN" sz="1800" dirty="0">
              <a:solidFill>
                <a:schemeClr val="bg1"/>
              </a:solidFill>
              <a:latin typeface="Impact MT Std" pitchFamily="34" charset="0"/>
              <a:ea typeface="微软雅黑" panose="020B0503020204020204" pitchFamily="34" charset="-122"/>
            </a:endParaRPr>
          </a:p>
        </p:txBody>
      </p:sp>
      <p:sp>
        <p:nvSpPr>
          <p:cNvPr id="70" name="Freeform 63"/>
          <p:cNvSpPr>
            <a:spLocks noEditPoints="1"/>
          </p:cNvSpPr>
          <p:nvPr/>
        </p:nvSpPr>
        <p:spPr bwMode="auto">
          <a:xfrm>
            <a:off x="4081363" y="4541535"/>
            <a:ext cx="280988" cy="293688"/>
          </a:xfrm>
          <a:custGeom>
            <a:avLst/>
            <a:gdLst>
              <a:gd name="T0" fmla="*/ 17 w 195"/>
              <a:gd name="T1" fmla="*/ 103 h 203"/>
              <a:gd name="T2" fmla="*/ 17 w 195"/>
              <a:gd name="T3" fmla="*/ 45 h 203"/>
              <a:gd name="T4" fmla="*/ 0 w 195"/>
              <a:gd name="T5" fmla="*/ 74 h 203"/>
              <a:gd name="T6" fmla="*/ 17 w 195"/>
              <a:gd name="T7" fmla="*/ 103 h 203"/>
              <a:gd name="T8" fmla="*/ 29 w 195"/>
              <a:gd name="T9" fmla="*/ 112 h 203"/>
              <a:gd name="T10" fmla="*/ 77 w 195"/>
              <a:gd name="T11" fmla="*/ 112 h 203"/>
              <a:gd name="T12" fmla="*/ 77 w 195"/>
              <a:gd name="T13" fmla="*/ 40 h 203"/>
              <a:gd name="T14" fmla="*/ 29 w 195"/>
              <a:gd name="T15" fmla="*/ 40 h 203"/>
              <a:gd name="T16" fmla="*/ 21 w 195"/>
              <a:gd name="T17" fmla="*/ 48 h 203"/>
              <a:gd name="T18" fmla="*/ 21 w 195"/>
              <a:gd name="T19" fmla="*/ 104 h 203"/>
              <a:gd name="T20" fmla="*/ 29 w 195"/>
              <a:gd name="T21" fmla="*/ 112 h 203"/>
              <a:gd name="T22" fmla="*/ 161 w 195"/>
              <a:gd name="T23" fmla="*/ 13 h 203"/>
              <a:gd name="T24" fmla="*/ 81 w 195"/>
              <a:gd name="T25" fmla="*/ 40 h 203"/>
              <a:gd name="T26" fmla="*/ 81 w 195"/>
              <a:gd name="T27" fmla="*/ 113 h 203"/>
              <a:gd name="T28" fmla="*/ 161 w 195"/>
              <a:gd name="T29" fmla="*/ 140 h 203"/>
              <a:gd name="T30" fmla="*/ 161 w 195"/>
              <a:gd name="T31" fmla="*/ 13 h 203"/>
              <a:gd name="T32" fmla="*/ 89 w 195"/>
              <a:gd name="T33" fmla="*/ 68 h 203"/>
              <a:gd name="T34" fmla="*/ 89 w 195"/>
              <a:gd name="T35" fmla="*/ 52 h 203"/>
              <a:gd name="T36" fmla="*/ 154 w 195"/>
              <a:gd name="T37" fmla="*/ 29 h 203"/>
              <a:gd name="T38" fmla="*/ 89 w 195"/>
              <a:gd name="T39" fmla="*/ 68 h 203"/>
              <a:gd name="T40" fmla="*/ 177 w 195"/>
              <a:gd name="T41" fmla="*/ 0 h 203"/>
              <a:gd name="T42" fmla="*/ 165 w 195"/>
              <a:gd name="T43" fmla="*/ 0 h 203"/>
              <a:gd name="T44" fmla="*/ 165 w 195"/>
              <a:gd name="T45" fmla="*/ 152 h 203"/>
              <a:gd name="T46" fmla="*/ 177 w 195"/>
              <a:gd name="T47" fmla="*/ 152 h 203"/>
              <a:gd name="T48" fmla="*/ 177 w 195"/>
              <a:gd name="T49" fmla="*/ 0 h 203"/>
              <a:gd name="T50" fmla="*/ 195 w 195"/>
              <a:gd name="T51" fmla="*/ 75 h 203"/>
              <a:gd name="T52" fmla="*/ 181 w 195"/>
              <a:gd name="T53" fmla="*/ 54 h 203"/>
              <a:gd name="T54" fmla="*/ 181 w 195"/>
              <a:gd name="T55" fmla="*/ 96 h 203"/>
              <a:gd name="T56" fmla="*/ 195 w 195"/>
              <a:gd name="T57" fmla="*/ 75 h 203"/>
              <a:gd name="T58" fmla="*/ 65 w 195"/>
              <a:gd name="T59" fmla="*/ 116 h 203"/>
              <a:gd name="T60" fmla="*/ 29 w 195"/>
              <a:gd name="T61" fmla="*/ 116 h 203"/>
              <a:gd name="T62" fmla="*/ 41 w 195"/>
              <a:gd name="T63" fmla="*/ 186 h 203"/>
              <a:gd name="T64" fmla="*/ 65 w 195"/>
              <a:gd name="T65" fmla="*/ 180 h 203"/>
              <a:gd name="T66" fmla="*/ 65 w 195"/>
              <a:gd name="T67" fmla="*/ 116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5" h="203">
                <a:moveTo>
                  <a:pt x="17" y="103"/>
                </a:moveTo>
                <a:cubicBezTo>
                  <a:pt x="17" y="45"/>
                  <a:pt x="17" y="45"/>
                  <a:pt x="17" y="45"/>
                </a:cubicBezTo>
                <a:cubicBezTo>
                  <a:pt x="7" y="48"/>
                  <a:pt x="0" y="60"/>
                  <a:pt x="0" y="74"/>
                </a:cubicBezTo>
                <a:cubicBezTo>
                  <a:pt x="0" y="88"/>
                  <a:pt x="7" y="100"/>
                  <a:pt x="17" y="103"/>
                </a:cubicBezTo>
                <a:close/>
                <a:moveTo>
                  <a:pt x="29" y="112"/>
                </a:moveTo>
                <a:cubicBezTo>
                  <a:pt x="77" y="112"/>
                  <a:pt x="77" y="112"/>
                  <a:pt x="77" y="112"/>
                </a:cubicBezTo>
                <a:cubicBezTo>
                  <a:pt x="77" y="40"/>
                  <a:pt x="77" y="40"/>
                  <a:pt x="77" y="40"/>
                </a:cubicBezTo>
                <a:cubicBezTo>
                  <a:pt x="29" y="40"/>
                  <a:pt x="29" y="40"/>
                  <a:pt x="29" y="40"/>
                </a:cubicBezTo>
                <a:cubicBezTo>
                  <a:pt x="24" y="40"/>
                  <a:pt x="21" y="44"/>
                  <a:pt x="21" y="48"/>
                </a:cubicBezTo>
                <a:cubicBezTo>
                  <a:pt x="21" y="104"/>
                  <a:pt x="21" y="104"/>
                  <a:pt x="21" y="104"/>
                </a:cubicBezTo>
                <a:cubicBezTo>
                  <a:pt x="21" y="109"/>
                  <a:pt x="24" y="112"/>
                  <a:pt x="29" y="112"/>
                </a:cubicBezTo>
                <a:close/>
                <a:moveTo>
                  <a:pt x="161" y="13"/>
                </a:moveTo>
                <a:cubicBezTo>
                  <a:pt x="161" y="13"/>
                  <a:pt x="122" y="40"/>
                  <a:pt x="81" y="40"/>
                </a:cubicBezTo>
                <a:cubicBezTo>
                  <a:pt x="81" y="57"/>
                  <a:pt x="81" y="107"/>
                  <a:pt x="81" y="113"/>
                </a:cubicBezTo>
                <a:cubicBezTo>
                  <a:pt x="122" y="113"/>
                  <a:pt x="161" y="140"/>
                  <a:pt x="161" y="140"/>
                </a:cubicBezTo>
                <a:lnTo>
                  <a:pt x="161" y="13"/>
                </a:lnTo>
                <a:close/>
                <a:moveTo>
                  <a:pt x="89" y="68"/>
                </a:moveTo>
                <a:cubicBezTo>
                  <a:pt x="89" y="52"/>
                  <a:pt x="89" y="52"/>
                  <a:pt x="89" y="52"/>
                </a:cubicBezTo>
                <a:cubicBezTo>
                  <a:pt x="89" y="52"/>
                  <a:pt x="124" y="54"/>
                  <a:pt x="154" y="29"/>
                </a:cubicBezTo>
                <a:cubicBezTo>
                  <a:pt x="154" y="53"/>
                  <a:pt x="89" y="68"/>
                  <a:pt x="89" y="68"/>
                </a:cubicBezTo>
                <a:close/>
                <a:moveTo>
                  <a:pt x="177" y="0"/>
                </a:moveTo>
                <a:cubicBezTo>
                  <a:pt x="165" y="0"/>
                  <a:pt x="165" y="0"/>
                  <a:pt x="165" y="0"/>
                </a:cubicBezTo>
                <a:cubicBezTo>
                  <a:pt x="165" y="152"/>
                  <a:pt x="165" y="152"/>
                  <a:pt x="165" y="152"/>
                </a:cubicBezTo>
                <a:cubicBezTo>
                  <a:pt x="177" y="152"/>
                  <a:pt x="177" y="152"/>
                  <a:pt x="177" y="152"/>
                </a:cubicBezTo>
                <a:lnTo>
                  <a:pt x="177" y="0"/>
                </a:lnTo>
                <a:close/>
                <a:moveTo>
                  <a:pt x="195" y="75"/>
                </a:moveTo>
                <a:cubicBezTo>
                  <a:pt x="195" y="66"/>
                  <a:pt x="189" y="58"/>
                  <a:pt x="181" y="54"/>
                </a:cubicBezTo>
                <a:cubicBezTo>
                  <a:pt x="181" y="96"/>
                  <a:pt x="181" y="96"/>
                  <a:pt x="181" y="96"/>
                </a:cubicBezTo>
                <a:cubicBezTo>
                  <a:pt x="189" y="92"/>
                  <a:pt x="195" y="84"/>
                  <a:pt x="195" y="75"/>
                </a:cubicBezTo>
                <a:close/>
                <a:moveTo>
                  <a:pt x="65" y="116"/>
                </a:moveTo>
                <a:cubicBezTo>
                  <a:pt x="62" y="116"/>
                  <a:pt x="29" y="116"/>
                  <a:pt x="29" y="116"/>
                </a:cubicBezTo>
                <a:cubicBezTo>
                  <a:pt x="29" y="116"/>
                  <a:pt x="27" y="161"/>
                  <a:pt x="41" y="186"/>
                </a:cubicBezTo>
                <a:cubicBezTo>
                  <a:pt x="59" y="203"/>
                  <a:pt x="67" y="185"/>
                  <a:pt x="65" y="180"/>
                </a:cubicBezTo>
                <a:cubicBezTo>
                  <a:pt x="63" y="175"/>
                  <a:pt x="51" y="135"/>
                  <a:pt x="65" y="116"/>
                </a:cubicBezTo>
                <a:close/>
              </a:path>
            </a:pathLst>
          </a:custGeom>
          <a:solidFill>
            <a:schemeClr val="bg1"/>
          </a:solidFill>
          <a:ln>
            <a:noFill/>
          </a:ln>
        </p:spPr>
        <p:txBody>
          <a:bodyPr vert="horz" wrap="square" lIns="91440" tIns="45720" rIns="91440" bIns="45720" numCol="1" anchor="t" anchorCtr="0" compatLnSpc="1"/>
          <a:lstStyle/>
          <a:p>
            <a:endParaRPr lang="zh-CN" altLang="en-US">
              <a:latin typeface="Impact MT Std" pitchFamily="34" charset="0"/>
            </a:endParaRPr>
          </a:p>
        </p:txBody>
      </p:sp>
      <p:sp>
        <p:nvSpPr>
          <p:cNvPr id="71" name="流程图: 联系 20"/>
          <p:cNvSpPr/>
          <p:nvPr/>
        </p:nvSpPr>
        <p:spPr>
          <a:xfrm>
            <a:off x="6673650" y="4504423"/>
            <a:ext cx="216025" cy="318599"/>
          </a:xfrm>
          <a:custGeom>
            <a:avLst/>
            <a:gdLst/>
            <a:ahLst/>
            <a:cxnLst/>
            <a:rect l="l" t="t" r="r" b="b"/>
            <a:pathLst>
              <a:path w="977900" h="1447800">
                <a:moveTo>
                  <a:pt x="485775" y="203200"/>
                </a:moveTo>
                <a:lnTo>
                  <a:pt x="546485" y="399665"/>
                </a:lnTo>
                <a:lnTo>
                  <a:pt x="742949" y="399664"/>
                </a:lnTo>
                <a:lnTo>
                  <a:pt x="584005" y="521084"/>
                </a:lnTo>
                <a:lnTo>
                  <a:pt x="644718" y="717549"/>
                </a:lnTo>
                <a:lnTo>
                  <a:pt x="485775" y="596126"/>
                </a:lnTo>
                <a:lnTo>
                  <a:pt x="326832" y="717549"/>
                </a:lnTo>
                <a:lnTo>
                  <a:pt x="387545" y="521084"/>
                </a:lnTo>
                <a:lnTo>
                  <a:pt x="228601" y="399664"/>
                </a:lnTo>
                <a:lnTo>
                  <a:pt x="425065" y="399665"/>
                </a:lnTo>
                <a:close/>
                <a:moveTo>
                  <a:pt x="486229" y="136980"/>
                </a:moveTo>
                <a:cubicBezTo>
                  <a:pt x="290839" y="136980"/>
                  <a:pt x="132444" y="295375"/>
                  <a:pt x="132444" y="490765"/>
                </a:cubicBezTo>
                <a:cubicBezTo>
                  <a:pt x="132444" y="686155"/>
                  <a:pt x="290839" y="844550"/>
                  <a:pt x="486229" y="844550"/>
                </a:cubicBezTo>
                <a:cubicBezTo>
                  <a:pt x="681619" y="844550"/>
                  <a:pt x="840014" y="686155"/>
                  <a:pt x="840014" y="490765"/>
                </a:cubicBezTo>
                <a:cubicBezTo>
                  <a:pt x="840014" y="295375"/>
                  <a:pt x="681619" y="136980"/>
                  <a:pt x="486229" y="136980"/>
                </a:cubicBezTo>
                <a:close/>
                <a:moveTo>
                  <a:pt x="488950" y="0"/>
                </a:moveTo>
                <a:cubicBezTo>
                  <a:pt x="758990" y="0"/>
                  <a:pt x="977900" y="218910"/>
                  <a:pt x="977900" y="488950"/>
                </a:cubicBezTo>
                <a:cubicBezTo>
                  <a:pt x="977900" y="682898"/>
                  <a:pt x="864979" y="850470"/>
                  <a:pt x="700535" y="927935"/>
                </a:cubicBezTo>
                <a:lnTo>
                  <a:pt x="809625" y="1447800"/>
                </a:lnTo>
                <a:lnTo>
                  <a:pt x="506413" y="1206950"/>
                </a:lnTo>
                <a:lnTo>
                  <a:pt x="203200" y="1447800"/>
                </a:lnTo>
                <a:lnTo>
                  <a:pt x="309181" y="942752"/>
                </a:lnTo>
                <a:cubicBezTo>
                  <a:pt x="127925" y="871931"/>
                  <a:pt x="0" y="695380"/>
                  <a:pt x="0" y="488950"/>
                </a:cubicBezTo>
                <a:cubicBezTo>
                  <a:pt x="0" y="218910"/>
                  <a:pt x="218910" y="0"/>
                  <a:pt x="48895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fontAlgn="auto">
              <a:spcBef>
                <a:spcPts val="0"/>
              </a:spcBef>
              <a:spcAft>
                <a:spcPts val="0"/>
              </a:spcAft>
              <a:defRPr/>
            </a:pPr>
            <a:endParaRPr lang="zh-CN" altLang="en-US">
              <a:latin typeface="Impact MT Std" pitchFamily="34" charset="0"/>
            </a:endParaRPr>
          </a:p>
        </p:txBody>
      </p:sp>
      <p:sp>
        <p:nvSpPr>
          <p:cNvPr id="72" name="Freeform 174"/>
          <p:cNvSpPr>
            <a:spLocks noEditPoints="1"/>
          </p:cNvSpPr>
          <p:nvPr/>
        </p:nvSpPr>
        <p:spPr bwMode="auto">
          <a:xfrm>
            <a:off x="9174978" y="4511848"/>
            <a:ext cx="282575" cy="282575"/>
          </a:xfrm>
          <a:custGeom>
            <a:avLst/>
            <a:gdLst>
              <a:gd name="T0" fmla="*/ 99 w 197"/>
              <a:gd name="T1" fmla="*/ 0 h 197"/>
              <a:gd name="T2" fmla="*/ 158 w 197"/>
              <a:gd name="T3" fmla="*/ 159 h 197"/>
              <a:gd name="T4" fmla="*/ 159 w 197"/>
              <a:gd name="T5" fmla="*/ 122 h 197"/>
              <a:gd name="T6" fmla="*/ 154 w 197"/>
              <a:gd name="T7" fmla="*/ 131 h 197"/>
              <a:gd name="T8" fmla="*/ 150 w 197"/>
              <a:gd name="T9" fmla="*/ 137 h 197"/>
              <a:gd name="T10" fmla="*/ 99 w 197"/>
              <a:gd name="T11" fmla="*/ 183 h 197"/>
              <a:gd name="T12" fmla="*/ 104 w 197"/>
              <a:gd name="T13" fmla="*/ 162 h 197"/>
              <a:gd name="T14" fmla="*/ 86 w 197"/>
              <a:gd name="T15" fmla="*/ 161 h 197"/>
              <a:gd name="T16" fmla="*/ 99 w 197"/>
              <a:gd name="T17" fmla="*/ 183 h 197"/>
              <a:gd name="T18" fmla="*/ 48 w 197"/>
              <a:gd name="T19" fmla="*/ 139 h 197"/>
              <a:gd name="T20" fmla="*/ 39 w 197"/>
              <a:gd name="T21" fmla="*/ 122 h 197"/>
              <a:gd name="T22" fmla="*/ 38 w 197"/>
              <a:gd name="T23" fmla="*/ 39 h 197"/>
              <a:gd name="T24" fmla="*/ 41 w 197"/>
              <a:gd name="T25" fmla="*/ 71 h 197"/>
              <a:gd name="T26" fmla="*/ 44 w 197"/>
              <a:gd name="T27" fmla="*/ 65 h 197"/>
              <a:gd name="T28" fmla="*/ 38 w 197"/>
              <a:gd name="T29" fmla="*/ 39 h 197"/>
              <a:gd name="T30" fmla="*/ 86 w 197"/>
              <a:gd name="T31" fmla="*/ 35 h 197"/>
              <a:gd name="T32" fmla="*/ 99 w 197"/>
              <a:gd name="T33" fmla="*/ 34 h 197"/>
              <a:gd name="T34" fmla="*/ 109 w 197"/>
              <a:gd name="T35" fmla="*/ 35 h 197"/>
              <a:gd name="T36" fmla="*/ 130 w 197"/>
              <a:gd name="T37" fmla="*/ 52 h 197"/>
              <a:gd name="T38" fmla="*/ 99 w 197"/>
              <a:gd name="T39" fmla="*/ 43 h 197"/>
              <a:gd name="T40" fmla="*/ 68 w 197"/>
              <a:gd name="T41" fmla="*/ 52 h 197"/>
              <a:gd name="T42" fmla="*/ 45 w 197"/>
              <a:gd name="T43" fmla="*/ 109 h 197"/>
              <a:gd name="T44" fmla="*/ 82 w 197"/>
              <a:gd name="T45" fmla="*/ 151 h 197"/>
              <a:gd name="T46" fmla="*/ 125 w 197"/>
              <a:gd name="T47" fmla="*/ 147 h 197"/>
              <a:gd name="T48" fmla="*/ 154 w 197"/>
              <a:gd name="T49" fmla="*/ 98 h 197"/>
              <a:gd name="T50" fmla="*/ 158 w 197"/>
              <a:gd name="T51" fmla="*/ 38 h 197"/>
              <a:gd name="T52" fmla="*/ 151 w 197"/>
              <a:gd name="T53" fmla="*/ 60 h 197"/>
              <a:gd name="T54" fmla="*/ 154 w 197"/>
              <a:gd name="T55" fmla="*/ 65 h 197"/>
              <a:gd name="T56" fmla="*/ 159 w 197"/>
              <a:gd name="T57" fmla="*/ 75 h 197"/>
              <a:gd name="T58" fmla="*/ 158 w 197"/>
              <a:gd name="T59" fmla="*/ 38 h 197"/>
              <a:gd name="T60" fmla="*/ 123 w 197"/>
              <a:gd name="T61" fmla="*/ 96 h 197"/>
              <a:gd name="T62" fmla="*/ 104 w 197"/>
              <a:gd name="T63" fmla="*/ 131 h 197"/>
              <a:gd name="T64" fmla="*/ 99 w 197"/>
              <a:gd name="T65" fmla="*/ 131 h 197"/>
              <a:gd name="T66" fmla="*/ 75 w 197"/>
              <a:gd name="T67" fmla="*/ 109 h 197"/>
              <a:gd name="T68" fmla="*/ 90 w 197"/>
              <a:gd name="T69" fmla="*/ 114 h 197"/>
              <a:gd name="T70" fmla="*/ 92 w 197"/>
              <a:gd name="T71" fmla="*/ 125 h 197"/>
              <a:gd name="T72" fmla="*/ 97 w 197"/>
              <a:gd name="T73" fmla="*/ 103 h 197"/>
              <a:gd name="T74" fmla="*/ 75 w 197"/>
              <a:gd name="T75" fmla="*/ 84 h 197"/>
              <a:gd name="T76" fmla="*/ 87 w 197"/>
              <a:gd name="T77" fmla="*/ 66 h 197"/>
              <a:gd name="T78" fmla="*/ 104 w 197"/>
              <a:gd name="T79" fmla="*/ 52 h 197"/>
              <a:gd name="T80" fmla="*/ 127 w 197"/>
              <a:gd name="T81" fmla="*/ 77 h 197"/>
              <a:gd name="T82" fmla="*/ 113 w 197"/>
              <a:gd name="T83" fmla="*/ 84 h 197"/>
              <a:gd name="T84" fmla="*/ 113 w 197"/>
              <a:gd name="T85" fmla="*/ 69 h 197"/>
              <a:gd name="T86" fmla="*/ 104 w 197"/>
              <a:gd name="T87" fmla="*/ 88 h 197"/>
              <a:gd name="T88" fmla="*/ 114 w 197"/>
              <a:gd name="T89" fmla="*/ 122 h 197"/>
              <a:gd name="T90" fmla="*/ 106 w 197"/>
              <a:gd name="T91" fmla="*/ 104 h 197"/>
              <a:gd name="T92" fmla="*/ 104 w 197"/>
              <a:gd name="T93" fmla="*/ 126 h 197"/>
              <a:gd name="T94" fmla="*/ 87 w 197"/>
              <a:gd name="T95" fmla="*/ 78 h 197"/>
              <a:gd name="T96" fmla="*/ 98 w 197"/>
              <a:gd name="T97" fmla="*/ 8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7" h="197">
                <a:moveTo>
                  <a:pt x="99" y="197"/>
                </a:moveTo>
                <a:cubicBezTo>
                  <a:pt x="44" y="197"/>
                  <a:pt x="0" y="153"/>
                  <a:pt x="0" y="98"/>
                </a:cubicBezTo>
                <a:cubicBezTo>
                  <a:pt x="0" y="44"/>
                  <a:pt x="44" y="0"/>
                  <a:pt x="99" y="0"/>
                </a:cubicBezTo>
                <a:cubicBezTo>
                  <a:pt x="153" y="0"/>
                  <a:pt x="197" y="44"/>
                  <a:pt x="197" y="98"/>
                </a:cubicBezTo>
                <a:cubicBezTo>
                  <a:pt x="197" y="153"/>
                  <a:pt x="153" y="197"/>
                  <a:pt x="99" y="197"/>
                </a:cubicBezTo>
                <a:close/>
                <a:moveTo>
                  <a:pt x="158" y="159"/>
                </a:moveTo>
                <a:cubicBezTo>
                  <a:pt x="168" y="149"/>
                  <a:pt x="176" y="136"/>
                  <a:pt x="180" y="122"/>
                </a:cubicBezTo>
                <a:cubicBezTo>
                  <a:pt x="159" y="122"/>
                  <a:pt x="159" y="122"/>
                  <a:pt x="159" y="122"/>
                </a:cubicBezTo>
                <a:cubicBezTo>
                  <a:pt x="159" y="122"/>
                  <a:pt x="159" y="122"/>
                  <a:pt x="159" y="122"/>
                </a:cubicBezTo>
                <a:cubicBezTo>
                  <a:pt x="158" y="124"/>
                  <a:pt x="157" y="125"/>
                  <a:pt x="157" y="127"/>
                </a:cubicBezTo>
                <a:cubicBezTo>
                  <a:pt x="156" y="127"/>
                  <a:pt x="156" y="127"/>
                  <a:pt x="156" y="127"/>
                </a:cubicBezTo>
                <a:cubicBezTo>
                  <a:pt x="156" y="129"/>
                  <a:pt x="155" y="130"/>
                  <a:pt x="154" y="131"/>
                </a:cubicBezTo>
                <a:cubicBezTo>
                  <a:pt x="154" y="132"/>
                  <a:pt x="154" y="132"/>
                  <a:pt x="153" y="132"/>
                </a:cubicBezTo>
                <a:cubicBezTo>
                  <a:pt x="153" y="134"/>
                  <a:pt x="152" y="135"/>
                  <a:pt x="151" y="136"/>
                </a:cubicBezTo>
                <a:cubicBezTo>
                  <a:pt x="151" y="136"/>
                  <a:pt x="151" y="137"/>
                  <a:pt x="150" y="137"/>
                </a:cubicBezTo>
                <a:cubicBezTo>
                  <a:pt x="149" y="138"/>
                  <a:pt x="148" y="139"/>
                  <a:pt x="147" y="141"/>
                </a:cubicBezTo>
                <a:lnTo>
                  <a:pt x="158" y="159"/>
                </a:lnTo>
                <a:close/>
                <a:moveTo>
                  <a:pt x="99" y="183"/>
                </a:moveTo>
                <a:cubicBezTo>
                  <a:pt x="106" y="183"/>
                  <a:pt x="113" y="182"/>
                  <a:pt x="119" y="180"/>
                </a:cubicBezTo>
                <a:cubicBezTo>
                  <a:pt x="109" y="162"/>
                  <a:pt x="109" y="162"/>
                  <a:pt x="109" y="162"/>
                </a:cubicBezTo>
                <a:cubicBezTo>
                  <a:pt x="107" y="162"/>
                  <a:pt x="106" y="162"/>
                  <a:pt x="104" y="162"/>
                </a:cubicBezTo>
                <a:cubicBezTo>
                  <a:pt x="102" y="163"/>
                  <a:pt x="101" y="163"/>
                  <a:pt x="99" y="163"/>
                </a:cubicBezTo>
                <a:cubicBezTo>
                  <a:pt x="97" y="163"/>
                  <a:pt x="94" y="163"/>
                  <a:pt x="92" y="162"/>
                </a:cubicBezTo>
                <a:cubicBezTo>
                  <a:pt x="90" y="162"/>
                  <a:pt x="88" y="162"/>
                  <a:pt x="86" y="161"/>
                </a:cubicBezTo>
                <a:cubicBezTo>
                  <a:pt x="86" y="161"/>
                  <a:pt x="86" y="161"/>
                  <a:pt x="86" y="161"/>
                </a:cubicBezTo>
                <a:cubicBezTo>
                  <a:pt x="76" y="179"/>
                  <a:pt x="76" y="179"/>
                  <a:pt x="76" y="179"/>
                </a:cubicBezTo>
                <a:cubicBezTo>
                  <a:pt x="83" y="182"/>
                  <a:pt x="91" y="183"/>
                  <a:pt x="99" y="183"/>
                </a:cubicBezTo>
                <a:close/>
                <a:moveTo>
                  <a:pt x="38" y="157"/>
                </a:moveTo>
                <a:cubicBezTo>
                  <a:pt x="48" y="139"/>
                  <a:pt x="48" y="139"/>
                  <a:pt x="48" y="139"/>
                </a:cubicBezTo>
                <a:cubicBezTo>
                  <a:pt x="48" y="139"/>
                  <a:pt x="48" y="139"/>
                  <a:pt x="48" y="139"/>
                </a:cubicBezTo>
                <a:cubicBezTo>
                  <a:pt x="47" y="136"/>
                  <a:pt x="45" y="134"/>
                  <a:pt x="43" y="131"/>
                </a:cubicBezTo>
                <a:cubicBezTo>
                  <a:pt x="43" y="131"/>
                  <a:pt x="43" y="131"/>
                  <a:pt x="43" y="131"/>
                </a:cubicBezTo>
                <a:cubicBezTo>
                  <a:pt x="41" y="128"/>
                  <a:pt x="40" y="125"/>
                  <a:pt x="39" y="122"/>
                </a:cubicBezTo>
                <a:cubicBezTo>
                  <a:pt x="18" y="122"/>
                  <a:pt x="18" y="122"/>
                  <a:pt x="18" y="122"/>
                </a:cubicBezTo>
                <a:cubicBezTo>
                  <a:pt x="22" y="135"/>
                  <a:pt x="29" y="147"/>
                  <a:pt x="38" y="157"/>
                </a:cubicBezTo>
                <a:close/>
                <a:moveTo>
                  <a:pt x="38" y="39"/>
                </a:moveTo>
                <a:cubicBezTo>
                  <a:pt x="29" y="49"/>
                  <a:pt x="21" y="61"/>
                  <a:pt x="18" y="75"/>
                </a:cubicBezTo>
                <a:cubicBezTo>
                  <a:pt x="39" y="75"/>
                  <a:pt x="39" y="75"/>
                  <a:pt x="39" y="75"/>
                </a:cubicBezTo>
                <a:cubicBezTo>
                  <a:pt x="39" y="73"/>
                  <a:pt x="40" y="72"/>
                  <a:pt x="41" y="71"/>
                </a:cubicBezTo>
                <a:cubicBezTo>
                  <a:pt x="41" y="70"/>
                  <a:pt x="41" y="70"/>
                  <a:pt x="41" y="70"/>
                </a:cubicBezTo>
                <a:cubicBezTo>
                  <a:pt x="42" y="69"/>
                  <a:pt x="42" y="67"/>
                  <a:pt x="43" y="66"/>
                </a:cubicBezTo>
                <a:cubicBezTo>
                  <a:pt x="43" y="66"/>
                  <a:pt x="43" y="65"/>
                  <a:pt x="44" y="65"/>
                </a:cubicBezTo>
                <a:cubicBezTo>
                  <a:pt x="45" y="62"/>
                  <a:pt x="47" y="60"/>
                  <a:pt x="49" y="58"/>
                </a:cubicBezTo>
                <a:cubicBezTo>
                  <a:pt x="49" y="58"/>
                  <a:pt x="49" y="58"/>
                  <a:pt x="49" y="58"/>
                </a:cubicBezTo>
                <a:lnTo>
                  <a:pt x="38" y="39"/>
                </a:lnTo>
                <a:close/>
                <a:moveTo>
                  <a:pt x="99" y="14"/>
                </a:moveTo>
                <a:cubicBezTo>
                  <a:pt x="91" y="14"/>
                  <a:pt x="83" y="15"/>
                  <a:pt x="76" y="17"/>
                </a:cubicBezTo>
                <a:cubicBezTo>
                  <a:pt x="86" y="35"/>
                  <a:pt x="86" y="35"/>
                  <a:pt x="86" y="35"/>
                </a:cubicBezTo>
                <a:cubicBezTo>
                  <a:pt x="86" y="35"/>
                  <a:pt x="86" y="35"/>
                  <a:pt x="86" y="35"/>
                </a:cubicBezTo>
                <a:cubicBezTo>
                  <a:pt x="88" y="35"/>
                  <a:pt x="90" y="34"/>
                  <a:pt x="92" y="34"/>
                </a:cubicBezTo>
                <a:cubicBezTo>
                  <a:pt x="95" y="34"/>
                  <a:pt x="97" y="34"/>
                  <a:pt x="99" y="34"/>
                </a:cubicBezTo>
                <a:cubicBezTo>
                  <a:pt x="101" y="34"/>
                  <a:pt x="102" y="34"/>
                  <a:pt x="104" y="34"/>
                </a:cubicBezTo>
                <a:cubicBezTo>
                  <a:pt x="106" y="34"/>
                  <a:pt x="107" y="34"/>
                  <a:pt x="109" y="35"/>
                </a:cubicBezTo>
                <a:cubicBezTo>
                  <a:pt x="109" y="35"/>
                  <a:pt x="109" y="35"/>
                  <a:pt x="109" y="35"/>
                </a:cubicBezTo>
                <a:cubicBezTo>
                  <a:pt x="119" y="16"/>
                  <a:pt x="119" y="16"/>
                  <a:pt x="119" y="16"/>
                </a:cubicBezTo>
                <a:cubicBezTo>
                  <a:pt x="113" y="15"/>
                  <a:pt x="106" y="14"/>
                  <a:pt x="99" y="14"/>
                </a:cubicBezTo>
                <a:close/>
                <a:moveTo>
                  <a:pt x="130" y="52"/>
                </a:moveTo>
                <a:cubicBezTo>
                  <a:pt x="128" y="51"/>
                  <a:pt x="127" y="50"/>
                  <a:pt x="125" y="50"/>
                </a:cubicBezTo>
                <a:cubicBezTo>
                  <a:pt x="122" y="48"/>
                  <a:pt x="119" y="46"/>
                  <a:pt x="115" y="45"/>
                </a:cubicBezTo>
                <a:cubicBezTo>
                  <a:pt x="110" y="44"/>
                  <a:pt x="105" y="43"/>
                  <a:pt x="99" y="43"/>
                </a:cubicBezTo>
                <a:cubicBezTo>
                  <a:pt x="93" y="43"/>
                  <a:pt x="88" y="44"/>
                  <a:pt x="82" y="45"/>
                </a:cubicBezTo>
                <a:cubicBezTo>
                  <a:pt x="79" y="46"/>
                  <a:pt x="76" y="48"/>
                  <a:pt x="72" y="50"/>
                </a:cubicBezTo>
                <a:cubicBezTo>
                  <a:pt x="71" y="50"/>
                  <a:pt x="69" y="51"/>
                  <a:pt x="68" y="52"/>
                </a:cubicBezTo>
                <a:cubicBezTo>
                  <a:pt x="56" y="60"/>
                  <a:pt x="47" y="73"/>
                  <a:pt x="45" y="87"/>
                </a:cubicBezTo>
                <a:cubicBezTo>
                  <a:pt x="44" y="91"/>
                  <a:pt x="43" y="94"/>
                  <a:pt x="43" y="98"/>
                </a:cubicBezTo>
                <a:cubicBezTo>
                  <a:pt x="43" y="102"/>
                  <a:pt x="44" y="106"/>
                  <a:pt x="45" y="109"/>
                </a:cubicBezTo>
                <a:cubicBezTo>
                  <a:pt x="47" y="124"/>
                  <a:pt x="56" y="136"/>
                  <a:pt x="68" y="144"/>
                </a:cubicBezTo>
                <a:cubicBezTo>
                  <a:pt x="69" y="145"/>
                  <a:pt x="71" y="146"/>
                  <a:pt x="72" y="147"/>
                </a:cubicBezTo>
                <a:cubicBezTo>
                  <a:pt x="76" y="149"/>
                  <a:pt x="79" y="150"/>
                  <a:pt x="82" y="151"/>
                </a:cubicBezTo>
                <a:cubicBezTo>
                  <a:pt x="88" y="153"/>
                  <a:pt x="93" y="154"/>
                  <a:pt x="99" y="154"/>
                </a:cubicBezTo>
                <a:cubicBezTo>
                  <a:pt x="105" y="154"/>
                  <a:pt x="110" y="153"/>
                  <a:pt x="115" y="151"/>
                </a:cubicBezTo>
                <a:cubicBezTo>
                  <a:pt x="119" y="150"/>
                  <a:pt x="122" y="149"/>
                  <a:pt x="125" y="147"/>
                </a:cubicBezTo>
                <a:cubicBezTo>
                  <a:pt x="127" y="146"/>
                  <a:pt x="128" y="145"/>
                  <a:pt x="130" y="144"/>
                </a:cubicBezTo>
                <a:cubicBezTo>
                  <a:pt x="142" y="136"/>
                  <a:pt x="150" y="124"/>
                  <a:pt x="153" y="109"/>
                </a:cubicBezTo>
                <a:cubicBezTo>
                  <a:pt x="154" y="106"/>
                  <a:pt x="154" y="102"/>
                  <a:pt x="154" y="98"/>
                </a:cubicBezTo>
                <a:cubicBezTo>
                  <a:pt x="154" y="94"/>
                  <a:pt x="154" y="91"/>
                  <a:pt x="153" y="87"/>
                </a:cubicBezTo>
                <a:cubicBezTo>
                  <a:pt x="150" y="73"/>
                  <a:pt x="142" y="60"/>
                  <a:pt x="130" y="52"/>
                </a:cubicBezTo>
                <a:close/>
                <a:moveTo>
                  <a:pt x="158" y="38"/>
                </a:moveTo>
                <a:cubicBezTo>
                  <a:pt x="147" y="56"/>
                  <a:pt x="147" y="56"/>
                  <a:pt x="147" y="56"/>
                </a:cubicBezTo>
                <a:cubicBezTo>
                  <a:pt x="147" y="56"/>
                  <a:pt x="147" y="56"/>
                  <a:pt x="147" y="56"/>
                </a:cubicBezTo>
                <a:cubicBezTo>
                  <a:pt x="148" y="57"/>
                  <a:pt x="149" y="58"/>
                  <a:pt x="151" y="60"/>
                </a:cubicBezTo>
                <a:cubicBezTo>
                  <a:pt x="151" y="60"/>
                  <a:pt x="151" y="60"/>
                  <a:pt x="151" y="60"/>
                </a:cubicBezTo>
                <a:cubicBezTo>
                  <a:pt x="152" y="62"/>
                  <a:pt x="153" y="63"/>
                  <a:pt x="154" y="65"/>
                </a:cubicBezTo>
                <a:cubicBezTo>
                  <a:pt x="154" y="65"/>
                  <a:pt x="154" y="65"/>
                  <a:pt x="154" y="65"/>
                </a:cubicBezTo>
                <a:cubicBezTo>
                  <a:pt x="155" y="66"/>
                  <a:pt x="156" y="68"/>
                  <a:pt x="156" y="70"/>
                </a:cubicBezTo>
                <a:cubicBezTo>
                  <a:pt x="157" y="70"/>
                  <a:pt x="157" y="70"/>
                  <a:pt x="157" y="70"/>
                </a:cubicBezTo>
                <a:cubicBezTo>
                  <a:pt x="157" y="71"/>
                  <a:pt x="158" y="73"/>
                  <a:pt x="159" y="75"/>
                </a:cubicBezTo>
                <a:cubicBezTo>
                  <a:pt x="159" y="75"/>
                  <a:pt x="159" y="75"/>
                  <a:pt x="159" y="75"/>
                </a:cubicBezTo>
                <a:cubicBezTo>
                  <a:pt x="180" y="75"/>
                  <a:pt x="180" y="75"/>
                  <a:pt x="180" y="75"/>
                </a:cubicBezTo>
                <a:cubicBezTo>
                  <a:pt x="176" y="60"/>
                  <a:pt x="168" y="48"/>
                  <a:pt x="158" y="38"/>
                </a:cubicBezTo>
                <a:close/>
                <a:moveTo>
                  <a:pt x="105" y="89"/>
                </a:moveTo>
                <a:cubicBezTo>
                  <a:pt x="106" y="89"/>
                  <a:pt x="107" y="89"/>
                  <a:pt x="107" y="89"/>
                </a:cubicBezTo>
                <a:cubicBezTo>
                  <a:pt x="114" y="90"/>
                  <a:pt x="120" y="92"/>
                  <a:pt x="123" y="96"/>
                </a:cubicBezTo>
                <a:cubicBezTo>
                  <a:pt x="127" y="99"/>
                  <a:pt x="129" y="103"/>
                  <a:pt x="129" y="109"/>
                </a:cubicBezTo>
                <a:cubicBezTo>
                  <a:pt x="129" y="115"/>
                  <a:pt x="126" y="120"/>
                  <a:pt x="121" y="124"/>
                </a:cubicBezTo>
                <a:cubicBezTo>
                  <a:pt x="117" y="128"/>
                  <a:pt x="111" y="130"/>
                  <a:pt x="104" y="131"/>
                </a:cubicBezTo>
                <a:cubicBezTo>
                  <a:pt x="104" y="145"/>
                  <a:pt x="104" y="145"/>
                  <a:pt x="104" y="145"/>
                </a:cubicBezTo>
                <a:cubicBezTo>
                  <a:pt x="99" y="145"/>
                  <a:pt x="99" y="145"/>
                  <a:pt x="99" y="145"/>
                </a:cubicBezTo>
                <a:cubicBezTo>
                  <a:pt x="99" y="131"/>
                  <a:pt x="99" y="131"/>
                  <a:pt x="99" y="131"/>
                </a:cubicBezTo>
                <a:cubicBezTo>
                  <a:pt x="91" y="130"/>
                  <a:pt x="85" y="129"/>
                  <a:pt x="80" y="126"/>
                </a:cubicBezTo>
                <a:cubicBezTo>
                  <a:pt x="75" y="123"/>
                  <a:pt x="73" y="119"/>
                  <a:pt x="73" y="115"/>
                </a:cubicBezTo>
                <a:cubicBezTo>
                  <a:pt x="73" y="112"/>
                  <a:pt x="73" y="110"/>
                  <a:pt x="75" y="109"/>
                </a:cubicBezTo>
                <a:cubicBezTo>
                  <a:pt x="76" y="107"/>
                  <a:pt x="78" y="106"/>
                  <a:pt x="81" y="106"/>
                </a:cubicBezTo>
                <a:cubicBezTo>
                  <a:pt x="84" y="106"/>
                  <a:pt x="86" y="107"/>
                  <a:pt x="87" y="108"/>
                </a:cubicBezTo>
                <a:cubicBezTo>
                  <a:pt x="89" y="110"/>
                  <a:pt x="90" y="112"/>
                  <a:pt x="90" y="114"/>
                </a:cubicBezTo>
                <a:cubicBezTo>
                  <a:pt x="90" y="116"/>
                  <a:pt x="89" y="118"/>
                  <a:pt x="89" y="119"/>
                </a:cubicBezTo>
                <a:cubicBezTo>
                  <a:pt x="88" y="121"/>
                  <a:pt x="88" y="122"/>
                  <a:pt x="87" y="123"/>
                </a:cubicBezTo>
                <a:cubicBezTo>
                  <a:pt x="88" y="124"/>
                  <a:pt x="90" y="124"/>
                  <a:pt x="92" y="125"/>
                </a:cubicBezTo>
                <a:cubicBezTo>
                  <a:pt x="94" y="126"/>
                  <a:pt x="96" y="126"/>
                  <a:pt x="99" y="126"/>
                </a:cubicBezTo>
                <a:cubicBezTo>
                  <a:pt x="99" y="103"/>
                  <a:pt x="99" y="103"/>
                  <a:pt x="99" y="103"/>
                </a:cubicBezTo>
                <a:cubicBezTo>
                  <a:pt x="98" y="103"/>
                  <a:pt x="98" y="103"/>
                  <a:pt x="97" y="103"/>
                </a:cubicBezTo>
                <a:cubicBezTo>
                  <a:pt x="97" y="103"/>
                  <a:pt x="96" y="103"/>
                  <a:pt x="96" y="103"/>
                </a:cubicBezTo>
                <a:cubicBezTo>
                  <a:pt x="89" y="103"/>
                  <a:pt x="84" y="101"/>
                  <a:pt x="80" y="97"/>
                </a:cubicBezTo>
                <a:cubicBezTo>
                  <a:pt x="76" y="94"/>
                  <a:pt x="75" y="90"/>
                  <a:pt x="75" y="84"/>
                </a:cubicBezTo>
                <a:cubicBezTo>
                  <a:pt x="75" y="82"/>
                  <a:pt x="75" y="80"/>
                  <a:pt x="76" y="77"/>
                </a:cubicBezTo>
                <a:cubicBezTo>
                  <a:pt x="77" y="75"/>
                  <a:pt x="78" y="73"/>
                  <a:pt x="80" y="71"/>
                </a:cubicBezTo>
                <a:cubicBezTo>
                  <a:pt x="82" y="69"/>
                  <a:pt x="84" y="67"/>
                  <a:pt x="87" y="66"/>
                </a:cubicBezTo>
                <a:cubicBezTo>
                  <a:pt x="90" y="64"/>
                  <a:pt x="94" y="64"/>
                  <a:pt x="99" y="63"/>
                </a:cubicBezTo>
                <a:cubicBezTo>
                  <a:pt x="99" y="52"/>
                  <a:pt x="99" y="52"/>
                  <a:pt x="99" y="52"/>
                </a:cubicBezTo>
                <a:cubicBezTo>
                  <a:pt x="104" y="52"/>
                  <a:pt x="104" y="52"/>
                  <a:pt x="104" y="52"/>
                </a:cubicBezTo>
                <a:cubicBezTo>
                  <a:pt x="104" y="63"/>
                  <a:pt x="104" y="63"/>
                  <a:pt x="104" y="63"/>
                </a:cubicBezTo>
                <a:cubicBezTo>
                  <a:pt x="110" y="64"/>
                  <a:pt x="116" y="65"/>
                  <a:pt x="120" y="68"/>
                </a:cubicBezTo>
                <a:cubicBezTo>
                  <a:pt x="125" y="70"/>
                  <a:pt x="127" y="74"/>
                  <a:pt x="127" y="77"/>
                </a:cubicBezTo>
                <a:cubicBezTo>
                  <a:pt x="127" y="80"/>
                  <a:pt x="126" y="82"/>
                  <a:pt x="125" y="83"/>
                </a:cubicBezTo>
                <a:cubicBezTo>
                  <a:pt x="123" y="85"/>
                  <a:pt x="121" y="86"/>
                  <a:pt x="119" y="86"/>
                </a:cubicBezTo>
                <a:cubicBezTo>
                  <a:pt x="116" y="86"/>
                  <a:pt x="114" y="85"/>
                  <a:pt x="113" y="84"/>
                </a:cubicBezTo>
                <a:cubicBezTo>
                  <a:pt x="111" y="82"/>
                  <a:pt x="111" y="81"/>
                  <a:pt x="111" y="78"/>
                </a:cubicBezTo>
                <a:cubicBezTo>
                  <a:pt x="111" y="77"/>
                  <a:pt x="111" y="75"/>
                  <a:pt x="111" y="74"/>
                </a:cubicBezTo>
                <a:cubicBezTo>
                  <a:pt x="112" y="72"/>
                  <a:pt x="112" y="71"/>
                  <a:pt x="113" y="69"/>
                </a:cubicBezTo>
                <a:cubicBezTo>
                  <a:pt x="112" y="69"/>
                  <a:pt x="111" y="69"/>
                  <a:pt x="109" y="68"/>
                </a:cubicBezTo>
                <a:cubicBezTo>
                  <a:pt x="107" y="68"/>
                  <a:pt x="105" y="68"/>
                  <a:pt x="104" y="68"/>
                </a:cubicBezTo>
                <a:cubicBezTo>
                  <a:pt x="104" y="88"/>
                  <a:pt x="104" y="88"/>
                  <a:pt x="104" y="88"/>
                </a:cubicBezTo>
                <a:cubicBezTo>
                  <a:pt x="104" y="88"/>
                  <a:pt x="105" y="89"/>
                  <a:pt x="105" y="89"/>
                </a:cubicBezTo>
                <a:close/>
                <a:moveTo>
                  <a:pt x="104" y="126"/>
                </a:moveTo>
                <a:cubicBezTo>
                  <a:pt x="108" y="126"/>
                  <a:pt x="111" y="125"/>
                  <a:pt x="114" y="122"/>
                </a:cubicBezTo>
                <a:cubicBezTo>
                  <a:pt x="116" y="120"/>
                  <a:pt x="117" y="118"/>
                  <a:pt x="117" y="115"/>
                </a:cubicBezTo>
                <a:cubicBezTo>
                  <a:pt x="117" y="112"/>
                  <a:pt x="116" y="110"/>
                  <a:pt x="114" y="108"/>
                </a:cubicBezTo>
                <a:cubicBezTo>
                  <a:pt x="113" y="106"/>
                  <a:pt x="110" y="105"/>
                  <a:pt x="106" y="104"/>
                </a:cubicBezTo>
                <a:cubicBezTo>
                  <a:pt x="106" y="104"/>
                  <a:pt x="106" y="104"/>
                  <a:pt x="105" y="104"/>
                </a:cubicBezTo>
                <a:cubicBezTo>
                  <a:pt x="104" y="104"/>
                  <a:pt x="104" y="104"/>
                  <a:pt x="104" y="104"/>
                </a:cubicBezTo>
                <a:lnTo>
                  <a:pt x="104" y="126"/>
                </a:lnTo>
                <a:close/>
                <a:moveTo>
                  <a:pt x="99" y="68"/>
                </a:moveTo>
                <a:cubicBezTo>
                  <a:pt x="95" y="68"/>
                  <a:pt x="92" y="69"/>
                  <a:pt x="90" y="71"/>
                </a:cubicBezTo>
                <a:cubicBezTo>
                  <a:pt x="88" y="73"/>
                  <a:pt x="87" y="75"/>
                  <a:pt x="87" y="78"/>
                </a:cubicBezTo>
                <a:cubicBezTo>
                  <a:pt x="87" y="81"/>
                  <a:pt x="87" y="83"/>
                  <a:pt x="89" y="85"/>
                </a:cubicBezTo>
                <a:cubicBezTo>
                  <a:pt x="91" y="86"/>
                  <a:pt x="93" y="87"/>
                  <a:pt x="96" y="88"/>
                </a:cubicBezTo>
                <a:cubicBezTo>
                  <a:pt x="97" y="88"/>
                  <a:pt x="97" y="88"/>
                  <a:pt x="98" y="88"/>
                </a:cubicBezTo>
                <a:cubicBezTo>
                  <a:pt x="98" y="88"/>
                  <a:pt x="98" y="88"/>
                  <a:pt x="99" y="88"/>
                </a:cubicBezTo>
                <a:lnTo>
                  <a:pt x="99" y="68"/>
                </a:lnTo>
                <a:close/>
              </a:path>
            </a:pathLst>
          </a:custGeom>
          <a:solidFill>
            <a:schemeClr val="bg1"/>
          </a:solidFill>
          <a:ln>
            <a:noFill/>
          </a:ln>
        </p:spPr>
        <p:txBody>
          <a:bodyPr vert="horz" wrap="square" lIns="91440" tIns="45720" rIns="91440" bIns="45720" numCol="1" anchor="t" anchorCtr="0" compatLnSpc="1"/>
          <a:lstStyle/>
          <a:p>
            <a:endParaRPr lang="zh-CN" altLang="en-US">
              <a:latin typeface="Impact MT Std" pitchFamily="34" charset="0"/>
            </a:endParaRPr>
          </a:p>
        </p:txBody>
      </p:sp>
      <p:sp>
        <p:nvSpPr>
          <p:cNvPr id="73" name="文本框 9"/>
          <p:cNvSpPr txBox="1"/>
          <p:nvPr/>
        </p:nvSpPr>
        <p:spPr>
          <a:xfrm>
            <a:off x="985019" y="188640"/>
            <a:ext cx="1872208" cy="346249"/>
          </a:xfrm>
          <a:prstGeom prst="rect">
            <a:avLst/>
          </a:prstGeom>
          <a:noFill/>
        </p:spPr>
        <p:txBody>
          <a:bodyPr wrap="square" lIns="68580" tIns="34290" rIns="68580" bIns="34290" rtlCol="0">
            <a:spAutoFit/>
          </a:bodyPr>
          <a:lstStyle/>
          <a:p>
            <a:pPr marL="0" lvl="1"/>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公司事记</a:t>
            </a:r>
          </a:p>
        </p:txBody>
      </p:sp>
      <p:sp>
        <p:nvSpPr>
          <p:cNvPr id="74" name="六边形 73"/>
          <p:cNvSpPr/>
          <p:nvPr/>
        </p:nvSpPr>
        <p:spPr>
          <a:xfrm>
            <a:off x="241896" y="125398"/>
            <a:ext cx="481345" cy="414953"/>
          </a:xfrm>
          <a:prstGeom prst="hexagon">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5" name="直接连接符 74"/>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6" name="矩形 75"/>
          <p:cNvSpPr/>
          <p:nvPr/>
        </p:nvSpPr>
        <p:spPr>
          <a:xfrm>
            <a:off x="9412843" y="188639"/>
            <a:ext cx="933216"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7" name="矩形 76"/>
          <p:cNvSpPr/>
          <p:nvPr/>
        </p:nvSpPr>
        <p:spPr>
          <a:xfrm>
            <a:off x="10347503" y="187549"/>
            <a:ext cx="1582732"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8" name="KSO_Shape"/>
          <p:cNvSpPr/>
          <p:nvPr/>
        </p:nvSpPr>
        <p:spPr bwMode="auto">
          <a:xfrm>
            <a:off x="298621" y="206564"/>
            <a:ext cx="367893" cy="252620"/>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79" name="六边形 78"/>
          <p:cNvSpPr/>
          <p:nvPr/>
        </p:nvSpPr>
        <p:spPr>
          <a:xfrm>
            <a:off x="669464" y="404664"/>
            <a:ext cx="171539" cy="147879"/>
          </a:xfrm>
          <a:prstGeom prst="hexagon">
            <a:avLst/>
          </a:prstGeom>
          <a:gradFill>
            <a:gsLst>
              <a:gs pos="0">
                <a:srgbClr val="92D050"/>
              </a:gs>
              <a:gs pos="52000">
                <a:srgbClr val="3CCCC7"/>
              </a:gs>
              <a:gs pos="100000">
                <a:srgbClr val="25BFF1"/>
              </a:gs>
            </a:gsLst>
            <a:lin ang="150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文本框 9"/>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第一章</a:t>
            </a:r>
          </a:p>
        </p:txBody>
      </p:sp>
      <p:sp>
        <p:nvSpPr>
          <p:cNvPr id="81" name="文本框 9"/>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公司与团队</a:t>
            </a:r>
          </a:p>
        </p:txBody>
      </p:sp>
      <p:sp>
        <p:nvSpPr>
          <p:cNvPr id="82" name="矩形 81"/>
          <p:cNvSpPr/>
          <p:nvPr/>
        </p:nvSpPr>
        <p:spPr>
          <a:xfrm flipH="1">
            <a:off x="-3" y="6525344"/>
            <a:ext cx="12195177" cy="360511"/>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矩形 84"/>
          <p:cNvSpPr/>
          <p:nvPr/>
        </p:nvSpPr>
        <p:spPr>
          <a:xfrm>
            <a:off x="10067547" y="6493142"/>
            <a:ext cx="1070600" cy="392242"/>
          </a:xfrm>
          <a:prstGeom prst="rect">
            <a:avLst/>
          </a:prstGeom>
          <a:solidFill>
            <a:srgbClr val="25B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Rectangle 4"/>
          <p:cNvSpPr txBox="1">
            <a:spLocks noChangeArrowheads="1"/>
          </p:cNvSpPr>
          <p:nvPr/>
        </p:nvSpPr>
        <p:spPr bwMode="auto">
          <a:xfrm>
            <a:off x="9986019" y="6493142"/>
            <a:ext cx="1152128" cy="392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dirty="0">
                <a:latin typeface="方正兰亭超细黑简体" panose="02000000000000000000" pitchFamily="2" charset="-122"/>
                <a:ea typeface="方正兰亭超细黑简体" panose="02000000000000000000" pitchFamily="2" charset="-122"/>
              </a:rPr>
              <a:t>０９</a:t>
            </a:r>
            <a:endParaRPr lang="zh-CN" dirty="0">
              <a:latin typeface="方正兰亭超细黑简体" panose="02000000000000000000" pitchFamily="2" charset="-122"/>
              <a:ea typeface="方正兰亭超细黑简体" panose="02000000000000000000" pitchFamily="2" charset="-122"/>
            </a:endParaRPr>
          </a:p>
        </p:txBody>
      </p:sp>
      <p:sp>
        <p:nvSpPr>
          <p:cNvPr id="87" name="TextBox 86"/>
          <p:cNvSpPr txBox="1"/>
          <p:nvPr/>
        </p:nvSpPr>
        <p:spPr>
          <a:xfrm>
            <a:off x="13514411" y="7029400"/>
            <a:ext cx="877163" cy="369332"/>
          </a:xfrm>
          <a:prstGeom prst="rect">
            <a:avLst/>
          </a:prstGeom>
          <a:noFill/>
        </p:spPr>
        <p:txBody>
          <a:bodyPr wrap="none" rtlCol="0">
            <a:spAutoFit/>
          </a:bodyPr>
          <a:lstStyle/>
          <a:p>
            <a:r>
              <a:rPr lang="zh-CN" altLang="en-US" dirty="0"/>
              <a:t>延时符</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p:cTn id="13" dur="500" fill="hold"/>
                                        <p:tgtEl>
                                          <p:spTgt spid="30"/>
                                        </p:tgtEl>
                                        <p:attrNameLst>
                                          <p:attrName>ppt_w</p:attrName>
                                        </p:attrNameLst>
                                      </p:cBhvr>
                                      <p:tavLst>
                                        <p:tav tm="0">
                                          <p:val>
                                            <p:fltVal val="0"/>
                                          </p:val>
                                        </p:tav>
                                        <p:tav tm="100000">
                                          <p:val>
                                            <p:strVal val="#ppt_w"/>
                                          </p:val>
                                        </p:tav>
                                      </p:tavLst>
                                    </p:anim>
                                    <p:anim calcmode="lin" valueType="num">
                                      <p:cBhvr>
                                        <p:cTn id="14" dur="500" fill="hold"/>
                                        <p:tgtEl>
                                          <p:spTgt spid="30"/>
                                        </p:tgtEl>
                                        <p:attrNameLst>
                                          <p:attrName>ppt_h</p:attrName>
                                        </p:attrNameLst>
                                      </p:cBhvr>
                                      <p:tavLst>
                                        <p:tav tm="0">
                                          <p:val>
                                            <p:fltVal val="0"/>
                                          </p:val>
                                        </p:tav>
                                        <p:tav tm="100000">
                                          <p:val>
                                            <p:strVal val="#ppt_h"/>
                                          </p:val>
                                        </p:tav>
                                      </p:tavLst>
                                    </p:anim>
                                    <p:animEffect transition="in" filter="fade">
                                      <p:cBhvr>
                                        <p:cTn id="15" dur="500"/>
                                        <p:tgtEl>
                                          <p:spTgt spid="30"/>
                                        </p:tgtEl>
                                      </p:cBhvr>
                                    </p:animEffect>
                                  </p:childTnLst>
                                </p:cTn>
                              </p:par>
                            </p:childTnLst>
                          </p:cTn>
                        </p:par>
                        <p:par>
                          <p:cTn id="16" fill="hold">
                            <p:stCondLst>
                              <p:cond delay="1500"/>
                            </p:stCondLst>
                            <p:childTnLst>
                              <p:par>
                                <p:cTn id="17" presetID="41" presetClass="entr" presetSubtype="0" fill="hold" grpId="0" nodeType="afterEffect">
                                  <p:stCondLst>
                                    <p:cond delay="0"/>
                                  </p:stCondLst>
                                  <p:iterate type="lt">
                                    <p:tmPct val="10000"/>
                                  </p:iterate>
                                  <p:childTnLst>
                                    <p:set>
                                      <p:cBhvr>
                                        <p:cTn id="18" dur="1" fill="hold">
                                          <p:stCondLst>
                                            <p:cond delay="0"/>
                                          </p:stCondLst>
                                        </p:cTn>
                                        <p:tgtEl>
                                          <p:spTgt spid="31"/>
                                        </p:tgtEl>
                                        <p:attrNameLst>
                                          <p:attrName>style.visibility</p:attrName>
                                        </p:attrNameLst>
                                      </p:cBhvr>
                                      <p:to>
                                        <p:strVal val="visible"/>
                                      </p:to>
                                    </p:set>
                                    <p:anim calcmode="lin" valueType="num">
                                      <p:cBhvr>
                                        <p:cTn id="19"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31"/>
                                        </p:tgtEl>
                                        <p:attrNameLst>
                                          <p:attrName>ppt_y</p:attrName>
                                        </p:attrNameLst>
                                      </p:cBhvr>
                                      <p:tavLst>
                                        <p:tav tm="0">
                                          <p:val>
                                            <p:strVal val="#ppt_y"/>
                                          </p:val>
                                        </p:tav>
                                        <p:tav tm="100000">
                                          <p:val>
                                            <p:strVal val="#ppt_y"/>
                                          </p:val>
                                        </p:tav>
                                      </p:tavLst>
                                    </p:anim>
                                    <p:anim calcmode="lin" valueType="num">
                                      <p:cBhvr>
                                        <p:cTn id="21"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31"/>
                                        </p:tgtEl>
                                      </p:cBhvr>
                                    </p:animEffect>
                                  </p:childTnLst>
                                </p:cTn>
                              </p:par>
                            </p:childTnLst>
                          </p:cTn>
                        </p:par>
                        <p:par>
                          <p:cTn id="24" fill="hold">
                            <p:stCondLst>
                              <p:cond delay="2250"/>
                            </p:stCondLst>
                            <p:childTnLst>
                              <p:par>
                                <p:cTn id="25" presetID="22" presetClass="entr" presetSubtype="4" fill="hold"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down)">
                                      <p:cBhvr>
                                        <p:cTn id="27" dur="500"/>
                                        <p:tgtEl>
                                          <p:spTgt spid="18"/>
                                        </p:tgtEl>
                                      </p:cBhvr>
                                    </p:animEffect>
                                  </p:childTnLst>
                                </p:cTn>
                              </p:par>
                            </p:childTnLst>
                          </p:cTn>
                        </p:par>
                        <p:par>
                          <p:cTn id="28" fill="hold">
                            <p:stCondLst>
                              <p:cond delay="2750"/>
                            </p:stCondLst>
                            <p:childTnLst>
                              <p:par>
                                <p:cTn id="29" presetID="53" presetClass="entr" presetSubtype="16"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p:cTn id="31" dur="500" fill="hold"/>
                                        <p:tgtEl>
                                          <p:spTgt spid="19"/>
                                        </p:tgtEl>
                                        <p:attrNameLst>
                                          <p:attrName>ppt_w</p:attrName>
                                        </p:attrNameLst>
                                      </p:cBhvr>
                                      <p:tavLst>
                                        <p:tav tm="0">
                                          <p:val>
                                            <p:fltVal val="0"/>
                                          </p:val>
                                        </p:tav>
                                        <p:tav tm="100000">
                                          <p:val>
                                            <p:strVal val="#ppt_w"/>
                                          </p:val>
                                        </p:tav>
                                      </p:tavLst>
                                    </p:anim>
                                    <p:anim calcmode="lin" valueType="num">
                                      <p:cBhvr>
                                        <p:cTn id="32" dur="500" fill="hold"/>
                                        <p:tgtEl>
                                          <p:spTgt spid="19"/>
                                        </p:tgtEl>
                                        <p:attrNameLst>
                                          <p:attrName>ppt_h</p:attrName>
                                        </p:attrNameLst>
                                      </p:cBhvr>
                                      <p:tavLst>
                                        <p:tav tm="0">
                                          <p:val>
                                            <p:fltVal val="0"/>
                                          </p:val>
                                        </p:tav>
                                        <p:tav tm="100000">
                                          <p:val>
                                            <p:strVal val="#ppt_h"/>
                                          </p:val>
                                        </p:tav>
                                      </p:tavLst>
                                    </p:anim>
                                    <p:animEffect transition="in" filter="fade">
                                      <p:cBhvr>
                                        <p:cTn id="33" dur="500"/>
                                        <p:tgtEl>
                                          <p:spTgt spid="19"/>
                                        </p:tgtEl>
                                      </p:cBhvr>
                                    </p:animEffect>
                                  </p:childTnLst>
                                </p:cTn>
                              </p:par>
                              <p:par>
                                <p:cTn id="34" presetID="53" presetClass="entr" presetSubtype="16" fill="hold" grpId="0" nodeType="withEffect">
                                  <p:stCondLst>
                                    <p:cond delay="500"/>
                                  </p:stCondLst>
                                  <p:childTnLst>
                                    <p:set>
                                      <p:cBhvr>
                                        <p:cTn id="35" dur="1" fill="hold">
                                          <p:stCondLst>
                                            <p:cond delay="0"/>
                                          </p:stCondLst>
                                        </p:cTn>
                                        <p:tgtEl>
                                          <p:spTgt spid="20"/>
                                        </p:tgtEl>
                                        <p:attrNameLst>
                                          <p:attrName>style.visibility</p:attrName>
                                        </p:attrNameLst>
                                      </p:cBhvr>
                                      <p:to>
                                        <p:strVal val="visible"/>
                                      </p:to>
                                    </p:set>
                                    <p:anim calcmode="lin" valueType="num">
                                      <p:cBhvr>
                                        <p:cTn id="36" dur="500" fill="hold"/>
                                        <p:tgtEl>
                                          <p:spTgt spid="20"/>
                                        </p:tgtEl>
                                        <p:attrNameLst>
                                          <p:attrName>ppt_w</p:attrName>
                                        </p:attrNameLst>
                                      </p:cBhvr>
                                      <p:tavLst>
                                        <p:tav tm="0">
                                          <p:val>
                                            <p:fltVal val="0"/>
                                          </p:val>
                                        </p:tav>
                                        <p:tav tm="100000">
                                          <p:val>
                                            <p:strVal val="#ppt_w"/>
                                          </p:val>
                                        </p:tav>
                                      </p:tavLst>
                                    </p:anim>
                                    <p:anim calcmode="lin" valueType="num">
                                      <p:cBhvr>
                                        <p:cTn id="37" dur="500" fill="hold"/>
                                        <p:tgtEl>
                                          <p:spTgt spid="20"/>
                                        </p:tgtEl>
                                        <p:attrNameLst>
                                          <p:attrName>ppt_h</p:attrName>
                                        </p:attrNameLst>
                                      </p:cBhvr>
                                      <p:tavLst>
                                        <p:tav tm="0">
                                          <p:val>
                                            <p:fltVal val="0"/>
                                          </p:val>
                                        </p:tav>
                                        <p:tav tm="100000">
                                          <p:val>
                                            <p:strVal val="#ppt_h"/>
                                          </p:val>
                                        </p:tav>
                                      </p:tavLst>
                                    </p:anim>
                                    <p:animEffect transition="in" filter="fade">
                                      <p:cBhvr>
                                        <p:cTn id="38" dur="500"/>
                                        <p:tgtEl>
                                          <p:spTgt spid="20"/>
                                        </p:tgtEl>
                                      </p:cBhvr>
                                    </p:animEffect>
                                  </p:childTnLst>
                                </p:cTn>
                              </p:par>
                              <p:par>
                                <p:cTn id="39" presetID="53" presetClass="entr" presetSubtype="16" fill="hold" grpId="0" nodeType="withEffect">
                                  <p:stCondLst>
                                    <p:cond delay="500"/>
                                  </p:stCondLst>
                                  <p:childTnLst>
                                    <p:set>
                                      <p:cBhvr>
                                        <p:cTn id="40" dur="1" fill="hold">
                                          <p:stCondLst>
                                            <p:cond delay="0"/>
                                          </p:stCondLst>
                                        </p:cTn>
                                        <p:tgtEl>
                                          <p:spTgt spid="21"/>
                                        </p:tgtEl>
                                        <p:attrNameLst>
                                          <p:attrName>style.visibility</p:attrName>
                                        </p:attrNameLst>
                                      </p:cBhvr>
                                      <p:to>
                                        <p:strVal val="visible"/>
                                      </p:to>
                                    </p:set>
                                    <p:anim calcmode="lin" valueType="num">
                                      <p:cBhvr>
                                        <p:cTn id="41" dur="500" fill="hold"/>
                                        <p:tgtEl>
                                          <p:spTgt spid="21"/>
                                        </p:tgtEl>
                                        <p:attrNameLst>
                                          <p:attrName>ppt_w</p:attrName>
                                        </p:attrNameLst>
                                      </p:cBhvr>
                                      <p:tavLst>
                                        <p:tav tm="0">
                                          <p:val>
                                            <p:fltVal val="0"/>
                                          </p:val>
                                        </p:tav>
                                        <p:tav tm="100000">
                                          <p:val>
                                            <p:strVal val="#ppt_w"/>
                                          </p:val>
                                        </p:tav>
                                      </p:tavLst>
                                    </p:anim>
                                    <p:anim calcmode="lin" valueType="num">
                                      <p:cBhvr>
                                        <p:cTn id="42" dur="500" fill="hold"/>
                                        <p:tgtEl>
                                          <p:spTgt spid="21"/>
                                        </p:tgtEl>
                                        <p:attrNameLst>
                                          <p:attrName>ppt_h</p:attrName>
                                        </p:attrNameLst>
                                      </p:cBhvr>
                                      <p:tavLst>
                                        <p:tav tm="0">
                                          <p:val>
                                            <p:fltVal val="0"/>
                                          </p:val>
                                        </p:tav>
                                        <p:tav tm="100000">
                                          <p:val>
                                            <p:strVal val="#ppt_h"/>
                                          </p:val>
                                        </p:tav>
                                      </p:tavLst>
                                    </p:anim>
                                    <p:animEffect transition="in" filter="fade">
                                      <p:cBhvr>
                                        <p:cTn id="43" dur="500"/>
                                        <p:tgtEl>
                                          <p:spTgt spid="21"/>
                                        </p:tgtEl>
                                      </p:cBhvr>
                                    </p:animEffect>
                                  </p:childTnLst>
                                </p:cTn>
                              </p:par>
                              <p:par>
                                <p:cTn id="44" presetID="53" presetClass="entr" presetSubtype="16" fill="hold" grpId="0" nodeType="withEffect">
                                  <p:stCondLst>
                                    <p:cond delay="500"/>
                                  </p:stCondLst>
                                  <p:childTnLst>
                                    <p:set>
                                      <p:cBhvr>
                                        <p:cTn id="45" dur="1" fill="hold">
                                          <p:stCondLst>
                                            <p:cond delay="0"/>
                                          </p:stCondLst>
                                        </p:cTn>
                                        <p:tgtEl>
                                          <p:spTgt spid="22"/>
                                        </p:tgtEl>
                                        <p:attrNameLst>
                                          <p:attrName>style.visibility</p:attrName>
                                        </p:attrNameLst>
                                      </p:cBhvr>
                                      <p:to>
                                        <p:strVal val="visible"/>
                                      </p:to>
                                    </p:set>
                                    <p:anim calcmode="lin" valueType="num">
                                      <p:cBhvr>
                                        <p:cTn id="46" dur="500" fill="hold"/>
                                        <p:tgtEl>
                                          <p:spTgt spid="22"/>
                                        </p:tgtEl>
                                        <p:attrNameLst>
                                          <p:attrName>ppt_w</p:attrName>
                                        </p:attrNameLst>
                                      </p:cBhvr>
                                      <p:tavLst>
                                        <p:tav tm="0">
                                          <p:val>
                                            <p:fltVal val="0"/>
                                          </p:val>
                                        </p:tav>
                                        <p:tav tm="100000">
                                          <p:val>
                                            <p:strVal val="#ppt_w"/>
                                          </p:val>
                                        </p:tav>
                                      </p:tavLst>
                                    </p:anim>
                                    <p:anim calcmode="lin" valueType="num">
                                      <p:cBhvr>
                                        <p:cTn id="47" dur="500" fill="hold"/>
                                        <p:tgtEl>
                                          <p:spTgt spid="22"/>
                                        </p:tgtEl>
                                        <p:attrNameLst>
                                          <p:attrName>ppt_h</p:attrName>
                                        </p:attrNameLst>
                                      </p:cBhvr>
                                      <p:tavLst>
                                        <p:tav tm="0">
                                          <p:val>
                                            <p:fltVal val="0"/>
                                          </p:val>
                                        </p:tav>
                                        <p:tav tm="100000">
                                          <p:val>
                                            <p:strVal val="#ppt_h"/>
                                          </p:val>
                                        </p:tav>
                                      </p:tavLst>
                                    </p:anim>
                                    <p:animEffect transition="in" filter="fade">
                                      <p:cBhvr>
                                        <p:cTn id="48" dur="500"/>
                                        <p:tgtEl>
                                          <p:spTgt spid="22"/>
                                        </p:tgtEl>
                                      </p:cBhvr>
                                    </p:animEffect>
                                  </p:childTnLst>
                                </p:cTn>
                              </p:par>
                              <p:par>
                                <p:cTn id="49" presetID="53" presetClass="entr" presetSubtype="16" fill="hold" grpId="0" nodeType="withEffect">
                                  <p:stCondLst>
                                    <p:cond delay="500"/>
                                  </p:stCondLst>
                                  <p:childTnLst>
                                    <p:set>
                                      <p:cBhvr>
                                        <p:cTn id="50" dur="1" fill="hold">
                                          <p:stCondLst>
                                            <p:cond delay="0"/>
                                          </p:stCondLst>
                                        </p:cTn>
                                        <p:tgtEl>
                                          <p:spTgt spid="23"/>
                                        </p:tgtEl>
                                        <p:attrNameLst>
                                          <p:attrName>style.visibility</p:attrName>
                                        </p:attrNameLst>
                                      </p:cBhvr>
                                      <p:to>
                                        <p:strVal val="visible"/>
                                      </p:to>
                                    </p:set>
                                    <p:anim calcmode="lin" valueType="num">
                                      <p:cBhvr>
                                        <p:cTn id="51" dur="500" fill="hold"/>
                                        <p:tgtEl>
                                          <p:spTgt spid="23"/>
                                        </p:tgtEl>
                                        <p:attrNameLst>
                                          <p:attrName>ppt_w</p:attrName>
                                        </p:attrNameLst>
                                      </p:cBhvr>
                                      <p:tavLst>
                                        <p:tav tm="0">
                                          <p:val>
                                            <p:fltVal val="0"/>
                                          </p:val>
                                        </p:tav>
                                        <p:tav tm="100000">
                                          <p:val>
                                            <p:strVal val="#ppt_w"/>
                                          </p:val>
                                        </p:tav>
                                      </p:tavLst>
                                    </p:anim>
                                    <p:anim calcmode="lin" valueType="num">
                                      <p:cBhvr>
                                        <p:cTn id="52" dur="500" fill="hold"/>
                                        <p:tgtEl>
                                          <p:spTgt spid="23"/>
                                        </p:tgtEl>
                                        <p:attrNameLst>
                                          <p:attrName>ppt_h</p:attrName>
                                        </p:attrNameLst>
                                      </p:cBhvr>
                                      <p:tavLst>
                                        <p:tav tm="0">
                                          <p:val>
                                            <p:fltVal val="0"/>
                                          </p:val>
                                        </p:tav>
                                        <p:tav tm="100000">
                                          <p:val>
                                            <p:strVal val="#ppt_h"/>
                                          </p:val>
                                        </p:tav>
                                      </p:tavLst>
                                    </p:anim>
                                    <p:animEffect transition="in" filter="fade">
                                      <p:cBhvr>
                                        <p:cTn id="53" dur="500"/>
                                        <p:tgtEl>
                                          <p:spTgt spid="23"/>
                                        </p:tgtEl>
                                      </p:cBhvr>
                                    </p:animEffect>
                                  </p:childTnLst>
                                </p:cTn>
                              </p:par>
                              <p:par>
                                <p:cTn id="54" presetID="53" presetClass="entr" presetSubtype="16" fill="hold" grpId="0" nodeType="withEffect">
                                  <p:stCondLst>
                                    <p:cond delay="500"/>
                                  </p:stCondLst>
                                  <p:childTnLst>
                                    <p:set>
                                      <p:cBhvr>
                                        <p:cTn id="55" dur="1" fill="hold">
                                          <p:stCondLst>
                                            <p:cond delay="0"/>
                                          </p:stCondLst>
                                        </p:cTn>
                                        <p:tgtEl>
                                          <p:spTgt spid="24"/>
                                        </p:tgtEl>
                                        <p:attrNameLst>
                                          <p:attrName>style.visibility</p:attrName>
                                        </p:attrNameLst>
                                      </p:cBhvr>
                                      <p:to>
                                        <p:strVal val="visible"/>
                                      </p:to>
                                    </p:set>
                                    <p:anim calcmode="lin" valueType="num">
                                      <p:cBhvr>
                                        <p:cTn id="56" dur="500" fill="hold"/>
                                        <p:tgtEl>
                                          <p:spTgt spid="24"/>
                                        </p:tgtEl>
                                        <p:attrNameLst>
                                          <p:attrName>ppt_w</p:attrName>
                                        </p:attrNameLst>
                                      </p:cBhvr>
                                      <p:tavLst>
                                        <p:tav tm="0">
                                          <p:val>
                                            <p:fltVal val="0"/>
                                          </p:val>
                                        </p:tav>
                                        <p:tav tm="100000">
                                          <p:val>
                                            <p:strVal val="#ppt_w"/>
                                          </p:val>
                                        </p:tav>
                                      </p:tavLst>
                                    </p:anim>
                                    <p:anim calcmode="lin" valueType="num">
                                      <p:cBhvr>
                                        <p:cTn id="57" dur="500" fill="hold"/>
                                        <p:tgtEl>
                                          <p:spTgt spid="24"/>
                                        </p:tgtEl>
                                        <p:attrNameLst>
                                          <p:attrName>ppt_h</p:attrName>
                                        </p:attrNameLst>
                                      </p:cBhvr>
                                      <p:tavLst>
                                        <p:tav tm="0">
                                          <p:val>
                                            <p:fltVal val="0"/>
                                          </p:val>
                                        </p:tav>
                                        <p:tav tm="100000">
                                          <p:val>
                                            <p:strVal val="#ppt_h"/>
                                          </p:val>
                                        </p:tav>
                                      </p:tavLst>
                                    </p:anim>
                                    <p:animEffect transition="in" filter="fade">
                                      <p:cBhvr>
                                        <p:cTn id="58" dur="500"/>
                                        <p:tgtEl>
                                          <p:spTgt spid="24"/>
                                        </p:tgtEl>
                                      </p:cBhvr>
                                    </p:animEffect>
                                  </p:childTnLst>
                                </p:cTn>
                              </p:par>
                            </p:childTnLst>
                          </p:cTn>
                        </p:par>
                        <p:par>
                          <p:cTn id="59" fill="hold">
                            <p:stCondLst>
                              <p:cond delay="3250"/>
                            </p:stCondLst>
                            <p:childTnLst>
                              <p:par>
                                <p:cTn id="60" presetID="42" presetClass="entr" presetSubtype="0" fill="hold" grpId="0" nodeType="afterEffect">
                                  <p:stCondLst>
                                    <p:cond delay="0"/>
                                  </p:stCondLst>
                                  <p:childTnLst>
                                    <p:set>
                                      <p:cBhvr>
                                        <p:cTn id="61" dur="1" fill="hold">
                                          <p:stCondLst>
                                            <p:cond delay="0"/>
                                          </p:stCondLst>
                                        </p:cTn>
                                        <p:tgtEl>
                                          <p:spTgt spid="50"/>
                                        </p:tgtEl>
                                        <p:attrNameLst>
                                          <p:attrName>style.visibility</p:attrName>
                                        </p:attrNameLst>
                                      </p:cBhvr>
                                      <p:to>
                                        <p:strVal val="visible"/>
                                      </p:to>
                                    </p:set>
                                    <p:animEffect transition="in" filter="fade">
                                      <p:cBhvr>
                                        <p:cTn id="62" dur="1000"/>
                                        <p:tgtEl>
                                          <p:spTgt spid="50"/>
                                        </p:tgtEl>
                                      </p:cBhvr>
                                    </p:animEffect>
                                    <p:anim calcmode="lin" valueType="num">
                                      <p:cBhvr>
                                        <p:cTn id="63" dur="1000" fill="hold"/>
                                        <p:tgtEl>
                                          <p:spTgt spid="50"/>
                                        </p:tgtEl>
                                        <p:attrNameLst>
                                          <p:attrName>ppt_x</p:attrName>
                                        </p:attrNameLst>
                                      </p:cBhvr>
                                      <p:tavLst>
                                        <p:tav tm="0">
                                          <p:val>
                                            <p:strVal val="#ppt_x"/>
                                          </p:val>
                                        </p:tav>
                                        <p:tav tm="100000">
                                          <p:val>
                                            <p:strVal val="#ppt_x"/>
                                          </p:val>
                                        </p:tav>
                                      </p:tavLst>
                                    </p:anim>
                                    <p:anim calcmode="lin" valueType="num">
                                      <p:cBhvr>
                                        <p:cTn id="64" dur="1000" fill="hold"/>
                                        <p:tgtEl>
                                          <p:spTgt spid="50"/>
                                        </p:tgtEl>
                                        <p:attrNameLst>
                                          <p:attrName>ppt_y</p:attrName>
                                        </p:attrNameLst>
                                      </p:cBhvr>
                                      <p:tavLst>
                                        <p:tav tm="0">
                                          <p:val>
                                            <p:strVal val="#ppt_y+.1"/>
                                          </p:val>
                                        </p:tav>
                                        <p:tav tm="100000">
                                          <p:val>
                                            <p:strVal val="#ppt_y"/>
                                          </p:val>
                                        </p:tav>
                                      </p:tavLst>
                                    </p:anim>
                                  </p:childTnLst>
                                </p:cTn>
                              </p:par>
                            </p:childTnLst>
                          </p:cTn>
                        </p:par>
                        <p:par>
                          <p:cTn id="65" fill="hold">
                            <p:stCondLst>
                              <p:cond delay="4250"/>
                            </p:stCondLst>
                            <p:childTnLst>
                              <p:par>
                                <p:cTn id="66" presetID="53" presetClass="entr" presetSubtype="16" fill="hold" grpId="0" nodeType="afterEffect">
                                  <p:stCondLst>
                                    <p:cond delay="0"/>
                                  </p:stCondLst>
                                  <p:childTnLst>
                                    <p:set>
                                      <p:cBhvr>
                                        <p:cTn id="67" dur="1" fill="hold">
                                          <p:stCondLst>
                                            <p:cond delay="0"/>
                                          </p:stCondLst>
                                        </p:cTn>
                                        <p:tgtEl>
                                          <p:spTgt spid="70"/>
                                        </p:tgtEl>
                                        <p:attrNameLst>
                                          <p:attrName>style.visibility</p:attrName>
                                        </p:attrNameLst>
                                      </p:cBhvr>
                                      <p:to>
                                        <p:strVal val="visible"/>
                                      </p:to>
                                    </p:set>
                                    <p:anim calcmode="lin" valueType="num">
                                      <p:cBhvr>
                                        <p:cTn id="68" dur="500" fill="hold"/>
                                        <p:tgtEl>
                                          <p:spTgt spid="70"/>
                                        </p:tgtEl>
                                        <p:attrNameLst>
                                          <p:attrName>ppt_w</p:attrName>
                                        </p:attrNameLst>
                                      </p:cBhvr>
                                      <p:tavLst>
                                        <p:tav tm="0">
                                          <p:val>
                                            <p:fltVal val="0"/>
                                          </p:val>
                                        </p:tav>
                                        <p:tav tm="100000">
                                          <p:val>
                                            <p:strVal val="#ppt_w"/>
                                          </p:val>
                                        </p:tav>
                                      </p:tavLst>
                                    </p:anim>
                                    <p:anim calcmode="lin" valueType="num">
                                      <p:cBhvr>
                                        <p:cTn id="69" dur="500" fill="hold"/>
                                        <p:tgtEl>
                                          <p:spTgt spid="70"/>
                                        </p:tgtEl>
                                        <p:attrNameLst>
                                          <p:attrName>ppt_h</p:attrName>
                                        </p:attrNameLst>
                                      </p:cBhvr>
                                      <p:tavLst>
                                        <p:tav tm="0">
                                          <p:val>
                                            <p:fltVal val="0"/>
                                          </p:val>
                                        </p:tav>
                                        <p:tav tm="100000">
                                          <p:val>
                                            <p:strVal val="#ppt_h"/>
                                          </p:val>
                                        </p:tav>
                                      </p:tavLst>
                                    </p:anim>
                                    <p:animEffect transition="in" filter="fade">
                                      <p:cBhvr>
                                        <p:cTn id="70" dur="500"/>
                                        <p:tgtEl>
                                          <p:spTgt spid="70"/>
                                        </p:tgtEl>
                                      </p:cBhvr>
                                    </p:animEffect>
                                  </p:childTnLst>
                                </p:cTn>
                              </p:par>
                            </p:childTnLst>
                          </p:cTn>
                        </p:par>
                        <p:par>
                          <p:cTn id="71" fill="hold">
                            <p:stCondLst>
                              <p:cond delay="4750"/>
                            </p:stCondLst>
                            <p:childTnLst>
                              <p:par>
                                <p:cTn id="72" presetID="41" presetClass="entr" presetSubtype="0" fill="hold" grpId="0" nodeType="afterEffect">
                                  <p:stCondLst>
                                    <p:cond delay="0"/>
                                  </p:stCondLst>
                                  <p:iterate type="lt">
                                    <p:tmPct val="10000"/>
                                  </p:iterate>
                                  <p:childTnLst>
                                    <p:set>
                                      <p:cBhvr>
                                        <p:cTn id="73" dur="1" fill="hold">
                                          <p:stCondLst>
                                            <p:cond delay="0"/>
                                          </p:stCondLst>
                                        </p:cTn>
                                        <p:tgtEl>
                                          <p:spTgt spid="51"/>
                                        </p:tgtEl>
                                        <p:attrNameLst>
                                          <p:attrName>style.visibility</p:attrName>
                                        </p:attrNameLst>
                                      </p:cBhvr>
                                      <p:to>
                                        <p:strVal val="visible"/>
                                      </p:to>
                                    </p:set>
                                    <p:anim calcmode="lin" valueType="num">
                                      <p:cBhvr>
                                        <p:cTn id="74" dur="500" fill="hold"/>
                                        <p:tgtEl>
                                          <p:spTgt spid="51"/>
                                        </p:tgtEl>
                                        <p:attrNameLst>
                                          <p:attrName>ppt_x</p:attrName>
                                        </p:attrNameLst>
                                      </p:cBhvr>
                                      <p:tavLst>
                                        <p:tav tm="0">
                                          <p:val>
                                            <p:strVal val="#ppt_x"/>
                                          </p:val>
                                        </p:tav>
                                        <p:tav tm="50000">
                                          <p:val>
                                            <p:strVal val="#ppt_x+.1"/>
                                          </p:val>
                                        </p:tav>
                                        <p:tav tm="100000">
                                          <p:val>
                                            <p:strVal val="#ppt_x"/>
                                          </p:val>
                                        </p:tav>
                                      </p:tavLst>
                                    </p:anim>
                                    <p:anim calcmode="lin" valueType="num">
                                      <p:cBhvr>
                                        <p:cTn id="75" dur="500" fill="hold"/>
                                        <p:tgtEl>
                                          <p:spTgt spid="51"/>
                                        </p:tgtEl>
                                        <p:attrNameLst>
                                          <p:attrName>ppt_y</p:attrName>
                                        </p:attrNameLst>
                                      </p:cBhvr>
                                      <p:tavLst>
                                        <p:tav tm="0">
                                          <p:val>
                                            <p:strVal val="#ppt_y"/>
                                          </p:val>
                                        </p:tav>
                                        <p:tav tm="100000">
                                          <p:val>
                                            <p:strVal val="#ppt_y"/>
                                          </p:val>
                                        </p:tav>
                                      </p:tavLst>
                                    </p:anim>
                                    <p:anim calcmode="lin" valueType="num">
                                      <p:cBhvr>
                                        <p:cTn id="76" dur="500" fill="hold"/>
                                        <p:tgtEl>
                                          <p:spTgt spid="51"/>
                                        </p:tgtEl>
                                        <p:attrNameLst>
                                          <p:attrName>ppt_h</p:attrName>
                                        </p:attrNameLst>
                                      </p:cBhvr>
                                      <p:tavLst>
                                        <p:tav tm="0">
                                          <p:val>
                                            <p:strVal val="#ppt_h/10"/>
                                          </p:val>
                                        </p:tav>
                                        <p:tav tm="50000">
                                          <p:val>
                                            <p:strVal val="#ppt_h+.01"/>
                                          </p:val>
                                        </p:tav>
                                        <p:tav tm="100000">
                                          <p:val>
                                            <p:strVal val="#ppt_h"/>
                                          </p:val>
                                        </p:tav>
                                      </p:tavLst>
                                    </p:anim>
                                    <p:anim calcmode="lin" valueType="num">
                                      <p:cBhvr>
                                        <p:cTn id="77" dur="500" fill="hold"/>
                                        <p:tgtEl>
                                          <p:spTgt spid="51"/>
                                        </p:tgtEl>
                                        <p:attrNameLst>
                                          <p:attrName>ppt_w</p:attrName>
                                        </p:attrNameLst>
                                      </p:cBhvr>
                                      <p:tavLst>
                                        <p:tav tm="0">
                                          <p:val>
                                            <p:strVal val="#ppt_w/10"/>
                                          </p:val>
                                        </p:tav>
                                        <p:tav tm="50000">
                                          <p:val>
                                            <p:strVal val="#ppt_w+.01"/>
                                          </p:val>
                                        </p:tav>
                                        <p:tav tm="100000">
                                          <p:val>
                                            <p:strVal val="#ppt_w"/>
                                          </p:val>
                                        </p:tav>
                                      </p:tavLst>
                                    </p:anim>
                                    <p:animEffect transition="in" filter="fade">
                                      <p:cBhvr>
                                        <p:cTn id="78" dur="500" tmFilter="0,0; .5, 1; 1, 1"/>
                                        <p:tgtEl>
                                          <p:spTgt spid="51"/>
                                        </p:tgtEl>
                                      </p:cBhvr>
                                    </p:animEffect>
                                  </p:childTnLst>
                                </p:cTn>
                              </p:par>
                            </p:childTnLst>
                          </p:cTn>
                        </p:par>
                        <p:par>
                          <p:cTn id="79" fill="hold">
                            <p:stCondLst>
                              <p:cond delay="6000"/>
                            </p:stCondLst>
                            <p:childTnLst>
                              <p:par>
                                <p:cTn id="80" presetID="22" presetClass="entr" presetSubtype="4" fill="hold" nodeType="afterEffect">
                                  <p:stCondLst>
                                    <p:cond delay="0"/>
                                  </p:stCondLst>
                                  <p:childTnLst>
                                    <p:set>
                                      <p:cBhvr>
                                        <p:cTn id="81" dur="1" fill="hold">
                                          <p:stCondLst>
                                            <p:cond delay="0"/>
                                          </p:stCondLst>
                                        </p:cTn>
                                        <p:tgtEl>
                                          <p:spTgt spid="32"/>
                                        </p:tgtEl>
                                        <p:attrNameLst>
                                          <p:attrName>style.visibility</p:attrName>
                                        </p:attrNameLst>
                                      </p:cBhvr>
                                      <p:to>
                                        <p:strVal val="visible"/>
                                      </p:to>
                                    </p:set>
                                    <p:animEffect transition="in" filter="wipe(down)">
                                      <p:cBhvr>
                                        <p:cTn id="82" dur="500"/>
                                        <p:tgtEl>
                                          <p:spTgt spid="32"/>
                                        </p:tgtEl>
                                      </p:cBhvr>
                                    </p:animEffect>
                                  </p:childTnLst>
                                </p:cTn>
                              </p:par>
                            </p:childTnLst>
                          </p:cTn>
                        </p:par>
                        <p:par>
                          <p:cTn id="83" fill="hold">
                            <p:stCondLst>
                              <p:cond delay="6500"/>
                            </p:stCondLst>
                            <p:childTnLst>
                              <p:par>
                                <p:cTn id="84" presetID="53" presetClass="entr" presetSubtype="16" fill="hold" grpId="0" nodeType="afterEffect">
                                  <p:stCondLst>
                                    <p:cond delay="0"/>
                                  </p:stCondLst>
                                  <p:childTnLst>
                                    <p:set>
                                      <p:cBhvr>
                                        <p:cTn id="85" dur="1" fill="hold">
                                          <p:stCondLst>
                                            <p:cond delay="0"/>
                                          </p:stCondLst>
                                        </p:cTn>
                                        <p:tgtEl>
                                          <p:spTgt spid="33"/>
                                        </p:tgtEl>
                                        <p:attrNameLst>
                                          <p:attrName>style.visibility</p:attrName>
                                        </p:attrNameLst>
                                      </p:cBhvr>
                                      <p:to>
                                        <p:strVal val="visible"/>
                                      </p:to>
                                    </p:set>
                                    <p:anim calcmode="lin" valueType="num">
                                      <p:cBhvr>
                                        <p:cTn id="86" dur="500" fill="hold"/>
                                        <p:tgtEl>
                                          <p:spTgt spid="33"/>
                                        </p:tgtEl>
                                        <p:attrNameLst>
                                          <p:attrName>ppt_w</p:attrName>
                                        </p:attrNameLst>
                                      </p:cBhvr>
                                      <p:tavLst>
                                        <p:tav tm="0">
                                          <p:val>
                                            <p:fltVal val="0"/>
                                          </p:val>
                                        </p:tav>
                                        <p:tav tm="100000">
                                          <p:val>
                                            <p:strVal val="#ppt_w"/>
                                          </p:val>
                                        </p:tav>
                                      </p:tavLst>
                                    </p:anim>
                                    <p:anim calcmode="lin" valueType="num">
                                      <p:cBhvr>
                                        <p:cTn id="87" dur="500" fill="hold"/>
                                        <p:tgtEl>
                                          <p:spTgt spid="33"/>
                                        </p:tgtEl>
                                        <p:attrNameLst>
                                          <p:attrName>ppt_h</p:attrName>
                                        </p:attrNameLst>
                                      </p:cBhvr>
                                      <p:tavLst>
                                        <p:tav tm="0">
                                          <p:val>
                                            <p:fltVal val="0"/>
                                          </p:val>
                                        </p:tav>
                                        <p:tav tm="100000">
                                          <p:val>
                                            <p:strVal val="#ppt_h"/>
                                          </p:val>
                                        </p:tav>
                                      </p:tavLst>
                                    </p:anim>
                                    <p:animEffect transition="in" filter="fade">
                                      <p:cBhvr>
                                        <p:cTn id="88" dur="500"/>
                                        <p:tgtEl>
                                          <p:spTgt spid="33"/>
                                        </p:tgtEl>
                                      </p:cBhvr>
                                    </p:animEffect>
                                  </p:childTnLst>
                                </p:cTn>
                              </p:par>
                              <p:par>
                                <p:cTn id="89" presetID="53" presetClass="entr" presetSubtype="16" fill="hold" grpId="0" nodeType="withEffect">
                                  <p:stCondLst>
                                    <p:cond delay="500"/>
                                  </p:stCondLst>
                                  <p:childTnLst>
                                    <p:set>
                                      <p:cBhvr>
                                        <p:cTn id="90" dur="1" fill="hold">
                                          <p:stCondLst>
                                            <p:cond delay="0"/>
                                          </p:stCondLst>
                                        </p:cTn>
                                        <p:tgtEl>
                                          <p:spTgt spid="38"/>
                                        </p:tgtEl>
                                        <p:attrNameLst>
                                          <p:attrName>style.visibility</p:attrName>
                                        </p:attrNameLst>
                                      </p:cBhvr>
                                      <p:to>
                                        <p:strVal val="visible"/>
                                      </p:to>
                                    </p:set>
                                    <p:anim calcmode="lin" valueType="num">
                                      <p:cBhvr>
                                        <p:cTn id="91" dur="500" fill="hold"/>
                                        <p:tgtEl>
                                          <p:spTgt spid="38"/>
                                        </p:tgtEl>
                                        <p:attrNameLst>
                                          <p:attrName>ppt_w</p:attrName>
                                        </p:attrNameLst>
                                      </p:cBhvr>
                                      <p:tavLst>
                                        <p:tav tm="0">
                                          <p:val>
                                            <p:fltVal val="0"/>
                                          </p:val>
                                        </p:tav>
                                        <p:tav tm="100000">
                                          <p:val>
                                            <p:strVal val="#ppt_w"/>
                                          </p:val>
                                        </p:tav>
                                      </p:tavLst>
                                    </p:anim>
                                    <p:anim calcmode="lin" valueType="num">
                                      <p:cBhvr>
                                        <p:cTn id="92" dur="500" fill="hold"/>
                                        <p:tgtEl>
                                          <p:spTgt spid="38"/>
                                        </p:tgtEl>
                                        <p:attrNameLst>
                                          <p:attrName>ppt_h</p:attrName>
                                        </p:attrNameLst>
                                      </p:cBhvr>
                                      <p:tavLst>
                                        <p:tav tm="0">
                                          <p:val>
                                            <p:fltVal val="0"/>
                                          </p:val>
                                        </p:tav>
                                        <p:tav tm="100000">
                                          <p:val>
                                            <p:strVal val="#ppt_h"/>
                                          </p:val>
                                        </p:tav>
                                      </p:tavLst>
                                    </p:anim>
                                    <p:animEffect transition="in" filter="fade">
                                      <p:cBhvr>
                                        <p:cTn id="93" dur="500"/>
                                        <p:tgtEl>
                                          <p:spTgt spid="38"/>
                                        </p:tgtEl>
                                      </p:cBhvr>
                                    </p:animEffect>
                                  </p:childTnLst>
                                </p:cTn>
                              </p:par>
                              <p:par>
                                <p:cTn id="94" presetID="53" presetClass="entr" presetSubtype="16" fill="hold" grpId="0" nodeType="withEffect">
                                  <p:stCondLst>
                                    <p:cond delay="500"/>
                                  </p:stCondLst>
                                  <p:childTnLst>
                                    <p:set>
                                      <p:cBhvr>
                                        <p:cTn id="95" dur="1" fill="hold">
                                          <p:stCondLst>
                                            <p:cond delay="0"/>
                                          </p:stCondLst>
                                        </p:cTn>
                                        <p:tgtEl>
                                          <p:spTgt spid="41"/>
                                        </p:tgtEl>
                                        <p:attrNameLst>
                                          <p:attrName>style.visibility</p:attrName>
                                        </p:attrNameLst>
                                      </p:cBhvr>
                                      <p:to>
                                        <p:strVal val="visible"/>
                                      </p:to>
                                    </p:set>
                                    <p:anim calcmode="lin" valueType="num">
                                      <p:cBhvr>
                                        <p:cTn id="96" dur="500" fill="hold"/>
                                        <p:tgtEl>
                                          <p:spTgt spid="41"/>
                                        </p:tgtEl>
                                        <p:attrNameLst>
                                          <p:attrName>ppt_w</p:attrName>
                                        </p:attrNameLst>
                                      </p:cBhvr>
                                      <p:tavLst>
                                        <p:tav tm="0">
                                          <p:val>
                                            <p:fltVal val="0"/>
                                          </p:val>
                                        </p:tav>
                                        <p:tav tm="100000">
                                          <p:val>
                                            <p:strVal val="#ppt_w"/>
                                          </p:val>
                                        </p:tav>
                                      </p:tavLst>
                                    </p:anim>
                                    <p:anim calcmode="lin" valueType="num">
                                      <p:cBhvr>
                                        <p:cTn id="97" dur="500" fill="hold"/>
                                        <p:tgtEl>
                                          <p:spTgt spid="41"/>
                                        </p:tgtEl>
                                        <p:attrNameLst>
                                          <p:attrName>ppt_h</p:attrName>
                                        </p:attrNameLst>
                                      </p:cBhvr>
                                      <p:tavLst>
                                        <p:tav tm="0">
                                          <p:val>
                                            <p:fltVal val="0"/>
                                          </p:val>
                                        </p:tav>
                                        <p:tav tm="100000">
                                          <p:val>
                                            <p:strVal val="#ppt_h"/>
                                          </p:val>
                                        </p:tav>
                                      </p:tavLst>
                                    </p:anim>
                                    <p:animEffect transition="in" filter="fade">
                                      <p:cBhvr>
                                        <p:cTn id="98" dur="500"/>
                                        <p:tgtEl>
                                          <p:spTgt spid="41"/>
                                        </p:tgtEl>
                                      </p:cBhvr>
                                    </p:animEffect>
                                  </p:childTnLst>
                                </p:cTn>
                              </p:par>
                              <p:par>
                                <p:cTn id="99" presetID="53" presetClass="entr" presetSubtype="16" fill="hold" grpId="0" nodeType="withEffect">
                                  <p:stCondLst>
                                    <p:cond delay="500"/>
                                  </p:stCondLst>
                                  <p:childTnLst>
                                    <p:set>
                                      <p:cBhvr>
                                        <p:cTn id="100" dur="1" fill="hold">
                                          <p:stCondLst>
                                            <p:cond delay="0"/>
                                          </p:stCondLst>
                                        </p:cTn>
                                        <p:tgtEl>
                                          <p:spTgt spid="46"/>
                                        </p:tgtEl>
                                        <p:attrNameLst>
                                          <p:attrName>style.visibility</p:attrName>
                                        </p:attrNameLst>
                                      </p:cBhvr>
                                      <p:to>
                                        <p:strVal val="visible"/>
                                      </p:to>
                                    </p:set>
                                    <p:anim calcmode="lin" valueType="num">
                                      <p:cBhvr>
                                        <p:cTn id="101" dur="500" fill="hold"/>
                                        <p:tgtEl>
                                          <p:spTgt spid="46"/>
                                        </p:tgtEl>
                                        <p:attrNameLst>
                                          <p:attrName>ppt_w</p:attrName>
                                        </p:attrNameLst>
                                      </p:cBhvr>
                                      <p:tavLst>
                                        <p:tav tm="0">
                                          <p:val>
                                            <p:fltVal val="0"/>
                                          </p:val>
                                        </p:tav>
                                        <p:tav tm="100000">
                                          <p:val>
                                            <p:strVal val="#ppt_w"/>
                                          </p:val>
                                        </p:tav>
                                      </p:tavLst>
                                    </p:anim>
                                    <p:anim calcmode="lin" valueType="num">
                                      <p:cBhvr>
                                        <p:cTn id="102" dur="500" fill="hold"/>
                                        <p:tgtEl>
                                          <p:spTgt spid="46"/>
                                        </p:tgtEl>
                                        <p:attrNameLst>
                                          <p:attrName>ppt_h</p:attrName>
                                        </p:attrNameLst>
                                      </p:cBhvr>
                                      <p:tavLst>
                                        <p:tav tm="0">
                                          <p:val>
                                            <p:fltVal val="0"/>
                                          </p:val>
                                        </p:tav>
                                        <p:tav tm="100000">
                                          <p:val>
                                            <p:strVal val="#ppt_h"/>
                                          </p:val>
                                        </p:tav>
                                      </p:tavLst>
                                    </p:anim>
                                    <p:animEffect transition="in" filter="fade">
                                      <p:cBhvr>
                                        <p:cTn id="103" dur="500"/>
                                        <p:tgtEl>
                                          <p:spTgt spid="46"/>
                                        </p:tgtEl>
                                      </p:cBhvr>
                                    </p:animEffect>
                                  </p:childTnLst>
                                </p:cTn>
                              </p:par>
                              <p:par>
                                <p:cTn id="104" presetID="53" presetClass="entr" presetSubtype="16" fill="hold" grpId="0" nodeType="withEffect">
                                  <p:stCondLst>
                                    <p:cond delay="500"/>
                                  </p:stCondLst>
                                  <p:childTnLst>
                                    <p:set>
                                      <p:cBhvr>
                                        <p:cTn id="105" dur="1" fill="hold">
                                          <p:stCondLst>
                                            <p:cond delay="0"/>
                                          </p:stCondLst>
                                        </p:cTn>
                                        <p:tgtEl>
                                          <p:spTgt spid="48"/>
                                        </p:tgtEl>
                                        <p:attrNameLst>
                                          <p:attrName>style.visibility</p:attrName>
                                        </p:attrNameLst>
                                      </p:cBhvr>
                                      <p:to>
                                        <p:strVal val="visible"/>
                                      </p:to>
                                    </p:set>
                                    <p:anim calcmode="lin" valueType="num">
                                      <p:cBhvr>
                                        <p:cTn id="106" dur="500" fill="hold"/>
                                        <p:tgtEl>
                                          <p:spTgt spid="48"/>
                                        </p:tgtEl>
                                        <p:attrNameLst>
                                          <p:attrName>ppt_w</p:attrName>
                                        </p:attrNameLst>
                                      </p:cBhvr>
                                      <p:tavLst>
                                        <p:tav tm="0">
                                          <p:val>
                                            <p:fltVal val="0"/>
                                          </p:val>
                                        </p:tav>
                                        <p:tav tm="100000">
                                          <p:val>
                                            <p:strVal val="#ppt_w"/>
                                          </p:val>
                                        </p:tav>
                                      </p:tavLst>
                                    </p:anim>
                                    <p:anim calcmode="lin" valueType="num">
                                      <p:cBhvr>
                                        <p:cTn id="107" dur="500" fill="hold"/>
                                        <p:tgtEl>
                                          <p:spTgt spid="48"/>
                                        </p:tgtEl>
                                        <p:attrNameLst>
                                          <p:attrName>ppt_h</p:attrName>
                                        </p:attrNameLst>
                                      </p:cBhvr>
                                      <p:tavLst>
                                        <p:tav tm="0">
                                          <p:val>
                                            <p:fltVal val="0"/>
                                          </p:val>
                                        </p:tav>
                                        <p:tav tm="100000">
                                          <p:val>
                                            <p:strVal val="#ppt_h"/>
                                          </p:val>
                                        </p:tav>
                                      </p:tavLst>
                                    </p:anim>
                                    <p:animEffect transition="in" filter="fade">
                                      <p:cBhvr>
                                        <p:cTn id="108" dur="500"/>
                                        <p:tgtEl>
                                          <p:spTgt spid="48"/>
                                        </p:tgtEl>
                                      </p:cBhvr>
                                    </p:animEffect>
                                  </p:childTnLst>
                                </p:cTn>
                              </p:par>
                              <p:par>
                                <p:cTn id="109" presetID="53" presetClass="entr" presetSubtype="16" fill="hold" grpId="0" nodeType="withEffect">
                                  <p:stCondLst>
                                    <p:cond delay="500"/>
                                  </p:stCondLst>
                                  <p:childTnLst>
                                    <p:set>
                                      <p:cBhvr>
                                        <p:cTn id="110" dur="1" fill="hold">
                                          <p:stCondLst>
                                            <p:cond delay="0"/>
                                          </p:stCondLst>
                                        </p:cTn>
                                        <p:tgtEl>
                                          <p:spTgt spid="49"/>
                                        </p:tgtEl>
                                        <p:attrNameLst>
                                          <p:attrName>style.visibility</p:attrName>
                                        </p:attrNameLst>
                                      </p:cBhvr>
                                      <p:to>
                                        <p:strVal val="visible"/>
                                      </p:to>
                                    </p:set>
                                    <p:anim calcmode="lin" valueType="num">
                                      <p:cBhvr>
                                        <p:cTn id="111" dur="500" fill="hold"/>
                                        <p:tgtEl>
                                          <p:spTgt spid="49"/>
                                        </p:tgtEl>
                                        <p:attrNameLst>
                                          <p:attrName>ppt_w</p:attrName>
                                        </p:attrNameLst>
                                      </p:cBhvr>
                                      <p:tavLst>
                                        <p:tav tm="0">
                                          <p:val>
                                            <p:fltVal val="0"/>
                                          </p:val>
                                        </p:tav>
                                        <p:tav tm="100000">
                                          <p:val>
                                            <p:strVal val="#ppt_w"/>
                                          </p:val>
                                        </p:tav>
                                      </p:tavLst>
                                    </p:anim>
                                    <p:anim calcmode="lin" valueType="num">
                                      <p:cBhvr>
                                        <p:cTn id="112" dur="500" fill="hold"/>
                                        <p:tgtEl>
                                          <p:spTgt spid="49"/>
                                        </p:tgtEl>
                                        <p:attrNameLst>
                                          <p:attrName>ppt_h</p:attrName>
                                        </p:attrNameLst>
                                      </p:cBhvr>
                                      <p:tavLst>
                                        <p:tav tm="0">
                                          <p:val>
                                            <p:fltVal val="0"/>
                                          </p:val>
                                        </p:tav>
                                        <p:tav tm="100000">
                                          <p:val>
                                            <p:strVal val="#ppt_h"/>
                                          </p:val>
                                        </p:tav>
                                      </p:tavLst>
                                    </p:anim>
                                    <p:animEffect transition="in" filter="fade">
                                      <p:cBhvr>
                                        <p:cTn id="113" dur="500"/>
                                        <p:tgtEl>
                                          <p:spTgt spid="49"/>
                                        </p:tgtEl>
                                      </p:cBhvr>
                                    </p:animEffect>
                                  </p:childTnLst>
                                </p:cTn>
                              </p:par>
                            </p:childTnLst>
                          </p:cTn>
                        </p:par>
                        <p:par>
                          <p:cTn id="114" fill="hold">
                            <p:stCondLst>
                              <p:cond delay="7000"/>
                            </p:stCondLst>
                            <p:childTnLst>
                              <p:par>
                                <p:cTn id="115" presetID="42" presetClass="entr" presetSubtype="0" fill="hold" grpId="0" nodeType="afterEffect">
                                  <p:stCondLst>
                                    <p:cond delay="0"/>
                                  </p:stCondLst>
                                  <p:childTnLst>
                                    <p:set>
                                      <p:cBhvr>
                                        <p:cTn id="116" dur="1" fill="hold">
                                          <p:stCondLst>
                                            <p:cond delay="0"/>
                                          </p:stCondLst>
                                        </p:cTn>
                                        <p:tgtEl>
                                          <p:spTgt spid="59"/>
                                        </p:tgtEl>
                                        <p:attrNameLst>
                                          <p:attrName>style.visibility</p:attrName>
                                        </p:attrNameLst>
                                      </p:cBhvr>
                                      <p:to>
                                        <p:strVal val="visible"/>
                                      </p:to>
                                    </p:set>
                                    <p:animEffect transition="in" filter="fade">
                                      <p:cBhvr>
                                        <p:cTn id="117" dur="1000"/>
                                        <p:tgtEl>
                                          <p:spTgt spid="59"/>
                                        </p:tgtEl>
                                      </p:cBhvr>
                                    </p:animEffect>
                                    <p:anim calcmode="lin" valueType="num">
                                      <p:cBhvr>
                                        <p:cTn id="118" dur="1000" fill="hold"/>
                                        <p:tgtEl>
                                          <p:spTgt spid="59"/>
                                        </p:tgtEl>
                                        <p:attrNameLst>
                                          <p:attrName>ppt_x</p:attrName>
                                        </p:attrNameLst>
                                      </p:cBhvr>
                                      <p:tavLst>
                                        <p:tav tm="0">
                                          <p:val>
                                            <p:strVal val="#ppt_x"/>
                                          </p:val>
                                        </p:tav>
                                        <p:tav tm="100000">
                                          <p:val>
                                            <p:strVal val="#ppt_x"/>
                                          </p:val>
                                        </p:tav>
                                      </p:tavLst>
                                    </p:anim>
                                    <p:anim calcmode="lin" valueType="num">
                                      <p:cBhvr>
                                        <p:cTn id="119" dur="1000" fill="hold"/>
                                        <p:tgtEl>
                                          <p:spTgt spid="59"/>
                                        </p:tgtEl>
                                        <p:attrNameLst>
                                          <p:attrName>ppt_y</p:attrName>
                                        </p:attrNameLst>
                                      </p:cBhvr>
                                      <p:tavLst>
                                        <p:tav tm="0">
                                          <p:val>
                                            <p:strVal val="#ppt_y+.1"/>
                                          </p:val>
                                        </p:tav>
                                        <p:tav tm="100000">
                                          <p:val>
                                            <p:strVal val="#ppt_y"/>
                                          </p:val>
                                        </p:tav>
                                      </p:tavLst>
                                    </p:anim>
                                  </p:childTnLst>
                                </p:cTn>
                              </p:par>
                            </p:childTnLst>
                          </p:cTn>
                        </p:par>
                        <p:par>
                          <p:cTn id="120" fill="hold">
                            <p:stCondLst>
                              <p:cond delay="8000"/>
                            </p:stCondLst>
                            <p:childTnLst>
                              <p:par>
                                <p:cTn id="121" presetID="53" presetClass="entr" presetSubtype="16" fill="hold" grpId="0" nodeType="afterEffect">
                                  <p:stCondLst>
                                    <p:cond delay="0"/>
                                  </p:stCondLst>
                                  <p:childTnLst>
                                    <p:set>
                                      <p:cBhvr>
                                        <p:cTn id="122" dur="1" fill="hold">
                                          <p:stCondLst>
                                            <p:cond delay="0"/>
                                          </p:stCondLst>
                                        </p:cTn>
                                        <p:tgtEl>
                                          <p:spTgt spid="71"/>
                                        </p:tgtEl>
                                        <p:attrNameLst>
                                          <p:attrName>style.visibility</p:attrName>
                                        </p:attrNameLst>
                                      </p:cBhvr>
                                      <p:to>
                                        <p:strVal val="visible"/>
                                      </p:to>
                                    </p:set>
                                    <p:anim calcmode="lin" valueType="num">
                                      <p:cBhvr>
                                        <p:cTn id="123" dur="500" fill="hold"/>
                                        <p:tgtEl>
                                          <p:spTgt spid="71"/>
                                        </p:tgtEl>
                                        <p:attrNameLst>
                                          <p:attrName>ppt_w</p:attrName>
                                        </p:attrNameLst>
                                      </p:cBhvr>
                                      <p:tavLst>
                                        <p:tav tm="0">
                                          <p:val>
                                            <p:fltVal val="0"/>
                                          </p:val>
                                        </p:tav>
                                        <p:tav tm="100000">
                                          <p:val>
                                            <p:strVal val="#ppt_w"/>
                                          </p:val>
                                        </p:tav>
                                      </p:tavLst>
                                    </p:anim>
                                    <p:anim calcmode="lin" valueType="num">
                                      <p:cBhvr>
                                        <p:cTn id="124" dur="500" fill="hold"/>
                                        <p:tgtEl>
                                          <p:spTgt spid="71"/>
                                        </p:tgtEl>
                                        <p:attrNameLst>
                                          <p:attrName>ppt_h</p:attrName>
                                        </p:attrNameLst>
                                      </p:cBhvr>
                                      <p:tavLst>
                                        <p:tav tm="0">
                                          <p:val>
                                            <p:fltVal val="0"/>
                                          </p:val>
                                        </p:tav>
                                        <p:tav tm="100000">
                                          <p:val>
                                            <p:strVal val="#ppt_h"/>
                                          </p:val>
                                        </p:tav>
                                      </p:tavLst>
                                    </p:anim>
                                    <p:animEffect transition="in" filter="fade">
                                      <p:cBhvr>
                                        <p:cTn id="125" dur="500"/>
                                        <p:tgtEl>
                                          <p:spTgt spid="71"/>
                                        </p:tgtEl>
                                      </p:cBhvr>
                                    </p:animEffect>
                                  </p:childTnLst>
                                </p:cTn>
                              </p:par>
                            </p:childTnLst>
                          </p:cTn>
                        </p:par>
                        <p:par>
                          <p:cTn id="126" fill="hold">
                            <p:stCondLst>
                              <p:cond delay="8500"/>
                            </p:stCondLst>
                            <p:childTnLst>
                              <p:par>
                                <p:cTn id="127" presetID="41" presetClass="entr" presetSubtype="0" fill="hold" grpId="0" nodeType="afterEffect">
                                  <p:stCondLst>
                                    <p:cond delay="0"/>
                                  </p:stCondLst>
                                  <p:iterate type="lt">
                                    <p:tmPct val="10000"/>
                                  </p:iterate>
                                  <p:childTnLst>
                                    <p:set>
                                      <p:cBhvr>
                                        <p:cTn id="128" dur="1" fill="hold">
                                          <p:stCondLst>
                                            <p:cond delay="0"/>
                                          </p:stCondLst>
                                        </p:cTn>
                                        <p:tgtEl>
                                          <p:spTgt spid="60"/>
                                        </p:tgtEl>
                                        <p:attrNameLst>
                                          <p:attrName>style.visibility</p:attrName>
                                        </p:attrNameLst>
                                      </p:cBhvr>
                                      <p:to>
                                        <p:strVal val="visible"/>
                                      </p:to>
                                    </p:set>
                                    <p:anim calcmode="lin" valueType="num">
                                      <p:cBhvr>
                                        <p:cTn id="129" dur="500" fill="hold"/>
                                        <p:tgtEl>
                                          <p:spTgt spid="60"/>
                                        </p:tgtEl>
                                        <p:attrNameLst>
                                          <p:attrName>ppt_x</p:attrName>
                                        </p:attrNameLst>
                                      </p:cBhvr>
                                      <p:tavLst>
                                        <p:tav tm="0">
                                          <p:val>
                                            <p:strVal val="#ppt_x"/>
                                          </p:val>
                                        </p:tav>
                                        <p:tav tm="50000">
                                          <p:val>
                                            <p:strVal val="#ppt_x+.1"/>
                                          </p:val>
                                        </p:tav>
                                        <p:tav tm="100000">
                                          <p:val>
                                            <p:strVal val="#ppt_x"/>
                                          </p:val>
                                        </p:tav>
                                      </p:tavLst>
                                    </p:anim>
                                    <p:anim calcmode="lin" valueType="num">
                                      <p:cBhvr>
                                        <p:cTn id="130" dur="500" fill="hold"/>
                                        <p:tgtEl>
                                          <p:spTgt spid="60"/>
                                        </p:tgtEl>
                                        <p:attrNameLst>
                                          <p:attrName>ppt_y</p:attrName>
                                        </p:attrNameLst>
                                      </p:cBhvr>
                                      <p:tavLst>
                                        <p:tav tm="0">
                                          <p:val>
                                            <p:strVal val="#ppt_y"/>
                                          </p:val>
                                        </p:tav>
                                        <p:tav tm="100000">
                                          <p:val>
                                            <p:strVal val="#ppt_y"/>
                                          </p:val>
                                        </p:tav>
                                      </p:tavLst>
                                    </p:anim>
                                    <p:anim calcmode="lin" valueType="num">
                                      <p:cBhvr>
                                        <p:cTn id="131" dur="500" fill="hold"/>
                                        <p:tgtEl>
                                          <p:spTgt spid="60"/>
                                        </p:tgtEl>
                                        <p:attrNameLst>
                                          <p:attrName>ppt_h</p:attrName>
                                        </p:attrNameLst>
                                      </p:cBhvr>
                                      <p:tavLst>
                                        <p:tav tm="0">
                                          <p:val>
                                            <p:strVal val="#ppt_h/10"/>
                                          </p:val>
                                        </p:tav>
                                        <p:tav tm="50000">
                                          <p:val>
                                            <p:strVal val="#ppt_h+.01"/>
                                          </p:val>
                                        </p:tav>
                                        <p:tav tm="100000">
                                          <p:val>
                                            <p:strVal val="#ppt_h"/>
                                          </p:val>
                                        </p:tav>
                                      </p:tavLst>
                                    </p:anim>
                                    <p:anim calcmode="lin" valueType="num">
                                      <p:cBhvr>
                                        <p:cTn id="132" dur="500" fill="hold"/>
                                        <p:tgtEl>
                                          <p:spTgt spid="60"/>
                                        </p:tgtEl>
                                        <p:attrNameLst>
                                          <p:attrName>ppt_w</p:attrName>
                                        </p:attrNameLst>
                                      </p:cBhvr>
                                      <p:tavLst>
                                        <p:tav tm="0">
                                          <p:val>
                                            <p:strVal val="#ppt_w/10"/>
                                          </p:val>
                                        </p:tav>
                                        <p:tav tm="50000">
                                          <p:val>
                                            <p:strVal val="#ppt_w+.01"/>
                                          </p:val>
                                        </p:tav>
                                        <p:tav tm="100000">
                                          <p:val>
                                            <p:strVal val="#ppt_w"/>
                                          </p:val>
                                        </p:tav>
                                      </p:tavLst>
                                    </p:anim>
                                    <p:animEffect transition="in" filter="fade">
                                      <p:cBhvr>
                                        <p:cTn id="133" dur="500" tmFilter="0,0; .5, 1; 1, 1"/>
                                        <p:tgtEl>
                                          <p:spTgt spid="60"/>
                                        </p:tgtEl>
                                      </p:cBhvr>
                                    </p:animEffect>
                                  </p:childTnLst>
                                </p:cTn>
                              </p:par>
                            </p:childTnLst>
                          </p:cTn>
                        </p:par>
                        <p:par>
                          <p:cTn id="134" fill="hold">
                            <p:stCondLst>
                              <p:cond delay="9750"/>
                            </p:stCondLst>
                            <p:childTnLst>
                              <p:par>
                                <p:cTn id="135" presetID="22" presetClass="entr" presetSubtype="4" fill="hold" nodeType="afterEffect">
                                  <p:stCondLst>
                                    <p:cond delay="0"/>
                                  </p:stCondLst>
                                  <p:childTnLst>
                                    <p:set>
                                      <p:cBhvr>
                                        <p:cTn id="136" dur="1" fill="hold">
                                          <p:stCondLst>
                                            <p:cond delay="0"/>
                                          </p:stCondLst>
                                        </p:cTn>
                                        <p:tgtEl>
                                          <p:spTgt spid="52"/>
                                        </p:tgtEl>
                                        <p:attrNameLst>
                                          <p:attrName>style.visibility</p:attrName>
                                        </p:attrNameLst>
                                      </p:cBhvr>
                                      <p:to>
                                        <p:strVal val="visible"/>
                                      </p:to>
                                    </p:set>
                                    <p:animEffect transition="in" filter="wipe(down)">
                                      <p:cBhvr>
                                        <p:cTn id="137" dur="500"/>
                                        <p:tgtEl>
                                          <p:spTgt spid="52"/>
                                        </p:tgtEl>
                                      </p:cBhvr>
                                    </p:animEffect>
                                  </p:childTnLst>
                                </p:cTn>
                              </p:par>
                            </p:childTnLst>
                          </p:cTn>
                        </p:par>
                        <p:par>
                          <p:cTn id="138" fill="hold">
                            <p:stCondLst>
                              <p:cond delay="10250"/>
                            </p:stCondLst>
                            <p:childTnLst>
                              <p:par>
                                <p:cTn id="139" presetID="53" presetClass="entr" presetSubtype="16" fill="hold" grpId="0" nodeType="afterEffect">
                                  <p:stCondLst>
                                    <p:cond delay="0"/>
                                  </p:stCondLst>
                                  <p:childTnLst>
                                    <p:set>
                                      <p:cBhvr>
                                        <p:cTn id="140" dur="1" fill="hold">
                                          <p:stCondLst>
                                            <p:cond delay="0"/>
                                          </p:stCondLst>
                                        </p:cTn>
                                        <p:tgtEl>
                                          <p:spTgt spid="53"/>
                                        </p:tgtEl>
                                        <p:attrNameLst>
                                          <p:attrName>style.visibility</p:attrName>
                                        </p:attrNameLst>
                                      </p:cBhvr>
                                      <p:to>
                                        <p:strVal val="visible"/>
                                      </p:to>
                                    </p:set>
                                    <p:anim calcmode="lin" valueType="num">
                                      <p:cBhvr>
                                        <p:cTn id="141" dur="500" fill="hold"/>
                                        <p:tgtEl>
                                          <p:spTgt spid="53"/>
                                        </p:tgtEl>
                                        <p:attrNameLst>
                                          <p:attrName>ppt_w</p:attrName>
                                        </p:attrNameLst>
                                      </p:cBhvr>
                                      <p:tavLst>
                                        <p:tav tm="0">
                                          <p:val>
                                            <p:fltVal val="0"/>
                                          </p:val>
                                        </p:tav>
                                        <p:tav tm="100000">
                                          <p:val>
                                            <p:strVal val="#ppt_w"/>
                                          </p:val>
                                        </p:tav>
                                      </p:tavLst>
                                    </p:anim>
                                    <p:anim calcmode="lin" valueType="num">
                                      <p:cBhvr>
                                        <p:cTn id="142" dur="500" fill="hold"/>
                                        <p:tgtEl>
                                          <p:spTgt spid="53"/>
                                        </p:tgtEl>
                                        <p:attrNameLst>
                                          <p:attrName>ppt_h</p:attrName>
                                        </p:attrNameLst>
                                      </p:cBhvr>
                                      <p:tavLst>
                                        <p:tav tm="0">
                                          <p:val>
                                            <p:fltVal val="0"/>
                                          </p:val>
                                        </p:tav>
                                        <p:tav tm="100000">
                                          <p:val>
                                            <p:strVal val="#ppt_h"/>
                                          </p:val>
                                        </p:tav>
                                      </p:tavLst>
                                    </p:anim>
                                    <p:animEffect transition="in" filter="fade">
                                      <p:cBhvr>
                                        <p:cTn id="143" dur="500"/>
                                        <p:tgtEl>
                                          <p:spTgt spid="53"/>
                                        </p:tgtEl>
                                      </p:cBhvr>
                                    </p:animEffect>
                                  </p:childTnLst>
                                </p:cTn>
                              </p:par>
                              <p:par>
                                <p:cTn id="144" presetID="53" presetClass="entr" presetSubtype="16" fill="hold" grpId="0" nodeType="withEffect">
                                  <p:stCondLst>
                                    <p:cond delay="500"/>
                                  </p:stCondLst>
                                  <p:childTnLst>
                                    <p:set>
                                      <p:cBhvr>
                                        <p:cTn id="145" dur="1" fill="hold">
                                          <p:stCondLst>
                                            <p:cond delay="0"/>
                                          </p:stCondLst>
                                        </p:cTn>
                                        <p:tgtEl>
                                          <p:spTgt spid="54"/>
                                        </p:tgtEl>
                                        <p:attrNameLst>
                                          <p:attrName>style.visibility</p:attrName>
                                        </p:attrNameLst>
                                      </p:cBhvr>
                                      <p:to>
                                        <p:strVal val="visible"/>
                                      </p:to>
                                    </p:set>
                                    <p:anim calcmode="lin" valueType="num">
                                      <p:cBhvr>
                                        <p:cTn id="146" dur="500" fill="hold"/>
                                        <p:tgtEl>
                                          <p:spTgt spid="54"/>
                                        </p:tgtEl>
                                        <p:attrNameLst>
                                          <p:attrName>ppt_w</p:attrName>
                                        </p:attrNameLst>
                                      </p:cBhvr>
                                      <p:tavLst>
                                        <p:tav tm="0">
                                          <p:val>
                                            <p:fltVal val="0"/>
                                          </p:val>
                                        </p:tav>
                                        <p:tav tm="100000">
                                          <p:val>
                                            <p:strVal val="#ppt_w"/>
                                          </p:val>
                                        </p:tav>
                                      </p:tavLst>
                                    </p:anim>
                                    <p:anim calcmode="lin" valueType="num">
                                      <p:cBhvr>
                                        <p:cTn id="147" dur="500" fill="hold"/>
                                        <p:tgtEl>
                                          <p:spTgt spid="54"/>
                                        </p:tgtEl>
                                        <p:attrNameLst>
                                          <p:attrName>ppt_h</p:attrName>
                                        </p:attrNameLst>
                                      </p:cBhvr>
                                      <p:tavLst>
                                        <p:tav tm="0">
                                          <p:val>
                                            <p:fltVal val="0"/>
                                          </p:val>
                                        </p:tav>
                                        <p:tav tm="100000">
                                          <p:val>
                                            <p:strVal val="#ppt_h"/>
                                          </p:val>
                                        </p:tav>
                                      </p:tavLst>
                                    </p:anim>
                                    <p:animEffect transition="in" filter="fade">
                                      <p:cBhvr>
                                        <p:cTn id="148" dur="500"/>
                                        <p:tgtEl>
                                          <p:spTgt spid="54"/>
                                        </p:tgtEl>
                                      </p:cBhvr>
                                    </p:animEffect>
                                  </p:childTnLst>
                                </p:cTn>
                              </p:par>
                              <p:par>
                                <p:cTn id="149" presetID="53" presetClass="entr" presetSubtype="16" fill="hold" grpId="0" nodeType="withEffect">
                                  <p:stCondLst>
                                    <p:cond delay="500"/>
                                  </p:stCondLst>
                                  <p:childTnLst>
                                    <p:set>
                                      <p:cBhvr>
                                        <p:cTn id="150" dur="1" fill="hold">
                                          <p:stCondLst>
                                            <p:cond delay="0"/>
                                          </p:stCondLst>
                                        </p:cTn>
                                        <p:tgtEl>
                                          <p:spTgt spid="55"/>
                                        </p:tgtEl>
                                        <p:attrNameLst>
                                          <p:attrName>style.visibility</p:attrName>
                                        </p:attrNameLst>
                                      </p:cBhvr>
                                      <p:to>
                                        <p:strVal val="visible"/>
                                      </p:to>
                                    </p:set>
                                    <p:anim calcmode="lin" valueType="num">
                                      <p:cBhvr>
                                        <p:cTn id="151" dur="500" fill="hold"/>
                                        <p:tgtEl>
                                          <p:spTgt spid="55"/>
                                        </p:tgtEl>
                                        <p:attrNameLst>
                                          <p:attrName>ppt_w</p:attrName>
                                        </p:attrNameLst>
                                      </p:cBhvr>
                                      <p:tavLst>
                                        <p:tav tm="0">
                                          <p:val>
                                            <p:fltVal val="0"/>
                                          </p:val>
                                        </p:tav>
                                        <p:tav tm="100000">
                                          <p:val>
                                            <p:strVal val="#ppt_w"/>
                                          </p:val>
                                        </p:tav>
                                      </p:tavLst>
                                    </p:anim>
                                    <p:anim calcmode="lin" valueType="num">
                                      <p:cBhvr>
                                        <p:cTn id="152" dur="500" fill="hold"/>
                                        <p:tgtEl>
                                          <p:spTgt spid="55"/>
                                        </p:tgtEl>
                                        <p:attrNameLst>
                                          <p:attrName>ppt_h</p:attrName>
                                        </p:attrNameLst>
                                      </p:cBhvr>
                                      <p:tavLst>
                                        <p:tav tm="0">
                                          <p:val>
                                            <p:fltVal val="0"/>
                                          </p:val>
                                        </p:tav>
                                        <p:tav tm="100000">
                                          <p:val>
                                            <p:strVal val="#ppt_h"/>
                                          </p:val>
                                        </p:tav>
                                      </p:tavLst>
                                    </p:anim>
                                    <p:animEffect transition="in" filter="fade">
                                      <p:cBhvr>
                                        <p:cTn id="153" dur="500"/>
                                        <p:tgtEl>
                                          <p:spTgt spid="55"/>
                                        </p:tgtEl>
                                      </p:cBhvr>
                                    </p:animEffect>
                                  </p:childTnLst>
                                </p:cTn>
                              </p:par>
                              <p:par>
                                <p:cTn id="154" presetID="53" presetClass="entr" presetSubtype="16" fill="hold" grpId="0" nodeType="withEffect">
                                  <p:stCondLst>
                                    <p:cond delay="500"/>
                                  </p:stCondLst>
                                  <p:childTnLst>
                                    <p:set>
                                      <p:cBhvr>
                                        <p:cTn id="155" dur="1" fill="hold">
                                          <p:stCondLst>
                                            <p:cond delay="0"/>
                                          </p:stCondLst>
                                        </p:cTn>
                                        <p:tgtEl>
                                          <p:spTgt spid="56"/>
                                        </p:tgtEl>
                                        <p:attrNameLst>
                                          <p:attrName>style.visibility</p:attrName>
                                        </p:attrNameLst>
                                      </p:cBhvr>
                                      <p:to>
                                        <p:strVal val="visible"/>
                                      </p:to>
                                    </p:set>
                                    <p:anim calcmode="lin" valueType="num">
                                      <p:cBhvr>
                                        <p:cTn id="156" dur="500" fill="hold"/>
                                        <p:tgtEl>
                                          <p:spTgt spid="56"/>
                                        </p:tgtEl>
                                        <p:attrNameLst>
                                          <p:attrName>ppt_w</p:attrName>
                                        </p:attrNameLst>
                                      </p:cBhvr>
                                      <p:tavLst>
                                        <p:tav tm="0">
                                          <p:val>
                                            <p:fltVal val="0"/>
                                          </p:val>
                                        </p:tav>
                                        <p:tav tm="100000">
                                          <p:val>
                                            <p:strVal val="#ppt_w"/>
                                          </p:val>
                                        </p:tav>
                                      </p:tavLst>
                                    </p:anim>
                                    <p:anim calcmode="lin" valueType="num">
                                      <p:cBhvr>
                                        <p:cTn id="157" dur="500" fill="hold"/>
                                        <p:tgtEl>
                                          <p:spTgt spid="56"/>
                                        </p:tgtEl>
                                        <p:attrNameLst>
                                          <p:attrName>ppt_h</p:attrName>
                                        </p:attrNameLst>
                                      </p:cBhvr>
                                      <p:tavLst>
                                        <p:tav tm="0">
                                          <p:val>
                                            <p:fltVal val="0"/>
                                          </p:val>
                                        </p:tav>
                                        <p:tav tm="100000">
                                          <p:val>
                                            <p:strVal val="#ppt_h"/>
                                          </p:val>
                                        </p:tav>
                                      </p:tavLst>
                                    </p:anim>
                                    <p:animEffect transition="in" filter="fade">
                                      <p:cBhvr>
                                        <p:cTn id="158" dur="500"/>
                                        <p:tgtEl>
                                          <p:spTgt spid="56"/>
                                        </p:tgtEl>
                                      </p:cBhvr>
                                    </p:animEffect>
                                  </p:childTnLst>
                                </p:cTn>
                              </p:par>
                              <p:par>
                                <p:cTn id="159" presetID="53" presetClass="entr" presetSubtype="16" fill="hold" grpId="0" nodeType="withEffect">
                                  <p:stCondLst>
                                    <p:cond delay="500"/>
                                  </p:stCondLst>
                                  <p:childTnLst>
                                    <p:set>
                                      <p:cBhvr>
                                        <p:cTn id="160" dur="1" fill="hold">
                                          <p:stCondLst>
                                            <p:cond delay="0"/>
                                          </p:stCondLst>
                                        </p:cTn>
                                        <p:tgtEl>
                                          <p:spTgt spid="57"/>
                                        </p:tgtEl>
                                        <p:attrNameLst>
                                          <p:attrName>style.visibility</p:attrName>
                                        </p:attrNameLst>
                                      </p:cBhvr>
                                      <p:to>
                                        <p:strVal val="visible"/>
                                      </p:to>
                                    </p:set>
                                    <p:anim calcmode="lin" valueType="num">
                                      <p:cBhvr>
                                        <p:cTn id="161" dur="500" fill="hold"/>
                                        <p:tgtEl>
                                          <p:spTgt spid="57"/>
                                        </p:tgtEl>
                                        <p:attrNameLst>
                                          <p:attrName>ppt_w</p:attrName>
                                        </p:attrNameLst>
                                      </p:cBhvr>
                                      <p:tavLst>
                                        <p:tav tm="0">
                                          <p:val>
                                            <p:fltVal val="0"/>
                                          </p:val>
                                        </p:tav>
                                        <p:tav tm="100000">
                                          <p:val>
                                            <p:strVal val="#ppt_w"/>
                                          </p:val>
                                        </p:tav>
                                      </p:tavLst>
                                    </p:anim>
                                    <p:anim calcmode="lin" valueType="num">
                                      <p:cBhvr>
                                        <p:cTn id="162" dur="500" fill="hold"/>
                                        <p:tgtEl>
                                          <p:spTgt spid="57"/>
                                        </p:tgtEl>
                                        <p:attrNameLst>
                                          <p:attrName>ppt_h</p:attrName>
                                        </p:attrNameLst>
                                      </p:cBhvr>
                                      <p:tavLst>
                                        <p:tav tm="0">
                                          <p:val>
                                            <p:fltVal val="0"/>
                                          </p:val>
                                        </p:tav>
                                        <p:tav tm="100000">
                                          <p:val>
                                            <p:strVal val="#ppt_h"/>
                                          </p:val>
                                        </p:tav>
                                      </p:tavLst>
                                    </p:anim>
                                    <p:animEffect transition="in" filter="fade">
                                      <p:cBhvr>
                                        <p:cTn id="163" dur="500"/>
                                        <p:tgtEl>
                                          <p:spTgt spid="57"/>
                                        </p:tgtEl>
                                      </p:cBhvr>
                                    </p:animEffect>
                                  </p:childTnLst>
                                </p:cTn>
                              </p:par>
                              <p:par>
                                <p:cTn id="164" presetID="53" presetClass="entr" presetSubtype="16" fill="hold" grpId="0" nodeType="withEffect">
                                  <p:stCondLst>
                                    <p:cond delay="500"/>
                                  </p:stCondLst>
                                  <p:childTnLst>
                                    <p:set>
                                      <p:cBhvr>
                                        <p:cTn id="165" dur="1" fill="hold">
                                          <p:stCondLst>
                                            <p:cond delay="0"/>
                                          </p:stCondLst>
                                        </p:cTn>
                                        <p:tgtEl>
                                          <p:spTgt spid="58"/>
                                        </p:tgtEl>
                                        <p:attrNameLst>
                                          <p:attrName>style.visibility</p:attrName>
                                        </p:attrNameLst>
                                      </p:cBhvr>
                                      <p:to>
                                        <p:strVal val="visible"/>
                                      </p:to>
                                    </p:set>
                                    <p:anim calcmode="lin" valueType="num">
                                      <p:cBhvr>
                                        <p:cTn id="166" dur="500" fill="hold"/>
                                        <p:tgtEl>
                                          <p:spTgt spid="58"/>
                                        </p:tgtEl>
                                        <p:attrNameLst>
                                          <p:attrName>ppt_w</p:attrName>
                                        </p:attrNameLst>
                                      </p:cBhvr>
                                      <p:tavLst>
                                        <p:tav tm="0">
                                          <p:val>
                                            <p:fltVal val="0"/>
                                          </p:val>
                                        </p:tav>
                                        <p:tav tm="100000">
                                          <p:val>
                                            <p:strVal val="#ppt_w"/>
                                          </p:val>
                                        </p:tav>
                                      </p:tavLst>
                                    </p:anim>
                                    <p:anim calcmode="lin" valueType="num">
                                      <p:cBhvr>
                                        <p:cTn id="167" dur="500" fill="hold"/>
                                        <p:tgtEl>
                                          <p:spTgt spid="58"/>
                                        </p:tgtEl>
                                        <p:attrNameLst>
                                          <p:attrName>ppt_h</p:attrName>
                                        </p:attrNameLst>
                                      </p:cBhvr>
                                      <p:tavLst>
                                        <p:tav tm="0">
                                          <p:val>
                                            <p:fltVal val="0"/>
                                          </p:val>
                                        </p:tav>
                                        <p:tav tm="100000">
                                          <p:val>
                                            <p:strVal val="#ppt_h"/>
                                          </p:val>
                                        </p:tav>
                                      </p:tavLst>
                                    </p:anim>
                                    <p:animEffect transition="in" filter="fade">
                                      <p:cBhvr>
                                        <p:cTn id="168" dur="500"/>
                                        <p:tgtEl>
                                          <p:spTgt spid="58"/>
                                        </p:tgtEl>
                                      </p:cBhvr>
                                    </p:animEffect>
                                  </p:childTnLst>
                                </p:cTn>
                              </p:par>
                            </p:childTnLst>
                          </p:cTn>
                        </p:par>
                        <p:par>
                          <p:cTn id="169" fill="hold">
                            <p:stCondLst>
                              <p:cond delay="10750"/>
                            </p:stCondLst>
                            <p:childTnLst>
                              <p:par>
                                <p:cTn id="170" presetID="42" presetClass="entr" presetSubtype="0" fill="hold" grpId="0" nodeType="afterEffect">
                                  <p:stCondLst>
                                    <p:cond delay="0"/>
                                  </p:stCondLst>
                                  <p:childTnLst>
                                    <p:set>
                                      <p:cBhvr>
                                        <p:cTn id="171" dur="1" fill="hold">
                                          <p:stCondLst>
                                            <p:cond delay="0"/>
                                          </p:stCondLst>
                                        </p:cTn>
                                        <p:tgtEl>
                                          <p:spTgt spid="68"/>
                                        </p:tgtEl>
                                        <p:attrNameLst>
                                          <p:attrName>style.visibility</p:attrName>
                                        </p:attrNameLst>
                                      </p:cBhvr>
                                      <p:to>
                                        <p:strVal val="visible"/>
                                      </p:to>
                                    </p:set>
                                    <p:animEffect transition="in" filter="fade">
                                      <p:cBhvr>
                                        <p:cTn id="172" dur="1000"/>
                                        <p:tgtEl>
                                          <p:spTgt spid="68"/>
                                        </p:tgtEl>
                                      </p:cBhvr>
                                    </p:animEffect>
                                    <p:anim calcmode="lin" valueType="num">
                                      <p:cBhvr>
                                        <p:cTn id="173" dur="1000" fill="hold"/>
                                        <p:tgtEl>
                                          <p:spTgt spid="68"/>
                                        </p:tgtEl>
                                        <p:attrNameLst>
                                          <p:attrName>ppt_x</p:attrName>
                                        </p:attrNameLst>
                                      </p:cBhvr>
                                      <p:tavLst>
                                        <p:tav tm="0">
                                          <p:val>
                                            <p:strVal val="#ppt_x"/>
                                          </p:val>
                                        </p:tav>
                                        <p:tav tm="100000">
                                          <p:val>
                                            <p:strVal val="#ppt_x"/>
                                          </p:val>
                                        </p:tav>
                                      </p:tavLst>
                                    </p:anim>
                                    <p:anim calcmode="lin" valueType="num">
                                      <p:cBhvr>
                                        <p:cTn id="174" dur="1000" fill="hold"/>
                                        <p:tgtEl>
                                          <p:spTgt spid="68"/>
                                        </p:tgtEl>
                                        <p:attrNameLst>
                                          <p:attrName>ppt_y</p:attrName>
                                        </p:attrNameLst>
                                      </p:cBhvr>
                                      <p:tavLst>
                                        <p:tav tm="0">
                                          <p:val>
                                            <p:strVal val="#ppt_y+.1"/>
                                          </p:val>
                                        </p:tav>
                                        <p:tav tm="100000">
                                          <p:val>
                                            <p:strVal val="#ppt_y"/>
                                          </p:val>
                                        </p:tav>
                                      </p:tavLst>
                                    </p:anim>
                                  </p:childTnLst>
                                </p:cTn>
                              </p:par>
                            </p:childTnLst>
                          </p:cTn>
                        </p:par>
                        <p:par>
                          <p:cTn id="175" fill="hold">
                            <p:stCondLst>
                              <p:cond delay="11750"/>
                            </p:stCondLst>
                            <p:childTnLst>
                              <p:par>
                                <p:cTn id="176" presetID="53" presetClass="entr" presetSubtype="16" fill="hold" grpId="0" nodeType="afterEffect">
                                  <p:stCondLst>
                                    <p:cond delay="0"/>
                                  </p:stCondLst>
                                  <p:childTnLst>
                                    <p:set>
                                      <p:cBhvr>
                                        <p:cTn id="177" dur="1" fill="hold">
                                          <p:stCondLst>
                                            <p:cond delay="0"/>
                                          </p:stCondLst>
                                        </p:cTn>
                                        <p:tgtEl>
                                          <p:spTgt spid="72"/>
                                        </p:tgtEl>
                                        <p:attrNameLst>
                                          <p:attrName>style.visibility</p:attrName>
                                        </p:attrNameLst>
                                      </p:cBhvr>
                                      <p:to>
                                        <p:strVal val="visible"/>
                                      </p:to>
                                    </p:set>
                                    <p:anim calcmode="lin" valueType="num">
                                      <p:cBhvr>
                                        <p:cTn id="178" dur="500" fill="hold"/>
                                        <p:tgtEl>
                                          <p:spTgt spid="72"/>
                                        </p:tgtEl>
                                        <p:attrNameLst>
                                          <p:attrName>ppt_w</p:attrName>
                                        </p:attrNameLst>
                                      </p:cBhvr>
                                      <p:tavLst>
                                        <p:tav tm="0">
                                          <p:val>
                                            <p:fltVal val="0"/>
                                          </p:val>
                                        </p:tav>
                                        <p:tav tm="100000">
                                          <p:val>
                                            <p:strVal val="#ppt_w"/>
                                          </p:val>
                                        </p:tav>
                                      </p:tavLst>
                                    </p:anim>
                                    <p:anim calcmode="lin" valueType="num">
                                      <p:cBhvr>
                                        <p:cTn id="179" dur="500" fill="hold"/>
                                        <p:tgtEl>
                                          <p:spTgt spid="72"/>
                                        </p:tgtEl>
                                        <p:attrNameLst>
                                          <p:attrName>ppt_h</p:attrName>
                                        </p:attrNameLst>
                                      </p:cBhvr>
                                      <p:tavLst>
                                        <p:tav tm="0">
                                          <p:val>
                                            <p:fltVal val="0"/>
                                          </p:val>
                                        </p:tav>
                                        <p:tav tm="100000">
                                          <p:val>
                                            <p:strVal val="#ppt_h"/>
                                          </p:val>
                                        </p:tav>
                                      </p:tavLst>
                                    </p:anim>
                                    <p:animEffect transition="in" filter="fade">
                                      <p:cBhvr>
                                        <p:cTn id="180" dur="500"/>
                                        <p:tgtEl>
                                          <p:spTgt spid="72"/>
                                        </p:tgtEl>
                                      </p:cBhvr>
                                    </p:animEffect>
                                  </p:childTnLst>
                                </p:cTn>
                              </p:par>
                            </p:childTnLst>
                          </p:cTn>
                        </p:par>
                        <p:par>
                          <p:cTn id="181" fill="hold">
                            <p:stCondLst>
                              <p:cond delay="12250"/>
                            </p:stCondLst>
                            <p:childTnLst>
                              <p:par>
                                <p:cTn id="182" presetID="41" presetClass="entr" presetSubtype="0" fill="hold" grpId="0" nodeType="afterEffect">
                                  <p:stCondLst>
                                    <p:cond delay="0"/>
                                  </p:stCondLst>
                                  <p:iterate type="lt">
                                    <p:tmPct val="10000"/>
                                  </p:iterate>
                                  <p:childTnLst>
                                    <p:set>
                                      <p:cBhvr>
                                        <p:cTn id="183" dur="1" fill="hold">
                                          <p:stCondLst>
                                            <p:cond delay="0"/>
                                          </p:stCondLst>
                                        </p:cTn>
                                        <p:tgtEl>
                                          <p:spTgt spid="69"/>
                                        </p:tgtEl>
                                        <p:attrNameLst>
                                          <p:attrName>style.visibility</p:attrName>
                                        </p:attrNameLst>
                                      </p:cBhvr>
                                      <p:to>
                                        <p:strVal val="visible"/>
                                      </p:to>
                                    </p:set>
                                    <p:anim calcmode="lin" valueType="num">
                                      <p:cBhvr>
                                        <p:cTn id="184" dur="5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85" dur="500" fill="hold"/>
                                        <p:tgtEl>
                                          <p:spTgt spid="69"/>
                                        </p:tgtEl>
                                        <p:attrNameLst>
                                          <p:attrName>ppt_y</p:attrName>
                                        </p:attrNameLst>
                                      </p:cBhvr>
                                      <p:tavLst>
                                        <p:tav tm="0">
                                          <p:val>
                                            <p:strVal val="#ppt_y"/>
                                          </p:val>
                                        </p:tav>
                                        <p:tav tm="100000">
                                          <p:val>
                                            <p:strVal val="#ppt_y"/>
                                          </p:val>
                                        </p:tav>
                                      </p:tavLst>
                                    </p:anim>
                                    <p:anim calcmode="lin" valueType="num">
                                      <p:cBhvr>
                                        <p:cTn id="186" dur="5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87" dur="5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88" dur="500" tmFilter="0,0; .5, 1; 1, 1"/>
                                        <p:tgtEl>
                                          <p:spTgt spid="69"/>
                                        </p:tgtEl>
                                      </p:cBhvr>
                                    </p:animEffect>
                                  </p:childTnLst>
                                </p:cTn>
                              </p:par>
                            </p:childTnLst>
                          </p:cTn>
                        </p:par>
                        <p:par>
                          <p:cTn id="189" fill="hold">
                            <p:stCondLst>
                              <p:cond delay="13449"/>
                            </p:stCondLst>
                            <p:childTnLst>
                              <p:par>
                                <p:cTn id="190" presetID="22" presetClass="entr" presetSubtype="4" fill="hold" nodeType="afterEffect">
                                  <p:stCondLst>
                                    <p:cond delay="0"/>
                                  </p:stCondLst>
                                  <p:childTnLst>
                                    <p:set>
                                      <p:cBhvr>
                                        <p:cTn id="191" dur="1" fill="hold">
                                          <p:stCondLst>
                                            <p:cond delay="0"/>
                                          </p:stCondLst>
                                        </p:cTn>
                                        <p:tgtEl>
                                          <p:spTgt spid="61"/>
                                        </p:tgtEl>
                                        <p:attrNameLst>
                                          <p:attrName>style.visibility</p:attrName>
                                        </p:attrNameLst>
                                      </p:cBhvr>
                                      <p:to>
                                        <p:strVal val="visible"/>
                                      </p:to>
                                    </p:set>
                                    <p:animEffect transition="in" filter="wipe(down)">
                                      <p:cBhvr>
                                        <p:cTn id="192" dur="500"/>
                                        <p:tgtEl>
                                          <p:spTgt spid="61"/>
                                        </p:tgtEl>
                                      </p:cBhvr>
                                    </p:animEffect>
                                  </p:childTnLst>
                                </p:cTn>
                              </p:par>
                            </p:childTnLst>
                          </p:cTn>
                        </p:par>
                        <p:par>
                          <p:cTn id="193" fill="hold">
                            <p:stCondLst>
                              <p:cond delay="13949"/>
                            </p:stCondLst>
                            <p:childTnLst>
                              <p:par>
                                <p:cTn id="194" presetID="53" presetClass="entr" presetSubtype="16" fill="hold" grpId="0" nodeType="afterEffect">
                                  <p:stCondLst>
                                    <p:cond delay="0"/>
                                  </p:stCondLst>
                                  <p:childTnLst>
                                    <p:set>
                                      <p:cBhvr>
                                        <p:cTn id="195" dur="1" fill="hold">
                                          <p:stCondLst>
                                            <p:cond delay="0"/>
                                          </p:stCondLst>
                                        </p:cTn>
                                        <p:tgtEl>
                                          <p:spTgt spid="62"/>
                                        </p:tgtEl>
                                        <p:attrNameLst>
                                          <p:attrName>style.visibility</p:attrName>
                                        </p:attrNameLst>
                                      </p:cBhvr>
                                      <p:to>
                                        <p:strVal val="visible"/>
                                      </p:to>
                                    </p:set>
                                    <p:anim calcmode="lin" valueType="num">
                                      <p:cBhvr>
                                        <p:cTn id="196" dur="500" fill="hold"/>
                                        <p:tgtEl>
                                          <p:spTgt spid="62"/>
                                        </p:tgtEl>
                                        <p:attrNameLst>
                                          <p:attrName>ppt_w</p:attrName>
                                        </p:attrNameLst>
                                      </p:cBhvr>
                                      <p:tavLst>
                                        <p:tav tm="0">
                                          <p:val>
                                            <p:fltVal val="0"/>
                                          </p:val>
                                        </p:tav>
                                        <p:tav tm="100000">
                                          <p:val>
                                            <p:strVal val="#ppt_w"/>
                                          </p:val>
                                        </p:tav>
                                      </p:tavLst>
                                    </p:anim>
                                    <p:anim calcmode="lin" valueType="num">
                                      <p:cBhvr>
                                        <p:cTn id="197" dur="500" fill="hold"/>
                                        <p:tgtEl>
                                          <p:spTgt spid="62"/>
                                        </p:tgtEl>
                                        <p:attrNameLst>
                                          <p:attrName>ppt_h</p:attrName>
                                        </p:attrNameLst>
                                      </p:cBhvr>
                                      <p:tavLst>
                                        <p:tav tm="0">
                                          <p:val>
                                            <p:fltVal val="0"/>
                                          </p:val>
                                        </p:tav>
                                        <p:tav tm="100000">
                                          <p:val>
                                            <p:strVal val="#ppt_h"/>
                                          </p:val>
                                        </p:tav>
                                      </p:tavLst>
                                    </p:anim>
                                    <p:animEffect transition="in" filter="fade">
                                      <p:cBhvr>
                                        <p:cTn id="198" dur="500"/>
                                        <p:tgtEl>
                                          <p:spTgt spid="62"/>
                                        </p:tgtEl>
                                      </p:cBhvr>
                                    </p:animEffect>
                                  </p:childTnLst>
                                </p:cTn>
                              </p:par>
                              <p:par>
                                <p:cTn id="199" presetID="53" presetClass="entr" presetSubtype="16" fill="hold" grpId="0" nodeType="withEffect">
                                  <p:stCondLst>
                                    <p:cond delay="500"/>
                                  </p:stCondLst>
                                  <p:childTnLst>
                                    <p:set>
                                      <p:cBhvr>
                                        <p:cTn id="200" dur="1" fill="hold">
                                          <p:stCondLst>
                                            <p:cond delay="0"/>
                                          </p:stCondLst>
                                        </p:cTn>
                                        <p:tgtEl>
                                          <p:spTgt spid="63"/>
                                        </p:tgtEl>
                                        <p:attrNameLst>
                                          <p:attrName>style.visibility</p:attrName>
                                        </p:attrNameLst>
                                      </p:cBhvr>
                                      <p:to>
                                        <p:strVal val="visible"/>
                                      </p:to>
                                    </p:set>
                                    <p:anim calcmode="lin" valueType="num">
                                      <p:cBhvr>
                                        <p:cTn id="201" dur="500" fill="hold"/>
                                        <p:tgtEl>
                                          <p:spTgt spid="63"/>
                                        </p:tgtEl>
                                        <p:attrNameLst>
                                          <p:attrName>ppt_w</p:attrName>
                                        </p:attrNameLst>
                                      </p:cBhvr>
                                      <p:tavLst>
                                        <p:tav tm="0">
                                          <p:val>
                                            <p:fltVal val="0"/>
                                          </p:val>
                                        </p:tav>
                                        <p:tav tm="100000">
                                          <p:val>
                                            <p:strVal val="#ppt_w"/>
                                          </p:val>
                                        </p:tav>
                                      </p:tavLst>
                                    </p:anim>
                                    <p:anim calcmode="lin" valueType="num">
                                      <p:cBhvr>
                                        <p:cTn id="202" dur="500" fill="hold"/>
                                        <p:tgtEl>
                                          <p:spTgt spid="63"/>
                                        </p:tgtEl>
                                        <p:attrNameLst>
                                          <p:attrName>ppt_h</p:attrName>
                                        </p:attrNameLst>
                                      </p:cBhvr>
                                      <p:tavLst>
                                        <p:tav tm="0">
                                          <p:val>
                                            <p:fltVal val="0"/>
                                          </p:val>
                                        </p:tav>
                                        <p:tav tm="100000">
                                          <p:val>
                                            <p:strVal val="#ppt_h"/>
                                          </p:val>
                                        </p:tav>
                                      </p:tavLst>
                                    </p:anim>
                                    <p:animEffect transition="in" filter="fade">
                                      <p:cBhvr>
                                        <p:cTn id="203" dur="500"/>
                                        <p:tgtEl>
                                          <p:spTgt spid="63"/>
                                        </p:tgtEl>
                                      </p:cBhvr>
                                    </p:animEffect>
                                  </p:childTnLst>
                                </p:cTn>
                              </p:par>
                              <p:par>
                                <p:cTn id="204" presetID="53" presetClass="entr" presetSubtype="16" fill="hold" grpId="0" nodeType="withEffect">
                                  <p:stCondLst>
                                    <p:cond delay="500"/>
                                  </p:stCondLst>
                                  <p:childTnLst>
                                    <p:set>
                                      <p:cBhvr>
                                        <p:cTn id="205" dur="1" fill="hold">
                                          <p:stCondLst>
                                            <p:cond delay="0"/>
                                          </p:stCondLst>
                                        </p:cTn>
                                        <p:tgtEl>
                                          <p:spTgt spid="64"/>
                                        </p:tgtEl>
                                        <p:attrNameLst>
                                          <p:attrName>style.visibility</p:attrName>
                                        </p:attrNameLst>
                                      </p:cBhvr>
                                      <p:to>
                                        <p:strVal val="visible"/>
                                      </p:to>
                                    </p:set>
                                    <p:anim calcmode="lin" valueType="num">
                                      <p:cBhvr>
                                        <p:cTn id="206" dur="500" fill="hold"/>
                                        <p:tgtEl>
                                          <p:spTgt spid="64"/>
                                        </p:tgtEl>
                                        <p:attrNameLst>
                                          <p:attrName>ppt_w</p:attrName>
                                        </p:attrNameLst>
                                      </p:cBhvr>
                                      <p:tavLst>
                                        <p:tav tm="0">
                                          <p:val>
                                            <p:fltVal val="0"/>
                                          </p:val>
                                        </p:tav>
                                        <p:tav tm="100000">
                                          <p:val>
                                            <p:strVal val="#ppt_w"/>
                                          </p:val>
                                        </p:tav>
                                      </p:tavLst>
                                    </p:anim>
                                    <p:anim calcmode="lin" valueType="num">
                                      <p:cBhvr>
                                        <p:cTn id="207" dur="500" fill="hold"/>
                                        <p:tgtEl>
                                          <p:spTgt spid="64"/>
                                        </p:tgtEl>
                                        <p:attrNameLst>
                                          <p:attrName>ppt_h</p:attrName>
                                        </p:attrNameLst>
                                      </p:cBhvr>
                                      <p:tavLst>
                                        <p:tav tm="0">
                                          <p:val>
                                            <p:fltVal val="0"/>
                                          </p:val>
                                        </p:tav>
                                        <p:tav tm="100000">
                                          <p:val>
                                            <p:strVal val="#ppt_h"/>
                                          </p:val>
                                        </p:tav>
                                      </p:tavLst>
                                    </p:anim>
                                    <p:animEffect transition="in" filter="fade">
                                      <p:cBhvr>
                                        <p:cTn id="208" dur="500"/>
                                        <p:tgtEl>
                                          <p:spTgt spid="64"/>
                                        </p:tgtEl>
                                      </p:cBhvr>
                                    </p:animEffect>
                                  </p:childTnLst>
                                </p:cTn>
                              </p:par>
                              <p:par>
                                <p:cTn id="209" presetID="53" presetClass="entr" presetSubtype="16" fill="hold" grpId="0" nodeType="withEffect">
                                  <p:stCondLst>
                                    <p:cond delay="500"/>
                                  </p:stCondLst>
                                  <p:childTnLst>
                                    <p:set>
                                      <p:cBhvr>
                                        <p:cTn id="210" dur="1" fill="hold">
                                          <p:stCondLst>
                                            <p:cond delay="0"/>
                                          </p:stCondLst>
                                        </p:cTn>
                                        <p:tgtEl>
                                          <p:spTgt spid="65"/>
                                        </p:tgtEl>
                                        <p:attrNameLst>
                                          <p:attrName>style.visibility</p:attrName>
                                        </p:attrNameLst>
                                      </p:cBhvr>
                                      <p:to>
                                        <p:strVal val="visible"/>
                                      </p:to>
                                    </p:set>
                                    <p:anim calcmode="lin" valueType="num">
                                      <p:cBhvr>
                                        <p:cTn id="211" dur="500" fill="hold"/>
                                        <p:tgtEl>
                                          <p:spTgt spid="65"/>
                                        </p:tgtEl>
                                        <p:attrNameLst>
                                          <p:attrName>ppt_w</p:attrName>
                                        </p:attrNameLst>
                                      </p:cBhvr>
                                      <p:tavLst>
                                        <p:tav tm="0">
                                          <p:val>
                                            <p:fltVal val="0"/>
                                          </p:val>
                                        </p:tav>
                                        <p:tav tm="100000">
                                          <p:val>
                                            <p:strVal val="#ppt_w"/>
                                          </p:val>
                                        </p:tav>
                                      </p:tavLst>
                                    </p:anim>
                                    <p:anim calcmode="lin" valueType="num">
                                      <p:cBhvr>
                                        <p:cTn id="212" dur="500" fill="hold"/>
                                        <p:tgtEl>
                                          <p:spTgt spid="65"/>
                                        </p:tgtEl>
                                        <p:attrNameLst>
                                          <p:attrName>ppt_h</p:attrName>
                                        </p:attrNameLst>
                                      </p:cBhvr>
                                      <p:tavLst>
                                        <p:tav tm="0">
                                          <p:val>
                                            <p:fltVal val="0"/>
                                          </p:val>
                                        </p:tav>
                                        <p:tav tm="100000">
                                          <p:val>
                                            <p:strVal val="#ppt_h"/>
                                          </p:val>
                                        </p:tav>
                                      </p:tavLst>
                                    </p:anim>
                                    <p:animEffect transition="in" filter="fade">
                                      <p:cBhvr>
                                        <p:cTn id="213" dur="500"/>
                                        <p:tgtEl>
                                          <p:spTgt spid="65"/>
                                        </p:tgtEl>
                                      </p:cBhvr>
                                    </p:animEffect>
                                  </p:childTnLst>
                                </p:cTn>
                              </p:par>
                              <p:par>
                                <p:cTn id="214" presetID="53" presetClass="entr" presetSubtype="16" fill="hold" grpId="0" nodeType="withEffect">
                                  <p:stCondLst>
                                    <p:cond delay="500"/>
                                  </p:stCondLst>
                                  <p:childTnLst>
                                    <p:set>
                                      <p:cBhvr>
                                        <p:cTn id="215" dur="1" fill="hold">
                                          <p:stCondLst>
                                            <p:cond delay="0"/>
                                          </p:stCondLst>
                                        </p:cTn>
                                        <p:tgtEl>
                                          <p:spTgt spid="66"/>
                                        </p:tgtEl>
                                        <p:attrNameLst>
                                          <p:attrName>style.visibility</p:attrName>
                                        </p:attrNameLst>
                                      </p:cBhvr>
                                      <p:to>
                                        <p:strVal val="visible"/>
                                      </p:to>
                                    </p:set>
                                    <p:anim calcmode="lin" valueType="num">
                                      <p:cBhvr>
                                        <p:cTn id="216" dur="500" fill="hold"/>
                                        <p:tgtEl>
                                          <p:spTgt spid="66"/>
                                        </p:tgtEl>
                                        <p:attrNameLst>
                                          <p:attrName>ppt_w</p:attrName>
                                        </p:attrNameLst>
                                      </p:cBhvr>
                                      <p:tavLst>
                                        <p:tav tm="0">
                                          <p:val>
                                            <p:fltVal val="0"/>
                                          </p:val>
                                        </p:tav>
                                        <p:tav tm="100000">
                                          <p:val>
                                            <p:strVal val="#ppt_w"/>
                                          </p:val>
                                        </p:tav>
                                      </p:tavLst>
                                    </p:anim>
                                    <p:anim calcmode="lin" valueType="num">
                                      <p:cBhvr>
                                        <p:cTn id="217" dur="500" fill="hold"/>
                                        <p:tgtEl>
                                          <p:spTgt spid="66"/>
                                        </p:tgtEl>
                                        <p:attrNameLst>
                                          <p:attrName>ppt_h</p:attrName>
                                        </p:attrNameLst>
                                      </p:cBhvr>
                                      <p:tavLst>
                                        <p:tav tm="0">
                                          <p:val>
                                            <p:fltVal val="0"/>
                                          </p:val>
                                        </p:tav>
                                        <p:tav tm="100000">
                                          <p:val>
                                            <p:strVal val="#ppt_h"/>
                                          </p:val>
                                        </p:tav>
                                      </p:tavLst>
                                    </p:anim>
                                    <p:animEffect transition="in" filter="fade">
                                      <p:cBhvr>
                                        <p:cTn id="218" dur="500"/>
                                        <p:tgtEl>
                                          <p:spTgt spid="66"/>
                                        </p:tgtEl>
                                      </p:cBhvr>
                                    </p:animEffect>
                                  </p:childTnLst>
                                </p:cTn>
                              </p:par>
                              <p:par>
                                <p:cTn id="219" presetID="53" presetClass="entr" presetSubtype="16" fill="hold" grpId="0" nodeType="withEffect">
                                  <p:stCondLst>
                                    <p:cond delay="500"/>
                                  </p:stCondLst>
                                  <p:childTnLst>
                                    <p:set>
                                      <p:cBhvr>
                                        <p:cTn id="220" dur="1" fill="hold">
                                          <p:stCondLst>
                                            <p:cond delay="0"/>
                                          </p:stCondLst>
                                        </p:cTn>
                                        <p:tgtEl>
                                          <p:spTgt spid="67"/>
                                        </p:tgtEl>
                                        <p:attrNameLst>
                                          <p:attrName>style.visibility</p:attrName>
                                        </p:attrNameLst>
                                      </p:cBhvr>
                                      <p:to>
                                        <p:strVal val="visible"/>
                                      </p:to>
                                    </p:set>
                                    <p:anim calcmode="lin" valueType="num">
                                      <p:cBhvr>
                                        <p:cTn id="221" dur="500" fill="hold"/>
                                        <p:tgtEl>
                                          <p:spTgt spid="67"/>
                                        </p:tgtEl>
                                        <p:attrNameLst>
                                          <p:attrName>ppt_w</p:attrName>
                                        </p:attrNameLst>
                                      </p:cBhvr>
                                      <p:tavLst>
                                        <p:tav tm="0">
                                          <p:val>
                                            <p:fltVal val="0"/>
                                          </p:val>
                                        </p:tav>
                                        <p:tav tm="100000">
                                          <p:val>
                                            <p:strVal val="#ppt_w"/>
                                          </p:val>
                                        </p:tav>
                                      </p:tavLst>
                                    </p:anim>
                                    <p:anim calcmode="lin" valueType="num">
                                      <p:cBhvr>
                                        <p:cTn id="222" dur="500" fill="hold"/>
                                        <p:tgtEl>
                                          <p:spTgt spid="67"/>
                                        </p:tgtEl>
                                        <p:attrNameLst>
                                          <p:attrName>ppt_h</p:attrName>
                                        </p:attrNameLst>
                                      </p:cBhvr>
                                      <p:tavLst>
                                        <p:tav tm="0">
                                          <p:val>
                                            <p:fltVal val="0"/>
                                          </p:val>
                                        </p:tav>
                                        <p:tav tm="100000">
                                          <p:val>
                                            <p:strVal val="#ppt_h"/>
                                          </p:val>
                                        </p:tav>
                                      </p:tavLst>
                                    </p:anim>
                                    <p:animEffect transition="in" filter="fade">
                                      <p:cBhvr>
                                        <p:cTn id="223" dur="500"/>
                                        <p:tgtEl>
                                          <p:spTgt spid="67"/>
                                        </p:tgtEl>
                                      </p:cBhvr>
                                    </p:animEffect>
                                  </p:childTnLst>
                                </p:cTn>
                              </p:par>
                            </p:childTnLst>
                          </p:cTn>
                        </p:par>
                        <p:par>
                          <p:cTn id="224" fill="hold">
                            <p:stCondLst>
                              <p:cond delay="14449"/>
                            </p:stCondLst>
                            <p:childTnLst>
                              <p:par>
                                <p:cTn id="225" presetID="10" presetClass="entr" presetSubtype="0" fill="hold" grpId="0" nodeType="afterEffect">
                                  <p:stCondLst>
                                    <p:cond delay="0"/>
                                  </p:stCondLst>
                                  <p:childTnLst>
                                    <p:set>
                                      <p:cBhvr>
                                        <p:cTn id="226" dur="1" fill="hold">
                                          <p:stCondLst>
                                            <p:cond delay="0"/>
                                          </p:stCondLst>
                                        </p:cTn>
                                        <p:tgtEl>
                                          <p:spTgt spid="87"/>
                                        </p:tgtEl>
                                        <p:attrNameLst>
                                          <p:attrName>style.visibility</p:attrName>
                                        </p:attrNameLst>
                                      </p:cBhvr>
                                      <p:to>
                                        <p:strVal val="visible"/>
                                      </p:to>
                                    </p:set>
                                    <p:animEffect transition="in" filter="fade">
                                      <p:cBhvr>
                                        <p:cTn id="227" dur="125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P spid="24" grpId="0"/>
      <p:bldP spid="25" grpId="0" animBg="1"/>
      <p:bldP spid="30" grpId="0" animBg="1"/>
      <p:bldP spid="31" grpId="0"/>
      <p:bldP spid="33" grpId="0"/>
      <p:bldP spid="38" grpId="0"/>
      <p:bldP spid="41" grpId="0"/>
      <p:bldP spid="46" grpId="0"/>
      <p:bldP spid="48" grpId="0"/>
      <p:bldP spid="49" grpId="0"/>
      <p:bldP spid="50" grpId="0" animBg="1"/>
      <p:bldP spid="51" grpId="0"/>
      <p:bldP spid="53" grpId="0"/>
      <p:bldP spid="54" grpId="0"/>
      <p:bldP spid="55" grpId="0"/>
      <p:bldP spid="56" grpId="0"/>
      <p:bldP spid="57" grpId="0"/>
      <p:bldP spid="58" grpId="0"/>
      <p:bldP spid="59" grpId="0" animBg="1"/>
      <p:bldP spid="60" grpId="0"/>
      <p:bldP spid="62" grpId="0"/>
      <p:bldP spid="63" grpId="0"/>
      <p:bldP spid="64" grpId="0"/>
      <p:bldP spid="65" grpId="0"/>
      <p:bldP spid="66" grpId="0"/>
      <p:bldP spid="67" grpId="0"/>
      <p:bldP spid="68" grpId="0" animBg="1"/>
      <p:bldP spid="69" grpId="0"/>
      <p:bldP spid="70" grpId="0" animBg="1"/>
      <p:bldP spid="71" grpId="0" animBg="1"/>
      <p:bldP spid="72" grpId="0" animBg="1"/>
      <p:bldP spid="8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5"/>
          <p:cNvSpPr/>
          <p:nvPr/>
        </p:nvSpPr>
        <p:spPr>
          <a:xfrm rot="2919292">
            <a:off x="6196380" y="2854311"/>
            <a:ext cx="796886" cy="732083"/>
          </a:xfrm>
          <a:custGeom>
            <a:avLst/>
            <a:gdLst>
              <a:gd name="connsiteX0" fmla="*/ 0 w 1080120"/>
              <a:gd name="connsiteY0" fmla="*/ 0 h 1407198"/>
              <a:gd name="connsiteX1" fmla="*/ 1080120 w 1080120"/>
              <a:gd name="connsiteY1" fmla="*/ 0 h 1407198"/>
              <a:gd name="connsiteX2" fmla="*/ 1080120 w 1080120"/>
              <a:gd name="connsiteY2" fmla="*/ 1407198 h 1407198"/>
              <a:gd name="connsiteX3" fmla="*/ 0 w 1080120"/>
              <a:gd name="connsiteY3" fmla="*/ 1407198 h 1407198"/>
              <a:gd name="connsiteX4" fmla="*/ 0 w 1080120"/>
              <a:gd name="connsiteY4" fmla="*/ 0 h 1407198"/>
              <a:gd name="connsiteX0-1" fmla="*/ 0 w 1080120"/>
              <a:gd name="connsiteY0-2" fmla="*/ 0 h 1407198"/>
              <a:gd name="connsiteX1-3" fmla="*/ 1080120 w 1080120"/>
              <a:gd name="connsiteY1-4" fmla="*/ 0 h 1407198"/>
              <a:gd name="connsiteX2-5" fmla="*/ 1080120 w 1080120"/>
              <a:gd name="connsiteY2-6" fmla="*/ 1407198 h 1407198"/>
              <a:gd name="connsiteX3-7" fmla="*/ 0 w 1080120"/>
              <a:gd name="connsiteY3-8" fmla="*/ 1407198 h 1407198"/>
              <a:gd name="connsiteX4-9" fmla="*/ 0 w 1080120"/>
              <a:gd name="connsiteY4-10" fmla="*/ 0 h 1407198"/>
              <a:gd name="connsiteX0-11" fmla="*/ 0 w 1080120"/>
              <a:gd name="connsiteY0-12" fmla="*/ 0 h 1407198"/>
              <a:gd name="connsiteX1-13" fmla="*/ 1080120 w 1080120"/>
              <a:gd name="connsiteY1-14" fmla="*/ 0 h 1407198"/>
              <a:gd name="connsiteX2-15" fmla="*/ 1080120 w 1080120"/>
              <a:gd name="connsiteY2-16" fmla="*/ 1407198 h 1407198"/>
              <a:gd name="connsiteX3-17" fmla="*/ 0 w 1080120"/>
              <a:gd name="connsiteY3-18" fmla="*/ 1407198 h 1407198"/>
              <a:gd name="connsiteX4-19" fmla="*/ 0 w 1080120"/>
              <a:gd name="connsiteY4-20" fmla="*/ 0 h 1407198"/>
              <a:gd name="connsiteX0-21" fmla="*/ 0 w 1080120"/>
              <a:gd name="connsiteY0-22" fmla="*/ 0 h 1407198"/>
              <a:gd name="connsiteX1-23" fmla="*/ 1080120 w 1080120"/>
              <a:gd name="connsiteY1-24" fmla="*/ 0 h 1407198"/>
              <a:gd name="connsiteX2-25" fmla="*/ 1080120 w 1080120"/>
              <a:gd name="connsiteY2-26" fmla="*/ 1407198 h 1407198"/>
              <a:gd name="connsiteX3-27" fmla="*/ 0 w 1080120"/>
              <a:gd name="connsiteY3-28" fmla="*/ 1407198 h 1407198"/>
              <a:gd name="connsiteX4-29" fmla="*/ 0 w 1080120"/>
              <a:gd name="connsiteY4-30" fmla="*/ 0 h 1407198"/>
              <a:gd name="connsiteX0-31" fmla="*/ 0 w 1080120"/>
              <a:gd name="connsiteY0-32" fmla="*/ 0 h 1407198"/>
              <a:gd name="connsiteX1-33" fmla="*/ 1080120 w 1080120"/>
              <a:gd name="connsiteY1-34" fmla="*/ 0 h 1407198"/>
              <a:gd name="connsiteX2-35" fmla="*/ 1080120 w 1080120"/>
              <a:gd name="connsiteY2-36" fmla="*/ 1407198 h 1407198"/>
              <a:gd name="connsiteX3-37" fmla="*/ 0 w 1080120"/>
              <a:gd name="connsiteY3-38" fmla="*/ 1407198 h 1407198"/>
              <a:gd name="connsiteX4-39" fmla="*/ 0 w 1080120"/>
              <a:gd name="connsiteY4-40" fmla="*/ 0 h 1407198"/>
              <a:gd name="connsiteX0-41" fmla="*/ 0 w 1080120"/>
              <a:gd name="connsiteY0-42" fmla="*/ 0 h 1407198"/>
              <a:gd name="connsiteX1-43" fmla="*/ 1080120 w 1080120"/>
              <a:gd name="connsiteY1-44" fmla="*/ 0 h 1407198"/>
              <a:gd name="connsiteX2-45" fmla="*/ 1080120 w 1080120"/>
              <a:gd name="connsiteY2-46" fmla="*/ 1407198 h 1407198"/>
              <a:gd name="connsiteX3-47" fmla="*/ 0 w 1080120"/>
              <a:gd name="connsiteY3-48" fmla="*/ 1407198 h 1407198"/>
              <a:gd name="connsiteX4-49" fmla="*/ 0 w 1080120"/>
              <a:gd name="connsiteY4-50" fmla="*/ 0 h 1407198"/>
              <a:gd name="connsiteX0-51" fmla="*/ 0 w 1080120"/>
              <a:gd name="connsiteY0-52" fmla="*/ 0 h 1407198"/>
              <a:gd name="connsiteX1-53" fmla="*/ 1080120 w 1080120"/>
              <a:gd name="connsiteY1-54" fmla="*/ 0 h 1407198"/>
              <a:gd name="connsiteX2-55" fmla="*/ 1080120 w 1080120"/>
              <a:gd name="connsiteY2-56" fmla="*/ 1407198 h 1407198"/>
              <a:gd name="connsiteX3-57" fmla="*/ 0 w 1080120"/>
              <a:gd name="connsiteY3-58" fmla="*/ 1407198 h 1407198"/>
              <a:gd name="connsiteX4-59" fmla="*/ 0 w 1080120"/>
              <a:gd name="connsiteY4-60" fmla="*/ 0 h 140719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80120" h="1407198">
                <a:moveTo>
                  <a:pt x="0" y="0"/>
                </a:moveTo>
                <a:lnTo>
                  <a:pt x="1080120" y="0"/>
                </a:lnTo>
                <a:cubicBezTo>
                  <a:pt x="831575" y="585667"/>
                  <a:pt x="892944" y="1005638"/>
                  <a:pt x="1080120" y="1407198"/>
                </a:cubicBezTo>
                <a:lnTo>
                  <a:pt x="0" y="1407198"/>
                </a:lnTo>
                <a:cubicBezTo>
                  <a:pt x="171833" y="1017912"/>
                  <a:pt x="260819" y="542709"/>
                  <a:pt x="0"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5"/>
          <p:cNvSpPr/>
          <p:nvPr/>
        </p:nvSpPr>
        <p:spPr>
          <a:xfrm rot="18719445">
            <a:off x="5063059" y="2788156"/>
            <a:ext cx="796886" cy="732083"/>
          </a:xfrm>
          <a:custGeom>
            <a:avLst/>
            <a:gdLst>
              <a:gd name="connsiteX0" fmla="*/ 0 w 1080120"/>
              <a:gd name="connsiteY0" fmla="*/ 0 h 1407198"/>
              <a:gd name="connsiteX1" fmla="*/ 1080120 w 1080120"/>
              <a:gd name="connsiteY1" fmla="*/ 0 h 1407198"/>
              <a:gd name="connsiteX2" fmla="*/ 1080120 w 1080120"/>
              <a:gd name="connsiteY2" fmla="*/ 1407198 h 1407198"/>
              <a:gd name="connsiteX3" fmla="*/ 0 w 1080120"/>
              <a:gd name="connsiteY3" fmla="*/ 1407198 h 1407198"/>
              <a:gd name="connsiteX4" fmla="*/ 0 w 1080120"/>
              <a:gd name="connsiteY4" fmla="*/ 0 h 1407198"/>
              <a:gd name="connsiteX0-1" fmla="*/ 0 w 1080120"/>
              <a:gd name="connsiteY0-2" fmla="*/ 0 h 1407198"/>
              <a:gd name="connsiteX1-3" fmla="*/ 1080120 w 1080120"/>
              <a:gd name="connsiteY1-4" fmla="*/ 0 h 1407198"/>
              <a:gd name="connsiteX2-5" fmla="*/ 1080120 w 1080120"/>
              <a:gd name="connsiteY2-6" fmla="*/ 1407198 h 1407198"/>
              <a:gd name="connsiteX3-7" fmla="*/ 0 w 1080120"/>
              <a:gd name="connsiteY3-8" fmla="*/ 1407198 h 1407198"/>
              <a:gd name="connsiteX4-9" fmla="*/ 0 w 1080120"/>
              <a:gd name="connsiteY4-10" fmla="*/ 0 h 1407198"/>
              <a:gd name="connsiteX0-11" fmla="*/ 0 w 1080120"/>
              <a:gd name="connsiteY0-12" fmla="*/ 0 h 1407198"/>
              <a:gd name="connsiteX1-13" fmla="*/ 1080120 w 1080120"/>
              <a:gd name="connsiteY1-14" fmla="*/ 0 h 1407198"/>
              <a:gd name="connsiteX2-15" fmla="*/ 1080120 w 1080120"/>
              <a:gd name="connsiteY2-16" fmla="*/ 1407198 h 1407198"/>
              <a:gd name="connsiteX3-17" fmla="*/ 0 w 1080120"/>
              <a:gd name="connsiteY3-18" fmla="*/ 1407198 h 1407198"/>
              <a:gd name="connsiteX4-19" fmla="*/ 0 w 1080120"/>
              <a:gd name="connsiteY4-20" fmla="*/ 0 h 1407198"/>
              <a:gd name="connsiteX0-21" fmla="*/ 0 w 1080120"/>
              <a:gd name="connsiteY0-22" fmla="*/ 0 h 1407198"/>
              <a:gd name="connsiteX1-23" fmla="*/ 1080120 w 1080120"/>
              <a:gd name="connsiteY1-24" fmla="*/ 0 h 1407198"/>
              <a:gd name="connsiteX2-25" fmla="*/ 1080120 w 1080120"/>
              <a:gd name="connsiteY2-26" fmla="*/ 1407198 h 1407198"/>
              <a:gd name="connsiteX3-27" fmla="*/ 0 w 1080120"/>
              <a:gd name="connsiteY3-28" fmla="*/ 1407198 h 1407198"/>
              <a:gd name="connsiteX4-29" fmla="*/ 0 w 1080120"/>
              <a:gd name="connsiteY4-30" fmla="*/ 0 h 1407198"/>
              <a:gd name="connsiteX0-31" fmla="*/ 0 w 1080120"/>
              <a:gd name="connsiteY0-32" fmla="*/ 0 h 1407198"/>
              <a:gd name="connsiteX1-33" fmla="*/ 1080120 w 1080120"/>
              <a:gd name="connsiteY1-34" fmla="*/ 0 h 1407198"/>
              <a:gd name="connsiteX2-35" fmla="*/ 1080120 w 1080120"/>
              <a:gd name="connsiteY2-36" fmla="*/ 1407198 h 1407198"/>
              <a:gd name="connsiteX3-37" fmla="*/ 0 w 1080120"/>
              <a:gd name="connsiteY3-38" fmla="*/ 1407198 h 1407198"/>
              <a:gd name="connsiteX4-39" fmla="*/ 0 w 1080120"/>
              <a:gd name="connsiteY4-40" fmla="*/ 0 h 1407198"/>
              <a:gd name="connsiteX0-41" fmla="*/ 0 w 1080120"/>
              <a:gd name="connsiteY0-42" fmla="*/ 0 h 1407198"/>
              <a:gd name="connsiteX1-43" fmla="*/ 1080120 w 1080120"/>
              <a:gd name="connsiteY1-44" fmla="*/ 0 h 1407198"/>
              <a:gd name="connsiteX2-45" fmla="*/ 1080120 w 1080120"/>
              <a:gd name="connsiteY2-46" fmla="*/ 1407198 h 1407198"/>
              <a:gd name="connsiteX3-47" fmla="*/ 0 w 1080120"/>
              <a:gd name="connsiteY3-48" fmla="*/ 1407198 h 1407198"/>
              <a:gd name="connsiteX4-49" fmla="*/ 0 w 1080120"/>
              <a:gd name="connsiteY4-50" fmla="*/ 0 h 1407198"/>
              <a:gd name="connsiteX0-51" fmla="*/ 0 w 1080120"/>
              <a:gd name="connsiteY0-52" fmla="*/ 0 h 1407198"/>
              <a:gd name="connsiteX1-53" fmla="*/ 1080120 w 1080120"/>
              <a:gd name="connsiteY1-54" fmla="*/ 0 h 1407198"/>
              <a:gd name="connsiteX2-55" fmla="*/ 1080120 w 1080120"/>
              <a:gd name="connsiteY2-56" fmla="*/ 1407198 h 1407198"/>
              <a:gd name="connsiteX3-57" fmla="*/ 0 w 1080120"/>
              <a:gd name="connsiteY3-58" fmla="*/ 1407198 h 1407198"/>
              <a:gd name="connsiteX4-59" fmla="*/ 0 w 1080120"/>
              <a:gd name="connsiteY4-60" fmla="*/ 0 h 140719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80120" h="1407198">
                <a:moveTo>
                  <a:pt x="0" y="0"/>
                </a:moveTo>
                <a:lnTo>
                  <a:pt x="1080120" y="0"/>
                </a:lnTo>
                <a:cubicBezTo>
                  <a:pt x="831575" y="585667"/>
                  <a:pt x="892944" y="1005638"/>
                  <a:pt x="1080120" y="1407198"/>
                </a:cubicBezTo>
                <a:lnTo>
                  <a:pt x="0" y="1407198"/>
                </a:lnTo>
                <a:cubicBezTo>
                  <a:pt x="171833" y="1017912"/>
                  <a:pt x="260819" y="542709"/>
                  <a:pt x="0"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4516126" y="2247372"/>
            <a:ext cx="1008112" cy="1008112"/>
            <a:chOff x="4416945" y="2276872"/>
            <a:chExt cx="1008112" cy="1008112"/>
          </a:xfrm>
        </p:grpSpPr>
        <p:sp>
          <p:nvSpPr>
            <p:cNvPr id="21" name="椭圆 20"/>
            <p:cNvSpPr/>
            <p:nvPr/>
          </p:nvSpPr>
          <p:spPr>
            <a:xfrm>
              <a:off x="4416945" y="2276872"/>
              <a:ext cx="1008112" cy="1008112"/>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Freeform 92"/>
            <p:cNvSpPr>
              <a:spLocks noEditPoints="1"/>
            </p:cNvSpPr>
            <p:nvPr/>
          </p:nvSpPr>
          <p:spPr bwMode="auto">
            <a:xfrm>
              <a:off x="4780507" y="2642667"/>
              <a:ext cx="280988" cy="287338"/>
            </a:xfrm>
            <a:custGeom>
              <a:avLst/>
              <a:gdLst>
                <a:gd name="T0" fmla="*/ 161 w 195"/>
                <a:gd name="T1" fmla="*/ 101 h 200"/>
                <a:gd name="T2" fmla="*/ 152 w 195"/>
                <a:gd name="T3" fmla="*/ 99 h 200"/>
                <a:gd name="T4" fmla="*/ 159 w 195"/>
                <a:gd name="T5" fmla="*/ 87 h 200"/>
                <a:gd name="T6" fmla="*/ 161 w 195"/>
                <a:gd name="T7" fmla="*/ 87 h 200"/>
                <a:gd name="T8" fmla="*/ 184 w 195"/>
                <a:gd name="T9" fmla="*/ 46 h 200"/>
                <a:gd name="T10" fmla="*/ 164 w 195"/>
                <a:gd name="T11" fmla="*/ 23 h 200"/>
                <a:gd name="T12" fmla="*/ 164 w 195"/>
                <a:gd name="T13" fmla="*/ 9 h 200"/>
                <a:gd name="T14" fmla="*/ 195 w 195"/>
                <a:gd name="T15" fmla="*/ 46 h 200"/>
                <a:gd name="T16" fmla="*/ 161 w 195"/>
                <a:gd name="T17" fmla="*/ 101 h 200"/>
                <a:gd name="T18" fmla="*/ 98 w 195"/>
                <a:gd name="T19" fmla="*/ 130 h 200"/>
                <a:gd name="T20" fmla="*/ 36 w 195"/>
                <a:gd name="T21" fmla="*/ 40 h 200"/>
                <a:gd name="T22" fmla="*/ 36 w 195"/>
                <a:gd name="T23" fmla="*/ 0 h 200"/>
                <a:gd name="T24" fmla="*/ 160 w 195"/>
                <a:gd name="T25" fmla="*/ 0 h 200"/>
                <a:gd name="T26" fmla="*/ 160 w 195"/>
                <a:gd name="T27" fmla="*/ 40 h 200"/>
                <a:gd name="T28" fmla="*/ 98 w 195"/>
                <a:gd name="T29" fmla="*/ 130 h 200"/>
                <a:gd name="T30" fmla="*/ 67 w 195"/>
                <a:gd name="T31" fmla="*/ 12 h 200"/>
                <a:gd name="T32" fmla="*/ 52 w 195"/>
                <a:gd name="T33" fmla="*/ 12 h 200"/>
                <a:gd name="T34" fmla="*/ 99 w 195"/>
                <a:gd name="T35" fmla="*/ 119 h 200"/>
                <a:gd name="T36" fmla="*/ 67 w 195"/>
                <a:gd name="T37" fmla="*/ 12 h 200"/>
                <a:gd name="T38" fmla="*/ 34 w 195"/>
                <a:gd name="T39" fmla="*/ 87 h 200"/>
                <a:gd name="T40" fmla="*/ 36 w 195"/>
                <a:gd name="T41" fmla="*/ 87 h 200"/>
                <a:gd name="T42" fmla="*/ 43 w 195"/>
                <a:gd name="T43" fmla="*/ 99 h 200"/>
                <a:gd name="T44" fmla="*/ 34 w 195"/>
                <a:gd name="T45" fmla="*/ 101 h 200"/>
                <a:gd name="T46" fmla="*/ 0 w 195"/>
                <a:gd name="T47" fmla="*/ 46 h 200"/>
                <a:gd name="T48" fmla="*/ 31 w 195"/>
                <a:gd name="T49" fmla="*/ 9 h 200"/>
                <a:gd name="T50" fmla="*/ 31 w 195"/>
                <a:gd name="T51" fmla="*/ 23 h 200"/>
                <a:gd name="T52" fmla="*/ 11 w 195"/>
                <a:gd name="T53" fmla="*/ 46 h 200"/>
                <a:gd name="T54" fmla="*/ 34 w 195"/>
                <a:gd name="T55" fmla="*/ 87 h 200"/>
                <a:gd name="T56" fmla="*/ 87 w 195"/>
                <a:gd name="T57" fmla="*/ 147 h 200"/>
                <a:gd name="T58" fmla="*/ 97 w 195"/>
                <a:gd name="T59" fmla="*/ 136 h 200"/>
                <a:gd name="T60" fmla="*/ 108 w 195"/>
                <a:gd name="T61" fmla="*/ 147 h 200"/>
                <a:gd name="T62" fmla="*/ 97 w 195"/>
                <a:gd name="T63" fmla="*/ 157 h 200"/>
                <a:gd name="T64" fmla="*/ 87 w 195"/>
                <a:gd name="T65" fmla="*/ 147 h 200"/>
                <a:gd name="T66" fmla="*/ 128 w 195"/>
                <a:gd name="T67" fmla="*/ 170 h 200"/>
                <a:gd name="T68" fmla="*/ 118 w 195"/>
                <a:gd name="T69" fmla="*/ 180 h 200"/>
                <a:gd name="T70" fmla="*/ 78 w 195"/>
                <a:gd name="T71" fmla="*/ 180 h 200"/>
                <a:gd name="T72" fmla="*/ 68 w 195"/>
                <a:gd name="T73" fmla="*/ 170 h 200"/>
                <a:gd name="T74" fmla="*/ 78 w 195"/>
                <a:gd name="T75" fmla="*/ 160 h 200"/>
                <a:gd name="T76" fmla="*/ 118 w 195"/>
                <a:gd name="T77" fmla="*/ 160 h 200"/>
                <a:gd name="T78" fmla="*/ 128 w 195"/>
                <a:gd name="T79" fmla="*/ 170 h 200"/>
                <a:gd name="T80" fmla="*/ 58 w 195"/>
                <a:gd name="T81" fmla="*/ 184 h 200"/>
                <a:gd name="T82" fmla="*/ 134 w 195"/>
                <a:gd name="T83" fmla="*/ 184 h 200"/>
                <a:gd name="T84" fmla="*/ 144 w 195"/>
                <a:gd name="T85" fmla="*/ 200 h 200"/>
                <a:gd name="T86" fmla="*/ 48 w 195"/>
                <a:gd name="T87" fmla="*/ 200 h 200"/>
                <a:gd name="T88" fmla="*/ 58 w 195"/>
                <a:gd name="T89" fmla="*/ 18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5" h="200">
                  <a:moveTo>
                    <a:pt x="161" y="101"/>
                  </a:moveTo>
                  <a:cubicBezTo>
                    <a:pt x="158" y="101"/>
                    <a:pt x="155" y="100"/>
                    <a:pt x="152" y="99"/>
                  </a:cubicBezTo>
                  <a:cubicBezTo>
                    <a:pt x="155" y="96"/>
                    <a:pt x="157" y="92"/>
                    <a:pt x="159" y="87"/>
                  </a:cubicBezTo>
                  <a:cubicBezTo>
                    <a:pt x="159" y="87"/>
                    <a:pt x="160" y="87"/>
                    <a:pt x="161" y="87"/>
                  </a:cubicBezTo>
                  <a:cubicBezTo>
                    <a:pt x="176" y="87"/>
                    <a:pt x="184" y="64"/>
                    <a:pt x="184" y="46"/>
                  </a:cubicBezTo>
                  <a:cubicBezTo>
                    <a:pt x="184" y="31"/>
                    <a:pt x="175" y="23"/>
                    <a:pt x="164" y="23"/>
                  </a:cubicBezTo>
                  <a:cubicBezTo>
                    <a:pt x="164" y="18"/>
                    <a:pt x="164" y="13"/>
                    <a:pt x="164" y="9"/>
                  </a:cubicBezTo>
                  <a:cubicBezTo>
                    <a:pt x="181" y="9"/>
                    <a:pt x="195" y="23"/>
                    <a:pt x="195" y="46"/>
                  </a:cubicBezTo>
                  <a:cubicBezTo>
                    <a:pt x="195" y="71"/>
                    <a:pt x="182" y="101"/>
                    <a:pt x="161" y="101"/>
                  </a:cubicBezTo>
                  <a:close/>
                  <a:moveTo>
                    <a:pt x="98" y="130"/>
                  </a:moveTo>
                  <a:cubicBezTo>
                    <a:pt x="65" y="130"/>
                    <a:pt x="36" y="90"/>
                    <a:pt x="36" y="40"/>
                  </a:cubicBezTo>
                  <a:cubicBezTo>
                    <a:pt x="36" y="37"/>
                    <a:pt x="36" y="3"/>
                    <a:pt x="36" y="0"/>
                  </a:cubicBezTo>
                  <a:cubicBezTo>
                    <a:pt x="160" y="0"/>
                    <a:pt x="160" y="0"/>
                    <a:pt x="160" y="0"/>
                  </a:cubicBezTo>
                  <a:cubicBezTo>
                    <a:pt x="160" y="3"/>
                    <a:pt x="160" y="37"/>
                    <a:pt x="160" y="40"/>
                  </a:cubicBezTo>
                  <a:cubicBezTo>
                    <a:pt x="160" y="90"/>
                    <a:pt x="131" y="130"/>
                    <a:pt x="98" y="130"/>
                  </a:cubicBezTo>
                  <a:close/>
                  <a:moveTo>
                    <a:pt x="67" y="12"/>
                  </a:moveTo>
                  <a:cubicBezTo>
                    <a:pt x="52" y="12"/>
                    <a:pt x="52" y="12"/>
                    <a:pt x="52" y="12"/>
                  </a:cubicBezTo>
                  <a:cubicBezTo>
                    <a:pt x="52" y="12"/>
                    <a:pt x="50" y="116"/>
                    <a:pt x="99" y="119"/>
                  </a:cubicBezTo>
                  <a:cubicBezTo>
                    <a:pt x="62" y="92"/>
                    <a:pt x="67" y="12"/>
                    <a:pt x="67" y="12"/>
                  </a:cubicBezTo>
                  <a:close/>
                  <a:moveTo>
                    <a:pt x="34" y="87"/>
                  </a:moveTo>
                  <a:cubicBezTo>
                    <a:pt x="35" y="87"/>
                    <a:pt x="36" y="87"/>
                    <a:pt x="36" y="87"/>
                  </a:cubicBezTo>
                  <a:cubicBezTo>
                    <a:pt x="38" y="92"/>
                    <a:pt x="40" y="96"/>
                    <a:pt x="43" y="99"/>
                  </a:cubicBezTo>
                  <a:cubicBezTo>
                    <a:pt x="40" y="100"/>
                    <a:pt x="37" y="101"/>
                    <a:pt x="34" y="101"/>
                  </a:cubicBezTo>
                  <a:cubicBezTo>
                    <a:pt x="13" y="101"/>
                    <a:pt x="0" y="71"/>
                    <a:pt x="0" y="46"/>
                  </a:cubicBezTo>
                  <a:cubicBezTo>
                    <a:pt x="0" y="23"/>
                    <a:pt x="14" y="9"/>
                    <a:pt x="31" y="9"/>
                  </a:cubicBezTo>
                  <a:cubicBezTo>
                    <a:pt x="31" y="13"/>
                    <a:pt x="31" y="18"/>
                    <a:pt x="31" y="23"/>
                  </a:cubicBezTo>
                  <a:cubicBezTo>
                    <a:pt x="20" y="23"/>
                    <a:pt x="11" y="31"/>
                    <a:pt x="11" y="46"/>
                  </a:cubicBezTo>
                  <a:cubicBezTo>
                    <a:pt x="11" y="64"/>
                    <a:pt x="19" y="87"/>
                    <a:pt x="34" y="87"/>
                  </a:cubicBezTo>
                  <a:close/>
                  <a:moveTo>
                    <a:pt x="87" y="147"/>
                  </a:moveTo>
                  <a:cubicBezTo>
                    <a:pt x="87" y="141"/>
                    <a:pt x="91" y="136"/>
                    <a:pt x="97" y="136"/>
                  </a:cubicBezTo>
                  <a:cubicBezTo>
                    <a:pt x="103" y="136"/>
                    <a:pt x="108" y="141"/>
                    <a:pt x="108" y="147"/>
                  </a:cubicBezTo>
                  <a:cubicBezTo>
                    <a:pt x="108" y="153"/>
                    <a:pt x="103" y="157"/>
                    <a:pt x="97" y="157"/>
                  </a:cubicBezTo>
                  <a:cubicBezTo>
                    <a:pt x="91" y="157"/>
                    <a:pt x="87" y="153"/>
                    <a:pt x="87" y="147"/>
                  </a:cubicBezTo>
                  <a:close/>
                  <a:moveTo>
                    <a:pt x="128" y="170"/>
                  </a:moveTo>
                  <a:cubicBezTo>
                    <a:pt x="128" y="176"/>
                    <a:pt x="123" y="180"/>
                    <a:pt x="118" y="180"/>
                  </a:cubicBezTo>
                  <a:cubicBezTo>
                    <a:pt x="78" y="180"/>
                    <a:pt x="78" y="180"/>
                    <a:pt x="78" y="180"/>
                  </a:cubicBezTo>
                  <a:cubicBezTo>
                    <a:pt x="72" y="180"/>
                    <a:pt x="68" y="176"/>
                    <a:pt x="68" y="170"/>
                  </a:cubicBezTo>
                  <a:cubicBezTo>
                    <a:pt x="68" y="165"/>
                    <a:pt x="72" y="160"/>
                    <a:pt x="78" y="160"/>
                  </a:cubicBezTo>
                  <a:cubicBezTo>
                    <a:pt x="118" y="160"/>
                    <a:pt x="118" y="160"/>
                    <a:pt x="118" y="160"/>
                  </a:cubicBezTo>
                  <a:cubicBezTo>
                    <a:pt x="123" y="160"/>
                    <a:pt x="128" y="165"/>
                    <a:pt x="128" y="170"/>
                  </a:cubicBezTo>
                  <a:close/>
                  <a:moveTo>
                    <a:pt x="58" y="184"/>
                  </a:moveTo>
                  <a:cubicBezTo>
                    <a:pt x="134" y="184"/>
                    <a:pt x="134" y="184"/>
                    <a:pt x="134" y="184"/>
                  </a:cubicBezTo>
                  <a:cubicBezTo>
                    <a:pt x="143" y="184"/>
                    <a:pt x="144" y="195"/>
                    <a:pt x="144" y="200"/>
                  </a:cubicBezTo>
                  <a:cubicBezTo>
                    <a:pt x="102" y="200"/>
                    <a:pt x="88" y="200"/>
                    <a:pt x="48" y="200"/>
                  </a:cubicBezTo>
                  <a:cubicBezTo>
                    <a:pt x="48" y="195"/>
                    <a:pt x="48" y="184"/>
                    <a:pt x="58" y="18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23" name="组合 22"/>
          <p:cNvGrpSpPr/>
          <p:nvPr/>
        </p:nvGrpSpPr>
        <p:grpSpPr>
          <a:xfrm>
            <a:off x="5389677" y="3039460"/>
            <a:ext cx="1285817" cy="1285817"/>
            <a:chOff x="5290496" y="3068960"/>
            <a:chExt cx="1285817" cy="1285817"/>
          </a:xfrm>
        </p:grpSpPr>
        <p:sp>
          <p:nvSpPr>
            <p:cNvPr id="24" name="椭圆 23"/>
            <p:cNvSpPr/>
            <p:nvPr/>
          </p:nvSpPr>
          <p:spPr>
            <a:xfrm>
              <a:off x="5290496" y="3068960"/>
              <a:ext cx="1285817" cy="1285817"/>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Freeform 90"/>
            <p:cNvSpPr>
              <a:spLocks noEditPoints="1"/>
            </p:cNvSpPr>
            <p:nvPr/>
          </p:nvSpPr>
          <p:spPr bwMode="auto">
            <a:xfrm>
              <a:off x="5837798" y="3501008"/>
              <a:ext cx="332982" cy="354529"/>
            </a:xfrm>
            <a:custGeom>
              <a:avLst/>
              <a:gdLst>
                <a:gd name="T0" fmla="*/ 20 w 188"/>
                <a:gd name="T1" fmla="*/ 116 h 200"/>
                <a:gd name="T2" fmla="*/ 160 w 188"/>
                <a:gd name="T3" fmla="*/ 96 h 200"/>
                <a:gd name="T4" fmla="*/ 180 w 188"/>
                <a:gd name="T5" fmla="*/ 56 h 200"/>
                <a:gd name="T6" fmla="*/ 180 w 188"/>
                <a:gd name="T7" fmla="*/ 36 h 200"/>
                <a:gd name="T8" fmla="*/ 20 w 188"/>
                <a:gd name="T9" fmla="*/ 8 h 200"/>
                <a:gd name="T10" fmla="*/ 188 w 188"/>
                <a:gd name="T11" fmla="*/ 104 h 200"/>
                <a:gd name="T12" fmla="*/ 120 w 188"/>
                <a:gd name="T13" fmla="*/ 36 h 200"/>
                <a:gd name="T14" fmla="*/ 120 w 188"/>
                <a:gd name="T15" fmla="*/ 56 h 200"/>
                <a:gd name="T16" fmla="*/ 100 w 188"/>
                <a:gd name="T17" fmla="*/ 36 h 200"/>
                <a:gd name="T18" fmla="*/ 40 w 188"/>
                <a:gd name="T19" fmla="*/ 56 h 200"/>
                <a:gd name="T20" fmla="*/ 60 w 188"/>
                <a:gd name="T21" fmla="*/ 56 h 200"/>
                <a:gd name="T22" fmla="*/ 40 w 188"/>
                <a:gd name="T23" fmla="*/ 96 h 200"/>
                <a:gd name="T24" fmla="*/ 60 w 188"/>
                <a:gd name="T25" fmla="*/ 96 h 200"/>
                <a:gd name="T26" fmla="*/ 80 w 188"/>
                <a:gd name="T27" fmla="*/ 96 h 200"/>
                <a:gd name="T28" fmla="*/ 140 w 188"/>
                <a:gd name="T29" fmla="*/ 76 h 200"/>
                <a:gd name="T30" fmla="*/ 120 w 188"/>
                <a:gd name="T31" fmla="*/ 76 h 200"/>
                <a:gd name="T32" fmla="*/ 160 w 188"/>
                <a:gd name="T33" fmla="*/ 56 h 200"/>
                <a:gd name="T34" fmla="*/ 140 w 188"/>
                <a:gd name="T35" fmla="*/ 56 h 200"/>
                <a:gd name="T36" fmla="*/ 120 w 188"/>
                <a:gd name="T37" fmla="*/ 56 h 200"/>
                <a:gd name="T38" fmla="*/ 60 w 188"/>
                <a:gd name="T39" fmla="*/ 76 h 200"/>
                <a:gd name="T40" fmla="*/ 80 w 188"/>
                <a:gd name="T41" fmla="*/ 76 h 200"/>
                <a:gd name="T42" fmla="*/ 16 w 188"/>
                <a:gd name="T43" fmla="*/ 192 h 200"/>
                <a:gd name="T44" fmla="*/ 0 w 188"/>
                <a:gd name="T45" fmla="*/ 8 h 200"/>
                <a:gd name="T46" fmla="*/ 16 w 188"/>
                <a:gd name="T47" fmla="*/ 124 h 200"/>
                <a:gd name="T48" fmla="*/ 16 w 188"/>
                <a:gd name="T49" fmla="*/ 124 h 200"/>
                <a:gd name="T50" fmla="*/ 140 w 188"/>
                <a:gd name="T51" fmla="*/ 96 h 200"/>
                <a:gd name="T52" fmla="*/ 120 w 188"/>
                <a:gd name="T53" fmla="*/ 116 h 200"/>
                <a:gd name="T54" fmla="*/ 120 w 188"/>
                <a:gd name="T55" fmla="*/ 96 h 200"/>
                <a:gd name="T56" fmla="*/ 60 w 188"/>
                <a:gd name="T57" fmla="*/ 116 h 200"/>
                <a:gd name="T58" fmla="*/ 80 w 188"/>
                <a:gd name="T59" fmla="*/ 116 h 200"/>
                <a:gd name="T60" fmla="*/ 40 w 188"/>
                <a:gd name="T61" fmla="*/ 96 h 200"/>
                <a:gd name="T62" fmla="*/ 20 w 188"/>
                <a:gd name="T63" fmla="*/ 76 h 200"/>
                <a:gd name="T64" fmla="*/ 40 w 188"/>
                <a:gd name="T65" fmla="*/ 76 h 200"/>
                <a:gd name="T66" fmla="*/ 20 w 188"/>
                <a:gd name="T67" fmla="*/ 16 h 200"/>
                <a:gd name="T68" fmla="*/ 40 w 188"/>
                <a:gd name="T69" fmla="*/ 36 h 200"/>
                <a:gd name="T70" fmla="*/ 60 w 188"/>
                <a:gd name="T71" fmla="*/ 16 h 200"/>
                <a:gd name="T72" fmla="*/ 80 w 188"/>
                <a:gd name="T73" fmla="*/ 36 h 200"/>
                <a:gd name="T74" fmla="*/ 100 w 188"/>
                <a:gd name="T75" fmla="*/ 16 h 200"/>
                <a:gd name="T76" fmla="*/ 120 w 188"/>
                <a:gd name="T77" fmla="*/ 36 h 200"/>
                <a:gd name="T78" fmla="*/ 140 w 188"/>
                <a:gd name="T79" fmla="*/ 16 h 200"/>
                <a:gd name="T80" fmla="*/ 160 w 188"/>
                <a:gd name="T81" fmla="*/ 36 h 200"/>
                <a:gd name="T82" fmla="*/ 20 w 188"/>
                <a:gd name="T83" fmla="*/ 8 h 200"/>
                <a:gd name="T84" fmla="*/ 20 w 188"/>
                <a:gd name="T85" fmla="*/ 8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8" h="200">
                  <a:moveTo>
                    <a:pt x="168" y="124"/>
                  </a:moveTo>
                  <a:cubicBezTo>
                    <a:pt x="168" y="124"/>
                    <a:pt x="57" y="124"/>
                    <a:pt x="20" y="124"/>
                  </a:cubicBezTo>
                  <a:cubicBezTo>
                    <a:pt x="20" y="116"/>
                    <a:pt x="20" y="116"/>
                    <a:pt x="20" y="116"/>
                  </a:cubicBezTo>
                  <a:cubicBezTo>
                    <a:pt x="160" y="116"/>
                    <a:pt x="160" y="116"/>
                    <a:pt x="160" y="116"/>
                  </a:cubicBezTo>
                  <a:cubicBezTo>
                    <a:pt x="171" y="116"/>
                    <a:pt x="180" y="107"/>
                    <a:pt x="180" y="96"/>
                  </a:cubicBezTo>
                  <a:cubicBezTo>
                    <a:pt x="160" y="96"/>
                    <a:pt x="160" y="96"/>
                    <a:pt x="160" y="96"/>
                  </a:cubicBezTo>
                  <a:cubicBezTo>
                    <a:pt x="160" y="76"/>
                    <a:pt x="160" y="76"/>
                    <a:pt x="160" y="76"/>
                  </a:cubicBezTo>
                  <a:cubicBezTo>
                    <a:pt x="180" y="76"/>
                    <a:pt x="180" y="76"/>
                    <a:pt x="180" y="76"/>
                  </a:cubicBezTo>
                  <a:cubicBezTo>
                    <a:pt x="180" y="56"/>
                    <a:pt x="180" y="56"/>
                    <a:pt x="180" y="56"/>
                  </a:cubicBezTo>
                  <a:cubicBezTo>
                    <a:pt x="160" y="56"/>
                    <a:pt x="160" y="56"/>
                    <a:pt x="160" y="56"/>
                  </a:cubicBezTo>
                  <a:cubicBezTo>
                    <a:pt x="160" y="36"/>
                    <a:pt x="160" y="36"/>
                    <a:pt x="160" y="36"/>
                  </a:cubicBezTo>
                  <a:cubicBezTo>
                    <a:pt x="180" y="36"/>
                    <a:pt x="180" y="36"/>
                    <a:pt x="180" y="36"/>
                  </a:cubicBezTo>
                  <a:cubicBezTo>
                    <a:pt x="180" y="25"/>
                    <a:pt x="171" y="16"/>
                    <a:pt x="160" y="16"/>
                  </a:cubicBezTo>
                  <a:cubicBezTo>
                    <a:pt x="20" y="16"/>
                    <a:pt x="20" y="16"/>
                    <a:pt x="20" y="16"/>
                  </a:cubicBezTo>
                  <a:cubicBezTo>
                    <a:pt x="20" y="8"/>
                    <a:pt x="20" y="8"/>
                    <a:pt x="20" y="8"/>
                  </a:cubicBezTo>
                  <a:cubicBezTo>
                    <a:pt x="57" y="8"/>
                    <a:pt x="168" y="8"/>
                    <a:pt x="168" y="8"/>
                  </a:cubicBezTo>
                  <a:cubicBezTo>
                    <a:pt x="179" y="8"/>
                    <a:pt x="188" y="17"/>
                    <a:pt x="188" y="28"/>
                  </a:cubicBezTo>
                  <a:cubicBezTo>
                    <a:pt x="188" y="104"/>
                    <a:pt x="188" y="104"/>
                    <a:pt x="188" y="104"/>
                  </a:cubicBezTo>
                  <a:cubicBezTo>
                    <a:pt x="188" y="115"/>
                    <a:pt x="179" y="124"/>
                    <a:pt x="168" y="124"/>
                  </a:cubicBezTo>
                  <a:close/>
                  <a:moveTo>
                    <a:pt x="120" y="56"/>
                  </a:moveTo>
                  <a:cubicBezTo>
                    <a:pt x="120" y="36"/>
                    <a:pt x="120" y="36"/>
                    <a:pt x="120" y="36"/>
                  </a:cubicBezTo>
                  <a:cubicBezTo>
                    <a:pt x="140" y="36"/>
                    <a:pt x="140" y="36"/>
                    <a:pt x="140" y="36"/>
                  </a:cubicBezTo>
                  <a:cubicBezTo>
                    <a:pt x="140" y="56"/>
                    <a:pt x="140" y="56"/>
                    <a:pt x="140" y="56"/>
                  </a:cubicBezTo>
                  <a:lnTo>
                    <a:pt x="120" y="56"/>
                  </a:lnTo>
                  <a:close/>
                  <a:moveTo>
                    <a:pt x="80" y="56"/>
                  </a:moveTo>
                  <a:cubicBezTo>
                    <a:pt x="80" y="36"/>
                    <a:pt x="80" y="36"/>
                    <a:pt x="80" y="36"/>
                  </a:cubicBezTo>
                  <a:cubicBezTo>
                    <a:pt x="100" y="36"/>
                    <a:pt x="100" y="36"/>
                    <a:pt x="100" y="36"/>
                  </a:cubicBezTo>
                  <a:cubicBezTo>
                    <a:pt x="100" y="56"/>
                    <a:pt x="100" y="56"/>
                    <a:pt x="100" y="56"/>
                  </a:cubicBezTo>
                  <a:lnTo>
                    <a:pt x="80" y="56"/>
                  </a:lnTo>
                  <a:close/>
                  <a:moveTo>
                    <a:pt x="40" y="56"/>
                  </a:moveTo>
                  <a:cubicBezTo>
                    <a:pt x="40" y="36"/>
                    <a:pt x="40" y="36"/>
                    <a:pt x="40" y="36"/>
                  </a:cubicBezTo>
                  <a:cubicBezTo>
                    <a:pt x="60" y="36"/>
                    <a:pt x="60" y="36"/>
                    <a:pt x="60" y="36"/>
                  </a:cubicBezTo>
                  <a:cubicBezTo>
                    <a:pt x="60" y="56"/>
                    <a:pt x="60" y="56"/>
                    <a:pt x="60" y="56"/>
                  </a:cubicBezTo>
                  <a:lnTo>
                    <a:pt x="40" y="56"/>
                  </a:lnTo>
                  <a:close/>
                  <a:moveTo>
                    <a:pt x="60" y="96"/>
                  </a:moveTo>
                  <a:cubicBezTo>
                    <a:pt x="40" y="96"/>
                    <a:pt x="40" y="96"/>
                    <a:pt x="40" y="96"/>
                  </a:cubicBezTo>
                  <a:cubicBezTo>
                    <a:pt x="40" y="76"/>
                    <a:pt x="40" y="76"/>
                    <a:pt x="40" y="76"/>
                  </a:cubicBezTo>
                  <a:cubicBezTo>
                    <a:pt x="60" y="76"/>
                    <a:pt x="60" y="76"/>
                    <a:pt x="60" y="76"/>
                  </a:cubicBezTo>
                  <a:lnTo>
                    <a:pt x="60" y="96"/>
                  </a:lnTo>
                  <a:close/>
                  <a:moveTo>
                    <a:pt x="100" y="76"/>
                  </a:moveTo>
                  <a:cubicBezTo>
                    <a:pt x="100" y="96"/>
                    <a:pt x="100" y="96"/>
                    <a:pt x="100" y="96"/>
                  </a:cubicBezTo>
                  <a:cubicBezTo>
                    <a:pt x="80" y="96"/>
                    <a:pt x="80" y="96"/>
                    <a:pt x="80" y="96"/>
                  </a:cubicBezTo>
                  <a:cubicBezTo>
                    <a:pt x="80" y="76"/>
                    <a:pt x="80" y="76"/>
                    <a:pt x="80" y="76"/>
                  </a:cubicBezTo>
                  <a:lnTo>
                    <a:pt x="100" y="76"/>
                  </a:lnTo>
                  <a:close/>
                  <a:moveTo>
                    <a:pt x="140" y="76"/>
                  </a:moveTo>
                  <a:cubicBezTo>
                    <a:pt x="140" y="96"/>
                    <a:pt x="140" y="96"/>
                    <a:pt x="140" y="96"/>
                  </a:cubicBezTo>
                  <a:cubicBezTo>
                    <a:pt x="120" y="96"/>
                    <a:pt x="120" y="96"/>
                    <a:pt x="120" y="96"/>
                  </a:cubicBezTo>
                  <a:cubicBezTo>
                    <a:pt x="120" y="76"/>
                    <a:pt x="120" y="76"/>
                    <a:pt x="120" y="76"/>
                  </a:cubicBezTo>
                  <a:lnTo>
                    <a:pt x="140" y="76"/>
                  </a:lnTo>
                  <a:close/>
                  <a:moveTo>
                    <a:pt x="140" y="56"/>
                  </a:moveTo>
                  <a:cubicBezTo>
                    <a:pt x="160" y="56"/>
                    <a:pt x="160" y="56"/>
                    <a:pt x="160" y="56"/>
                  </a:cubicBezTo>
                  <a:cubicBezTo>
                    <a:pt x="160" y="76"/>
                    <a:pt x="160" y="76"/>
                    <a:pt x="160" y="76"/>
                  </a:cubicBezTo>
                  <a:cubicBezTo>
                    <a:pt x="140" y="76"/>
                    <a:pt x="140" y="76"/>
                    <a:pt x="140" y="76"/>
                  </a:cubicBezTo>
                  <a:lnTo>
                    <a:pt x="140" y="56"/>
                  </a:lnTo>
                  <a:close/>
                  <a:moveTo>
                    <a:pt x="100" y="76"/>
                  </a:moveTo>
                  <a:cubicBezTo>
                    <a:pt x="100" y="56"/>
                    <a:pt x="100" y="56"/>
                    <a:pt x="100" y="56"/>
                  </a:cubicBezTo>
                  <a:cubicBezTo>
                    <a:pt x="120" y="56"/>
                    <a:pt x="120" y="56"/>
                    <a:pt x="120" y="56"/>
                  </a:cubicBezTo>
                  <a:cubicBezTo>
                    <a:pt x="120" y="76"/>
                    <a:pt x="120" y="76"/>
                    <a:pt x="120" y="76"/>
                  </a:cubicBezTo>
                  <a:lnTo>
                    <a:pt x="100" y="76"/>
                  </a:lnTo>
                  <a:close/>
                  <a:moveTo>
                    <a:pt x="60" y="76"/>
                  </a:moveTo>
                  <a:cubicBezTo>
                    <a:pt x="60" y="56"/>
                    <a:pt x="60" y="56"/>
                    <a:pt x="60" y="56"/>
                  </a:cubicBezTo>
                  <a:cubicBezTo>
                    <a:pt x="80" y="56"/>
                    <a:pt x="80" y="56"/>
                    <a:pt x="80" y="56"/>
                  </a:cubicBezTo>
                  <a:cubicBezTo>
                    <a:pt x="80" y="76"/>
                    <a:pt x="80" y="76"/>
                    <a:pt x="80" y="76"/>
                  </a:cubicBezTo>
                  <a:lnTo>
                    <a:pt x="60" y="76"/>
                  </a:lnTo>
                  <a:close/>
                  <a:moveTo>
                    <a:pt x="16" y="124"/>
                  </a:moveTo>
                  <a:cubicBezTo>
                    <a:pt x="16" y="192"/>
                    <a:pt x="16" y="192"/>
                    <a:pt x="16" y="192"/>
                  </a:cubicBezTo>
                  <a:cubicBezTo>
                    <a:pt x="16" y="196"/>
                    <a:pt x="12" y="200"/>
                    <a:pt x="8" y="200"/>
                  </a:cubicBezTo>
                  <a:cubicBezTo>
                    <a:pt x="3" y="200"/>
                    <a:pt x="0" y="196"/>
                    <a:pt x="0" y="192"/>
                  </a:cubicBezTo>
                  <a:cubicBezTo>
                    <a:pt x="0" y="8"/>
                    <a:pt x="0" y="8"/>
                    <a:pt x="0" y="8"/>
                  </a:cubicBezTo>
                  <a:cubicBezTo>
                    <a:pt x="0" y="3"/>
                    <a:pt x="3" y="0"/>
                    <a:pt x="8" y="0"/>
                  </a:cubicBezTo>
                  <a:cubicBezTo>
                    <a:pt x="12" y="0"/>
                    <a:pt x="16" y="3"/>
                    <a:pt x="16" y="8"/>
                  </a:cubicBezTo>
                  <a:cubicBezTo>
                    <a:pt x="16" y="124"/>
                    <a:pt x="16" y="124"/>
                    <a:pt x="16" y="124"/>
                  </a:cubicBezTo>
                  <a:cubicBezTo>
                    <a:pt x="17" y="124"/>
                    <a:pt x="18" y="124"/>
                    <a:pt x="20" y="124"/>
                  </a:cubicBezTo>
                  <a:cubicBezTo>
                    <a:pt x="20" y="124"/>
                    <a:pt x="20" y="124"/>
                    <a:pt x="20" y="124"/>
                  </a:cubicBezTo>
                  <a:cubicBezTo>
                    <a:pt x="18" y="124"/>
                    <a:pt x="17" y="124"/>
                    <a:pt x="16" y="124"/>
                  </a:cubicBezTo>
                  <a:close/>
                  <a:moveTo>
                    <a:pt x="160" y="116"/>
                  </a:moveTo>
                  <a:cubicBezTo>
                    <a:pt x="140" y="116"/>
                    <a:pt x="140" y="116"/>
                    <a:pt x="140" y="116"/>
                  </a:cubicBezTo>
                  <a:cubicBezTo>
                    <a:pt x="140" y="96"/>
                    <a:pt x="140" y="96"/>
                    <a:pt x="140" y="96"/>
                  </a:cubicBezTo>
                  <a:cubicBezTo>
                    <a:pt x="160" y="96"/>
                    <a:pt x="160" y="96"/>
                    <a:pt x="160" y="96"/>
                  </a:cubicBezTo>
                  <a:lnTo>
                    <a:pt x="160" y="116"/>
                  </a:lnTo>
                  <a:close/>
                  <a:moveTo>
                    <a:pt x="120" y="116"/>
                  </a:moveTo>
                  <a:cubicBezTo>
                    <a:pt x="100" y="116"/>
                    <a:pt x="100" y="116"/>
                    <a:pt x="100" y="116"/>
                  </a:cubicBezTo>
                  <a:cubicBezTo>
                    <a:pt x="100" y="96"/>
                    <a:pt x="100" y="96"/>
                    <a:pt x="100" y="96"/>
                  </a:cubicBezTo>
                  <a:cubicBezTo>
                    <a:pt x="120" y="96"/>
                    <a:pt x="120" y="96"/>
                    <a:pt x="120" y="96"/>
                  </a:cubicBezTo>
                  <a:lnTo>
                    <a:pt x="120" y="116"/>
                  </a:lnTo>
                  <a:close/>
                  <a:moveTo>
                    <a:pt x="80" y="116"/>
                  </a:moveTo>
                  <a:cubicBezTo>
                    <a:pt x="60" y="116"/>
                    <a:pt x="60" y="116"/>
                    <a:pt x="60" y="116"/>
                  </a:cubicBezTo>
                  <a:cubicBezTo>
                    <a:pt x="60" y="96"/>
                    <a:pt x="60" y="96"/>
                    <a:pt x="60" y="96"/>
                  </a:cubicBezTo>
                  <a:cubicBezTo>
                    <a:pt x="80" y="96"/>
                    <a:pt x="80" y="96"/>
                    <a:pt x="80" y="96"/>
                  </a:cubicBezTo>
                  <a:lnTo>
                    <a:pt x="80" y="116"/>
                  </a:lnTo>
                  <a:close/>
                  <a:moveTo>
                    <a:pt x="20" y="116"/>
                  </a:moveTo>
                  <a:cubicBezTo>
                    <a:pt x="20" y="96"/>
                    <a:pt x="20" y="96"/>
                    <a:pt x="20" y="96"/>
                  </a:cubicBezTo>
                  <a:cubicBezTo>
                    <a:pt x="40" y="96"/>
                    <a:pt x="40" y="96"/>
                    <a:pt x="40" y="96"/>
                  </a:cubicBezTo>
                  <a:cubicBezTo>
                    <a:pt x="40" y="116"/>
                    <a:pt x="40" y="116"/>
                    <a:pt x="40" y="116"/>
                  </a:cubicBezTo>
                  <a:lnTo>
                    <a:pt x="20" y="116"/>
                  </a:lnTo>
                  <a:close/>
                  <a:moveTo>
                    <a:pt x="20" y="76"/>
                  </a:moveTo>
                  <a:cubicBezTo>
                    <a:pt x="20" y="56"/>
                    <a:pt x="20" y="56"/>
                    <a:pt x="20" y="56"/>
                  </a:cubicBezTo>
                  <a:cubicBezTo>
                    <a:pt x="40" y="56"/>
                    <a:pt x="40" y="56"/>
                    <a:pt x="40" y="56"/>
                  </a:cubicBezTo>
                  <a:cubicBezTo>
                    <a:pt x="40" y="76"/>
                    <a:pt x="40" y="76"/>
                    <a:pt x="40" y="76"/>
                  </a:cubicBezTo>
                  <a:lnTo>
                    <a:pt x="20" y="76"/>
                  </a:lnTo>
                  <a:close/>
                  <a:moveTo>
                    <a:pt x="20" y="36"/>
                  </a:moveTo>
                  <a:cubicBezTo>
                    <a:pt x="20" y="16"/>
                    <a:pt x="20" y="16"/>
                    <a:pt x="20" y="16"/>
                  </a:cubicBezTo>
                  <a:cubicBezTo>
                    <a:pt x="40" y="16"/>
                    <a:pt x="40" y="16"/>
                    <a:pt x="40" y="16"/>
                  </a:cubicBezTo>
                  <a:cubicBezTo>
                    <a:pt x="40" y="36"/>
                    <a:pt x="40" y="36"/>
                    <a:pt x="40" y="36"/>
                  </a:cubicBezTo>
                  <a:cubicBezTo>
                    <a:pt x="40" y="36"/>
                    <a:pt x="40" y="36"/>
                    <a:pt x="40" y="36"/>
                  </a:cubicBezTo>
                  <a:cubicBezTo>
                    <a:pt x="20" y="36"/>
                    <a:pt x="20" y="36"/>
                    <a:pt x="20" y="36"/>
                  </a:cubicBezTo>
                  <a:close/>
                  <a:moveTo>
                    <a:pt x="60" y="36"/>
                  </a:moveTo>
                  <a:cubicBezTo>
                    <a:pt x="60" y="16"/>
                    <a:pt x="60" y="16"/>
                    <a:pt x="60" y="16"/>
                  </a:cubicBezTo>
                  <a:cubicBezTo>
                    <a:pt x="80" y="16"/>
                    <a:pt x="80" y="16"/>
                    <a:pt x="80" y="16"/>
                  </a:cubicBezTo>
                  <a:cubicBezTo>
                    <a:pt x="80" y="36"/>
                    <a:pt x="80" y="36"/>
                    <a:pt x="80" y="36"/>
                  </a:cubicBezTo>
                  <a:cubicBezTo>
                    <a:pt x="80" y="36"/>
                    <a:pt x="80" y="36"/>
                    <a:pt x="80" y="36"/>
                  </a:cubicBezTo>
                  <a:cubicBezTo>
                    <a:pt x="60" y="36"/>
                    <a:pt x="60" y="36"/>
                    <a:pt x="60" y="36"/>
                  </a:cubicBezTo>
                  <a:close/>
                  <a:moveTo>
                    <a:pt x="100" y="36"/>
                  </a:moveTo>
                  <a:cubicBezTo>
                    <a:pt x="100" y="16"/>
                    <a:pt x="100" y="16"/>
                    <a:pt x="100" y="16"/>
                  </a:cubicBezTo>
                  <a:cubicBezTo>
                    <a:pt x="120" y="16"/>
                    <a:pt x="120" y="16"/>
                    <a:pt x="120" y="16"/>
                  </a:cubicBezTo>
                  <a:cubicBezTo>
                    <a:pt x="120" y="36"/>
                    <a:pt x="120" y="36"/>
                    <a:pt x="120" y="36"/>
                  </a:cubicBezTo>
                  <a:cubicBezTo>
                    <a:pt x="120" y="36"/>
                    <a:pt x="120" y="36"/>
                    <a:pt x="120" y="36"/>
                  </a:cubicBezTo>
                  <a:cubicBezTo>
                    <a:pt x="100" y="36"/>
                    <a:pt x="100" y="36"/>
                    <a:pt x="100" y="36"/>
                  </a:cubicBezTo>
                  <a:close/>
                  <a:moveTo>
                    <a:pt x="140" y="36"/>
                  </a:moveTo>
                  <a:cubicBezTo>
                    <a:pt x="140" y="16"/>
                    <a:pt x="140" y="16"/>
                    <a:pt x="140" y="16"/>
                  </a:cubicBezTo>
                  <a:cubicBezTo>
                    <a:pt x="160" y="16"/>
                    <a:pt x="160" y="16"/>
                    <a:pt x="160" y="16"/>
                  </a:cubicBezTo>
                  <a:cubicBezTo>
                    <a:pt x="160" y="36"/>
                    <a:pt x="160" y="36"/>
                    <a:pt x="160" y="36"/>
                  </a:cubicBezTo>
                  <a:cubicBezTo>
                    <a:pt x="160" y="36"/>
                    <a:pt x="160" y="36"/>
                    <a:pt x="160" y="36"/>
                  </a:cubicBezTo>
                  <a:cubicBezTo>
                    <a:pt x="140" y="36"/>
                    <a:pt x="140" y="36"/>
                    <a:pt x="140" y="36"/>
                  </a:cubicBezTo>
                  <a:close/>
                  <a:moveTo>
                    <a:pt x="20" y="8"/>
                  </a:moveTo>
                  <a:cubicBezTo>
                    <a:pt x="20" y="8"/>
                    <a:pt x="20" y="8"/>
                    <a:pt x="20" y="8"/>
                  </a:cubicBezTo>
                  <a:cubicBezTo>
                    <a:pt x="15" y="8"/>
                    <a:pt x="16" y="8"/>
                    <a:pt x="20" y="8"/>
                  </a:cubicBezTo>
                  <a:close/>
                  <a:moveTo>
                    <a:pt x="20" y="8"/>
                  </a:moveTo>
                  <a:cubicBezTo>
                    <a:pt x="20" y="8"/>
                    <a:pt x="20" y="8"/>
                    <a:pt x="20" y="8"/>
                  </a:cubicBezTo>
                  <a:cubicBezTo>
                    <a:pt x="43" y="8"/>
                    <a:pt x="27" y="8"/>
                    <a:pt x="20" y="8"/>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30" name="组合 29"/>
          <p:cNvGrpSpPr/>
          <p:nvPr/>
        </p:nvGrpSpPr>
        <p:grpSpPr>
          <a:xfrm>
            <a:off x="6556808" y="1848286"/>
            <a:ext cx="1512168" cy="1512168"/>
            <a:chOff x="6457627" y="1877786"/>
            <a:chExt cx="1512168" cy="1512168"/>
          </a:xfrm>
        </p:grpSpPr>
        <p:sp>
          <p:nvSpPr>
            <p:cNvPr id="31" name="椭圆 30"/>
            <p:cNvSpPr/>
            <p:nvPr/>
          </p:nvSpPr>
          <p:spPr>
            <a:xfrm>
              <a:off x="6457627" y="1877786"/>
              <a:ext cx="1512168" cy="1512168"/>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96"/>
            <p:cNvSpPr>
              <a:spLocks noEditPoints="1"/>
            </p:cNvSpPr>
            <p:nvPr/>
          </p:nvSpPr>
          <p:spPr bwMode="auto">
            <a:xfrm>
              <a:off x="7030838" y="2430778"/>
              <a:ext cx="406183" cy="406183"/>
            </a:xfrm>
            <a:custGeom>
              <a:avLst/>
              <a:gdLst>
                <a:gd name="T0" fmla="*/ 140 w 200"/>
                <a:gd name="T1" fmla="*/ 200 h 200"/>
                <a:gd name="T2" fmla="*/ 140 w 200"/>
                <a:gd name="T3" fmla="*/ 184 h 200"/>
                <a:gd name="T4" fmla="*/ 200 w 200"/>
                <a:gd name="T5" fmla="*/ 184 h 200"/>
                <a:gd name="T6" fmla="*/ 200 w 200"/>
                <a:gd name="T7" fmla="*/ 200 h 200"/>
                <a:gd name="T8" fmla="*/ 140 w 200"/>
                <a:gd name="T9" fmla="*/ 200 h 200"/>
                <a:gd name="T10" fmla="*/ 160 w 200"/>
                <a:gd name="T11" fmla="*/ 87 h 200"/>
                <a:gd name="T12" fmla="*/ 40 w 200"/>
                <a:gd name="T13" fmla="*/ 87 h 200"/>
                <a:gd name="T14" fmla="*/ 40 w 200"/>
                <a:gd name="T15" fmla="*/ 180 h 200"/>
                <a:gd name="T16" fmla="*/ 20 w 200"/>
                <a:gd name="T17" fmla="*/ 180 h 200"/>
                <a:gd name="T18" fmla="*/ 20 w 200"/>
                <a:gd name="T19" fmla="*/ 10 h 200"/>
                <a:gd name="T20" fmla="*/ 30 w 200"/>
                <a:gd name="T21" fmla="*/ 0 h 200"/>
                <a:gd name="T22" fmla="*/ 40 w 200"/>
                <a:gd name="T23" fmla="*/ 10 h 200"/>
                <a:gd name="T24" fmla="*/ 40 w 200"/>
                <a:gd name="T25" fmla="*/ 28 h 200"/>
                <a:gd name="T26" fmla="*/ 160 w 200"/>
                <a:gd name="T27" fmla="*/ 28 h 200"/>
                <a:gd name="T28" fmla="*/ 160 w 200"/>
                <a:gd name="T29" fmla="*/ 10 h 200"/>
                <a:gd name="T30" fmla="*/ 170 w 200"/>
                <a:gd name="T31" fmla="*/ 0 h 200"/>
                <a:gd name="T32" fmla="*/ 180 w 200"/>
                <a:gd name="T33" fmla="*/ 10 h 200"/>
                <a:gd name="T34" fmla="*/ 180 w 200"/>
                <a:gd name="T35" fmla="*/ 180 h 200"/>
                <a:gd name="T36" fmla="*/ 160 w 200"/>
                <a:gd name="T37" fmla="*/ 180 h 200"/>
                <a:gd name="T38" fmla="*/ 160 w 200"/>
                <a:gd name="T39" fmla="*/ 87 h 200"/>
                <a:gd name="T40" fmla="*/ 140 w 200"/>
                <a:gd name="T41" fmla="*/ 40 h 200"/>
                <a:gd name="T42" fmla="*/ 140 w 200"/>
                <a:gd name="T43" fmla="*/ 60 h 200"/>
                <a:gd name="T44" fmla="*/ 120 w 200"/>
                <a:gd name="T45" fmla="*/ 60 h 200"/>
                <a:gd name="T46" fmla="*/ 120 w 200"/>
                <a:gd name="T47" fmla="*/ 40 h 200"/>
                <a:gd name="T48" fmla="*/ 100 w 200"/>
                <a:gd name="T49" fmla="*/ 40 h 200"/>
                <a:gd name="T50" fmla="*/ 100 w 200"/>
                <a:gd name="T51" fmla="*/ 60 h 200"/>
                <a:gd name="T52" fmla="*/ 80 w 200"/>
                <a:gd name="T53" fmla="*/ 60 h 200"/>
                <a:gd name="T54" fmla="*/ 80 w 200"/>
                <a:gd name="T55" fmla="*/ 40 h 200"/>
                <a:gd name="T56" fmla="*/ 60 w 200"/>
                <a:gd name="T57" fmla="*/ 40 h 200"/>
                <a:gd name="T58" fmla="*/ 60 w 200"/>
                <a:gd name="T59" fmla="*/ 60 h 200"/>
                <a:gd name="T60" fmla="*/ 40 w 200"/>
                <a:gd name="T61" fmla="*/ 60 h 200"/>
                <a:gd name="T62" fmla="*/ 40 w 200"/>
                <a:gd name="T63" fmla="*/ 80 h 200"/>
                <a:gd name="T64" fmla="*/ 60 w 200"/>
                <a:gd name="T65" fmla="*/ 80 h 200"/>
                <a:gd name="T66" fmla="*/ 60 w 200"/>
                <a:gd name="T67" fmla="*/ 60 h 200"/>
                <a:gd name="T68" fmla="*/ 80 w 200"/>
                <a:gd name="T69" fmla="*/ 60 h 200"/>
                <a:gd name="T70" fmla="*/ 80 w 200"/>
                <a:gd name="T71" fmla="*/ 80 h 200"/>
                <a:gd name="T72" fmla="*/ 100 w 200"/>
                <a:gd name="T73" fmla="*/ 80 h 200"/>
                <a:gd name="T74" fmla="*/ 100 w 200"/>
                <a:gd name="T75" fmla="*/ 60 h 200"/>
                <a:gd name="T76" fmla="*/ 120 w 200"/>
                <a:gd name="T77" fmla="*/ 60 h 200"/>
                <a:gd name="T78" fmla="*/ 120 w 200"/>
                <a:gd name="T79" fmla="*/ 80 h 200"/>
                <a:gd name="T80" fmla="*/ 140 w 200"/>
                <a:gd name="T81" fmla="*/ 80 h 200"/>
                <a:gd name="T82" fmla="*/ 140 w 200"/>
                <a:gd name="T83" fmla="*/ 60 h 200"/>
                <a:gd name="T84" fmla="*/ 160 w 200"/>
                <a:gd name="T85" fmla="*/ 60 h 200"/>
                <a:gd name="T86" fmla="*/ 160 w 200"/>
                <a:gd name="T87" fmla="*/ 40 h 200"/>
                <a:gd name="T88" fmla="*/ 140 w 200"/>
                <a:gd name="T89" fmla="*/ 40 h 200"/>
                <a:gd name="T90" fmla="*/ 60 w 200"/>
                <a:gd name="T91" fmla="*/ 200 h 200"/>
                <a:gd name="T92" fmla="*/ 0 w 200"/>
                <a:gd name="T93" fmla="*/ 200 h 200"/>
                <a:gd name="T94" fmla="*/ 0 w 200"/>
                <a:gd name="T95" fmla="*/ 184 h 200"/>
                <a:gd name="T96" fmla="*/ 60 w 200"/>
                <a:gd name="T97" fmla="*/ 184 h 200"/>
                <a:gd name="T98" fmla="*/ 60 w 200"/>
                <a:gd name="T99"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0" h="200">
                  <a:moveTo>
                    <a:pt x="140" y="200"/>
                  </a:moveTo>
                  <a:cubicBezTo>
                    <a:pt x="140" y="184"/>
                    <a:pt x="140" y="184"/>
                    <a:pt x="140" y="184"/>
                  </a:cubicBezTo>
                  <a:cubicBezTo>
                    <a:pt x="200" y="184"/>
                    <a:pt x="200" y="184"/>
                    <a:pt x="200" y="184"/>
                  </a:cubicBezTo>
                  <a:cubicBezTo>
                    <a:pt x="200" y="200"/>
                    <a:pt x="200" y="200"/>
                    <a:pt x="200" y="200"/>
                  </a:cubicBezTo>
                  <a:lnTo>
                    <a:pt x="140" y="200"/>
                  </a:lnTo>
                  <a:close/>
                  <a:moveTo>
                    <a:pt x="160" y="87"/>
                  </a:moveTo>
                  <a:cubicBezTo>
                    <a:pt x="40" y="87"/>
                    <a:pt x="40" y="87"/>
                    <a:pt x="40" y="87"/>
                  </a:cubicBezTo>
                  <a:cubicBezTo>
                    <a:pt x="40" y="180"/>
                    <a:pt x="40" y="180"/>
                    <a:pt x="40" y="180"/>
                  </a:cubicBezTo>
                  <a:cubicBezTo>
                    <a:pt x="20" y="180"/>
                    <a:pt x="20" y="180"/>
                    <a:pt x="20" y="180"/>
                  </a:cubicBezTo>
                  <a:cubicBezTo>
                    <a:pt x="20" y="10"/>
                    <a:pt x="20" y="10"/>
                    <a:pt x="20" y="10"/>
                  </a:cubicBezTo>
                  <a:cubicBezTo>
                    <a:pt x="20" y="4"/>
                    <a:pt x="24" y="0"/>
                    <a:pt x="30" y="0"/>
                  </a:cubicBezTo>
                  <a:cubicBezTo>
                    <a:pt x="35" y="0"/>
                    <a:pt x="40" y="4"/>
                    <a:pt x="40" y="10"/>
                  </a:cubicBezTo>
                  <a:cubicBezTo>
                    <a:pt x="40" y="28"/>
                    <a:pt x="40" y="28"/>
                    <a:pt x="40" y="28"/>
                  </a:cubicBezTo>
                  <a:cubicBezTo>
                    <a:pt x="160" y="28"/>
                    <a:pt x="160" y="28"/>
                    <a:pt x="160" y="28"/>
                  </a:cubicBezTo>
                  <a:cubicBezTo>
                    <a:pt x="160" y="10"/>
                    <a:pt x="160" y="10"/>
                    <a:pt x="160" y="10"/>
                  </a:cubicBezTo>
                  <a:cubicBezTo>
                    <a:pt x="160" y="4"/>
                    <a:pt x="164" y="0"/>
                    <a:pt x="170" y="0"/>
                  </a:cubicBezTo>
                  <a:cubicBezTo>
                    <a:pt x="175" y="0"/>
                    <a:pt x="180" y="4"/>
                    <a:pt x="180" y="10"/>
                  </a:cubicBezTo>
                  <a:cubicBezTo>
                    <a:pt x="180" y="180"/>
                    <a:pt x="180" y="180"/>
                    <a:pt x="180" y="180"/>
                  </a:cubicBezTo>
                  <a:cubicBezTo>
                    <a:pt x="160" y="180"/>
                    <a:pt x="160" y="180"/>
                    <a:pt x="160" y="180"/>
                  </a:cubicBezTo>
                  <a:lnTo>
                    <a:pt x="160" y="87"/>
                  </a:lnTo>
                  <a:close/>
                  <a:moveTo>
                    <a:pt x="140" y="40"/>
                  </a:moveTo>
                  <a:cubicBezTo>
                    <a:pt x="140" y="60"/>
                    <a:pt x="140" y="60"/>
                    <a:pt x="140" y="60"/>
                  </a:cubicBezTo>
                  <a:cubicBezTo>
                    <a:pt x="120" y="60"/>
                    <a:pt x="120" y="60"/>
                    <a:pt x="120" y="60"/>
                  </a:cubicBezTo>
                  <a:cubicBezTo>
                    <a:pt x="120" y="40"/>
                    <a:pt x="120" y="40"/>
                    <a:pt x="120" y="40"/>
                  </a:cubicBezTo>
                  <a:cubicBezTo>
                    <a:pt x="100" y="40"/>
                    <a:pt x="100" y="40"/>
                    <a:pt x="100" y="40"/>
                  </a:cubicBezTo>
                  <a:cubicBezTo>
                    <a:pt x="100" y="60"/>
                    <a:pt x="100" y="60"/>
                    <a:pt x="100" y="60"/>
                  </a:cubicBezTo>
                  <a:cubicBezTo>
                    <a:pt x="80" y="60"/>
                    <a:pt x="80" y="60"/>
                    <a:pt x="80" y="60"/>
                  </a:cubicBezTo>
                  <a:cubicBezTo>
                    <a:pt x="80" y="40"/>
                    <a:pt x="80" y="40"/>
                    <a:pt x="80" y="40"/>
                  </a:cubicBezTo>
                  <a:cubicBezTo>
                    <a:pt x="60" y="40"/>
                    <a:pt x="60" y="40"/>
                    <a:pt x="60" y="40"/>
                  </a:cubicBezTo>
                  <a:cubicBezTo>
                    <a:pt x="60" y="60"/>
                    <a:pt x="60" y="60"/>
                    <a:pt x="60" y="60"/>
                  </a:cubicBezTo>
                  <a:cubicBezTo>
                    <a:pt x="40" y="60"/>
                    <a:pt x="40" y="60"/>
                    <a:pt x="40" y="60"/>
                  </a:cubicBezTo>
                  <a:cubicBezTo>
                    <a:pt x="40" y="80"/>
                    <a:pt x="40" y="80"/>
                    <a:pt x="40" y="80"/>
                  </a:cubicBezTo>
                  <a:cubicBezTo>
                    <a:pt x="60" y="80"/>
                    <a:pt x="60" y="80"/>
                    <a:pt x="60" y="80"/>
                  </a:cubicBezTo>
                  <a:cubicBezTo>
                    <a:pt x="60" y="60"/>
                    <a:pt x="60" y="60"/>
                    <a:pt x="60" y="60"/>
                  </a:cubicBezTo>
                  <a:cubicBezTo>
                    <a:pt x="80" y="60"/>
                    <a:pt x="80" y="60"/>
                    <a:pt x="80" y="60"/>
                  </a:cubicBezTo>
                  <a:cubicBezTo>
                    <a:pt x="80" y="80"/>
                    <a:pt x="80" y="80"/>
                    <a:pt x="80" y="80"/>
                  </a:cubicBezTo>
                  <a:cubicBezTo>
                    <a:pt x="100" y="80"/>
                    <a:pt x="100" y="80"/>
                    <a:pt x="100" y="80"/>
                  </a:cubicBezTo>
                  <a:cubicBezTo>
                    <a:pt x="100" y="60"/>
                    <a:pt x="100" y="60"/>
                    <a:pt x="100" y="60"/>
                  </a:cubicBezTo>
                  <a:cubicBezTo>
                    <a:pt x="120" y="60"/>
                    <a:pt x="120" y="60"/>
                    <a:pt x="120" y="60"/>
                  </a:cubicBezTo>
                  <a:cubicBezTo>
                    <a:pt x="120" y="80"/>
                    <a:pt x="120" y="80"/>
                    <a:pt x="120" y="80"/>
                  </a:cubicBezTo>
                  <a:cubicBezTo>
                    <a:pt x="140" y="80"/>
                    <a:pt x="140" y="80"/>
                    <a:pt x="140" y="80"/>
                  </a:cubicBezTo>
                  <a:cubicBezTo>
                    <a:pt x="140" y="60"/>
                    <a:pt x="140" y="60"/>
                    <a:pt x="140" y="60"/>
                  </a:cubicBezTo>
                  <a:cubicBezTo>
                    <a:pt x="160" y="60"/>
                    <a:pt x="160" y="60"/>
                    <a:pt x="160" y="60"/>
                  </a:cubicBezTo>
                  <a:cubicBezTo>
                    <a:pt x="160" y="40"/>
                    <a:pt x="160" y="40"/>
                    <a:pt x="160" y="40"/>
                  </a:cubicBezTo>
                  <a:lnTo>
                    <a:pt x="140" y="40"/>
                  </a:lnTo>
                  <a:close/>
                  <a:moveTo>
                    <a:pt x="60" y="200"/>
                  </a:moveTo>
                  <a:cubicBezTo>
                    <a:pt x="0" y="200"/>
                    <a:pt x="0" y="200"/>
                    <a:pt x="0" y="200"/>
                  </a:cubicBezTo>
                  <a:cubicBezTo>
                    <a:pt x="0" y="184"/>
                    <a:pt x="0" y="184"/>
                    <a:pt x="0" y="184"/>
                  </a:cubicBezTo>
                  <a:cubicBezTo>
                    <a:pt x="60" y="184"/>
                    <a:pt x="60" y="184"/>
                    <a:pt x="60" y="184"/>
                  </a:cubicBezTo>
                  <a:lnTo>
                    <a:pt x="60" y="20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33" name="弧形 32"/>
          <p:cNvSpPr/>
          <p:nvPr/>
        </p:nvSpPr>
        <p:spPr>
          <a:xfrm rot="15231781">
            <a:off x="4275713" y="2112926"/>
            <a:ext cx="1328675" cy="1328675"/>
          </a:xfrm>
          <a:prstGeom prst="arc">
            <a:avLst>
              <a:gd name="adj1" fmla="val 10956006"/>
              <a:gd name="adj2" fmla="val 0"/>
            </a:avLst>
          </a:prstGeom>
          <a:ln w="19050">
            <a:solidFill>
              <a:schemeClr val="bg1">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弧形 37"/>
          <p:cNvSpPr/>
          <p:nvPr/>
        </p:nvSpPr>
        <p:spPr>
          <a:xfrm rot="8176387">
            <a:off x="5318376" y="3020138"/>
            <a:ext cx="1546686" cy="1546686"/>
          </a:xfrm>
          <a:prstGeom prst="arc">
            <a:avLst>
              <a:gd name="adj1" fmla="val 13244638"/>
              <a:gd name="adj2" fmla="val 56923"/>
            </a:avLst>
          </a:prstGeom>
          <a:ln w="19050">
            <a:solidFill>
              <a:schemeClr val="bg1">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椭圆 40"/>
          <p:cNvSpPr/>
          <p:nvPr/>
        </p:nvSpPr>
        <p:spPr>
          <a:xfrm>
            <a:off x="4760030" y="1979654"/>
            <a:ext cx="360040" cy="360040"/>
          </a:xfrm>
          <a:prstGeom prst="ellipse">
            <a:avLst/>
          </a:prstGeom>
          <a:solidFill>
            <a:srgbClr val="7F7F7F">
              <a:alpha val="7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标题 4"/>
          <p:cNvSpPr txBox="1"/>
          <p:nvPr/>
        </p:nvSpPr>
        <p:spPr>
          <a:xfrm>
            <a:off x="4717151" y="1990356"/>
            <a:ext cx="445798" cy="36004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600" b="1" dirty="0">
                <a:solidFill>
                  <a:schemeClr val="bg1"/>
                </a:solidFill>
                <a:latin typeface="Impact MT Std" pitchFamily="34" charset="0"/>
                <a:ea typeface="微软雅黑" panose="020B0503020204020204" pitchFamily="34" charset="-122"/>
              </a:rPr>
              <a:t>01</a:t>
            </a:r>
          </a:p>
        </p:txBody>
      </p:sp>
      <p:sp>
        <p:nvSpPr>
          <p:cNvPr id="48" name="椭圆 47"/>
          <p:cNvSpPr/>
          <p:nvPr/>
        </p:nvSpPr>
        <p:spPr>
          <a:xfrm>
            <a:off x="5289793" y="3964861"/>
            <a:ext cx="360040" cy="360040"/>
          </a:xfrm>
          <a:prstGeom prst="ellipse">
            <a:avLst/>
          </a:prstGeom>
          <a:solidFill>
            <a:srgbClr val="7F7F7F">
              <a:alpha val="7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标题 4"/>
          <p:cNvSpPr txBox="1"/>
          <p:nvPr/>
        </p:nvSpPr>
        <p:spPr>
          <a:xfrm>
            <a:off x="5246914" y="3975563"/>
            <a:ext cx="445798" cy="36004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600" b="1" dirty="0">
                <a:solidFill>
                  <a:schemeClr val="bg1"/>
                </a:solidFill>
                <a:latin typeface="Impact MT Std" pitchFamily="34" charset="0"/>
                <a:ea typeface="微软雅黑" panose="020B0503020204020204" pitchFamily="34" charset="-122"/>
              </a:rPr>
              <a:t>02</a:t>
            </a:r>
          </a:p>
        </p:txBody>
      </p:sp>
      <p:sp>
        <p:nvSpPr>
          <p:cNvPr id="50" name="椭圆 49"/>
          <p:cNvSpPr/>
          <p:nvPr/>
        </p:nvSpPr>
        <p:spPr>
          <a:xfrm>
            <a:off x="7378025" y="1599300"/>
            <a:ext cx="360040" cy="360040"/>
          </a:xfrm>
          <a:prstGeom prst="ellipse">
            <a:avLst/>
          </a:prstGeom>
          <a:solidFill>
            <a:srgbClr val="7F7F7F">
              <a:alpha val="7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标题 4"/>
          <p:cNvSpPr txBox="1"/>
          <p:nvPr/>
        </p:nvSpPr>
        <p:spPr>
          <a:xfrm>
            <a:off x="7335146" y="1610002"/>
            <a:ext cx="445798" cy="36004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600" b="1" dirty="0">
                <a:solidFill>
                  <a:schemeClr val="bg1"/>
                </a:solidFill>
                <a:latin typeface="Impact MT Std" pitchFamily="34" charset="0"/>
                <a:ea typeface="微软雅黑" panose="020B0503020204020204" pitchFamily="34" charset="-122"/>
              </a:rPr>
              <a:t>03</a:t>
            </a:r>
          </a:p>
        </p:txBody>
      </p:sp>
      <p:sp>
        <p:nvSpPr>
          <p:cNvPr id="52" name="矩形 51"/>
          <p:cNvSpPr/>
          <p:nvPr/>
        </p:nvSpPr>
        <p:spPr>
          <a:xfrm>
            <a:off x="1633778" y="1887332"/>
            <a:ext cx="2385512" cy="369324"/>
          </a:xfrm>
          <a:prstGeom prst="rect">
            <a:avLst/>
          </a:prstGeom>
        </p:spPr>
        <p:txBody>
          <a:bodyPr wrap="square" lIns="91431" tIns="45716" rIns="91431" bIns="45716">
            <a:spAutoFit/>
          </a:bodyPr>
          <a:lstStyle/>
          <a:p>
            <a:pPr>
              <a:spcBef>
                <a:spcPct val="0"/>
              </a:spcBef>
              <a:buFont typeface="Arial" panose="020B0604020202020204" pitchFamily="34" charset="0"/>
              <a:buNone/>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发展理念</a:t>
            </a:r>
          </a:p>
        </p:txBody>
      </p:sp>
      <p:sp>
        <p:nvSpPr>
          <p:cNvPr id="53" name="矩形 47"/>
          <p:cNvSpPr>
            <a:spLocks noChangeArrowheads="1"/>
          </p:cNvSpPr>
          <p:nvPr/>
        </p:nvSpPr>
        <p:spPr bwMode="auto">
          <a:xfrm>
            <a:off x="1633091" y="2210330"/>
            <a:ext cx="2304256" cy="60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chemeClr val="tx1">
                    <a:lumMod val="50000"/>
                    <a:lumOff val="50000"/>
                  </a:schemeClr>
                </a:solidFill>
              </a:rPr>
              <a:t>创新务实 超越自我 追求卓越。</a:t>
            </a:r>
            <a:endParaRPr lang="zh-CN" altLang="en-US" sz="1400" dirty="0">
              <a:solidFill>
                <a:schemeClr val="tx1">
                  <a:lumMod val="50000"/>
                  <a:lumOff val="50000"/>
                </a:schemeClr>
              </a:solidFill>
              <a:sym typeface="微软雅黑" panose="020B0503020204020204" pitchFamily="34" charset="-122"/>
            </a:endParaRPr>
          </a:p>
        </p:txBody>
      </p:sp>
      <p:sp>
        <p:nvSpPr>
          <p:cNvPr id="54" name="矩形 53"/>
          <p:cNvSpPr/>
          <p:nvPr/>
        </p:nvSpPr>
        <p:spPr>
          <a:xfrm>
            <a:off x="3243407" y="4269171"/>
            <a:ext cx="2146270" cy="369324"/>
          </a:xfrm>
          <a:prstGeom prst="rect">
            <a:avLst/>
          </a:prstGeom>
        </p:spPr>
        <p:txBody>
          <a:bodyPr wrap="square" lIns="91431" tIns="45716" rIns="91431" bIns="45716">
            <a:spAutoFit/>
          </a:bodyPr>
          <a:lstStyle/>
          <a:p>
            <a:pPr>
              <a:spcBef>
                <a:spcPct val="0"/>
              </a:spcBef>
              <a:buFont typeface="Arial" panose="020B0604020202020204" pitchFamily="34" charset="0"/>
              <a:buNone/>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以人为本</a:t>
            </a:r>
          </a:p>
        </p:txBody>
      </p:sp>
      <p:sp>
        <p:nvSpPr>
          <p:cNvPr id="55" name="矩形 47"/>
          <p:cNvSpPr>
            <a:spLocks noChangeArrowheads="1"/>
          </p:cNvSpPr>
          <p:nvPr/>
        </p:nvSpPr>
        <p:spPr bwMode="auto">
          <a:xfrm>
            <a:off x="3242720" y="4592169"/>
            <a:ext cx="2350811" cy="587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chemeClr val="tx1">
                    <a:lumMod val="50000"/>
                    <a:lumOff val="50000"/>
                  </a:schemeClr>
                </a:solidFill>
              </a:rPr>
              <a:t>提倡正直诚实、敢于创新、勇于负责的职业精神</a:t>
            </a:r>
            <a:endParaRPr lang="zh-CN" altLang="en-US" sz="1400" dirty="0">
              <a:solidFill>
                <a:schemeClr val="tx1">
                  <a:lumMod val="50000"/>
                  <a:lumOff val="50000"/>
                </a:schemeClr>
              </a:solidFill>
              <a:sym typeface="微软雅黑" panose="020B0503020204020204" pitchFamily="34" charset="-122"/>
            </a:endParaRPr>
          </a:p>
        </p:txBody>
      </p:sp>
      <p:sp>
        <p:nvSpPr>
          <p:cNvPr id="56" name="矩形 55"/>
          <p:cNvSpPr/>
          <p:nvPr/>
        </p:nvSpPr>
        <p:spPr>
          <a:xfrm>
            <a:off x="8429703" y="2829011"/>
            <a:ext cx="2276396" cy="369324"/>
          </a:xfrm>
          <a:prstGeom prst="rect">
            <a:avLst/>
          </a:prstGeom>
        </p:spPr>
        <p:txBody>
          <a:bodyPr wrap="square" lIns="91431" tIns="45716" rIns="91431" bIns="45716">
            <a:spAutoFit/>
          </a:bodyPr>
          <a:lstStyle/>
          <a:p>
            <a:pPr>
              <a:spcBef>
                <a:spcPct val="0"/>
              </a:spcBef>
              <a:buFont typeface="Arial" panose="020B0604020202020204" pitchFamily="34" charset="0"/>
              <a:buNone/>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追求共赢</a:t>
            </a:r>
          </a:p>
        </p:txBody>
      </p:sp>
      <p:sp>
        <p:nvSpPr>
          <p:cNvPr id="57" name="矩形 47"/>
          <p:cNvSpPr>
            <a:spLocks noChangeArrowheads="1"/>
          </p:cNvSpPr>
          <p:nvPr/>
        </p:nvSpPr>
        <p:spPr bwMode="auto">
          <a:xfrm>
            <a:off x="8429016" y="3152009"/>
            <a:ext cx="2277083" cy="845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chemeClr val="tx1">
                    <a:lumMod val="50000"/>
                    <a:lumOff val="50000"/>
                  </a:schemeClr>
                </a:solidFill>
              </a:rPr>
              <a:t>以客户为中心，以员工为本，追求员工、公司、客户和社会的共赢</a:t>
            </a:r>
            <a:endParaRPr lang="zh-CN" altLang="en-US" sz="1400" dirty="0">
              <a:solidFill>
                <a:schemeClr val="tx1">
                  <a:lumMod val="50000"/>
                  <a:lumOff val="50000"/>
                </a:schemeClr>
              </a:solidFill>
              <a:sym typeface="微软雅黑" panose="020B0503020204020204" pitchFamily="34" charset="-122"/>
            </a:endParaRPr>
          </a:p>
        </p:txBody>
      </p:sp>
      <p:sp>
        <p:nvSpPr>
          <p:cNvPr id="58" name="矩形 85"/>
          <p:cNvSpPr>
            <a:spLocks noChangeArrowheads="1"/>
          </p:cNvSpPr>
          <p:nvPr/>
        </p:nvSpPr>
        <p:spPr bwMode="auto">
          <a:xfrm>
            <a:off x="8040426" y="4446330"/>
            <a:ext cx="3097721" cy="39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208" tIns="57603" rIns="115208" bIns="57603">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r">
              <a:spcBef>
                <a:spcPct val="0"/>
              </a:spcBef>
              <a:buNone/>
            </a:pPr>
            <a:r>
              <a:rPr lang="zh-CN" altLang="en-US" sz="1800" b="1" dirty="0">
                <a:solidFill>
                  <a:srgbClr val="3CCCC7"/>
                </a:solidFill>
                <a:cs typeface="Arial" panose="020B0604020202020204" pitchFamily="34" charset="0"/>
              </a:rPr>
              <a:t>经营方针</a:t>
            </a:r>
          </a:p>
        </p:txBody>
      </p:sp>
      <p:sp>
        <p:nvSpPr>
          <p:cNvPr id="59" name="文本框 13"/>
          <p:cNvSpPr txBox="1"/>
          <p:nvPr/>
        </p:nvSpPr>
        <p:spPr>
          <a:xfrm>
            <a:off x="7483979" y="4822826"/>
            <a:ext cx="3654168" cy="1126454"/>
          </a:xfrm>
          <a:prstGeom prst="rect">
            <a:avLst/>
          </a:prstGeom>
          <a:noFill/>
        </p:spPr>
        <p:txBody>
          <a:bodyPr wrap="square" lIns="91435" tIns="45716" rIns="91435" bIns="45716" rtlCol="0">
            <a:spAutoFit/>
          </a:bodyPr>
          <a:lstStyle/>
          <a:p>
            <a:pPr algn="just">
              <a:lnSpc>
                <a:spcPct val="120000"/>
              </a:lnSpc>
              <a:spcBef>
                <a:spcPct val="0"/>
              </a:spcBef>
              <a:buNone/>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彻企业经营思想和实现经营目标的基本途径和指导规范。是针对某一时期企业所面临的重要问题而采取的指导性原则。所策划规定的企业经营方针政策。</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0" name="文本框 9"/>
          <p:cNvSpPr txBox="1"/>
          <p:nvPr/>
        </p:nvSpPr>
        <p:spPr>
          <a:xfrm>
            <a:off x="985019" y="188640"/>
            <a:ext cx="1872208" cy="346249"/>
          </a:xfrm>
          <a:prstGeom prst="rect">
            <a:avLst/>
          </a:prstGeom>
          <a:noFill/>
        </p:spPr>
        <p:txBody>
          <a:bodyPr wrap="square" lIns="68580" tIns="34290" rIns="68580" bIns="34290" rtlCol="0">
            <a:spAutoFit/>
          </a:bodyPr>
          <a:lstStyle/>
          <a:p>
            <a:pPr marL="0" lvl="1"/>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企业理念</a:t>
            </a:r>
          </a:p>
        </p:txBody>
      </p:sp>
      <p:sp>
        <p:nvSpPr>
          <p:cNvPr id="61" name="六边形 60"/>
          <p:cNvSpPr/>
          <p:nvPr/>
        </p:nvSpPr>
        <p:spPr>
          <a:xfrm>
            <a:off x="241896" y="125398"/>
            <a:ext cx="481345" cy="414953"/>
          </a:xfrm>
          <a:prstGeom prst="hexagon">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3" name="矩形 62"/>
          <p:cNvSpPr/>
          <p:nvPr/>
        </p:nvSpPr>
        <p:spPr>
          <a:xfrm>
            <a:off x="9412843" y="188639"/>
            <a:ext cx="933216"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4" name="矩形 63"/>
          <p:cNvSpPr/>
          <p:nvPr/>
        </p:nvSpPr>
        <p:spPr>
          <a:xfrm>
            <a:off x="10347503" y="187549"/>
            <a:ext cx="1582732"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5" name="KSO_Shape"/>
          <p:cNvSpPr/>
          <p:nvPr/>
        </p:nvSpPr>
        <p:spPr bwMode="auto">
          <a:xfrm>
            <a:off x="298621" y="206564"/>
            <a:ext cx="367893" cy="252620"/>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66" name="六边形 65"/>
          <p:cNvSpPr/>
          <p:nvPr/>
        </p:nvSpPr>
        <p:spPr>
          <a:xfrm>
            <a:off x="669464" y="404664"/>
            <a:ext cx="171539" cy="147879"/>
          </a:xfrm>
          <a:prstGeom prst="hexagon">
            <a:avLst/>
          </a:prstGeom>
          <a:gradFill>
            <a:gsLst>
              <a:gs pos="0">
                <a:srgbClr val="92D050"/>
              </a:gs>
              <a:gs pos="52000">
                <a:srgbClr val="3CCCC7"/>
              </a:gs>
              <a:gs pos="100000">
                <a:srgbClr val="25BFF1"/>
              </a:gs>
            </a:gsLst>
            <a:lin ang="150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文本框 9"/>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第一章</a:t>
            </a:r>
          </a:p>
        </p:txBody>
      </p:sp>
      <p:sp>
        <p:nvSpPr>
          <p:cNvPr id="68" name="文本框 9"/>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公司与团队</a:t>
            </a:r>
          </a:p>
        </p:txBody>
      </p:sp>
      <p:sp>
        <p:nvSpPr>
          <p:cNvPr id="69" name="矩形 68"/>
          <p:cNvSpPr/>
          <p:nvPr/>
        </p:nvSpPr>
        <p:spPr>
          <a:xfrm flipH="1">
            <a:off x="-3" y="6525344"/>
            <a:ext cx="12195177" cy="360511"/>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10067547" y="6493142"/>
            <a:ext cx="1070600" cy="392242"/>
          </a:xfrm>
          <a:prstGeom prst="rect">
            <a:avLst/>
          </a:prstGeom>
          <a:solidFill>
            <a:srgbClr val="25B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Rectangle 4"/>
          <p:cNvSpPr txBox="1">
            <a:spLocks noChangeArrowheads="1"/>
          </p:cNvSpPr>
          <p:nvPr/>
        </p:nvSpPr>
        <p:spPr bwMode="auto">
          <a:xfrm>
            <a:off x="9986019" y="6493142"/>
            <a:ext cx="1152128" cy="392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dirty="0">
                <a:latin typeface="方正兰亭超细黑简体" panose="02000000000000000000" pitchFamily="2" charset="-122"/>
                <a:ea typeface="方正兰亭超细黑简体" panose="02000000000000000000" pitchFamily="2" charset="-122"/>
              </a:rPr>
              <a:t>１０</a:t>
            </a:r>
            <a:endParaRPr lang="zh-CN" dirty="0">
              <a:latin typeface="方正兰亭超细黑简体" panose="02000000000000000000" pitchFamily="2" charset="-122"/>
              <a:ea typeface="方正兰亭超细黑简体" panose="02000000000000000000" pitchFamily="2" charset="-122"/>
            </a:endParaRPr>
          </a:p>
        </p:txBody>
      </p:sp>
      <p:sp>
        <p:nvSpPr>
          <p:cNvPr id="74" name="TextBox 73"/>
          <p:cNvSpPr txBox="1"/>
          <p:nvPr/>
        </p:nvSpPr>
        <p:spPr>
          <a:xfrm>
            <a:off x="13514411" y="7029400"/>
            <a:ext cx="877163" cy="369332"/>
          </a:xfrm>
          <a:prstGeom prst="rect">
            <a:avLst/>
          </a:prstGeom>
          <a:noFill/>
        </p:spPr>
        <p:txBody>
          <a:bodyPr wrap="none" rtlCol="0">
            <a:spAutoFit/>
          </a:bodyPr>
          <a:lstStyle/>
          <a:p>
            <a:r>
              <a:rPr lang="zh-CN" altLang="en-US" dirty="0"/>
              <a:t>延时符</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50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par>
                                <p:cTn id="10" presetID="53" presetClass="entr" presetSubtype="16" fill="hold" nodeType="withEffect">
                                  <p:stCondLst>
                                    <p:cond delay="50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par>
                                <p:cTn id="15" presetID="53" presetClass="entr" presetSubtype="16" fill="hold" nodeType="withEffect">
                                  <p:stCondLst>
                                    <p:cond delay="500"/>
                                  </p:stCondLst>
                                  <p:childTnLst>
                                    <p:set>
                                      <p:cBhvr>
                                        <p:cTn id="16" dur="1" fill="hold">
                                          <p:stCondLst>
                                            <p:cond delay="0"/>
                                          </p:stCondLst>
                                        </p:cTn>
                                        <p:tgtEl>
                                          <p:spTgt spid="30"/>
                                        </p:tgtEl>
                                        <p:attrNameLst>
                                          <p:attrName>style.visibility</p:attrName>
                                        </p:attrNameLst>
                                      </p:cBhvr>
                                      <p:to>
                                        <p:strVal val="visible"/>
                                      </p:to>
                                    </p:set>
                                    <p:anim calcmode="lin" valueType="num">
                                      <p:cBhvr>
                                        <p:cTn id="17" dur="500" fill="hold"/>
                                        <p:tgtEl>
                                          <p:spTgt spid="30"/>
                                        </p:tgtEl>
                                        <p:attrNameLst>
                                          <p:attrName>ppt_w</p:attrName>
                                        </p:attrNameLst>
                                      </p:cBhvr>
                                      <p:tavLst>
                                        <p:tav tm="0">
                                          <p:val>
                                            <p:fltVal val="0"/>
                                          </p:val>
                                        </p:tav>
                                        <p:tav tm="100000">
                                          <p:val>
                                            <p:strVal val="#ppt_w"/>
                                          </p:val>
                                        </p:tav>
                                      </p:tavLst>
                                    </p:anim>
                                    <p:anim calcmode="lin" valueType="num">
                                      <p:cBhvr>
                                        <p:cTn id="18" dur="500" fill="hold"/>
                                        <p:tgtEl>
                                          <p:spTgt spid="30"/>
                                        </p:tgtEl>
                                        <p:attrNameLst>
                                          <p:attrName>ppt_h</p:attrName>
                                        </p:attrNameLst>
                                      </p:cBhvr>
                                      <p:tavLst>
                                        <p:tav tm="0">
                                          <p:val>
                                            <p:fltVal val="0"/>
                                          </p:val>
                                        </p:tav>
                                        <p:tav tm="100000">
                                          <p:val>
                                            <p:strVal val="#ppt_h"/>
                                          </p:val>
                                        </p:tav>
                                      </p:tavLst>
                                    </p:anim>
                                    <p:animEffect transition="in" filter="fade">
                                      <p:cBhvr>
                                        <p:cTn id="19" dur="500"/>
                                        <p:tgtEl>
                                          <p:spTgt spid="30"/>
                                        </p:tgtEl>
                                      </p:cBhvr>
                                    </p:animEffect>
                                  </p:childTnLst>
                                </p:cTn>
                              </p:par>
                              <p:par>
                                <p:cTn id="20" presetID="22" presetClass="entr" presetSubtype="8" fill="hold" grpId="0" nodeType="withEffect">
                                  <p:stCondLst>
                                    <p:cond delay="100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500"/>
                                        <p:tgtEl>
                                          <p:spTgt spid="19"/>
                                        </p:tgtEl>
                                      </p:cBhvr>
                                    </p:animEffect>
                                  </p:childTnLst>
                                </p:cTn>
                              </p:par>
                              <p:par>
                                <p:cTn id="23" presetID="22" presetClass="entr" presetSubtype="8" fill="hold" grpId="0" nodeType="withEffect">
                                  <p:stCondLst>
                                    <p:cond delay="1000"/>
                                  </p:stCondLst>
                                  <p:childTnLst>
                                    <p:set>
                                      <p:cBhvr>
                                        <p:cTn id="24" dur="1" fill="hold">
                                          <p:stCondLst>
                                            <p:cond delay="0"/>
                                          </p:stCondLst>
                                        </p:cTn>
                                        <p:tgtEl>
                                          <p:spTgt spid="18"/>
                                        </p:tgtEl>
                                        <p:attrNameLst>
                                          <p:attrName>style.visibility</p:attrName>
                                        </p:attrNameLst>
                                      </p:cBhvr>
                                      <p:to>
                                        <p:strVal val="visible"/>
                                      </p:to>
                                    </p:set>
                                    <p:animEffect transition="in" filter="wipe(left)">
                                      <p:cBhvr>
                                        <p:cTn id="25" dur="500"/>
                                        <p:tgtEl>
                                          <p:spTgt spid="18"/>
                                        </p:tgtEl>
                                      </p:cBhvr>
                                    </p:animEffect>
                                  </p:childTnLst>
                                </p:cTn>
                              </p:par>
                              <p:par>
                                <p:cTn id="26" presetID="53" presetClass="entr" presetSubtype="16" fill="hold" grpId="0" nodeType="withEffect">
                                  <p:stCondLst>
                                    <p:cond delay="1500"/>
                                  </p:stCondLst>
                                  <p:childTnLst>
                                    <p:set>
                                      <p:cBhvr>
                                        <p:cTn id="27" dur="1" fill="hold">
                                          <p:stCondLst>
                                            <p:cond delay="0"/>
                                          </p:stCondLst>
                                        </p:cTn>
                                        <p:tgtEl>
                                          <p:spTgt spid="41"/>
                                        </p:tgtEl>
                                        <p:attrNameLst>
                                          <p:attrName>style.visibility</p:attrName>
                                        </p:attrNameLst>
                                      </p:cBhvr>
                                      <p:to>
                                        <p:strVal val="visible"/>
                                      </p:to>
                                    </p:set>
                                    <p:anim calcmode="lin" valueType="num">
                                      <p:cBhvr>
                                        <p:cTn id="28" dur="500" fill="hold"/>
                                        <p:tgtEl>
                                          <p:spTgt spid="41"/>
                                        </p:tgtEl>
                                        <p:attrNameLst>
                                          <p:attrName>ppt_w</p:attrName>
                                        </p:attrNameLst>
                                      </p:cBhvr>
                                      <p:tavLst>
                                        <p:tav tm="0">
                                          <p:val>
                                            <p:fltVal val="0"/>
                                          </p:val>
                                        </p:tav>
                                        <p:tav tm="100000">
                                          <p:val>
                                            <p:strVal val="#ppt_w"/>
                                          </p:val>
                                        </p:tav>
                                      </p:tavLst>
                                    </p:anim>
                                    <p:anim calcmode="lin" valueType="num">
                                      <p:cBhvr>
                                        <p:cTn id="29" dur="500" fill="hold"/>
                                        <p:tgtEl>
                                          <p:spTgt spid="41"/>
                                        </p:tgtEl>
                                        <p:attrNameLst>
                                          <p:attrName>ppt_h</p:attrName>
                                        </p:attrNameLst>
                                      </p:cBhvr>
                                      <p:tavLst>
                                        <p:tav tm="0">
                                          <p:val>
                                            <p:fltVal val="0"/>
                                          </p:val>
                                        </p:tav>
                                        <p:tav tm="100000">
                                          <p:val>
                                            <p:strVal val="#ppt_h"/>
                                          </p:val>
                                        </p:tav>
                                      </p:tavLst>
                                    </p:anim>
                                    <p:animEffect transition="in" filter="fade">
                                      <p:cBhvr>
                                        <p:cTn id="30" dur="500"/>
                                        <p:tgtEl>
                                          <p:spTgt spid="41"/>
                                        </p:tgtEl>
                                      </p:cBhvr>
                                    </p:animEffect>
                                  </p:childTnLst>
                                </p:cTn>
                              </p:par>
                              <p:par>
                                <p:cTn id="31" presetID="53" presetClass="entr" presetSubtype="16" fill="hold" grpId="0" nodeType="withEffect">
                                  <p:stCondLst>
                                    <p:cond delay="1500"/>
                                  </p:stCondLst>
                                  <p:childTnLst>
                                    <p:set>
                                      <p:cBhvr>
                                        <p:cTn id="32" dur="1" fill="hold">
                                          <p:stCondLst>
                                            <p:cond delay="0"/>
                                          </p:stCondLst>
                                        </p:cTn>
                                        <p:tgtEl>
                                          <p:spTgt spid="46"/>
                                        </p:tgtEl>
                                        <p:attrNameLst>
                                          <p:attrName>style.visibility</p:attrName>
                                        </p:attrNameLst>
                                      </p:cBhvr>
                                      <p:to>
                                        <p:strVal val="visible"/>
                                      </p:to>
                                    </p:set>
                                    <p:anim calcmode="lin" valueType="num">
                                      <p:cBhvr>
                                        <p:cTn id="33" dur="500" fill="hold"/>
                                        <p:tgtEl>
                                          <p:spTgt spid="46"/>
                                        </p:tgtEl>
                                        <p:attrNameLst>
                                          <p:attrName>ppt_w</p:attrName>
                                        </p:attrNameLst>
                                      </p:cBhvr>
                                      <p:tavLst>
                                        <p:tav tm="0">
                                          <p:val>
                                            <p:fltVal val="0"/>
                                          </p:val>
                                        </p:tav>
                                        <p:tav tm="100000">
                                          <p:val>
                                            <p:strVal val="#ppt_w"/>
                                          </p:val>
                                        </p:tav>
                                      </p:tavLst>
                                    </p:anim>
                                    <p:anim calcmode="lin" valueType="num">
                                      <p:cBhvr>
                                        <p:cTn id="34" dur="500" fill="hold"/>
                                        <p:tgtEl>
                                          <p:spTgt spid="46"/>
                                        </p:tgtEl>
                                        <p:attrNameLst>
                                          <p:attrName>ppt_h</p:attrName>
                                        </p:attrNameLst>
                                      </p:cBhvr>
                                      <p:tavLst>
                                        <p:tav tm="0">
                                          <p:val>
                                            <p:fltVal val="0"/>
                                          </p:val>
                                        </p:tav>
                                        <p:tav tm="100000">
                                          <p:val>
                                            <p:strVal val="#ppt_h"/>
                                          </p:val>
                                        </p:tav>
                                      </p:tavLst>
                                    </p:anim>
                                    <p:animEffect transition="in" filter="fade">
                                      <p:cBhvr>
                                        <p:cTn id="35" dur="500"/>
                                        <p:tgtEl>
                                          <p:spTgt spid="46"/>
                                        </p:tgtEl>
                                      </p:cBhvr>
                                    </p:animEffect>
                                  </p:childTnLst>
                                </p:cTn>
                              </p:par>
                              <p:par>
                                <p:cTn id="36" presetID="53" presetClass="entr" presetSubtype="16" fill="hold" grpId="0" nodeType="withEffect">
                                  <p:stCondLst>
                                    <p:cond delay="1500"/>
                                  </p:stCondLst>
                                  <p:childTnLst>
                                    <p:set>
                                      <p:cBhvr>
                                        <p:cTn id="37" dur="1" fill="hold">
                                          <p:stCondLst>
                                            <p:cond delay="0"/>
                                          </p:stCondLst>
                                        </p:cTn>
                                        <p:tgtEl>
                                          <p:spTgt spid="48"/>
                                        </p:tgtEl>
                                        <p:attrNameLst>
                                          <p:attrName>style.visibility</p:attrName>
                                        </p:attrNameLst>
                                      </p:cBhvr>
                                      <p:to>
                                        <p:strVal val="visible"/>
                                      </p:to>
                                    </p:set>
                                    <p:anim calcmode="lin" valueType="num">
                                      <p:cBhvr>
                                        <p:cTn id="38" dur="500" fill="hold"/>
                                        <p:tgtEl>
                                          <p:spTgt spid="48"/>
                                        </p:tgtEl>
                                        <p:attrNameLst>
                                          <p:attrName>ppt_w</p:attrName>
                                        </p:attrNameLst>
                                      </p:cBhvr>
                                      <p:tavLst>
                                        <p:tav tm="0">
                                          <p:val>
                                            <p:fltVal val="0"/>
                                          </p:val>
                                        </p:tav>
                                        <p:tav tm="100000">
                                          <p:val>
                                            <p:strVal val="#ppt_w"/>
                                          </p:val>
                                        </p:tav>
                                      </p:tavLst>
                                    </p:anim>
                                    <p:anim calcmode="lin" valueType="num">
                                      <p:cBhvr>
                                        <p:cTn id="39" dur="500" fill="hold"/>
                                        <p:tgtEl>
                                          <p:spTgt spid="48"/>
                                        </p:tgtEl>
                                        <p:attrNameLst>
                                          <p:attrName>ppt_h</p:attrName>
                                        </p:attrNameLst>
                                      </p:cBhvr>
                                      <p:tavLst>
                                        <p:tav tm="0">
                                          <p:val>
                                            <p:fltVal val="0"/>
                                          </p:val>
                                        </p:tav>
                                        <p:tav tm="100000">
                                          <p:val>
                                            <p:strVal val="#ppt_h"/>
                                          </p:val>
                                        </p:tav>
                                      </p:tavLst>
                                    </p:anim>
                                    <p:animEffect transition="in" filter="fade">
                                      <p:cBhvr>
                                        <p:cTn id="40" dur="500"/>
                                        <p:tgtEl>
                                          <p:spTgt spid="48"/>
                                        </p:tgtEl>
                                      </p:cBhvr>
                                    </p:animEffect>
                                  </p:childTnLst>
                                </p:cTn>
                              </p:par>
                              <p:par>
                                <p:cTn id="41" presetID="53" presetClass="entr" presetSubtype="16" fill="hold" grpId="0" nodeType="withEffect">
                                  <p:stCondLst>
                                    <p:cond delay="1500"/>
                                  </p:stCondLst>
                                  <p:childTnLst>
                                    <p:set>
                                      <p:cBhvr>
                                        <p:cTn id="42" dur="1" fill="hold">
                                          <p:stCondLst>
                                            <p:cond delay="0"/>
                                          </p:stCondLst>
                                        </p:cTn>
                                        <p:tgtEl>
                                          <p:spTgt spid="49"/>
                                        </p:tgtEl>
                                        <p:attrNameLst>
                                          <p:attrName>style.visibility</p:attrName>
                                        </p:attrNameLst>
                                      </p:cBhvr>
                                      <p:to>
                                        <p:strVal val="visible"/>
                                      </p:to>
                                    </p:set>
                                    <p:anim calcmode="lin" valueType="num">
                                      <p:cBhvr>
                                        <p:cTn id="43" dur="500" fill="hold"/>
                                        <p:tgtEl>
                                          <p:spTgt spid="49"/>
                                        </p:tgtEl>
                                        <p:attrNameLst>
                                          <p:attrName>ppt_w</p:attrName>
                                        </p:attrNameLst>
                                      </p:cBhvr>
                                      <p:tavLst>
                                        <p:tav tm="0">
                                          <p:val>
                                            <p:fltVal val="0"/>
                                          </p:val>
                                        </p:tav>
                                        <p:tav tm="100000">
                                          <p:val>
                                            <p:strVal val="#ppt_w"/>
                                          </p:val>
                                        </p:tav>
                                      </p:tavLst>
                                    </p:anim>
                                    <p:anim calcmode="lin" valueType="num">
                                      <p:cBhvr>
                                        <p:cTn id="44" dur="500" fill="hold"/>
                                        <p:tgtEl>
                                          <p:spTgt spid="49"/>
                                        </p:tgtEl>
                                        <p:attrNameLst>
                                          <p:attrName>ppt_h</p:attrName>
                                        </p:attrNameLst>
                                      </p:cBhvr>
                                      <p:tavLst>
                                        <p:tav tm="0">
                                          <p:val>
                                            <p:fltVal val="0"/>
                                          </p:val>
                                        </p:tav>
                                        <p:tav tm="100000">
                                          <p:val>
                                            <p:strVal val="#ppt_h"/>
                                          </p:val>
                                        </p:tav>
                                      </p:tavLst>
                                    </p:anim>
                                    <p:animEffect transition="in" filter="fade">
                                      <p:cBhvr>
                                        <p:cTn id="45" dur="500"/>
                                        <p:tgtEl>
                                          <p:spTgt spid="49"/>
                                        </p:tgtEl>
                                      </p:cBhvr>
                                    </p:animEffect>
                                  </p:childTnLst>
                                </p:cTn>
                              </p:par>
                              <p:par>
                                <p:cTn id="46" presetID="53" presetClass="entr" presetSubtype="16" fill="hold" grpId="0" nodeType="withEffect">
                                  <p:stCondLst>
                                    <p:cond delay="1500"/>
                                  </p:stCondLst>
                                  <p:childTnLst>
                                    <p:set>
                                      <p:cBhvr>
                                        <p:cTn id="47" dur="1" fill="hold">
                                          <p:stCondLst>
                                            <p:cond delay="0"/>
                                          </p:stCondLst>
                                        </p:cTn>
                                        <p:tgtEl>
                                          <p:spTgt spid="50"/>
                                        </p:tgtEl>
                                        <p:attrNameLst>
                                          <p:attrName>style.visibility</p:attrName>
                                        </p:attrNameLst>
                                      </p:cBhvr>
                                      <p:to>
                                        <p:strVal val="visible"/>
                                      </p:to>
                                    </p:set>
                                    <p:anim calcmode="lin" valueType="num">
                                      <p:cBhvr>
                                        <p:cTn id="48" dur="500" fill="hold"/>
                                        <p:tgtEl>
                                          <p:spTgt spid="50"/>
                                        </p:tgtEl>
                                        <p:attrNameLst>
                                          <p:attrName>ppt_w</p:attrName>
                                        </p:attrNameLst>
                                      </p:cBhvr>
                                      <p:tavLst>
                                        <p:tav tm="0">
                                          <p:val>
                                            <p:fltVal val="0"/>
                                          </p:val>
                                        </p:tav>
                                        <p:tav tm="100000">
                                          <p:val>
                                            <p:strVal val="#ppt_w"/>
                                          </p:val>
                                        </p:tav>
                                      </p:tavLst>
                                    </p:anim>
                                    <p:anim calcmode="lin" valueType="num">
                                      <p:cBhvr>
                                        <p:cTn id="49" dur="500" fill="hold"/>
                                        <p:tgtEl>
                                          <p:spTgt spid="50"/>
                                        </p:tgtEl>
                                        <p:attrNameLst>
                                          <p:attrName>ppt_h</p:attrName>
                                        </p:attrNameLst>
                                      </p:cBhvr>
                                      <p:tavLst>
                                        <p:tav tm="0">
                                          <p:val>
                                            <p:fltVal val="0"/>
                                          </p:val>
                                        </p:tav>
                                        <p:tav tm="100000">
                                          <p:val>
                                            <p:strVal val="#ppt_h"/>
                                          </p:val>
                                        </p:tav>
                                      </p:tavLst>
                                    </p:anim>
                                    <p:animEffect transition="in" filter="fade">
                                      <p:cBhvr>
                                        <p:cTn id="50" dur="500"/>
                                        <p:tgtEl>
                                          <p:spTgt spid="50"/>
                                        </p:tgtEl>
                                      </p:cBhvr>
                                    </p:animEffect>
                                  </p:childTnLst>
                                </p:cTn>
                              </p:par>
                              <p:par>
                                <p:cTn id="51" presetID="53" presetClass="entr" presetSubtype="16" fill="hold" grpId="0" nodeType="withEffect">
                                  <p:stCondLst>
                                    <p:cond delay="1500"/>
                                  </p:stCondLst>
                                  <p:childTnLst>
                                    <p:set>
                                      <p:cBhvr>
                                        <p:cTn id="52" dur="1" fill="hold">
                                          <p:stCondLst>
                                            <p:cond delay="0"/>
                                          </p:stCondLst>
                                        </p:cTn>
                                        <p:tgtEl>
                                          <p:spTgt spid="51"/>
                                        </p:tgtEl>
                                        <p:attrNameLst>
                                          <p:attrName>style.visibility</p:attrName>
                                        </p:attrNameLst>
                                      </p:cBhvr>
                                      <p:to>
                                        <p:strVal val="visible"/>
                                      </p:to>
                                    </p:set>
                                    <p:anim calcmode="lin" valueType="num">
                                      <p:cBhvr>
                                        <p:cTn id="53" dur="500" fill="hold"/>
                                        <p:tgtEl>
                                          <p:spTgt spid="51"/>
                                        </p:tgtEl>
                                        <p:attrNameLst>
                                          <p:attrName>ppt_w</p:attrName>
                                        </p:attrNameLst>
                                      </p:cBhvr>
                                      <p:tavLst>
                                        <p:tav tm="0">
                                          <p:val>
                                            <p:fltVal val="0"/>
                                          </p:val>
                                        </p:tav>
                                        <p:tav tm="100000">
                                          <p:val>
                                            <p:strVal val="#ppt_w"/>
                                          </p:val>
                                        </p:tav>
                                      </p:tavLst>
                                    </p:anim>
                                    <p:anim calcmode="lin" valueType="num">
                                      <p:cBhvr>
                                        <p:cTn id="54" dur="500" fill="hold"/>
                                        <p:tgtEl>
                                          <p:spTgt spid="51"/>
                                        </p:tgtEl>
                                        <p:attrNameLst>
                                          <p:attrName>ppt_h</p:attrName>
                                        </p:attrNameLst>
                                      </p:cBhvr>
                                      <p:tavLst>
                                        <p:tav tm="0">
                                          <p:val>
                                            <p:fltVal val="0"/>
                                          </p:val>
                                        </p:tav>
                                        <p:tav tm="100000">
                                          <p:val>
                                            <p:strVal val="#ppt_h"/>
                                          </p:val>
                                        </p:tav>
                                      </p:tavLst>
                                    </p:anim>
                                    <p:animEffect transition="in" filter="fade">
                                      <p:cBhvr>
                                        <p:cTn id="55" dur="500"/>
                                        <p:tgtEl>
                                          <p:spTgt spid="51"/>
                                        </p:tgtEl>
                                      </p:cBhvr>
                                    </p:animEffect>
                                  </p:childTnLst>
                                </p:cTn>
                              </p:par>
                              <p:par>
                                <p:cTn id="56" presetID="14" presetClass="entr" presetSubtype="10" fill="hold" grpId="0" nodeType="withEffect">
                                  <p:stCondLst>
                                    <p:cond delay="2000"/>
                                  </p:stCondLst>
                                  <p:childTnLst>
                                    <p:set>
                                      <p:cBhvr>
                                        <p:cTn id="57" dur="1" fill="hold">
                                          <p:stCondLst>
                                            <p:cond delay="0"/>
                                          </p:stCondLst>
                                        </p:cTn>
                                        <p:tgtEl>
                                          <p:spTgt spid="52"/>
                                        </p:tgtEl>
                                        <p:attrNameLst>
                                          <p:attrName>style.visibility</p:attrName>
                                        </p:attrNameLst>
                                      </p:cBhvr>
                                      <p:to>
                                        <p:strVal val="visible"/>
                                      </p:to>
                                    </p:set>
                                    <p:animEffect transition="in" filter="randombar(horizontal)">
                                      <p:cBhvr>
                                        <p:cTn id="58" dur="400"/>
                                        <p:tgtEl>
                                          <p:spTgt spid="52"/>
                                        </p:tgtEl>
                                      </p:cBhvr>
                                    </p:animEffect>
                                  </p:childTnLst>
                                </p:cTn>
                              </p:par>
                              <p:par>
                                <p:cTn id="59" presetID="14" presetClass="entr" presetSubtype="10" fill="hold" grpId="0" nodeType="withEffect">
                                  <p:stCondLst>
                                    <p:cond delay="2000"/>
                                  </p:stCondLst>
                                  <p:childTnLst>
                                    <p:set>
                                      <p:cBhvr>
                                        <p:cTn id="60" dur="1" fill="hold">
                                          <p:stCondLst>
                                            <p:cond delay="0"/>
                                          </p:stCondLst>
                                        </p:cTn>
                                        <p:tgtEl>
                                          <p:spTgt spid="53"/>
                                        </p:tgtEl>
                                        <p:attrNameLst>
                                          <p:attrName>style.visibility</p:attrName>
                                        </p:attrNameLst>
                                      </p:cBhvr>
                                      <p:to>
                                        <p:strVal val="visible"/>
                                      </p:to>
                                    </p:set>
                                    <p:animEffect transition="in" filter="randombar(horizontal)">
                                      <p:cBhvr>
                                        <p:cTn id="61" dur="400"/>
                                        <p:tgtEl>
                                          <p:spTgt spid="53"/>
                                        </p:tgtEl>
                                      </p:cBhvr>
                                    </p:animEffect>
                                  </p:childTnLst>
                                </p:cTn>
                              </p:par>
                            </p:childTnLst>
                          </p:cTn>
                        </p:par>
                        <p:par>
                          <p:cTn id="62" fill="hold">
                            <p:stCondLst>
                              <p:cond delay="1000"/>
                            </p:stCondLst>
                            <p:childTnLst>
                              <p:par>
                                <p:cTn id="63" presetID="22" presetClass="entr" presetSubtype="1" fill="hold" grpId="0" nodeType="after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wipe(up)">
                                      <p:cBhvr>
                                        <p:cTn id="65" dur="500"/>
                                        <p:tgtEl>
                                          <p:spTgt spid="33"/>
                                        </p:tgtEl>
                                      </p:cBhvr>
                                    </p:animEffect>
                                  </p:childTnLst>
                                </p:cTn>
                              </p:par>
                              <p:par>
                                <p:cTn id="66" presetID="14" presetClass="entr" presetSubtype="10" fill="hold" grpId="0" nodeType="withEffect">
                                  <p:stCondLst>
                                    <p:cond delay="500"/>
                                  </p:stCondLst>
                                  <p:childTnLst>
                                    <p:set>
                                      <p:cBhvr>
                                        <p:cTn id="67" dur="1" fill="hold">
                                          <p:stCondLst>
                                            <p:cond delay="0"/>
                                          </p:stCondLst>
                                        </p:cTn>
                                        <p:tgtEl>
                                          <p:spTgt spid="54"/>
                                        </p:tgtEl>
                                        <p:attrNameLst>
                                          <p:attrName>style.visibility</p:attrName>
                                        </p:attrNameLst>
                                      </p:cBhvr>
                                      <p:to>
                                        <p:strVal val="visible"/>
                                      </p:to>
                                    </p:set>
                                    <p:animEffect transition="in" filter="randombar(horizontal)">
                                      <p:cBhvr>
                                        <p:cTn id="68" dur="400"/>
                                        <p:tgtEl>
                                          <p:spTgt spid="54"/>
                                        </p:tgtEl>
                                      </p:cBhvr>
                                    </p:animEffect>
                                  </p:childTnLst>
                                </p:cTn>
                              </p:par>
                              <p:par>
                                <p:cTn id="69" presetID="14" presetClass="entr" presetSubtype="10" fill="hold" grpId="0" nodeType="withEffect">
                                  <p:stCondLst>
                                    <p:cond delay="500"/>
                                  </p:stCondLst>
                                  <p:childTnLst>
                                    <p:set>
                                      <p:cBhvr>
                                        <p:cTn id="70" dur="1" fill="hold">
                                          <p:stCondLst>
                                            <p:cond delay="0"/>
                                          </p:stCondLst>
                                        </p:cTn>
                                        <p:tgtEl>
                                          <p:spTgt spid="55"/>
                                        </p:tgtEl>
                                        <p:attrNameLst>
                                          <p:attrName>style.visibility</p:attrName>
                                        </p:attrNameLst>
                                      </p:cBhvr>
                                      <p:to>
                                        <p:strVal val="visible"/>
                                      </p:to>
                                    </p:set>
                                    <p:animEffect transition="in" filter="randombar(horizontal)">
                                      <p:cBhvr>
                                        <p:cTn id="71" dur="400"/>
                                        <p:tgtEl>
                                          <p:spTgt spid="55"/>
                                        </p:tgtEl>
                                      </p:cBhvr>
                                    </p:animEffect>
                                  </p:childTnLst>
                                </p:cTn>
                              </p:par>
                            </p:childTnLst>
                          </p:cTn>
                        </p:par>
                        <p:par>
                          <p:cTn id="72" fill="hold">
                            <p:stCondLst>
                              <p:cond delay="1500"/>
                            </p:stCondLst>
                            <p:childTnLst>
                              <p:par>
                                <p:cTn id="73" presetID="22" presetClass="entr" presetSubtype="8" fill="hold" grpId="0" nodeType="after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wipe(left)">
                                      <p:cBhvr>
                                        <p:cTn id="75" dur="500"/>
                                        <p:tgtEl>
                                          <p:spTgt spid="38"/>
                                        </p:tgtEl>
                                      </p:cBhvr>
                                    </p:animEffect>
                                  </p:childTnLst>
                                </p:cTn>
                              </p:par>
                              <p:par>
                                <p:cTn id="76" presetID="14" presetClass="entr" presetSubtype="10" fill="hold" grpId="0" nodeType="withEffect">
                                  <p:stCondLst>
                                    <p:cond delay="500"/>
                                  </p:stCondLst>
                                  <p:childTnLst>
                                    <p:set>
                                      <p:cBhvr>
                                        <p:cTn id="77" dur="1" fill="hold">
                                          <p:stCondLst>
                                            <p:cond delay="0"/>
                                          </p:stCondLst>
                                        </p:cTn>
                                        <p:tgtEl>
                                          <p:spTgt spid="56"/>
                                        </p:tgtEl>
                                        <p:attrNameLst>
                                          <p:attrName>style.visibility</p:attrName>
                                        </p:attrNameLst>
                                      </p:cBhvr>
                                      <p:to>
                                        <p:strVal val="visible"/>
                                      </p:to>
                                    </p:set>
                                    <p:animEffect transition="in" filter="randombar(horizontal)">
                                      <p:cBhvr>
                                        <p:cTn id="78" dur="400"/>
                                        <p:tgtEl>
                                          <p:spTgt spid="56"/>
                                        </p:tgtEl>
                                      </p:cBhvr>
                                    </p:animEffect>
                                  </p:childTnLst>
                                </p:cTn>
                              </p:par>
                              <p:par>
                                <p:cTn id="79" presetID="14" presetClass="entr" presetSubtype="10" fill="hold" grpId="0" nodeType="withEffect">
                                  <p:stCondLst>
                                    <p:cond delay="500"/>
                                  </p:stCondLst>
                                  <p:childTnLst>
                                    <p:set>
                                      <p:cBhvr>
                                        <p:cTn id="80" dur="1" fill="hold">
                                          <p:stCondLst>
                                            <p:cond delay="0"/>
                                          </p:stCondLst>
                                        </p:cTn>
                                        <p:tgtEl>
                                          <p:spTgt spid="57"/>
                                        </p:tgtEl>
                                        <p:attrNameLst>
                                          <p:attrName>style.visibility</p:attrName>
                                        </p:attrNameLst>
                                      </p:cBhvr>
                                      <p:to>
                                        <p:strVal val="visible"/>
                                      </p:to>
                                    </p:set>
                                    <p:animEffect transition="in" filter="randombar(horizontal)">
                                      <p:cBhvr>
                                        <p:cTn id="81" dur="400"/>
                                        <p:tgtEl>
                                          <p:spTgt spid="57"/>
                                        </p:tgtEl>
                                      </p:cBhvr>
                                    </p:animEffect>
                                  </p:childTnLst>
                                </p:cTn>
                              </p:par>
                            </p:childTnLst>
                          </p:cTn>
                        </p:par>
                        <p:par>
                          <p:cTn id="82" fill="hold">
                            <p:stCondLst>
                              <p:cond delay="2000"/>
                            </p:stCondLst>
                            <p:childTnLst>
                              <p:par>
                                <p:cTn id="83" presetID="22" presetClass="entr" presetSubtype="2" fill="hold" grpId="0" nodeType="afterEffect">
                                  <p:stCondLst>
                                    <p:cond delay="0"/>
                                  </p:stCondLst>
                                  <p:childTnLst>
                                    <p:set>
                                      <p:cBhvr>
                                        <p:cTn id="84" dur="1" fill="hold">
                                          <p:stCondLst>
                                            <p:cond delay="0"/>
                                          </p:stCondLst>
                                        </p:cTn>
                                        <p:tgtEl>
                                          <p:spTgt spid="58"/>
                                        </p:tgtEl>
                                        <p:attrNameLst>
                                          <p:attrName>style.visibility</p:attrName>
                                        </p:attrNameLst>
                                      </p:cBhvr>
                                      <p:to>
                                        <p:strVal val="visible"/>
                                      </p:to>
                                    </p:set>
                                    <p:animEffect transition="in" filter="wipe(right)">
                                      <p:cBhvr>
                                        <p:cTn id="85" dur="500"/>
                                        <p:tgtEl>
                                          <p:spTgt spid="58"/>
                                        </p:tgtEl>
                                      </p:cBhvr>
                                    </p:animEffect>
                                  </p:childTnLst>
                                </p:cTn>
                              </p:par>
                              <p:par>
                                <p:cTn id="86" presetID="22" presetClass="entr" presetSubtype="2" fill="hold" grpId="0" nodeType="withEffect">
                                  <p:stCondLst>
                                    <p:cond delay="0"/>
                                  </p:stCondLst>
                                  <p:childTnLst>
                                    <p:set>
                                      <p:cBhvr>
                                        <p:cTn id="87" dur="1" fill="hold">
                                          <p:stCondLst>
                                            <p:cond delay="0"/>
                                          </p:stCondLst>
                                        </p:cTn>
                                        <p:tgtEl>
                                          <p:spTgt spid="59"/>
                                        </p:tgtEl>
                                        <p:attrNameLst>
                                          <p:attrName>style.visibility</p:attrName>
                                        </p:attrNameLst>
                                      </p:cBhvr>
                                      <p:to>
                                        <p:strVal val="visible"/>
                                      </p:to>
                                    </p:set>
                                    <p:animEffect transition="in" filter="wipe(right)">
                                      <p:cBhvr>
                                        <p:cTn id="88" dur="750"/>
                                        <p:tgtEl>
                                          <p:spTgt spid="59"/>
                                        </p:tgtEl>
                                      </p:cBhvr>
                                    </p:animEffect>
                                  </p:childTnLst>
                                </p:cTn>
                              </p:par>
                            </p:childTnLst>
                          </p:cTn>
                        </p:par>
                        <p:par>
                          <p:cTn id="89" fill="hold">
                            <p:stCondLst>
                              <p:cond delay="2500"/>
                            </p:stCondLst>
                            <p:childTnLst>
                              <p:par>
                                <p:cTn id="90" presetID="10" presetClass="entr" presetSubtype="0" fill="hold" grpId="0" nodeType="afterEffect">
                                  <p:stCondLst>
                                    <p:cond delay="0"/>
                                  </p:stCondLst>
                                  <p:childTnLst>
                                    <p:set>
                                      <p:cBhvr>
                                        <p:cTn id="91" dur="1" fill="hold">
                                          <p:stCondLst>
                                            <p:cond delay="0"/>
                                          </p:stCondLst>
                                        </p:cTn>
                                        <p:tgtEl>
                                          <p:spTgt spid="74"/>
                                        </p:tgtEl>
                                        <p:attrNameLst>
                                          <p:attrName>style.visibility</p:attrName>
                                        </p:attrNameLst>
                                      </p:cBhvr>
                                      <p:to>
                                        <p:strVal val="visible"/>
                                      </p:to>
                                    </p:set>
                                    <p:animEffect transition="in" filter="fade">
                                      <p:cBhvr>
                                        <p:cTn id="92" dur="125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33" grpId="0" animBg="1"/>
      <p:bldP spid="38" grpId="0" animBg="1"/>
      <p:bldP spid="41" grpId="0" animBg="1"/>
      <p:bldP spid="46" grpId="0"/>
      <p:bldP spid="48" grpId="0" animBg="1"/>
      <p:bldP spid="49" grpId="0"/>
      <p:bldP spid="50" grpId="0" animBg="1"/>
      <p:bldP spid="51" grpId="0"/>
      <p:bldP spid="52" grpId="0"/>
      <p:bldP spid="53" grpId="0"/>
      <p:bldP spid="54" grpId="0"/>
      <p:bldP spid="55" grpId="0"/>
      <p:bldP spid="56" grpId="0"/>
      <p:bldP spid="57" grpId="0"/>
      <p:bldP spid="58" grpId="0"/>
      <p:bldP spid="59" grpId="0"/>
      <p:bldP spid="7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flipH="1">
            <a:off x="0" y="4522187"/>
            <a:ext cx="4032448" cy="2198473"/>
            <a:chOff x="5917425" y="3435846"/>
            <a:chExt cx="3226575" cy="1707654"/>
          </a:xfrm>
        </p:grpSpPr>
        <p:pic>
          <p:nvPicPr>
            <p:cNvPr id="28" name="Picture 2"/>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a:ext>
              </a:extLst>
            </a:blip>
            <a:srcRect/>
            <a:stretch>
              <a:fillRect/>
            </a:stretch>
          </p:blipFill>
          <p:spPr bwMode="auto">
            <a:xfrm>
              <a:off x="5917425" y="3435846"/>
              <a:ext cx="3226575" cy="1707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a:ext>
              </a:extLst>
            </a:blip>
            <a:srcRect/>
            <a:stretch>
              <a:fillRect/>
            </a:stretch>
          </p:blipFill>
          <p:spPr bwMode="auto">
            <a:xfrm>
              <a:off x="5917425" y="3435846"/>
              <a:ext cx="3226575" cy="1707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26" name="直接连接符 25"/>
          <p:cNvCxnSpPr/>
          <p:nvPr/>
        </p:nvCxnSpPr>
        <p:spPr>
          <a:xfrm>
            <a:off x="777379" y="0"/>
            <a:ext cx="0" cy="2924944"/>
          </a:xfrm>
          <a:prstGeom prst="line">
            <a:avLst/>
          </a:prstGeom>
          <a:ln w="9525">
            <a:solidFill>
              <a:srgbClr val="3CCCC7"/>
            </a:solidFill>
            <a:prstDash val="solid"/>
          </a:ln>
        </p:spPr>
        <p:style>
          <a:lnRef idx="1">
            <a:schemeClr val="accent1"/>
          </a:lnRef>
          <a:fillRef idx="0">
            <a:schemeClr val="accent1"/>
          </a:fillRef>
          <a:effectRef idx="0">
            <a:schemeClr val="accent1"/>
          </a:effectRef>
          <a:fontRef idx="minor">
            <a:schemeClr val="tx1"/>
          </a:fontRef>
        </p:style>
      </p:cxnSp>
      <p:sp>
        <p:nvSpPr>
          <p:cNvPr id="39" name="椭圆 38"/>
          <p:cNvSpPr/>
          <p:nvPr/>
        </p:nvSpPr>
        <p:spPr>
          <a:xfrm>
            <a:off x="669367" y="1412776"/>
            <a:ext cx="216024" cy="216024"/>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669367" y="1844824"/>
            <a:ext cx="216024" cy="216024"/>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669367" y="2276872"/>
            <a:ext cx="216024" cy="216024"/>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413147" y="3005006"/>
            <a:ext cx="792088" cy="792088"/>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336947" y="2928806"/>
            <a:ext cx="944488" cy="944488"/>
          </a:xfrm>
          <a:prstGeom prst="ellipse">
            <a:avLst/>
          </a:prstGeom>
          <a:noFill/>
          <a:ln w="9525">
            <a:solidFill>
              <a:srgbClr val="3CCCC7"/>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719656" y="2874800"/>
            <a:ext cx="108012" cy="108012"/>
          </a:xfrm>
          <a:prstGeom prst="ellipse">
            <a:avLst/>
          </a:prstGeom>
          <a:gradFill>
            <a:gsLst>
              <a:gs pos="0">
                <a:srgbClr val="92D050"/>
              </a:gs>
              <a:gs pos="52000">
                <a:srgbClr val="3CCCC7"/>
              </a:gs>
              <a:gs pos="100000">
                <a:srgbClr val="25BFF1"/>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p:cNvGrpSpPr/>
          <p:nvPr/>
        </p:nvGrpSpPr>
        <p:grpSpPr>
          <a:xfrm>
            <a:off x="7916827" y="4483162"/>
            <a:ext cx="4301440" cy="2276522"/>
            <a:chOff x="5917425" y="3435846"/>
            <a:chExt cx="3226575" cy="1707654"/>
          </a:xfrm>
        </p:grpSpPr>
        <p:pic>
          <p:nvPicPr>
            <p:cNvPr id="35" name="Picture 2"/>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a:ext>
              </a:extLst>
            </a:blip>
            <a:srcRect/>
            <a:stretch>
              <a:fillRect/>
            </a:stretch>
          </p:blipFill>
          <p:spPr bwMode="auto">
            <a:xfrm>
              <a:off x="5917425" y="3435846"/>
              <a:ext cx="3226575" cy="1707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2"/>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a:ext>
              </a:extLst>
            </a:blip>
            <a:srcRect/>
            <a:stretch>
              <a:fillRect/>
            </a:stretch>
          </p:blipFill>
          <p:spPr bwMode="auto">
            <a:xfrm>
              <a:off x="5917425" y="3435846"/>
              <a:ext cx="3226575" cy="1707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7" name="文本框 9"/>
          <p:cNvSpPr txBox="1"/>
          <p:nvPr/>
        </p:nvSpPr>
        <p:spPr>
          <a:xfrm>
            <a:off x="336947" y="3093784"/>
            <a:ext cx="944488" cy="623248"/>
          </a:xfrm>
          <a:prstGeom prst="rect">
            <a:avLst/>
          </a:prstGeom>
          <a:noFill/>
        </p:spPr>
        <p:txBody>
          <a:bodyPr wrap="square" lIns="68580" tIns="34290" rIns="68580" bIns="34290" rtlCol="0">
            <a:spAutoFit/>
          </a:bodyPr>
          <a:lstStyle/>
          <a:p>
            <a:pPr marL="0" lvl="1" algn="ctr"/>
            <a:r>
              <a:rPr lang="en-US" altLang="zh-CN" b="1" dirty="0">
                <a:solidFill>
                  <a:schemeClr val="bg1"/>
                </a:solidFill>
                <a:latin typeface="微软雅黑" panose="020B0503020204020204" pitchFamily="34" charset="-122"/>
                <a:ea typeface="微软雅黑" panose="020B0503020204020204" pitchFamily="34" charset="-122"/>
              </a:rPr>
              <a:t>THE</a:t>
            </a:r>
          </a:p>
          <a:p>
            <a:pPr marL="0" lvl="1" algn="ctr"/>
            <a:r>
              <a:rPr lang="en-US" altLang="zh-CN" b="1" dirty="0">
                <a:solidFill>
                  <a:schemeClr val="bg1"/>
                </a:solidFill>
                <a:latin typeface="微软雅黑" panose="020B0503020204020204" pitchFamily="34" charset="-122"/>
                <a:ea typeface="微软雅黑" panose="020B0503020204020204" pitchFamily="34" charset="-122"/>
              </a:rPr>
              <a:t>END</a:t>
            </a:r>
          </a:p>
        </p:txBody>
      </p:sp>
      <p:sp>
        <p:nvSpPr>
          <p:cNvPr id="18" name="矩形 17"/>
          <p:cNvSpPr/>
          <p:nvPr/>
        </p:nvSpPr>
        <p:spPr>
          <a:xfrm>
            <a:off x="2281238" y="2060847"/>
            <a:ext cx="9937029" cy="2422315"/>
          </a:xfrm>
          <a:prstGeom prst="rect">
            <a:avLst/>
          </a:prstGeom>
          <a:solidFill>
            <a:srgbClr val="3CCCC7">
              <a:alpha val="1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7"/>
          <p:cNvSpPr>
            <a:spLocks noChangeArrowheads="1"/>
          </p:cNvSpPr>
          <p:nvPr/>
        </p:nvSpPr>
        <p:spPr bwMode="auto">
          <a:xfrm>
            <a:off x="4369395" y="2985339"/>
            <a:ext cx="547197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6600" b="1" dirty="0">
                <a:solidFill>
                  <a:srgbClr val="3CCCC7"/>
                </a:solidFill>
                <a:latin typeface="微软雅黑" panose="020B0503020204020204" pitchFamily="34" charset="-122"/>
                <a:ea typeface="微软雅黑" panose="020B0503020204020204" pitchFamily="34" charset="-122"/>
                <a:sym typeface="微软雅黑" panose="020B0503020204020204" pitchFamily="34" charset="-122"/>
              </a:rPr>
              <a:t>谢谢您的指导</a:t>
            </a:r>
          </a:p>
        </p:txBody>
      </p:sp>
      <p:sp>
        <p:nvSpPr>
          <p:cNvPr id="20" name="TextBox 7"/>
          <p:cNvSpPr>
            <a:spLocks noChangeArrowheads="1"/>
          </p:cNvSpPr>
          <p:nvPr/>
        </p:nvSpPr>
        <p:spPr bwMode="auto">
          <a:xfrm>
            <a:off x="4513411" y="2708920"/>
            <a:ext cx="51119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en-US" altLang="zh-CN" sz="2000" dirty="0">
                <a:solidFill>
                  <a:srgbClr val="3CCCC7"/>
                </a:solidFill>
                <a:latin typeface="方正兰亭黑简体" panose="02000000000000000000" pitchFamily="2" charset="-122"/>
                <a:ea typeface="方正兰亭黑简体" panose="02000000000000000000" pitchFamily="2" charset="-122"/>
                <a:cs typeface="LilyUPC" panose="020B0604020202020204" pitchFamily="34" charset="-34"/>
                <a:sym typeface="微软雅黑" panose="020B0503020204020204" pitchFamily="34" charset="-122"/>
              </a:rPr>
              <a:t>THANK YOU FOR YOUR GUIDANCE.</a:t>
            </a:r>
            <a:endParaRPr lang="zh-CN" altLang="en-US" sz="2000" dirty="0">
              <a:solidFill>
                <a:srgbClr val="3CCCC7"/>
              </a:solidFill>
              <a:latin typeface="方正兰亭黑简体" panose="02000000000000000000" pitchFamily="2" charset="-122"/>
              <a:ea typeface="方正兰亭黑简体" panose="02000000000000000000" pitchFamily="2" charset="-122"/>
              <a:cs typeface="LilyUPC" panose="020B0604020202020204" pitchFamily="34" charset="-34"/>
              <a:sym typeface="微软雅黑" panose="020B0503020204020204" pitchFamily="34" charset="-122"/>
            </a:endParaRPr>
          </a:p>
        </p:txBody>
      </p:sp>
      <p:sp>
        <p:nvSpPr>
          <p:cNvPr id="21" name="矩形 20"/>
          <p:cNvSpPr/>
          <p:nvPr/>
        </p:nvSpPr>
        <p:spPr>
          <a:xfrm>
            <a:off x="0" y="6741368"/>
            <a:ext cx="12195175" cy="116632"/>
          </a:xfrm>
          <a:prstGeom prst="rect">
            <a:avLst/>
          </a:prstGeom>
          <a:solidFill>
            <a:srgbClr val="3CCCC7"/>
          </a:solidFill>
          <a:ln>
            <a:solidFill>
              <a:srgbClr val="3CCC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4495759" y="6343309"/>
            <a:ext cx="309880" cy="368300"/>
          </a:xfrm>
          <a:prstGeom prst="rect">
            <a:avLst/>
          </a:prstGeom>
        </p:spPr>
        <p:txBody>
          <a:bodyPr wrap="none">
            <a:spAutoFit/>
          </a:bodyPr>
          <a:lstStyle/>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0-#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100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38" presetClass="entr" presetSubtype="0" accel="50000" fill="hold" grpId="0" nodeType="afterEffect">
                                  <p:stCondLst>
                                    <p:cond delay="0"/>
                                  </p:stCondLst>
                                  <p:iterate type="lt">
                                    <p:tmPct val="50000"/>
                                  </p:iterate>
                                  <p:childTnLst>
                                    <p:set>
                                      <p:cBhvr>
                                        <p:cTn id="15" dur="1" fill="hold">
                                          <p:stCondLst>
                                            <p:cond delay="0"/>
                                          </p:stCondLst>
                                        </p:cTn>
                                        <p:tgtEl>
                                          <p:spTgt spid="20"/>
                                        </p:tgtEl>
                                        <p:attrNameLst>
                                          <p:attrName>style.visibility</p:attrName>
                                        </p:attrNameLst>
                                      </p:cBhvr>
                                      <p:to>
                                        <p:strVal val="visible"/>
                                      </p:to>
                                    </p:set>
                                    <p:set>
                                      <p:cBhvr>
                                        <p:cTn id="16" dur="114" fill="hold">
                                          <p:stCondLst>
                                            <p:cond delay="0"/>
                                          </p:stCondLst>
                                        </p:cTn>
                                        <p:tgtEl>
                                          <p:spTgt spid="20"/>
                                        </p:tgtEl>
                                        <p:attrNameLst>
                                          <p:attrName>style.rotation</p:attrName>
                                        </p:attrNameLst>
                                      </p:cBhvr>
                                      <p:to>
                                        <p:strVal val="-45.0"/>
                                      </p:to>
                                    </p:set>
                                    <p:anim calcmode="lin" valueType="num">
                                      <p:cBhvr>
                                        <p:cTn id="17" dur="114" fill="hold">
                                          <p:stCondLst>
                                            <p:cond delay="114"/>
                                          </p:stCondLst>
                                        </p:cTn>
                                        <p:tgtEl>
                                          <p:spTgt spid="20"/>
                                        </p:tgtEl>
                                        <p:attrNameLst>
                                          <p:attrName>style.rotation</p:attrName>
                                        </p:attrNameLst>
                                      </p:cBhvr>
                                      <p:tavLst>
                                        <p:tav tm="0">
                                          <p:val>
                                            <p:fltVal val="-45"/>
                                          </p:val>
                                        </p:tav>
                                        <p:tav tm="69900">
                                          <p:val>
                                            <p:fltVal val="45"/>
                                          </p:val>
                                        </p:tav>
                                        <p:tav tm="100000">
                                          <p:val>
                                            <p:fltVal val="0"/>
                                          </p:val>
                                        </p:tav>
                                      </p:tavLst>
                                    </p:anim>
                                    <p:anim calcmode="lin" valueType="num">
                                      <p:cBhvr>
                                        <p:cTn id="18" dur="114" fill="hold">
                                          <p:stCondLst>
                                            <p:cond delay="0"/>
                                          </p:stCondLst>
                                        </p:cTn>
                                        <p:tgtEl>
                                          <p:spTgt spid="20"/>
                                        </p:tgtEl>
                                        <p:attrNameLst>
                                          <p:attrName>ppt_y</p:attrName>
                                        </p:attrNameLst>
                                      </p:cBhvr>
                                      <p:tavLst>
                                        <p:tav tm="0">
                                          <p:val>
                                            <p:strVal val="#ppt_y-1"/>
                                          </p:val>
                                        </p:tav>
                                        <p:tav tm="100000">
                                          <p:val>
                                            <p:strVal val="#ppt_y-(0.354*#ppt_w-0.172*#ppt_h)"/>
                                          </p:val>
                                        </p:tav>
                                      </p:tavLst>
                                    </p:anim>
                                    <p:anim calcmode="lin" valueType="num">
                                      <p:cBhvr>
                                        <p:cTn id="19" dur="39" decel="50000" autoRev="1" fill="hold">
                                          <p:stCondLst>
                                            <p:cond delay="114"/>
                                          </p:stCondLst>
                                        </p:cTn>
                                        <p:tgtEl>
                                          <p:spTgt spid="20"/>
                                        </p:tgtEl>
                                        <p:attrNameLst>
                                          <p:attrName>ppt_y</p:attrName>
                                        </p:attrNameLst>
                                      </p:cBhvr>
                                      <p:tavLst>
                                        <p:tav tm="0">
                                          <p:val>
                                            <p:strVal val="#ppt_y-(0.354*#ppt_w-0.172*#ppt_h)"/>
                                          </p:val>
                                        </p:tav>
                                        <p:tav tm="100000">
                                          <p:val>
                                            <p:strVal val="#ppt_y-(0.354*#ppt_w-0.172*#ppt_h)-#ppt_h/2"/>
                                          </p:val>
                                        </p:tav>
                                      </p:tavLst>
                                    </p:anim>
                                    <p:anim calcmode="lin" valueType="num">
                                      <p:cBhvr>
                                        <p:cTn id="20" dur="34" fill="hold">
                                          <p:stCondLst>
                                            <p:cond delay="216"/>
                                          </p:stCondLst>
                                        </p:cTn>
                                        <p:tgtEl>
                                          <p:spTgt spid="20"/>
                                        </p:tgtEl>
                                        <p:attrNameLst>
                                          <p:attrName>ppt_y</p:attrName>
                                        </p:attrNameLst>
                                      </p:cBhvr>
                                      <p:tavLst>
                                        <p:tav tm="0">
                                          <p:val>
                                            <p:strVal val="#ppt_y-(0.354*#ppt_w-0.172*#ppt_h)"/>
                                          </p:val>
                                        </p:tav>
                                        <p:tav tm="100000">
                                          <p:val>
                                            <p:strVal val="#ppt_y"/>
                                          </p:val>
                                        </p:tav>
                                      </p:tavLst>
                                    </p:anim>
                                  </p:childTnLst>
                                </p:cTn>
                              </p:par>
                            </p:childTnLst>
                          </p:cTn>
                        </p:par>
                        <p:par>
                          <p:cTn id="21" fill="hold">
                            <p:stCondLst>
                              <p:cond delay="3625"/>
                            </p:stCondLst>
                            <p:childTnLst>
                              <p:par>
                                <p:cTn id="22" presetID="52" presetClass="entr" presetSubtype="0" fill="hold" grpId="0" nodeType="afterEffect">
                                  <p:stCondLst>
                                    <p:cond delay="0"/>
                                  </p:stCondLst>
                                  <p:iterate type="lt">
                                    <p:tmPct val="10000"/>
                                  </p:iterate>
                                  <p:childTnLst>
                                    <p:set>
                                      <p:cBhvr>
                                        <p:cTn id="23" dur="1" fill="hold">
                                          <p:stCondLst>
                                            <p:cond delay="0"/>
                                          </p:stCondLst>
                                        </p:cTn>
                                        <p:tgtEl>
                                          <p:spTgt spid="19"/>
                                        </p:tgtEl>
                                        <p:attrNameLst>
                                          <p:attrName>style.visibility</p:attrName>
                                        </p:attrNameLst>
                                      </p:cBhvr>
                                      <p:to>
                                        <p:strVal val="visible"/>
                                      </p:to>
                                    </p:set>
                                    <p:animScale>
                                      <p:cBhvr>
                                        <p:cTn id="24" dur="10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5" dur="1000" decel="50000" fill="hold">
                                          <p:stCondLst>
                                            <p:cond delay="0"/>
                                          </p:stCondLst>
                                        </p:cTn>
                                        <p:tgtEl>
                                          <p:spTgt spid="19"/>
                                        </p:tgtEl>
                                        <p:attrNameLst>
                                          <p:attrName>ppt_x</p:attrName>
                                          <p:attrName>ppt_y</p:attrName>
                                        </p:attrNameLst>
                                      </p:cBhvr>
                                    </p:animMotion>
                                    <p:animEffect transition="in" filter="fade">
                                      <p:cBhvr>
                                        <p:cTn id="26"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18" grpId="0" animBg="1"/>
      <p:bldP spid="19" grpId="0"/>
      <p:bldP spid="2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1"/>
          <p:cNvSpPr txBox="1"/>
          <p:nvPr/>
        </p:nvSpPr>
        <p:spPr>
          <a:xfrm>
            <a:off x="1563914" y="1612181"/>
            <a:ext cx="9358209" cy="978729"/>
          </a:xfrm>
          <a:prstGeom prst="rect">
            <a:avLst/>
          </a:prstGeom>
          <a:noFill/>
        </p:spPr>
        <p:txBody>
          <a:bodyPr wrap="square" rtlCol="0">
            <a:spAutoFit/>
          </a:bodyPr>
          <a:lstStyle/>
          <a:p>
            <a:pPr>
              <a:lnSpc>
                <a:spcPct val="120000"/>
              </a:lnSpc>
            </a:pPr>
            <a:r>
              <a:rPr lang="zh-CN" altLang="en-US" sz="2000" b="1" dirty="0">
                <a:solidFill>
                  <a:srgbClr val="3CCCC7"/>
                </a:solidFill>
                <a:latin typeface="微软雅黑" panose="020B0503020204020204" pitchFamily="34" charset="-122"/>
                <a:ea typeface="微软雅黑" panose="020B0503020204020204" pitchFamily="34" charset="-122"/>
              </a:rPr>
              <a:t>概述：</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在此录入上述图表的综合描述说明，在此录入上述图表的综合描述说明，在此录入上述图表的综合描述说明，在此录入上述图表的综合描述说明。</a:t>
            </a:r>
          </a:p>
        </p:txBody>
      </p:sp>
      <p:sp>
        <p:nvSpPr>
          <p:cNvPr id="23" name="文本框 25"/>
          <p:cNvSpPr txBox="1"/>
          <p:nvPr/>
        </p:nvSpPr>
        <p:spPr>
          <a:xfrm>
            <a:off x="1563914" y="2742132"/>
            <a:ext cx="9358209" cy="2115451"/>
          </a:xfrm>
          <a:prstGeom prst="rect">
            <a:avLst/>
          </a:prstGeom>
          <a:noFill/>
        </p:spPr>
        <p:txBody>
          <a:bodyPr wrap="square" rtlCol="0">
            <a:spAutoFit/>
          </a:bodyPr>
          <a:lstStyle/>
          <a:p>
            <a:pPr>
              <a:lnSpc>
                <a:spcPct val="120000"/>
              </a:lnSpc>
              <a:spcAft>
                <a:spcPts val="800"/>
              </a:spcAft>
            </a:pPr>
            <a:r>
              <a:rPr lang="zh-CN" altLang="en-US" sz="2000" b="1" dirty="0">
                <a:solidFill>
                  <a:srgbClr val="3CCCC7"/>
                </a:solidFill>
                <a:latin typeface="微软雅黑" panose="020B0503020204020204" pitchFamily="34" charset="-122"/>
                <a:ea typeface="微软雅黑" panose="020B0503020204020204" pitchFamily="34" charset="-122"/>
              </a:rPr>
              <a:t>摘要：</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在此录入上述图表的综合描述说明，在此录入上述图表的综合描述说明，在此录入上述图表的综合描述说明，在此录入上述图表的综合描述说明。</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在此录入上述图表的综合描述说明，在此录入上述图表的综合描述说明，在此录入上述图表的综合描述说明，在此录入上述图表的综合描述说明。</a:t>
            </a:r>
          </a:p>
          <a:p>
            <a:pPr>
              <a:lnSpc>
                <a:spcPct val="120000"/>
              </a:lnSpc>
              <a:spcAft>
                <a:spcPts val="800"/>
              </a:spcAft>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在此录入上述图表的综合描述说明，在此录入上述图表的综合描述说明，在此录入上述图表的综合描述说明，在此录入上述图表的综合描述说明。</a:t>
            </a:r>
          </a:p>
        </p:txBody>
      </p:sp>
      <p:sp>
        <p:nvSpPr>
          <p:cNvPr id="24" name="文本框 26"/>
          <p:cNvSpPr txBox="1"/>
          <p:nvPr/>
        </p:nvSpPr>
        <p:spPr>
          <a:xfrm>
            <a:off x="1547872" y="5119795"/>
            <a:ext cx="9183779" cy="396583"/>
          </a:xfrm>
          <a:prstGeom prst="rect">
            <a:avLst/>
          </a:prstGeom>
          <a:noFill/>
        </p:spPr>
        <p:txBody>
          <a:bodyPr wrap="square" rtlCol="0">
            <a:spAutoFit/>
          </a:bodyPr>
          <a:lstStyle/>
          <a:p>
            <a:pPr>
              <a:lnSpc>
                <a:spcPct val="120000"/>
              </a:lnSpc>
            </a:pPr>
            <a:r>
              <a:rPr lang="zh-CN" altLang="en-US" b="1" dirty="0">
                <a:solidFill>
                  <a:srgbClr val="3CCCC7"/>
                </a:solidFill>
                <a:latin typeface="微软雅黑" panose="020B0503020204020204" pitchFamily="34" charset="-122"/>
                <a:ea typeface="微软雅黑" panose="020B0503020204020204" pitchFamily="34" charset="-122"/>
              </a:rPr>
              <a:t>关键字：   输入关键字      输入关键字      输入关键字</a:t>
            </a:r>
            <a:endParaRPr lang="zh-CN" altLang="en-US" sz="1200" dirty="0">
              <a:solidFill>
                <a:srgbClr val="3CCCC7"/>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文本框 9"/>
          <p:cNvSpPr txBox="1"/>
          <p:nvPr/>
        </p:nvSpPr>
        <p:spPr>
          <a:xfrm>
            <a:off x="985019" y="188640"/>
            <a:ext cx="1872208" cy="346249"/>
          </a:xfrm>
          <a:prstGeom prst="rect">
            <a:avLst/>
          </a:prstGeom>
          <a:noFill/>
        </p:spPr>
        <p:txBody>
          <a:bodyPr wrap="square" lIns="68580" tIns="34290" rIns="68580" bIns="34290" rtlCol="0">
            <a:spAutoFit/>
          </a:bodyPr>
          <a:lstStyle/>
          <a:p>
            <a:pPr marL="0" lvl="1"/>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结束语</a:t>
            </a:r>
          </a:p>
        </p:txBody>
      </p:sp>
      <p:sp>
        <p:nvSpPr>
          <p:cNvPr id="25" name="六边形 24"/>
          <p:cNvSpPr/>
          <p:nvPr/>
        </p:nvSpPr>
        <p:spPr>
          <a:xfrm>
            <a:off x="241896" y="125398"/>
            <a:ext cx="481345" cy="414953"/>
          </a:xfrm>
          <a:prstGeom prst="hexagon">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0" name="直接连接符 29"/>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9412843" y="188639"/>
            <a:ext cx="933216"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2" name="矩形 31"/>
          <p:cNvSpPr/>
          <p:nvPr/>
        </p:nvSpPr>
        <p:spPr>
          <a:xfrm>
            <a:off x="10347503" y="187549"/>
            <a:ext cx="1582732"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33" name="六边形 32"/>
          <p:cNvSpPr/>
          <p:nvPr/>
        </p:nvSpPr>
        <p:spPr>
          <a:xfrm>
            <a:off x="669464" y="404664"/>
            <a:ext cx="171539" cy="147879"/>
          </a:xfrm>
          <a:prstGeom prst="hexagon">
            <a:avLst/>
          </a:prstGeom>
          <a:gradFill>
            <a:gsLst>
              <a:gs pos="0">
                <a:srgbClr val="92D050"/>
              </a:gs>
              <a:gs pos="52000">
                <a:srgbClr val="3CCCC7"/>
              </a:gs>
              <a:gs pos="100000">
                <a:srgbClr val="25BFF1"/>
              </a:gs>
            </a:gsLst>
            <a:lin ang="150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9"/>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第五章</a:t>
            </a:r>
          </a:p>
        </p:txBody>
      </p:sp>
      <p:sp>
        <p:nvSpPr>
          <p:cNvPr id="41" name="文本框 9"/>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财务与融资</a:t>
            </a:r>
          </a:p>
        </p:txBody>
      </p:sp>
      <p:sp>
        <p:nvSpPr>
          <p:cNvPr id="46" name="KSO_Shape"/>
          <p:cNvSpPr/>
          <p:nvPr/>
        </p:nvSpPr>
        <p:spPr bwMode="auto">
          <a:xfrm>
            <a:off x="347668" y="212079"/>
            <a:ext cx="251656" cy="241590"/>
          </a:xfrm>
          <a:custGeom>
            <a:avLst/>
            <a:gdLst>
              <a:gd name="T0" fmla="*/ 1618108 w 3816350"/>
              <a:gd name="T1" fmla="*/ 3491708 h 3665538"/>
              <a:gd name="T2" fmla="*/ 3711914 w 3816350"/>
              <a:gd name="T3" fmla="*/ 3515947 h 3665538"/>
              <a:gd name="T4" fmla="*/ 1938033 w 3816350"/>
              <a:gd name="T5" fmla="*/ 3320852 h 3665538"/>
              <a:gd name="T6" fmla="*/ 2466975 w 3816350"/>
              <a:gd name="T7" fmla="*/ 3464378 h 3665538"/>
              <a:gd name="T8" fmla="*/ 1420823 w 3816350"/>
              <a:gd name="T9" fmla="*/ 3514907 h 3665538"/>
              <a:gd name="T10" fmla="*/ 1072366 w 3816350"/>
              <a:gd name="T11" fmla="*/ 3448171 h 3665538"/>
              <a:gd name="T12" fmla="*/ 350995 w 3816350"/>
              <a:gd name="T13" fmla="*/ 3613421 h 3665538"/>
              <a:gd name="T14" fmla="*/ 2826009 w 3816350"/>
              <a:gd name="T15" fmla="*/ 3416327 h 3665538"/>
              <a:gd name="T16" fmla="*/ 3710327 w 3816350"/>
              <a:gd name="T17" fmla="*/ 3553504 h 3665538"/>
              <a:gd name="T18" fmla="*/ 1625482 w 3816350"/>
              <a:gd name="T19" fmla="*/ 3379536 h 3665538"/>
              <a:gd name="T20" fmla="*/ 2426374 w 3816350"/>
              <a:gd name="T21" fmla="*/ 3213000 h 3665538"/>
              <a:gd name="T22" fmla="*/ 771525 w 3816350"/>
              <a:gd name="T23" fmla="*/ 3205163 h 3665538"/>
              <a:gd name="T24" fmla="*/ 1067953 w 3816350"/>
              <a:gd name="T25" fmla="*/ 3277053 h 3665538"/>
              <a:gd name="T26" fmla="*/ 784892 w 3816350"/>
              <a:gd name="T27" fmla="*/ 3451540 h 3665538"/>
              <a:gd name="T28" fmla="*/ 2490788 w 3816350"/>
              <a:gd name="T29" fmla="*/ 3116568 h 3665538"/>
              <a:gd name="T30" fmla="*/ 1449375 w 3816350"/>
              <a:gd name="T31" fmla="*/ 3307847 h 3665538"/>
              <a:gd name="T32" fmla="*/ 2434307 w 3816350"/>
              <a:gd name="T33" fmla="*/ 3163198 h 3665538"/>
              <a:gd name="T34" fmla="*/ 3783974 w 3816350"/>
              <a:gd name="T35" fmla="*/ 3278823 h 3665538"/>
              <a:gd name="T36" fmla="*/ 2635250 w 3816350"/>
              <a:gd name="T37" fmla="*/ 3206432 h 3665538"/>
              <a:gd name="T38" fmla="*/ 3815080 w 3816350"/>
              <a:gd name="T39" fmla="*/ 3040062 h 3665538"/>
              <a:gd name="T40" fmla="*/ 2866956 w 3816350"/>
              <a:gd name="T41" fmla="*/ 3006725 h 3665538"/>
              <a:gd name="T42" fmla="*/ 657993 w 3816350"/>
              <a:gd name="T43" fmla="*/ 3196983 h 3665538"/>
              <a:gd name="T44" fmla="*/ 872062 w 3816350"/>
              <a:gd name="T45" fmla="*/ 3214746 h 3665538"/>
              <a:gd name="T46" fmla="*/ 825374 w 3816350"/>
              <a:gd name="T47" fmla="*/ 2994614 h 3665538"/>
              <a:gd name="T48" fmla="*/ 1190307 w 3816350"/>
              <a:gd name="T49" fmla="*/ 3120223 h 3665538"/>
              <a:gd name="T50" fmla="*/ 273368 w 3816350"/>
              <a:gd name="T51" fmla="*/ 3120223 h 3665538"/>
              <a:gd name="T52" fmla="*/ 1472924 w 3816350"/>
              <a:gd name="T53" fmla="*/ 2958852 h 3665538"/>
              <a:gd name="T54" fmla="*/ 2445690 w 3816350"/>
              <a:gd name="T55" fmla="*/ 3096148 h 3665538"/>
              <a:gd name="T56" fmla="*/ 1403350 w 3816350"/>
              <a:gd name="T57" fmla="*/ 2909186 h 3665538"/>
              <a:gd name="T58" fmla="*/ 3767144 w 3816350"/>
              <a:gd name="T59" fmla="*/ 2880042 h 3665538"/>
              <a:gd name="T60" fmla="*/ 2660954 w 3816350"/>
              <a:gd name="T61" fmla="*/ 3062923 h 3665538"/>
              <a:gd name="T62" fmla="*/ 2077078 w 3816350"/>
              <a:gd name="T63" fmla="*/ 2755988 h 3665538"/>
              <a:gd name="T64" fmla="*/ 2064323 w 3816350"/>
              <a:gd name="T65" fmla="*/ 3023556 h 3665538"/>
              <a:gd name="T66" fmla="*/ 1553136 w 3816350"/>
              <a:gd name="T67" fmla="*/ 2926811 h 3665538"/>
              <a:gd name="T68" fmla="*/ 2489519 w 3816350"/>
              <a:gd name="T69" fmla="*/ 2707310 h 3665538"/>
              <a:gd name="T70" fmla="*/ 1846579 w 3816350"/>
              <a:gd name="T71" fmla="*/ 2621224 h 3665538"/>
              <a:gd name="T72" fmla="*/ 3411957 w 3816350"/>
              <a:gd name="T73" fmla="*/ 2738921 h 3665538"/>
              <a:gd name="T74" fmla="*/ 3080259 w 3816350"/>
              <a:gd name="T75" fmla="*/ 2936880 h 3665538"/>
              <a:gd name="T76" fmla="*/ 1829436 w 3816350"/>
              <a:gd name="T77" fmla="*/ 2582778 h 3665538"/>
              <a:gd name="T78" fmla="*/ 1856740 w 3816350"/>
              <a:gd name="T79" fmla="*/ 2801747 h 3665538"/>
              <a:gd name="T80" fmla="*/ 2088516 w 3816350"/>
              <a:gd name="T81" fmla="*/ 2619751 h 3665538"/>
              <a:gd name="T82" fmla="*/ 2403793 w 3816350"/>
              <a:gd name="T83" fmla="*/ 2645568 h 3665538"/>
              <a:gd name="T84" fmla="*/ 1545273 w 3816350"/>
              <a:gd name="T85" fmla="*/ 2758080 h 3665538"/>
              <a:gd name="T86" fmla="*/ 2737140 w 3816350"/>
              <a:gd name="T87" fmla="*/ 2576196 h 3665538"/>
              <a:gd name="T88" fmla="*/ 3655103 w 3816350"/>
              <a:gd name="T89" fmla="*/ 2636838 h 3665538"/>
              <a:gd name="T90" fmla="*/ 2771738 w 3816350"/>
              <a:gd name="T91" fmla="*/ 2448243 h 3665538"/>
              <a:gd name="T92" fmla="*/ 2989478 w 3816350"/>
              <a:gd name="T93" fmla="*/ 2307907 h 3665538"/>
              <a:gd name="T94" fmla="*/ 2867591 w 3816350"/>
              <a:gd name="T95" fmla="*/ 2234247 h 3665538"/>
              <a:gd name="T96" fmla="*/ 3696043 w 3816350"/>
              <a:gd name="T97" fmla="*/ 2367598 h 3665538"/>
              <a:gd name="T98" fmla="*/ 3314856 w 3816350"/>
              <a:gd name="T99" fmla="*/ 1892183 h 3665538"/>
              <a:gd name="T100" fmla="*/ 2974884 w 3816350"/>
              <a:gd name="T101" fmla="*/ 2068371 h 3665538"/>
              <a:gd name="T102" fmla="*/ 3799844 w 3816350"/>
              <a:gd name="T103" fmla="*/ 2062969 h 3665538"/>
              <a:gd name="T104" fmla="*/ 2637789 w 3816350"/>
              <a:gd name="T105" fmla="*/ 2027696 h 3665538"/>
              <a:gd name="T106" fmla="*/ 3189458 w 3816350"/>
              <a:gd name="T107" fmla="*/ 1697313 h 3665538"/>
              <a:gd name="T108" fmla="*/ 3015840 w 3816350"/>
              <a:gd name="T109" fmla="*/ 1948969 h 3665538"/>
              <a:gd name="T110" fmla="*/ 3354189 w 3816350"/>
              <a:gd name="T111" fmla="*/ 1860541 h 3665538"/>
              <a:gd name="T112" fmla="*/ 3468771 w 3816350"/>
              <a:gd name="T113" fmla="*/ 1695411 h 3665538"/>
              <a:gd name="T114" fmla="*/ 3173905 w 3816350"/>
              <a:gd name="T115" fmla="*/ 2035495 h 3665538"/>
              <a:gd name="T116" fmla="*/ 3074241 w 3816350"/>
              <a:gd name="T117" fmla="*/ 1681466 h 3665538"/>
              <a:gd name="T118" fmla="*/ 3386120 w 3816350"/>
              <a:gd name="T119" fmla="*/ 1131189 h 3665538"/>
              <a:gd name="T120" fmla="*/ 254975 w 3816350"/>
              <a:gd name="T121" fmla="*/ 2785759 h 3665538"/>
              <a:gd name="T122" fmla="*/ 1131353 w 3816350"/>
              <a:gd name="T123" fmla="*/ 1377803 h 3665538"/>
              <a:gd name="T124" fmla="*/ 2508155 w 3816350"/>
              <a:gd name="T125" fmla="*/ 314537 h 3665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16350" h="3665538">
                <a:moveTo>
                  <a:pt x="1892592" y="3532067"/>
                </a:moveTo>
                <a:lnTo>
                  <a:pt x="1892592" y="3635348"/>
                </a:lnTo>
                <a:lnTo>
                  <a:pt x="1913877" y="3636302"/>
                </a:lnTo>
                <a:lnTo>
                  <a:pt x="1935480" y="3636302"/>
                </a:lnTo>
                <a:lnTo>
                  <a:pt x="1965343" y="3635666"/>
                </a:lnTo>
                <a:lnTo>
                  <a:pt x="1965343" y="3532385"/>
                </a:lnTo>
                <a:lnTo>
                  <a:pt x="1935480" y="3532703"/>
                </a:lnTo>
                <a:lnTo>
                  <a:pt x="1913877" y="3532703"/>
                </a:lnTo>
                <a:lnTo>
                  <a:pt x="1892592" y="3532067"/>
                </a:lnTo>
                <a:close/>
                <a:moveTo>
                  <a:pt x="665284" y="3532067"/>
                </a:moveTo>
                <a:lnTo>
                  <a:pt x="665284" y="3635348"/>
                </a:lnTo>
                <a:lnTo>
                  <a:pt x="686575" y="3636302"/>
                </a:lnTo>
                <a:lnTo>
                  <a:pt x="708185" y="3636302"/>
                </a:lnTo>
                <a:lnTo>
                  <a:pt x="738374" y="3635666"/>
                </a:lnTo>
                <a:lnTo>
                  <a:pt x="738374" y="3532385"/>
                </a:lnTo>
                <a:lnTo>
                  <a:pt x="708185" y="3532703"/>
                </a:lnTo>
                <a:lnTo>
                  <a:pt x="686575" y="3532703"/>
                </a:lnTo>
                <a:lnTo>
                  <a:pt x="665284" y="3532067"/>
                </a:lnTo>
                <a:close/>
                <a:moveTo>
                  <a:pt x="1746773" y="3519356"/>
                </a:moveTo>
                <a:lnTo>
                  <a:pt x="1746773" y="3623272"/>
                </a:lnTo>
                <a:lnTo>
                  <a:pt x="1764563" y="3625497"/>
                </a:lnTo>
                <a:lnTo>
                  <a:pt x="1782671" y="3628039"/>
                </a:lnTo>
                <a:lnTo>
                  <a:pt x="1800780" y="3629628"/>
                </a:lnTo>
                <a:lnTo>
                  <a:pt x="1819841" y="3631535"/>
                </a:lnTo>
                <a:lnTo>
                  <a:pt x="1819841" y="3527618"/>
                </a:lnTo>
                <a:lnTo>
                  <a:pt x="1800780" y="3526029"/>
                </a:lnTo>
                <a:lnTo>
                  <a:pt x="1782671" y="3524123"/>
                </a:lnTo>
                <a:lnTo>
                  <a:pt x="1764563" y="3521580"/>
                </a:lnTo>
                <a:lnTo>
                  <a:pt x="1746773" y="3519356"/>
                </a:lnTo>
                <a:close/>
                <a:moveTo>
                  <a:pt x="519421" y="3519356"/>
                </a:moveTo>
                <a:lnTo>
                  <a:pt x="519421" y="3623272"/>
                </a:lnTo>
                <a:lnTo>
                  <a:pt x="537217" y="3625497"/>
                </a:lnTo>
                <a:lnTo>
                  <a:pt x="555330" y="3628039"/>
                </a:lnTo>
                <a:lnTo>
                  <a:pt x="573762" y="3629946"/>
                </a:lnTo>
                <a:lnTo>
                  <a:pt x="592511" y="3631535"/>
                </a:lnTo>
                <a:lnTo>
                  <a:pt x="592511" y="3527618"/>
                </a:lnTo>
                <a:lnTo>
                  <a:pt x="573762" y="3526029"/>
                </a:lnTo>
                <a:lnTo>
                  <a:pt x="555330" y="3524123"/>
                </a:lnTo>
                <a:lnTo>
                  <a:pt x="537217" y="3521580"/>
                </a:lnTo>
                <a:lnTo>
                  <a:pt x="519421" y="3519356"/>
                </a:lnTo>
                <a:close/>
                <a:moveTo>
                  <a:pt x="3151360" y="3517220"/>
                </a:moveTo>
                <a:lnTo>
                  <a:pt x="3151360" y="3632118"/>
                </a:lnTo>
                <a:lnTo>
                  <a:pt x="3174848" y="3632755"/>
                </a:lnTo>
                <a:lnTo>
                  <a:pt x="3198972" y="3633073"/>
                </a:lnTo>
                <a:lnTo>
                  <a:pt x="3231983" y="3632755"/>
                </a:lnTo>
                <a:lnTo>
                  <a:pt x="3231983" y="3517539"/>
                </a:lnTo>
                <a:lnTo>
                  <a:pt x="3198972" y="3517857"/>
                </a:lnTo>
                <a:lnTo>
                  <a:pt x="3174848" y="3517539"/>
                </a:lnTo>
                <a:lnTo>
                  <a:pt x="3151360" y="3517220"/>
                </a:lnTo>
                <a:close/>
                <a:moveTo>
                  <a:pt x="2989478" y="3502580"/>
                </a:moveTo>
                <a:lnTo>
                  <a:pt x="2989478" y="3618432"/>
                </a:lnTo>
                <a:lnTo>
                  <a:pt x="3009158" y="3620979"/>
                </a:lnTo>
                <a:lnTo>
                  <a:pt x="3029472" y="3623525"/>
                </a:lnTo>
                <a:lnTo>
                  <a:pt x="3049469" y="3625753"/>
                </a:lnTo>
                <a:lnTo>
                  <a:pt x="3070419" y="3627344"/>
                </a:lnTo>
                <a:lnTo>
                  <a:pt x="3070419" y="3512446"/>
                </a:lnTo>
                <a:lnTo>
                  <a:pt x="3049469" y="3510537"/>
                </a:lnTo>
                <a:lnTo>
                  <a:pt x="3029472" y="3507990"/>
                </a:lnTo>
                <a:lnTo>
                  <a:pt x="3009158" y="3505763"/>
                </a:lnTo>
                <a:lnTo>
                  <a:pt x="2989478" y="3502580"/>
                </a:lnTo>
                <a:close/>
                <a:moveTo>
                  <a:pt x="1600953" y="3486306"/>
                </a:moveTo>
                <a:lnTo>
                  <a:pt x="1600953" y="3591494"/>
                </a:lnTo>
                <a:lnTo>
                  <a:pt x="1618744" y="3596578"/>
                </a:lnTo>
                <a:lnTo>
                  <a:pt x="1636217" y="3601345"/>
                </a:lnTo>
                <a:lnTo>
                  <a:pt x="1654960" y="3606112"/>
                </a:lnTo>
                <a:lnTo>
                  <a:pt x="1673704" y="3610243"/>
                </a:lnTo>
                <a:lnTo>
                  <a:pt x="1673704" y="3506009"/>
                </a:lnTo>
                <a:lnTo>
                  <a:pt x="1654960" y="3501242"/>
                </a:lnTo>
                <a:lnTo>
                  <a:pt x="1636217" y="3496475"/>
                </a:lnTo>
                <a:lnTo>
                  <a:pt x="1618108" y="3491708"/>
                </a:lnTo>
                <a:lnTo>
                  <a:pt x="1600953" y="3486306"/>
                </a:lnTo>
                <a:close/>
                <a:moveTo>
                  <a:pt x="373875" y="3486306"/>
                </a:moveTo>
                <a:lnTo>
                  <a:pt x="373875" y="3591494"/>
                </a:lnTo>
                <a:lnTo>
                  <a:pt x="391353" y="3596578"/>
                </a:lnTo>
                <a:lnTo>
                  <a:pt x="409149" y="3601345"/>
                </a:lnTo>
                <a:lnTo>
                  <a:pt x="427581" y="3606112"/>
                </a:lnTo>
                <a:lnTo>
                  <a:pt x="446648" y="3610243"/>
                </a:lnTo>
                <a:lnTo>
                  <a:pt x="446648" y="3506009"/>
                </a:lnTo>
                <a:lnTo>
                  <a:pt x="427581" y="3501242"/>
                </a:lnTo>
                <a:lnTo>
                  <a:pt x="409149" y="3496475"/>
                </a:lnTo>
                <a:lnTo>
                  <a:pt x="390718" y="3491708"/>
                </a:lnTo>
                <a:lnTo>
                  <a:pt x="373875" y="3486306"/>
                </a:lnTo>
                <a:close/>
                <a:moveTo>
                  <a:pt x="2827597" y="3465978"/>
                </a:moveTo>
                <a:lnTo>
                  <a:pt x="2827597" y="3583104"/>
                </a:lnTo>
                <a:lnTo>
                  <a:pt x="2846959" y="3589151"/>
                </a:lnTo>
                <a:lnTo>
                  <a:pt x="2866956" y="3594243"/>
                </a:lnTo>
                <a:lnTo>
                  <a:pt x="2887588" y="3599336"/>
                </a:lnTo>
                <a:lnTo>
                  <a:pt x="2908220" y="3604110"/>
                </a:lnTo>
                <a:lnTo>
                  <a:pt x="2908220" y="3487939"/>
                </a:lnTo>
                <a:lnTo>
                  <a:pt x="2887588" y="3482847"/>
                </a:lnTo>
                <a:lnTo>
                  <a:pt x="2866956" y="3477436"/>
                </a:lnTo>
                <a:lnTo>
                  <a:pt x="2846959" y="3472025"/>
                </a:lnTo>
                <a:lnTo>
                  <a:pt x="2827597" y="3465978"/>
                </a:lnTo>
                <a:close/>
                <a:moveTo>
                  <a:pt x="2402802" y="3447218"/>
                </a:moveTo>
                <a:lnTo>
                  <a:pt x="2397719" y="3450714"/>
                </a:lnTo>
                <a:lnTo>
                  <a:pt x="2391365" y="3453891"/>
                </a:lnTo>
                <a:lnTo>
                  <a:pt x="2383740" y="3457387"/>
                </a:lnTo>
                <a:lnTo>
                  <a:pt x="2376433" y="3460565"/>
                </a:lnTo>
                <a:lnTo>
                  <a:pt x="2347841" y="3472005"/>
                </a:lnTo>
                <a:lnTo>
                  <a:pt x="2347841" y="3562893"/>
                </a:lnTo>
                <a:lnTo>
                  <a:pt x="2355784" y="3558761"/>
                </a:lnTo>
                <a:lnTo>
                  <a:pt x="2363408" y="3554630"/>
                </a:lnTo>
                <a:lnTo>
                  <a:pt x="2371033" y="3550181"/>
                </a:lnTo>
                <a:lnTo>
                  <a:pt x="2378340" y="3545414"/>
                </a:lnTo>
                <a:lnTo>
                  <a:pt x="2385329" y="3540648"/>
                </a:lnTo>
                <a:lnTo>
                  <a:pt x="2391683" y="3535881"/>
                </a:lnTo>
                <a:lnTo>
                  <a:pt x="2397719" y="3531114"/>
                </a:lnTo>
                <a:lnTo>
                  <a:pt x="2402802" y="3526983"/>
                </a:lnTo>
                <a:lnTo>
                  <a:pt x="2402802" y="3447218"/>
                </a:lnTo>
                <a:close/>
                <a:moveTo>
                  <a:pt x="1175646" y="3447218"/>
                </a:moveTo>
                <a:lnTo>
                  <a:pt x="1170561" y="3450714"/>
                </a:lnTo>
                <a:lnTo>
                  <a:pt x="1164205" y="3453891"/>
                </a:lnTo>
                <a:lnTo>
                  <a:pt x="1156578" y="3457387"/>
                </a:lnTo>
                <a:lnTo>
                  <a:pt x="1149269" y="3460565"/>
                </a:lnTo>
                <a:lnTo>
                  <a:pt x="1120669" y="3472005"/>
                </a:lnTo>
                <a:lnTo>
                  <a:pt x="1120669" y="3562893"/>
                </a:lnTo>
                <a:lnTo>
                  <a:pt x="1128613" y="3558761"/>
                </a:lnTo>
                <a:lnTo>
                  <a:pt x="1136240" y="3554630"/>
                </a:lnTo>
                <a:lnTo>
                  <a:pt x="1144185" y="3550181"/>
                </a:lnTo>
                <a:lnTo>
                  <a:pt x="1151176" y="3545414"/>
                </a:lnTo>
                <a:lnTo>
                  <a:pt x="1158167" y="3540648"/>
                </a:lnTo>
                <a:lnTo>
                  <a:pt x="1164523" y="3535881"/>
                </a:lnTo>
                <a:lnTo>
                  <a:pt x="1170561" y="3531114"/>
                </a:lnTo>
                <a:lnTo>
                  <a:pt x="1175646" y="3526347"/>
                </a:lnTo>
                <a:lnTo>
                  <a:pt x="1175646" y="3447218"/>
                </a:lnTo>
                <a:close/>
                <a:moveTo>
                  <a:pt x="3717945" y="3422692"/>
                </a:moveTo>
                <a:lnTo>
                  <a:pt x="3711914" y="3426193"/>
                </a:lnTo>
                <a:lnTo>
                  <a:pt x="3704931" y="3430013"/>
                </a:lnTo>
                <a:lnTo>
                  <a:pt x="3696678" y="3433832"/>
                </a:lnTo>
                <a:lnTo>
                  <a:pt x="3688425" y="3437651"/>
                </a:lnTo>
                <a:lnTo>
                  <a:pt x="3671285" y="3444335"/>
                </a:lnTo>
                <a:lnTo>
                  <a:pt x="3656684" y="3450064"/>
                </a:lnTo>
                <a:lnTo>
                  <a:pt x="3656684" y="3551276"/>
                </a:lnTo>
                <a:lnTo>
                  <a:pt x="3665254" y="3546820"/>
                </a:lnTo>
                <a:lnTo>
                  <a:pt x="3674142" y="3542046"/>
                </a:lnTo>
                <a:lnTo>
                  <a:pt x="3682394" y="3537272"/>
                </a:lnTo>
                <a:lnTo>
                  <a:pt x="3690647" y="3532179"/>
                </a:lnTo>
                <a:lnTo>
                  <a:pt x="3698582" y="3526769"/>
                </a:lnTo>
                <a:lnTo>
                  <a:pt x="3705566" y="3521358"/>
                </a:lnTo>
                <a:lnTo>
                  <a:pt x="3711914" y="3515947"/>
                </a:lnTo>
                <a:lnTo>
                  <a:pt x="3717945" y="3510855"/>
                </a:lnTo>
                <a:lnTo>
                  <a:pt x="3717945" y="3422692"/>
                </a:lnTo>
                <a:close/>
                <a:moveTo>
                  <a:pt x="1455133" y="3410672"/>
                </a:moveTo>
                <a:lnTo>
                  <a:pt x="1455133" y="3516813"/>
                </a:lnTo>
                <a:lnTo>
                  <a:pt x="1457675" y="3519674"/>
                </a:lnTo>
                <a:lnTo>
                  <a:pt x="1460216" y="3522534"/>
                </a:lnTo>
                <a:lnTo>
                  <a:pt x="1466888" y="3528572"/>
                </a:lnTo>
                <a:lnTo>
                  <a:pt x="1475466" y="3534610"/>
                </a:lnTo>
                <a:lnTo>
                  <a:pt x="1484679" y="3540965"/>
                </a:lnTo>
                <a:lnTo>
                  <a:pt x="1495162" y="3547639"/>
                </a:lnTo>
                <a:lnTo>
                  <a:pt x="1505964" y="3553677"/>
                </a:lnTo>
                <a:lnTo>
                  <a:pt x="1517083" y="3559715"/>
                </a:lnTo>
                <a:lnTo>
                  <a:pt x="1528202" y="3564799"/>
                </a:lnTo>
                <a:lnTo>
                  <a:pt x="1528202" y="3457387"/>
                </a:lnTo>
                <a:lnTo>
                  <a:pt x="1517083" y="3452302"/>
                </a:lnTo>
                <a:lnTo>
                  <a:pt x="1506917" y="3446582"/>
                </a:lnTo>
                <a:lnTo>
                  <a:pt x="1497068" y="3441180"/>
                </a:lnTo>
                <a:lnTo>
                  <a:pt x="1487538" y="3435142"/>
                </a:lnTo>
                <a:lnTo>
                  <a:pt x="1478960" y="3429422"/>
                </a:lnTo>
                <a:lnTo>
                  <a:pt x="1470700" y="3423384"/>
                </a:lnTo>
                <a:lnTo>
                  <a:pt x="1462758" y="3417028"/>
                </a:lnTo>
                <a:lnTo>
                  <a:pt x="1455133" y="3410672"/>
                </a:lnTo>
                <a:close/>
                <a:moveTo>
                  <a:pt x="227694" y="3410672"/>
                </a:moveTo>
                <a:lnTo>
                  <a:pt x="227694" y="3516813"/>
                </a:lnTo>
                <a:lnTo>
                  <a:pt x="230237" y="3519674"/>
                </a:lnTo>
                <a:lnTo>
                  <a:pt x="233097" y="3522534"/>
                </a:lnTo>
                <a:lnTo>
                  <a:pt x="239770" y="3528572"/>
                </a:lnTo>
                <a:lnTo>
                  <a:pt x="248033" y="3534610"/>
                </a:lnTo>
                <a:lnTo>
                  <a:pt x="257566" y="3540965"/>
                </a:lnTo>
                <a:lnTo>
                  <a:pt x="267735" y="3547639"/>
                </a:lnTo>
                <a:lnTo>
                  <a:pt x="278858" y="3553677"/>
                </a:lnTo>
                <a:lnTo>
                  <a:pt x="289662" y="3559715"/>
                </a:lnTo>
                <a:lnTo>
                  <a:pt x="300785" y="3564799"/>
                </a:lnTo>
                <a:lnTo>
                  <a:pt x="300785" y="3457387"/>
                </a:lnTo>
                <a:lnTo>
                  <a:pt x="289662" y="3452302"/>
                </a:lnTo>
                <a:lnTo>
                  <a:pt x="279493" y="3446582"/>
                </a:lnTo>
                <a:lnTo>
                  <a:pt x="269642" y="3441180"/>
                </a:lnTo>
                <a:lnTo>
                  <a:pt x="260108" y="3435142"/>
                </a:lnTo>
                <a:lnTo>
                  <a:pt x="251528" y="3429422"/>
                </a:lnTo>
                <a:lnTo>
                  <a:pt x="243266" y="3423384"/>
                </a:lnTo>
                <a:lnTo>
                  <a:pt x="235321" y="3417028"/>
                </a:lnTo>
                <a:lnTo>
                  <a:pt x="227694" y="3410672"/>
                </a:lnTo>
                <a:close/>
                <a:moveTo>
                  <a:pt x="2665715" y="3381953"/>
                </a:moveTo>
                <a:lnTo>
                  <a:pt x="2665715" y="3500670"/>
                </a:lnTo>
                <a:lnTo>
                  <a:pt x="2668254" y="3503216"/>
                </a:lnTo>
                <a:lnTo>
                  <a:pt x="2671429" y="3506399"/>
                </a:lnTo>
                <a:lnTo>
                  <a:pt x="2678729" y="3512765"/>
                </a:lnTo>
                <a:lnTo>
                  <a:pt x="2687934" y="3519767"/>
                </a:lnTo>
                <a:lnTo>
                  <a:pt x="2698726" y="3527087"/>
                </a:lnTo>
                <a:lnTo>
                  <a:pt x="2710153" y="3534089"/>
                </a:lnTo>
                <a:lnTo>
                  <a:pt x="2722215" y="3541409"/>
                </a:lnTo>
                <a:lnTo>
                  <a:pt x="2734594" y="3547457"/>
                </a:lnTo>
                <a:lnTo>
                  <a:pt x="2746656" y="3553504"/>
                </a:lnTo>
                <a:lnTo>
                  <a:pt x="2746656" y="3434150"/>
                </a:lnTo>
                <a:lnTo>
                  <a:pt x="2734594" y="3428103"/>
                </a:lnTo>
                <a:lnTo>
                  <a:pt x="2723167" y="3422374"/>
                </a:lnTo>
                <a:lnTo>
                  <a:pt x="2712058" y="3416009"/>
                </a:lnTo>
                <a:lnTo>
                  <a:pt x="2701583" y="3409325"/>
                </a:lnTo>
                <a:lnTo>
                  <a:pt x="2691743" y="3402959"/>
                </a:lnTo>
                <a:lnTo>
                  <a:pt x="2682538" y="3396276"/>
                </a:lnTo>
                <a:lnTo>
                  <a:pt x="2673650" y="3388955"/>
                </a:lnTo>
                <a:lnTo>
                  <a:pt x="2665715" y="3381953"/>
                </a:lnTo>
                <a:close/>
                <a:moveTo>
                  <a:pt x="1916773" y="3320218"/>
                </a:moveTo>
                <a:lnTo>
                  <a:pt x="1916773" y="3423312"/>
                </a:lnTo>
                <a:lnTo>
                  <a:pt x="1938033" y="3423629"/>
                </a:lnTo>
                <a:lnTo>
                  <a:pt x="1959928" y="3424263"/>
                </a:lnTo>
                <a:lnTo>
                  <a:pt x="1989755" y="3423629"/>
                </a:lnTo>
                <a:lnTo>
                  <a:pt x="1989755" y="3320535"/>
                </a:lnTo>
                <a:lnTo>
                  <a:pt x="1959293" y="3320852"/>
                </a:lnTo>
                <a:lnTo>
                  <a:pt x="1938033" y="3320852"/>
                </a:lnTo>
                <a:lnTo>
                  <a:pt x="1916773" y="3320218"/>
                </a:lnTo>
                <a:close/>
                <a:moveTo>
                  <a:pt x="1404938" y="3314700"/>
                </a:moveTo>
                <a:lnTo>
                  <a:pt x="1408115" y="3320420"/>
                </a:lnTo>
                <a:lnTo>
                  <a:pt x="1411928" y="3325505"/>
                </a:lnTo>
                <a:lnTo>
                  <a:pt x="1415740" y="3330590"/>
                </a:lnTo>
                <a:lnTo>
                  <a:pt x="1419552" y="3335992"/>
                </a:lnTo>
                <a:lnTo>
                  <a:pt x="1424000" y="3340759"/>
                </a:lnTo>
                <a:lnTo>
                  <a:pt x="1428447" y="3346161"/>
                </a:lnTo>
                <a:lnTo>
                  <a:pt x="1438296" y="3356013"/>
                </a:lnTo>
                <a:lnTo>
                  <a:pt x="1448780" y="3365229"/>
                </a:lnTo>
                <a:lnTo>
                  <a:pt x="1460852" y="3374444"/>
                </a:lnTo>
                <a:lnTo>
                  <a:pt x="1472924" y="3383025"/>
                </a:lnTo>
                <a:lnTo>
                  <a:pt x="1486267" y="3391287"/>
                </a:lnTo>
                <a:lnTo>
                  <a:pt x="1500563" y="3399550"/>
                </a:lnTo>
                <a:lnTo>
                  <a:pt x="1515494" y="3407494"/>
                </a:lnTo>
                <a:lnTo>
                  <a:pt x="1531061" y="3415121"/>
                </a:lnTo>
                <a:lnTo>
                  <a:pt x="1547263" y="3422113"/>
                </a:lnTo>
                <a:lnTo>
                  <a:pt x="1564101" y="3428786"/>
                </a:lnTo>
                <a:lnTo>
                  <a:pt x="1581574" y="3435142"/>
                </a:lnTo>
                <a:lnTo>
                  <a:pt x="1599682" y="3441498"/>
                </a:lnTo>
                <a:lnTo>
                  <a:pt x="1618108" y="3447218"/>
                </a:lnTo>
                <a:lnTo>
                  <a:pt x="1637170" y="3452620"/>
                </a:lnTo>
                <a:lnTo>
                  <a:pt x="1656866" y="3457705"/>
                </a:lnTo>
                <a:lnTo>
                  <a:pt x="1676881" y="3462472"/>
                </a:lnTo>
                <a:lnTo>
                  <a:pt x="1697213" y="3466921"/>
                </a:lnTo>
                <a:lnTo>
                  <a:pt x="1718180" y="3471052"/>
                </a:lnTo>
                <a:lnTo>
                  <a:pt x="1738830" y="3474865"/>
                </a:lnTo>
                <a:lnTo>
                  <a:pt x="1760116" y="3478361"/>
                </a:lnTo>
                <a:lnTo>
                  <a:pt x="1782036" y="3480903"/>
                </a:lnTo>
                <a:lnTo>
                  <a:pt x="1803639" y="3483763"/>
                </a:lnTo>
                <a:lnTo>
                  <a:pt x="1825877" y="3486306"/>
                </a:lnTo>
                <a:lnTo>
                  <a:pt x="1847798" y="3488213"/>
                </a:lnTo>
                <a:lnTo>
                  <a:pt x="1870036" y="3489801"/>
                </a:lnTo>
                <a:lnTo>
                  <a:pt x="1891957" y="3490755"/>
                </a:lnTo>
                <a:lnTo>
                  <a:pt x="1914513" y="3492026"/>
                </a:lnTo>
                <a:lnTo>
                  <a:pt x="1936751" y="3492344"/>
                </a:lnTo>
                <a:lnTo>
                  <a:pt x="1959307" y="3492979"/>
                </a:lnTo>
                <a:lnTo>
                  <a:pt x="1978051" y="3492344"/>
                </a:lnTo>
                <a:lnTo>
                  <a:pt x="1996794" y="3492026"/>
                </a:lnTo>
                <a:lnTo>
                  <a:pt x="2015538" y="3491708"/>
                </a:lnTo>
                <a:lnTo>
                  <a:pt x="2034599" y="3490437"/>
                </a:lnTo>
                <a:lnTo>
                  <a:pt x="2053025" y="3489801"/>
                </a:lnTo>
                <a:lnTo>
                  <a:pt x="2071769" y="3488213"/>
                </a:lnTo>
                <a:lnTo>
                  <a:pt x="2090513" y="3486624"/>
                </a:lnTo>
                <a:lnTo>
                  <a:pt x="2108621" y="3484717"/>
                </a:lnTo>
                <a:lnTo>
                  <a:pt x="2127365" y="3482492"/>
                </a:lnTo>
                <a:lnTo>
                  <a:pt x="2145473" y="3480268"/>
                </a:lnTo>
                <a:lnTo>
                  <a:pt x="2163581" y="3477408"/>
                </a:lnTo>
                <a:lnTo>
                  <a:pt x="2181372" y="3474865"/>
                </a:lnTo>
                <a:lnTo>
                  <a:pt x="2199163" y="3471688"/>
                </a:lnTo>
                <a:lnTo>
                  <a:pt x="2216318" y="3468510"/>
                </a:lnTo>
                <a:lnTo>
                  <a:pt x="2233473" y="3464696"/>
                </a:lnTo>
                <a:lnTo>
                  <a:pt x="2250311" y="3460883"/>
                </a:lnTo>
                <a:lnTo>
                  <a:pt x="2266830" y="3457069"/>
                </a:lnTo>
                <a:lnTo>
                  <a:pt x="2283668" y="3452620"/>
                </a:lnTo>
                <a:lnTo>
                  <a:pt x="2299235" y="3448171"/>
                </a:lnTo>
                <a:lnTo>
                  <a:pt x="2315119" y="3443404"/>
                </a:lnTo>
                <a:lnTo>
                  <a:pt x="2330051" y="3438320"/>
                </a:lnTo>
                <a:lnTo>
                  <a:pt x="2344982" y="3432917"/>
                </a:lnTo>
                <a:lnTo>
                  <a:pt x="2359278" y="3427833"/>
                </a:lnTo>
                <a:lnTo>
                  <a:pt x="2373574" y="3421795"/>
                </a:lnTo>
                <a:lnTo>
                  <a:pt x="2386917" y="3415757"/>
                </a:lnTo>
                <a:lnTo>
                  <a:pt x="2399942" y="3409719"/>
                </a:lnTo>
                <a:lnTo>
                  <a:pt x="2412650" y="3403363"/>
                </a:lnTo>
                <a:lnTo>
                  <a:pt x="2424722" y="3396690"/>
                </a:lnTo>
                <a:lnTo>
                  <a:pt x="2436159" y="3389380"/>
                </a:lnTo>
                <a:lnTo>
                  <a:pt x="2446961" y="3382389"/>
                </a:lnTo>
                <a:lnTo>
                  <a:pt x="2457444" y="3375080"/>
                </a:lnTo>
                <a:lnTo>
                  <a:pt x="2466975" y="3367453"/>
                </a:lnTo>
                <a:lnTo>
                  <a:pt x="2466975" y="3464378"/>
                </a:lnTo>
                <a:lnTo>
                  <a:pt x="2466657" y="3464696"/>
                </a:lnTo>
                <a:lnTo>
                  <a:pt x="2466340" y="3472641"/>
                </a:lnTo>
                <a:lnTo>
                  <a:pt x="2466022" y="3477408"/>
                </a:lnTo>
                <a:lnTo>
                  <a:pt x="2464751" y="3482492"/>
                </a:lnTo>
                <a:lnTo>
                  <a:pt x="2463480" y="3487895"/>
                </a:lnTo>
                <a:lnTo>
                  <a:pt x="2461892" y="3492344"/>
                </a:lnTo>
                <a:lnTo>
                  <a:pt x="2459986" y="3497111"/>
                </a:lnTo>
                <a:lnTo>
                  <a:pt x="2457444" y="3501877"/>
                </a:lnTo>
                <a:lnTo>
                  <a:pt x="2455220" y="3506962"/>
                </a:lnTo>
                <a:lnTo>
                  <a:pt x="2452361" y="3511729"/>
                </a:lnTo>
                <a:lnTo>
                  <a:pt x="2449184" y="3516178"/>
                </a:lnTo>
                <a:lnTo>
                  <a:pt x="2445690" y="3520945"/>
                </a:lnTo>
                <a:lnTo>
                  <a:pt x="2441878" y="3525712"/>
                </a:lnTo>
                <a:lnTo>
                  <a:pt x="2437748" y="3529843"/>
                </a:lnTo>
                <a:lnTo>
                  <a:pt x="2429170" y="3539059"/>
                </a:lnTo>
                <a:lnTo>
                  <a:pt x="2419322" y="3547639"/>
                </a:lnTo>
                <a:lnTo>
                  <a:pt x="2408202" y="3556537"/>
                </a:lnTo>
                <a:lnTo>
                  <a:pt x="2396130" y="3564799"/>
                </a:lnTo>
                <a:lnTo>
                  <a:pt x="2383423" y="3572744"/>
                </a:lnTo>
                <a:lnTo>
                  <a:pt x="2369127" y="3580689"/>
                </a:lnTo>
                <a:lnTo>
                  <a:pt x="2354195" y="3587998"/>
                </a:lnTo>
                <a:lnTo>
                  <a:pt x="2338311" y="3595625"/>
                </a:lnTo>
                <a:lnTo>
                  <a:pt x="2321791" y="3602298"/>
                </a:lnTo>
                <a:lnTo>
                  <a:pt x="2304636" y="3608972"/>
                </a:lnTo>
                <a:lnTo>
                  <a:pt x="2285892" y="3615328"/>
                </a:lnTo>
                <a:lnTo>
                  <a:pt x="2266830" y="3621683"/>
                </a:lnTo>
                <a:lnTo>
                  <a:pt x="2247134" y="3627086"/>
                </a:lnTo>
                <a:lnTo>
                  <a:pt x="2226802" y="3632806"/>
                </a:lnTo>
                <a:lnTo>
                  <a:pt x="2205516" y="3637255"/>
                </a:lnTo>
                <a:lnTo>
                  <a:pt x="2183278" y="3642022"/>
                </a:lnTo>
                <a:lnTo>
                  <a:pt x="2160722" y="3646471"/>
                </a:lnTo>
                <a:lnTo>
                  <a:pt x="2137848" y="3649967"/>
                </a:lnTo>
                <a:lnTo>
                  <a:pt x="2114340" y="3653462"/>
                </a:lnTo>
                <a:lnTo>
                  <a:pt x="2089877" y="3656640"/>
                </a:lnTo>
                <a:lnTo>
                  <a:pt x="2065415" y="3659182"/>
                </a:lnTo>
                <a:lnTo>
                  <a:pt x="2040000" y="3661407"/>
                </a:lnTo>
                <a:lnTo>
                  <a:pt x="2014267" y="3662996"/>
                </a:lnTo>
                <a:lnTo>
                  <a:pt x="1988217" y="3664267"/>
                </a:lnTo>
                <a:lnTo>
                  <a:pt x="1962166" y="3664903"/>
                </a:lnTo>
                <a:lnTo>
                  <a:pt x="1935480" y="3665538"/>
                </a:lnTo>
                <a:lnTo>
                  <a:pt x="1908159" y="3664903"/>
                </a:lnTo>
                <a:lnTo>
                  <a:pt x="1881155" y="3664267"/>
                </a:lnTo>
                <a:lnTo>
                  <a:pt x="1854469" y="3662996"/>
                </a:lnTo>
                <a:lnTo>
                  <a:pt x="1828419" y="3661089"/>
                </a:lnTo>
                <a:lnTo>
                  <a:pt x="1803004" y="3659182"/>
                </a:lnTo>
                <a:lnTo>
                  <a:pt x="1777588" y="3656322"/>
                </a:lnTo>
                <a:lnTo>
                  <a:pt x="1752809" y="3653145"/>
                </a:lnTo>
                <a:lnTo>
                  <a:pt x="1728664" y="3649649"/>
                </a:lnTo>
                <a:lnTo>
                  <a:pt x="1705155" y="3645835"/>
                </a:lnTo>
                <a:lnTo>
                  <a:pt x="1682282" y="3641069"/>
                </a:lnTo>
                <a:lnTo>
                  <a:pt x="1660043" y="3636302"/>
                </a:lnTo>
                <a:lnTo>
                  <a:pt x="1638440" y="3631217"/>
                </a:lnTo>
                <a:lnTo>
                  <a:pt x="1617791" y="3625497"/>
                </a:lnTo>
                <a:lnTo>
                  <a:pt x="1597776" y="3619777"/>
                </a:lnTo>
                <a:lnTo>
                  <a:pt x="1578397" y="3613421"/>
                </a:lnTo>
                <a:lnTo>
                  <a:pt x="1559653" y="3606747"/>
                </a:lnTo>
                <a:lnTo>
                  <a:pt x="1542498" y="3599438"/>
                </a:lnTo>
                <a:lnTo>
                  <a:pt x="1525343" y="3592447"/>
                </a:lnTo>
                <a:lnTo>
                  <a:pt x="1509776" y="3584820"/>
                </a:lnTo>
                <a:lnTo>
                  <a:pt x="1495162" y="3576875"/>
                </a:lnTo>
                <a:lnTo>
                  <a:pt x="1481184" y="3568613"/>
                </a:lnTo>
                <a:lnTo>
                  <a:pt x="1468159" y="3560350"/>
                </a:lnTo>
                <a:lnTo>
                  <a:pt x="1456404" y="3551770"/>
                </a:lnTo>
                <a:lnTo>
                  <a:pt x="1445603" y="3542554"/>
                </a:lnTo>
                <a:lnTo>
                  <a:pt x="1440837" y="3538423"/>
                </a:lnTo>
                <a:lnTo>
                  <a:pt x="1436390" y="3533656"/>
                </a:lnTo>
                <a:lnTo>
                  <a:pt x="1431942" y="3529207"/>
                </a:lnTo>
                <a:lnTo>
                  <a:pt x="1428130" y="3524440"/>
                </a:lnTo>
                <a:lnTo>
                  <a:pt x="1424318" y="3519674"/>
                </a:lnTo>
                <a:lnTo>
                  <a:pt x="1420823" y="3514907"/>
                </a:lnTo>
                <a:lnTo>
                  <a:pt x="1417646" y="3510140"/>
                </a:lnTo>
                <a:lnTo>
                  <a:pt x="1415105" y="3505055"/>
                </a:lnTo>
                <a:lnTo>
                  <a:pt x="1412563" y="3500288"/>
                </a:lnTo>
                <a:lnTo>
                  <a:pt x="1410339" y="3495204"/>
                </a:lnTo>
                <a:lnTo>
                  <a:pt x="1408115" y="3490437"/>
                </a:lnTo>
                <a:lnTo>
                  <a:pt x="1407162" y="3485352"/>
                </a:lnTo>
                <a:lnTo>
                  <a:pt x="1405892" y="3480268"/>
                </a:lnTo>
                <a:lnTo>
                  <a:pt x="1404621" y="3475183"/>
                </a:lnTo>
                <a:lnTo>
                  <a:pt x="1404303" y="3470099"/>
                </a:lnTo>
                <a:lnTo>
                  <a:pt x="1404303" y="3464696"/>
                </a:lnTo>
                <a:lnTo>
                  <a:pt x="1403350" y="3464696"/>
                </a:lnTo>
                <a:lnTo>
                  <a:pt x="1403350" y="3333132"/>
                </a:lnTo>
                <a:lnTo>
                  <a:pt x="1403350" y="3329318"/>
                </a:lnTo>
                <a:lnTo>
                  <a:pt x="1403985" y="3322327"/>
                </a:lnTo>
                <a:lnTo>
                  <a:pt x="1404938" y="3314700"/>
                </a:lnTo>
                <a:close/>
                <a:moveTo>
                  <a:pt x="177802" y="3314700"/>
                </a:moveTo>
                <a:lnTo>
                  <a:pt x="180980" y="3320420"/>
                </a:lnTo>
                <a:lnTo>
                  <a:pt x="184476" y="3325505"/>
                </a:lnTo>
                <a:lnTo>
                  <a:pt x="188289" y="3330590"/>
                </a:lnTo>
                <a:lnTo>
                  <a:pt x="192420" y="3335992"/>
                </a:lnTo>
                <a:lnTo>
                  <a:pt x="196551" y="3340759"/>
                </a:lnTo>
                <a:lnTo>
                  <a:pt x="201000" y="3346161"/>
                </a:lnTo>
                <a:lnTo>
                  <a:pt x="210852" y="3356013"/>
                </a:lnTo>
                <a:lnTo>
                  <a:pt x="221656" y="3365229"/>
                </a:lnTo>
                <a:lnTo>
                  <a:pt x="233414" y="3374444"/>
                </a:lnTo>
                <a:lnTo>
                  <a:pt x="245490" y="3383025"/>
                </a:lnTo>
                <a:lnTo>
                  <a:pt x="259155" y="3391287"/>
                </a:lnTo>
                <a:lnTo>
                  <a:pt x="273138" y="3399550"/>
                </a:lnTo>
                <a:lnTo>
                  <a:pt x="288073" y="3407494"/>
                </a:lnTo>
                <a:lnTo>
                  <a:pt x="303645" y="3415121"/>
                </a:lnTo>
                <a:lnTo>
                  <a:pt x="319852" y="3422113"/>
                </a:lnTo>
                <a:lnTo>
                  <a:pt x="336694" y="3428786"/>
                </a:lnTo>
                <a:lnTo>
                  <a:pt x="354173" y="3435142"/>
                </a:lnTo>
                <a:lnTo>
                  <a:pt x="372286" y="3441498"/>
                </a:lnTo>
                <a:lnTo>
                  <a:pt x="390718" y="3447218"/>
                </a:lnTo>
                <a:lnTo>
                  <a:pt x="409785" y="3452620"/>
                </a:lnTo>
                <a:lnTo>
                  <a:pt x="429488" y="3457705"/>
                </a:lnTo>
                <a:lnTo>
                  <a:pt x="449826" y="3462472"/>
                </a:lnTo>
                <a:lnTo>
                  <a:pt x="469846" y="3466921"/>
                </a:lnTo>
                <a:lnTo>
                  <a:pt x="490820" y="3471052"/>
                </a:lnTo>
                <a:lnTo>
                  <a:pt x="511794" y="3474865"/>
                </a:lnTo>
                <a:lnTo>
                  <a:pt x="533085" y="3478361"/>
                </a:lnTo>
                <a:lnTo>
                  <a:pt x="554695" y="3480903"/>
                </a:lnTo>
                <a:lnTo>
                  <a:pt x="576304" y="3483763"/>
                </a:lnTo>
                <a:lnTo>
                  <a:pt x="598549" y="3486306"/>
                </a:lnTo>
                <a:lnTo>
                  <a:pt x="620476" y="3488213"/>
                </a:lnTo>
                <a:lnTo>
                  <a:pt x="642721" y="3489801"/>
                </a:lnTo>
                <a:lnTo>
                  <a:pt x="664966" y="3490755"/>
                </a:lnTo>
                <a:lnTo>
                  <a:pt x="687211" y="3492026"/>
                </a:lnTo>
                <a:lnTo>
                  <a:pt x="709456" y="3492344"/>
                </a:lnTo>
                <a:lnTo>
                  <a:pt x="732018" y="3492344"/>
                </a:lnTo>
                <a:lnTo>
                  <a:pt x="750768" y="3492344"/>
                </a:lnTo>
                <a:lnTo>
                  <a:pt x="769517" y="3492026"/>
                </a:lnTo>
                <a:lnTo>
                  <a:pt x="788266" y="3491708"/>
                </a:lnTo>
                <a:lnTo>
                  <a:pt x="807333" y="3490437"/>
                </a:lnTo>
                <a:lnTo>
                  <a:pt x="825765" y="3489801"/>
                </a:lnTo>
                <a:lnTo>
                  <a:pt x="844832" y="3488213"/>
                </a:lnTo>
                <a:lnTo>
                  <a:pt x="863263" y="3486624"/>
                </a:lnTo>
                <a:lnTo>
                  <a:pt x="881695" y="3484717"/>
                </a:lnTo>
                <a:lnTo>
                  <a:pt x="900126" y="3482492"/>
                </a:lnTo>
                <a:lnTo>
                  <a:pt x="918240" y="3480268"/>
                </a:lnTo>
                <a:lnTo>
                  <a:pt x="936354" y="3477408"/>
                </a:lnTo>
                <a:lnTo>
                  <a:pt x="954150" y="3474865"/>
                </a:lnTo>
                <a:lnTo>
                  <a:pt x="971946" y="3471688"/>
                </a:lnTo>
                <a:lnTo>
                  <a:pt x="989424" y="3468510"/>
                </a:lnTo>
                <a:lnTo>
                  <a:pt x="1006266" y="3464696"/>
                </a:lnTo>
                <a:lnTo>
                  <a:pt x="1023109" y="3460883"/>
                </a:lnTo>
                <a:lnTo>
                  <a:pt x="1039952" y="3457069"/>
                </a:lnTo>
                <a:lnTo>
                  <a:pt x="1056476" y="3452620"/>
                </a:lnTo>
                <a:lnTo>
                  <a:pt x="1072366" y="3448171"/>
                </a:lnTo>
                <a:lnTo>
                  <a:pt x="1087937" y="3443087"/>
                </a:lnTo>
                <a:lnTo>
                  <a:pt x="1102873" y="3438320"/>
                </a:lnTo>
                <a:lnTo>
                  <a:pt x="1118126" y="3432917"/>
                </a:lnTo>
                <a:lnTo>
                  <a:pt x="1132109" y="3427833"/>
                </a:lnTo>
                <a:lnTo>
                  <a:pt x="1146409" y="3421795"/>
                </a:lnTo>
                <a:lnTo>
                  <a:pt x="1159756" y="3415757"/>
                </a:lnTo>
                <a:lnTo>
                  <a:pt x="1172785" y="3409719"/>
                </a:lnTo>
                <a:lnTo>
                  <a:pt x="1185497" y="3403363"/>
                </a:lnTo>
                <a:lnTo>
                  <a:pt x="1197890" y="3396690"/>
                </a:lnTo>
                <a:lnTo>
                  <a:pt x="1209331" y="3389380"/>
                </a:lnTo>
                <a:lnTo>
                  <a:pt x="1219818" y="3382389"/>
                </a:lnTo>
                <a:lnTo>
                  <a:pt x="1230622" y="3375080"/>
                </a:lnTo>
                <a:lnTo>
                  <a:pt x="1239838" y="3367453"/>
                </a:lnTo>
                <a:lnTo>
                  <a:pt x="1239838" y="3464378"/>
                </a:lnTo>
                <a:lnTo>
                  <a:pt x="1239838" y="3464696"/>
                </a:lnTo>
                <a:lnTo>
                  <a:pt x="1239520" y="3468827"/>
                </a:lnTo>
                <a:lnTo>
                  <a:pt x="1239202" y="3472641"/>
                </a:lnTo>
                <a:lnTo>
                  <a:pt x="1238885" y="3477408"/>
                </a:lnTo>
                <a:lnTo>
                  <a:pt x="1237614" y="3482492"/>
                </a:lnTo>
                <a:lnTo>
                  <a:pt x="1236342" y="3487895"/>
                </a:lnTo>
                <a:lnTo>
                  <a:pt x="1234754" y="3492344"/>
                </a:lnTo>
                <a:lnTo>
                  <a:pt x="1232847" y="3497111"/>
                </a:lnTo>
                <a:lnTo>
                  <a:pt x="1230622" y="3501877"/>
                </a:lnTo>
                <a:lnTo>
                  <a:pt x="1228080" y="3506962"/>
                </a:lnTo>
                <a:lnTo>
                  <a:pt x="1225538" y="3511729"/>
                </a:lnTo>
                <a:lnTo>
                  <a:pt x="1222360" y="3516178"/>
                </a:lnTo>
                <a:lnTo>
                  <a:pt x="1218546" y="3520945"/>
                </a:lnTo>
                <a:lnTo>
                  <a:pt x="1214733" y="3525712"/>
                </a:lnTo>
                <a:lnTo>
                  <a:pt x="1210920" y="3529843"/>
                </a:lnTo>
                <a:lnTo>
                  <a:pt x="1202022" y="3539059"/>
                </a:lnTo>
                <a:lnTo>
                  <a:pt x="1192170" y="3547639"/>
                </a:lnTo>
                <a:lnTo>
                  <a:pt x="1181048" y="3556537"/>
                </a:lnTo>
                <a:lnTo>
                  <a:pt x="1169290" y="3564799"/>
                </a:lnTo>
                <a:lnTo>
                  <a:pt x="1156261" y="3572744"/>
                </a:lnTo>
                <a:lnTo>
                  <a:pt x="1141960" y="3580689"/>
                </a:lnTo>
                <a:lnTo>
                  <a:pt x="1127024" y="3587998"/>
                </a:lnTo>
                <a:lnTo>
                  <a:pt x="1111453" y="3595625"/>
                </a:lnTo>
                <a:lnTo>
                  <a:pt x="1094610" y="3602298"/>
                </a:lnTo>
                <a:lnTo>
                  <a:pt x="1077450" y="3608972"/>
                </a:lnTo>
                <a:lnTo>
                  <a:pt x="1058701" y="3615328"/>
                </a:lnTo>
                <a:lnTo>
                  <a:pt x="1039952" y="3621683"/>
                </a:lnTo>
                <a:lnTo>
                  <a:pt x="1020249" y="3627086"/>
                </a:lnTo>
                <a:lnTo>
                  <a:pt x="999593" y="3632806"/>
                </a:lnTo>
                <a:lnTo>
                  <a:pt x="978301" y="3637255"/>
                </a:lnTo>
                <a:lnTo>
                  <a:pt x="956056" y="3642022"/>
                </a:lnTo>
                <a:lnTo>
                  <a:pt x="933494" y="3646471"/>
                </a:lnTo>
                <a:lnTo>
                  <a:pt x="910613" y="3649967"/>
                </a:lnTo>
                <a:lnTo>
                  <a:pt x="887097" y="3653462"/>
                </a:lnTo>
                <a:lnTo>
                  <a:pt x="862946" y="3656640"/>
                </a:lnTo>
                <a:lnTo>
                  <a:pt x="838158" y="3659182"/>
                </a:lnTo>
                <a:lnTo>
                  <a:pt x="812736" y="3661407"/>
                </a:lnTo>
                <a:lnTo>
                  <a:pt x="787313" y="3662996"/>
                </a:lnTo>
                <a:lnTo>
                  <a:pt x="761572" y="3664267"/>
                </a:lnTo>
                <a:lnTo>
                  <a:pt x="735196" y="3664903"/>
                </a:lnTo>
                <a:lnTo>
                  <a:pt x="708185" y="3665538"/>
                </a:lnTo>
                <a:lnTo>
                  <a:pt x="680855" y="3664903"/>
                </a:lnTo>
                <a:lnTo>
                  <a:pt x="654161" y="3664267"/>
                </a:lnTo>
                <a:lnTo>
                  <a:pt x="627467" y="3662996"/>
                </a:lnTo>
                <a:lnTo>
                  <a:pt x="601409" y="3661089"/>
                </a:lnTo>
                <a:lnTo>
                  <a:pt x="575668" y="3659182"/>
                </a:lnTo>
                <a:lnTo>
                  <a:pt x="550246" y="3656322"/>
                </a:lnTo>
                <a:lnTo>
                  <a:pt x="525458" y="3653145"/>
                </a:lnTo>
                <a:lnTo>
                  <a:pt x="501307" y="3649649"/>
                </a:lnTo>
                <a:lnTo>
                  <a:pt x="478109" y="3645835"/>
                </a:lnTo>
                <a:lnTo>
                  <a:pt x="455228" y="3641069"/>
                </a:lnTo>
                <a:lnTo>
                  <a:pt x="432665" y="3636302"/>
                </a:lnTo>
                <a:lnTo>
                  <a:pt x="411374" y="3631217"/>
                </a:lnTo>
                <a:lnTo>
                  <a:pt x="390400" y="3625497"/>
                </a:lnTo>
                <a:lnTo>
                  <a:pt x="370380" y="3619777"/>
                </a:lnTo>
                <a:lnTo>
                  <a:pt x="350995" y="3613421"/>
                </a:lnTo>
                <a:lnTo>
                  <a:pt x="332563" y="3606747"/>
                </a:lnTo>
                <a:lnTo>
                  <a:pt x="315085" y="3599438"/>
                </a:lnTo>
                <a:lnTo>
                  <a:pt x="297925" y="3592447"/>
                </a:lnTo>
                <a:lnTo>
                  <a:pt x="282353" y="3584820"/>
                </a:lnTo>
                <a:lnTo>
                  <a:pt x="267735" y="3576875"/>
                </a:lnTo>
                <a:lnTo>
                  <a:pt x="253753" y="3568613"/>
                </a:lnTo>
                <a:lnTo>
                  <a:pt x="240724" y="3560350"/>
                </a:lnTo>
                <a:lnTo>
                  <a:pt x="229283" y="3551770"/>
                </a:lnTo>
                <a:lnTo>
                  <a:pt x="218796" y="3542872"/>
                </a:lnTo>
                <a:lnTo>
                  <a:pt x="213712" y="3538423"/>
                </a:lnTo>
                <a:lnTo>
                  <a:pt x="208945" y="3533656"/>
                </a:lnTo>
                <a:lnTo>
                  <a:pt x="204814" y="3529207"/>
                </a:lnTo>
                <a:lnTo>
                  <a:pt x="200683" y="3524440"/>
                </a:lnTo>
                <a:lnTo>
                  <a:pt x="196869" y="3519674"/>
                </a:lnTo>
                <a:lnTo>
                  <a:pt x="193374" y="3514907"/>
                </a:lnTo>
                <a:lnTo>
                  <a:pt x="190196" y="3510140"/>
                </a:lnTo>
                <a:lnTo>
                  <a:pt x="187653" y="3505055"/>
                </a:lnTo>
                <a:lnTo>
                  <a:pt x="185111" y="3500288"/>
                </a:lnTo>
                <a:lnTo>
                  <a:pt x="182887" y="3495204"/>
                </a:lnTo>
                <a:lnTo>
                  <a:pt x="181298" y="3490437"/>
                </a:lnTo>
                <a:lnTo>
                  <a:pt x="179709" y="3485352"/>
                </a:lnTo>
                <a:lnTo>
                  <a:pt x="178438" y="3480268"/>
                </a:lnTo>
                <a:lnTo>
                  <a:pt x="177802" y="3475183"/>
                </a:lnTo>
                <a:lnTo>
                  <a:pt x="176849" y="3470099"/>
                </a:lnTo>
                <a:lnTo>
                  <a:pt x="176849" y="3464696"/>
                </a:lnTo>
                <a:lnTo>
                  <a:pt x="176531" y="3464696"/>
                </a:lnTo>
                <a:lnTo>
                  <a:pt x="176531" y="3333132"/>
                </a:lnTo>
                <a:lnTo>
                  <a:pt x="176213" y="3329318"/>
                </a:lnTo>
                <a:lnTo>
                  <a:pt x="176531" y="3322327"/>
                </a:lnTo>
                <a:lnTo>
                  <a:pt x="177802" y="3314700"/>
                </a:lnTo>
                <a:close/>
                <a:moveTo>
                  <a:pt x="1771445" y="3307529"/>
                </a:moveTo>
                <a:lnTo>
                  <a:pt x="1771445" y="3411258"/>
                </a:lnTo>
                <a:lnTo>
                  <a:pt x="1789215" y="3413478"/>
                </a:lnTo>
                <a:lnTo>
                  <a:pt x="1807301" y="3415698"/>
                </a:lnTo>
                <a:lnTo>
                  <a:pt x="1825388" y="3417285"/>
                </a:lnTo>
                <a:lnTo>
                  <a:pt x="1843792" y="3419505"/>
                </a:lnTo>
                <a:lnTo>
                  <a:pt x="1843792" y="3315777"/>
                </a:lnTo>
                <a:lnTo>
                  <a:pt x="1825388" y="3314191"/>
                </a:lnTo>
                <a:lnTo>
                  <a:pt x="1807301" y="3312287"/>
                </a:lnTo>
                <a:lnTo>
                  <a:pt x="1789215" y="3309750"/>
                </a:lnTo>
                <a:lnTo>
                  <a:pt x="1771445" y="3307529"/>
                </a:lnTo>
                <a:close/>
                <a:moveTo>
                  <a:pt x="3178346" y="3281045"/>
                </a:moveTo>
                <a:lnTo>
                  <a:pt x="3178346" y="3395980"/>
                </a:lnTo>
                <a:lnTo>
                  <a:pt x="3201835" y="3396298"/>
                </a:lnTo>
                <a:lnTo>
                  <a:pt x="3225959" y="3396615"/>
                </a:lnTo>
                <a:lnTo>
                  <a:pt x="3258970" y="3396298"/>
                </a:lnTo>
                <a:lnTo>
                  <a:pt x="3258970" y="3281363"/>
                </a:lnTo>
                <a:lnTo>
                  <a:pt x="3225641" y="3281680"/>
                </a:lnTo>
                <a:lnTo>
                  <a:pt x="3201835" y="3281363"/>
                </a:lnTo>
                <a:lnTo>
                  <a:pt x="3178346" y="3281045"/>
                </a:lnTo>
                <a:close/>
                <a:moveTo>
                  <a:pt x="2609850" y="3275012"/>
                </a:moveTo>
                <a:lnTo>
                  <a:pt x="2613342" y="3281059"/>
                </a:lnTo>
                <a:lnTo>
                  <a:pt x="2617468" y="3287107"/>
                </a:lnTo>
                <a:lnTo>
                  <a:pt x="2621594" y="3292836"/>
                </a:lnTo>
                <a:lnTo>
                  <a:pt x="2626038" y="3298883"/>
                </a:lnTo>
                <a:lnTo>
                  <a:pt x="2631117" y="3304294"/>
                </a:lnTo>
                <a:lnTo>
                  <a:pt x="2635878" y="3310023"/>
                </a:lnTo>
                <a:lnTo>
                  <a:pt x="2641274" y="3315433"/>
                </a:lnTo>
                <a:lnTo>
                  <a:pt x="2646988" y="3320844"/>
                </a:lnTo>
                <a:lnTo>
                  <a:pt x="2658732" y="3331347"/>
                </a:lnTo>
                <a:lnTo>
                  <a:pt x="2671746" y="3341532"/>
                </a:lnTo>
                <a:lnTo>
                  <a:pt x="2685712" y="3351080"/>
                </a:lnTo>
                <a:lnTo>
                  <a:pt x="2700631" y="3360629"/>
                </a:lnTo>
                <a:lnTo>
                  <a:pt x="2715867" y="3369540"/>
                </a:lnTo>
                <a:lnTo>
                  <a:pt x="2732372" y="3378452"/>
                </a:lnTo>
                <a:lnTo>
                  <a:pt x="2749830" y="3386727"/>
                </a:lnTo>
                <a:lnTo>
                  <a:pt x="2767923" y="3394684"/>
                </a:lnTo>
                <a:lnTo>
                  <a:pt x="2786650" y="3402004"/>
                </a:lnTo>
                <a:lnTo>
                  <a:pt x="2805695" y="3409325"/>
                </a:lnTo>
                <a:lnTo>
                  <a:pt x="2826009" y="3416327"/>
                </a:lnTo>
                <a:lnTo>
                  <a:pt x="2846959" y="3422692"/>
                </a:lnTo>
                <a:lnTo>
                  <a:pt x="2867591" y="3428421"/>
                </a:lnTo>
                <a:lnTo>
                  <a:pt x="2889492" y="3434469"/>
                </a:lnTo>
                <a:lnTo>
                  <a:pt x="2912029" y="3439561"/>
                </a:lnTo>
                <a:lnTo>
                  <a:pt x="2934248" y="3444654"/>
                </a:lnTo>
                <a:lnTo>
                  <a:pt x="2957102" y="3449109"/>
                </a:lnTo>
                <a:lnTo>
                  <a:pt x="2980908" y="3453565"/>
                </a:lnTo>
                <a:lnTo>
                  <a:pt x="3004396" y="3457066"/>
                </a:lnTo>
                <a:lnTo>
                  <a:pt x="3028203" y="3460567"/>
                </a:lnTo>
                <a:lnTo>
                  <a:pt x="3052644" y="3463432"/>
                </a:lnTo>
                <a:lnTo>
                  <a:pt x="3077084" y="3465978"/>
                </a:lnTo>
                <a:lnTo>
                  <a:pt x="3101525" y="3468206"/>
                </a:lnTo>
                <a:lnTo>
                  <a:pt x="3125966" y="3470116"/>
                </a:lnTo>
                <a:lnTo>
                  <a:pt x="3150725" y="3471389"/>
                </a:lnTo>
                <a:lnTo>
                  <a:pt x="3175800" y="3472344"/>
                </a:lnTo>
                <a:lnTo>
                  <a:pt x="3200559" y="3472980"/>
                </a:lnTo>
                <a:lnTo>
                  <a:pt x="3225317" y="3473298"/>
                </a:lnTo>
                <a:lnTo>
                  <a:pt x="3246266" y="3473298"/>
                </a:lnTo>
                <a:lnTo>
                  <a:pt x="3267216" y="3472344"/>
                </a:lnTo>
                <a:lnTo>
                  <a:pt x="3288165" y="3472025"/>
                </a:lnTo>
                <a:lnTo>
                  <a:pt x="3308797" y="3470752"/>
                </a:lnTo>
                <a:lnTo>
                  <a:pt x="3329429" y="3469797"/>
                </a:lnTo>
                <a:lnTo>
                  <a:pt x="3350378" y="3468206"/>
                </a:lnTo>
                <a:lnTo>
                  <a:pt x="3371010" y="3466615"/>
                </a:lnTo>
                <a:lnTo>
                  <a:pt x="3391325" y="3464068"/>
                </a:lnTo>
                <a:lnTo>
                  <a:pt x="3411957" y="3462159"/>
                </a:lnTo>
                <a:lnTo>
                  <a:pt x="3431954" y="3459294"/>
                </a:lnTo>
                <a:lnTo>
                  <a:pt x="3451951" y="3456748"/>
                </a:lnTo>
                <a:lnTo>
                  <a:pt x="3471948" y="3453565"/>
                </a:lnTo>
                <a:lnTo>
                  <a:pt x="3491628" y="3450064"/>
                </a:lnTo>
                <a:lnTo>
                  <a:pt x="3510990" y="3446245"/>
                </a:lnTo>
                <a:lnTo>
                  <a:pt x="3530035" y="3442107"/>
                </a:lnTo>
                <a:lnTo>
                  <a:pt x="3548763" y="3437970"/>
                </a:lnTo>
                <a:lnTo>
                  <a:pt x="3567173" y="3433196"/>
                </a:lnTo>
                <a:lnTo>
                  <a:pt x="3585265" y="3428421"/>
                </a:lnTo>
                <a:lnTo>
                  <a:pt x="3603041" y="3423329"/>
                </a:lnTo>
                <a:lnTo>
                  <a:pt x="3620498" y="3418237"/>
                </a:lnTo>
                <a:lnTo>
                  <a:pt x="3637004" y="3412826"/>
                </a:lnTo>
                <a:lnTo>
                  <a:pt x="3653510" y="3406779"/>
                </a:lnTo>
                <a:lnTo>
                  <a:pt x="3669698" y="3400731"/>
                </a:lnTo>
                <a:lnTo>
                  <a:pt x="3685251" y="3394048"/>
                </a:lnTo>
                <a:lnTo>
                  <a:pt x="3700170" y="3387682"/>
                </a:lnTo>
                <a:lnTo>
                  <a:pt x="3714770" y="3380680"/>
                </a:lnTo>
                <a:lnTo>
                  <a:pt x="3728419" y="3373678"/>
                </a:lnTo>
                <a:lnTo>
                  <a:pt x="3741751" y="3366039"/>
                </a:lnTo>
                <a:lnTo>
                  <a:pt x="3754765" y="3358719"/>
                </a:lnTo>
                <a:lnTo>
                  <a:pt x="3767144" y="3350762"/>
                </a:lnTo>
                <a:lnTo>
                  <a:pt x="3778571" y="3342487"/>
                </a:lnTo>
                <a:lnTo>
                  <a:pt x="3789363" y="3333575"/>
                </a:lnTo>
                <a:lnTo>
                  <a:pt x="3789363" y="3441471"/>
                </a:lnTo>
                <a:lnTo>
                  <a:pt x="3788728" y="3442107"/>
                </a:lnTo>
                <a:lnTo>
                  <a:pt x="3788411" y="3451019"/>
                </a:lnTo>
                <a:lnTo>
                  <a:pt x="3787776" y="3456748"/>
                </a:lnTo>
                <a:lnTo>
                  <a:pt x="3786506" y="3462159"/>
                </a:lnTo>
                <a:lnTo>
                  <a:pt x="3785237" y="3467569"/>
                </a:lnTo>
                <a:lnTo>
                  <a:pt x="3783332" y="3472980"/>
                </a:lnTo>
                <a:lnTo>
                  <a:pt x="3781428" y="3478391"/>
                </a:lnTo>
                <a:lnTo>
                  <a:pt x="3778571" y="3483801"/>
                </a:lnTo>
                <a:lnTo>
                  <a:pt x="3775714" y="3489212"/>
                </a:lnTo>
                <a:lnTo>
                  <a:pt x="3772540" y="3494305"/>
                </a:lnTo>
                <a:lnTo>
                  <a:pt x="3769048" y="3499715"/>
                </a:lnTo>
                <a:lnTo>
                  <a:pt x="3765557" y="3504808"/>
                </a:lnTo>
                <a:lnTo>
                  <a:pt x="3761113" y="3509900"/>
                </a:lnTo>
                <a:lnTo>
                  <a:pt x="3756987" y="3514674"/>
                </a:lnTo>
                <a:lnTo>
                  <a:pt x="3752226" y="3519767"/>
                </a:lnTo>
                <a:lnTo>
                  <a:pt x="3747147" y="3525177"/>
                </a:lnTo>
                <a:lnTo>
                  <a:pt x="3741433" y="3529633"/>
                </a:lnTo>
                <a:lnTo>
                  <a:pt x="3736037" y="3534407"/>
                </a:lnTo>
                <a:lnTo>
                  <a:pt x="3723658" y="3543956"/>
                </a:lnTo>
                <a:lnTo>
                  <a:pt x="3710327" y="3553504"/>
                </a:lnTo>
                <a:lnTo>
                  <a:pt x="3696043" y="3562097"/>
                </a:lnTo>
                <a:lnTo>
                  <a:pt x="3680490" y="3571009"/>
                </a:lnTo>
                <a:lnTo>
                  <a:pt x="3663667" y="3579603"/>
                </a:lnTo>
                <a:lnTo>
                  <a:pt x="3646526" y="3587560"/>
                </a:lnTo>
                <a:lnTo>
                  <a:pt x="3627799" y="3595516"/>
                </a:lnTo>
                <a:lnTo>
                  <a:pt x="3608754" y="3602837"/>
                </a:lnTo>
                <a:lnTo>
                  <a:pt x="3588122" y="3609521"/>
                </a:lnTo>
                <a:lnTo>
                  <a:pt x="3566855" y="3616523"/>
                </a:lnTo>
                <a:lnTo>
                  <a:pt x="3544636" y="3622570"/>
                </a:lnTo>
                <a:lnTo>
                  <a:pt x="3522417" y="3628935"/>
                </a:lnTo>
                <a:lnTo>
                  <a:pt x="3498611" y="3634664"/>
                </a:lnTo>
                <a:lnTo>
                  <a:pt x="3474170" y="3639757"/>
                </a:lnTo>
                <a:lnTo>
                  <a:pt x="3449412" y="3644213"/>
                </a:lnTo>
                <a:lnTo>
                  <a:pt x="3423701" y="3648350"/>
                </a:lnTo>
                <a:lnTo>
                  <a:pt x="3397356" y="3652488"/>
                </a:lnTo>
                <a:lnTo>
                  <a:pt x="3370376" y="3655671"/>
                </a:lnTo>
                <a:lnTo>
                  <a:pt x="3343395" y="3658853"/>
                </a:lnTo>
                <a:lnTo>
                  <a:pt x="3315146" y="3661081"/>
                </a:lnTo>
                <a:lnTo>
                  <a:pt x="3286896" y="3662673"/>
                </a:lnTo>
                <a:lnTo>
                  <a:pt x="3258011" y="3664264"/>
                </a:lnTo>
                <a:lnTo>
                  <a:pt x="3228491" y="3664901"/>
                </a:lnTo>
                <a:lnTo>
                  <a:pt x="3198972" y="3665537"/>
                </a:lnTo>
                <a:lnTo>
                  <a:pt x="3168500" y="3664901"/>
                </a:lnTo>
                <a:lnTo>
                  <a:pt x="3138663" y="3664264"/>
                </a:lnTo>
                <a:lnTo>
                  <a:pt x="3109143" y="3662673"/>
                </a:lnTo>
                <a:lnTo>
                  <a:pt x="3080259" y="3660763"/>
                </a:lnTo>
                <a:lnTo>
                  <a:pt x="3051374" y="3658217"/>
                </a:lnTo>
                <a:lnTo>
                  <a:pt x="3023441" y="3655034"/>
                </a:lnTo>
                <a:lnTo>
                  <a:pt x="2996144" y="3651533"/>
                </a:lnTo>
                <a:lnTo>
                  <a:pt x="2969481" y="3647714"/>
                </a:lnTo>
                <a:lnTo>
                  <a:pt x="2943453" y="3643258"/>
                </a:lnTo>
                <a:lnTo>
                  <a:pt x="2917742" y="3638165"/>
                </a:lnTo>
                <a:lnTo>
                  <a:pt x="2892984" y="3633073"/>
                </a:lnTo>
                <a:lnTo>
                  <a:pt x="2869178" y="3627026"/>
                </a:lnTo>
                <a:lnTo>
                  <a:pt x="2846007" y="3620660"/>
                </a:lnTo>
                <a:lnTo>
                  <a:pt x="2823470" y="3614295"/>
                </a:lnTo>
                <a:lnTo>
                  <a:pt x="2802203" y="3607293"/>
                </a:lnTo>
                <a:lnTo>
                  <a:pt x="2781889" y="3599654"/>
                </a:lnTo>
                <a:lnTo>
                  <a:pt x="2762527" y="3592334"/>
                </a:lnTo>
                <a:lnTo>
                  <a:pt x="2743799" y="3584059"/>
                </a:lnTo>
                <a:lnTo>
                  <a:pt x="2726024" y="3575783"/>
                </a:lnTo>
                <a:lnTo>
                  <a:pt x="2709518" y="3566872"/>
                </a:lnTo>
                <a:lnTo>
                  <a:pt x="2694600" y="3557960"/>
                </a:lnTo>
                <a:lnTo>
                  <a:pt x="2679999" y="3548412"/>
                </a:lnTo>
                <a:lnTo>
                  <a:pt x="2666985" y="3538863"/>
                </a:lnTo>
                <a:lnTo>
                  <a:pt x="2660954" y="3533771"/>
                </a:lnTo>
                <a:lnTo>
                  <a:pt x="2655240" y="3528997"/>
                </a:lnTo>
                <a:lnTo>
                  <a:pt x="2650162" y="3523904"/>
                </a:lnTo>
                <a:lnTo>
                  <a:pt x="2645083" y="3518812"/>
                </a:lnTo>
                <a:lnTo>
                  <a:pt x="2639687" y="3513719"/>
                </a:lnTo>
                <a:lnTo>
                  <a:pt x="2635561" y="3508309"/>
                </a:lnTo>
                <a:lnTo>
                  <a:pt x="2631434" y="3503216"/>
                </a:lnTo>
                <a:lnTo>
                  <a:pt x="2627625" y="3497806"/>
                </a:lnTo>
                <a:lnTo>
                  <a:pt x="2624134" y="3492713"/>
                </a:lnTo>
                <a:lnTo>
                  <a:pt x="2620960" y="3486984"/>
                </a:lnTo>
                <a:lnTo>
                  <a:pt x="2618103" y="3481574"/>
                </a:lnTo>
                <a:lnTo>
                  <a:pt x="2615881" y="3476163"/>
                </a:lnTo>
                <a:lnTo>
                  <a:pt x="2613659" y="3470434"/>
                </a:lnTo>
                <a:lnTo>
                  <a:pt x="2612072" y="3465023"/>
                </a:lnTo>
                <a:lnTo>
                  <a:pt x="2610485" y="3459294"/>
                </a:lnTo>
                <a:lnTo>
                  <a:pt x="2609850" y="3453565"/>
                </a:lnTo>
                <a:lnTo>
                  <a:pt x="2609215" y="3447836"/>
                </a:lnTo>
                <a:lnTo>
                  <a:pt x="2609215" y="3442107"/>
                </a:lnTo>
                <a:lnTo>
                  <a:pt x="2608580" y="3442426"/>
                </a:lnTo>
                <a:lnTo>
                  <a:pt x="2608580" y="3295700"/>
                </a:lnTo>
                <a:lnTo>
                  <a:pt x="2608263" y="3291881"/>
                </a:lnTo>
                <a:lnTo>
                  <a:pt x="2608580" y="3283287"/>
                </a:lnTo>
                <a:lnTo>
                  <a:pt x="2609850" y="3275012"/>
                </a:lnTo>
                <a:close/>
                <a:moveTo>
                  <a:pt x="1625482" y="3274222"/>
                </a:moveTo>
                <a:lnTo>
                  <a:pt x="1625482" y="3379536"/>
                </a:lnTo>
                <a:lnTo>
                  <a:pt x="1642935" y="3384612"/>
                </a:lnTo>
                <a:lnTo>
                  <a:pt x="1661021" y="3389370"/>
                </a:lnTo>
                <a:lnTo>
                  <a:pt x="1679425" y="3394128"/>
                </a:lnTo>
                <a:lnTo>
                  <a:pt x="1698464" y="3398252"/>
                </a:lnTo>
                <a:lnTo>
                  <a:pt x="1698464" y="3294206"/>
                </a:lnTo>
                <a:lnTo>
                  <a:pt x="1679425" y="3289448"/>
                </a:lnTo>
                <a:lnTo>
                  <a:pt x="1661021" y="3284690"/>
                </a:lnTo>
                <a:lnTo>
                  <a:pt x="1642935" y="3279932"/>
                </a:lnTo>
                <a:lnTo>
                  <a:pt x="1625482" y="3274222"/>
                </a:lnTo>
                <a:close/>
                <a:moveTo>
                  <a:pt x="3016148" y="3266758"/>
                </a:moveTo>
                <a:lnTo>
                  <a:pt x="3016148" y="3382010"/>
                </a:lnTo>
                <a:lnTo>
                  <a:pt x="3035827" y="3384868"/>
                </a:lnTo>
                <a:lnTo>
                  <a:pt x="3056142" y="3387090"/>
                </a:lnTo>
                <a:lnTo>
                  <a:pt x="3076456" y="3389630"/>
                </a:lnTo>
                <a:lnTo>
                  <a:pt x="3097406" y="3391535"/>
                </a:lnTo>
                <a:lnTo>
                  <a:pt x="3097406" y="3276283"/>
                </a:lnTo>
                <a:lnTo>
                  <a:pt x="3076456" y="3274378"/>
                </a:lnTo>
                <a:lnTo>
                  <a:pt x="3056142" y="3271838"/>
                </a:lnTo>
                <a:lnTo>
                  <a:pt x="3035827" y="3269615"/>
                </a:lnTo>
                <a:lnTo>
                  <a:pt x="3016148" y="3266758"/>
                </a:lnTo>
                <a:close/>
                <a:moveTo>
                  <a:pt x="2854584" y="3230245"/>
                </a:moveTo>
                <a:lnTo>
                  <a:pt x="2854584" y="3347403"/>
                </a:lnTo>
                <a:lnTo>
                  <a:pt x="2873946" y="3352800"/>
                </a:lnTo>
                <a:lnTo>
                  <a:pt x="2893626" y="3357880"/>
                </a:lnTo>
                <a:lnTo>
                  <a:pt x="2914258" y="3362960"/>
                </a:lnTo>
                <a:lnTo>
                  <a:pt x="2935524" y="3367723"/>
                </a:lnTo>
                <a:lnTo>
                  <a:pt x="2935524" y="3251835"/>
                </a:lnTo>
                <a:lnTo>
                  <a:pt x="2914258" y="3246755"/>
                </a:lnTo>
                <a:lnTo>
                  <a:pt x="2893626" y="3241675"/>
                </a:lnTo>
                <a:lnTo>
                  <a:pt x="2873946" y="3235960"/>
                </a:lnTo>
                <a:lnTo>
                  <a:pt x="2854584" y="3230245"/>
                </a:lnTo>
                <a:close/>
                <a:moveTo>
                  <a:pt x="1480154" y="3217441"/>
                </a:moveTo>
                <a:lnTo>
                  <a:pt x="1480154" y="3305626"/>
                </a:lnTo>
                <a:lnTo>
                  <a:pt x="1482375" y="3307847"/>
                </a:lnTo>
                <a:lnTo>
                  <a:pt x="1484914" y="3310701"/>
                </a:lnTo>
                <a:lnTo>
                  <a:pt x="1491895" y="3316411"/>
                </a:lnTo>
                <a:lnTo>
                  <a:pt x="1500145" y="3322755"/>
                </a:lnTo>
                <a:lnTo>
                  <a:pt x="1509664" y="3329100"/>
                </a:lnTo>
                <a:lnTo>
                  <a:pt x="1519818" y="3335444"/>
                </a:lnTo>
                <a:lnTo>
                  <a:pt x="1530924" y="3341788"/>
                </a:lnTo>
                <a:lnTo>
                  <a:pt x="1542030" y="3347498"/>
                </a:lnTo>
                <a:lnTo>
                  <a:pt x="1553136" y="3352891"/>
                </a:lnTo>
                <a:lnTo>
                  <a:pt x="1553136" y="3255189"/>
                </a:lnTo>
                <a:lnTo>
                  <a:pt x="1539174" y="3249797"/>
                </a:lnTo>
                <a:lnTo>
                  <a:pt x="1527116" y="3244721"/>
                </a:lnTo>
                <a:lnTo>
                  <a:pt x="1516010" y="3239646"/>
                </a:lnTo>
                <a:lnTo>
                  <a:pt x="1506174" y="3234888"/>
                </a:lnTo>
                <a:lnTo>
                  <a:pt x="1497924" y="3230130"/>
                </a:lnTo>
                <a:lnTo>
                  <a:pt x="1490626" y="3226006"/>
                </a:lnTo>
                <a:lnTo>
                  <a:pt x="1484914" y="3221565"/>
                </a:lnTo>
                <a:lnTo>
                  <a:pt x="1480154" y="3217441"/>
                </a:lnTo>
                <a:close/>
                <a:moveTo>
                  <a:pt x="2426374" y="3213000"/>
                </a:moveTo>
                <a:lnTo>
                  <a:pt x="2420662" y="3217124"/>
                </a:lnTo>
                <a:lnTo>
                  <a:pt x="2413999" y="3221565"/>
                </a:lnTo>
                <a:lnTo>
                  <a:pt x="2406701" y="3226323"/>
                </a:lnTo>
                <a:lnTo>
                  <a:pt x="2399720" y="3230130"/>
                </a:lnTo>
                <a:lnTo>
                  <a:pt x="2392739" y="3234253"/>
                </a:lnTo>
                <a:lnTo>
                  <a:pt x="2385124" y="3237743"/>
                </a:lnTo>
                <a:lnTo>
                  <a:pt x="2378460" y="3240915"/>
                </a:lnTo>
                <a:lnTo>
                  <a:pt x="2371797" y="3243135"/>
                </a:lnTo>
                <a:lnTo>
                  <a:pt x="2371797" y="3350353"/>
                </a:lnTo>
                <a:lnTo>
                  <a:pt x="2379729" y="3346864"/>
                </a:lnTo>
                <a:lnTo>
                  <a:pt x="2387028" y="3342423"/>
                </a:lnTo>
                <a:lnTo>
                  <a:pt x="2394643" y="3338299"/>
                </a:lnTo>
                <a:lnTo>
                  <a:pt x="2401941" y="3333541"/>
                </a:lnTo>
                <a:lnTo>
                  <a:pt x="2409239" y="3328782"/>
                </a:lnTo>
                <a:lnTo>
                  <a:pt x="2415585" y="3324024"/>
                </a:lnTo>
                <a:lnTo>
                  <a:pt x="2421297" y="3319266"/>
                </a:lnTo>
                <a:lnTo>
                  <a:pt x="2426374" y="3314508"/>
                </a:lnTo>
                <a:lnTo>
                  <a:pt x="2426374" y="3213000"/>
                </a:lnTo>
                <a:close/>
                <a:moveTo>
                  <a:pt x="2692385" y="3167062"/>
                </a:moveTo>
                <a:lnTo>
                  <a:pt x="2692385" y="3264535"/>
                </a:lnTo>
                <a:lnTo>
                  <a:pt x="2695241" y="3267393"/>
                </a:lnTo>
                <a:lnTo>
                  <a:pt x="2698098" y="3270250"/>
                </a:lnTo>
                <a:lnTo>
                  <a:pt x="2705399" y="3276600"/>
                </a:lnTo>
                <a:lnTo>
                  <a:pt x="2714921" y="3283903"/>
                </a:lnTo>
                <a:lnTo>
                  <a:pt x="2725078" y="3290888"/>
                </a:lnTo>
                <a:lnTo>
                  <a:pt x="2737140" y="3297873"/>
                </a:lnTo>
                <a:lnTo>
                  <a:pt x="2748884" y="3305175"/>
                </a:lnTo>
                <a:lnTo>
                  <a:pt x="2761581" y="3311525"/>
                </a:lnTo>
                <a:lnTo>
                  <a:pt x="2773325" y="3317240"/>
                </a:lnTo>
                <a:lnTo>
                  <a:pt x="2773325" y="3208337"/>
                </a:lnTo>
                <a:lnTo>
                  <a:pt x="2758407" y="3202940"/>
                </a:lnTo>
                <a:lnTo>
                  <a:pt x="2744441" y="3196907"/>
                </a:lnTo>
                <a:lnTo>
                  <a:pt x="2732379" y="3191510"/>
                </a:lnTo>
                <a:lnTo>
                  <a:pt x="2721269" y="3186430"/>
                </a:lnTo>
                <a:lnTo>
                  <a:pt x="2712064" y="3180715"/>
                </a:lnTo>
                <a:lnTo>
                  <a:pt x="2704446" y="3176270"/>
                </a:lnTo>
                <a:lnTo>
                  <a:pt x="2697781" y="3171507"/>
                </a:lnTo>
                <a:lnTo>
                  <a:pt x="2692385" y="3167062"/>
                </a:lnTo>
                <a:close/>
                <a:moveTo>
                  <a:pt x="3744614" y="3161665"/>
                </a:moveTo>
                <a:lnTo>
                  <a:pt x="3737949" y="3166745"/>
                </a:lnTo>
                <a:lnTo>
                  <a:pt x="3730648" y="3171507"/>
                </a:lnTo>
                <a:lnTo>
                  <a:pt x="3722713" y="3176587"/>
                </a:lnTo>
                <a:lnTo>
                  <a:pt x="3715095" y="3180715"/>
                </a:lnTo>
                <a:lnTo>
                  <a:pt x="3706524" y="3185160"/>
                </a:lnTo>
                <a:lnTo>
                  <a:pt x="3698907" y="3189287"/>
                </a:lnTo>
                <a:lnTo>
                  <a:pt x="3691289" y="3192780"/>
                </a:lnTo>
                <a:lnTo>
                  <a:pt x="3683671" y="3195320"/>
                </a:lnTo>
                <a:lnTo>
                  <a:pt x="3683671" y="3315018"/>
                </a:lnTo>
                <a:lnTo>
                  <a:pt x="3692558" y="3310573"/>
                </a:lnTo>
                <a:lnTo>
                  <a:pt x="3701128" y="3305810"/>
                </a:lnTo>
                <a:lnTo>
                  <a:pt x="3709381" y="3301048"/>
                </a:lnTo>
                <a:lnTo>
                  <a:pt x="3717634" y="3295968"/>
                </a:lnTo>
                <a:lnTo>
                  <a:pt x="3725252" y="3290570"/>
                </a:lnTo>
                <a:lnTo>
                  <a:pt x="3732235" y="3285490"/>
                </a:lnTo>
                <a:lnTo>
                  <a:pt x="3738901" y="3279775"/>
                </a:lnTo>
                <a:lnTo>
                  <a:pt x="3744614" y="3275013"/>
                </a:lnTo>
                <a:lnTo>
                  <a:pt x="3744614" y="3161665"/>
                </a:lnTo>
                <a:close/>
                <a:moveTo>
                  <a:pt x="771525" y="3136900"/>
                </a:moveTo>
                <a:lnTo>
                  <a:pt x="805634" y="3143476"/>
                </a:lnTo>
                <a:lnTo>
                  <a:pt x="812009" y="3145042"/>
                </a:lnTo>
                <a:lnTo>
                  <a:pt x="818066" y="3146921"/>
                </a:lnTo>
                <a:lnTo>
                  <a:pt x="823167" y="3148486"/>
                </a:lnTo>
                <a:lnTo>
                  <a:pt x="827311" y="3150365"/>
                </a:lnTo>
                <a:lnTo>
                  <a:pt x="831455" y="3152557"/>
                </a:lnTo>
                <a:lnTo>
                  <a:pt x="835280" y="3155062"/>
                </a:lnTo>
                <a:lnTo>
                  <a:pt x="842612" y="3160072"/>
                </a:lnTo>
                <a:lnTo>
                  <a:pt x="845162" y="3162890"/>
                </a:lnTo>
                <a:lnTo>
                  <a:pt x="847075" y="3165082"/>
                </a:lnTo>
                <a:lnTo>
                  <a:pt x="848669" y="3167587"/>
                </a:lnTo>
                <a:lnTo>
                  <a:pt x="849944" y="3170092"/>
                </a:lnTo>
                <a:lnTo>
                  <a:pt x="850900" y="3172597"/>
                </a:lnTo>
                <a:lnTo>
                  <a:pt x="850900" y="3175416"/>
                </a:lnTo>
                <a:lnTo>
                  <a:pt x="850262" y="3177608"/>
                </a:lnTo>
                <a:lnTo>
                  <a:pt x="849625" y="3180426"/>
                </a:lnTo>
                <a:lnTo>
                  <a:pt x="848031" y="3182618"/>
                </a:lnTo>
                <a:lnTo>
                  <a:pt x="846437" y="3185123"/>
                </a:lnTo>
                <a:lnTo>
                  <a:pt x="844206" y="3187315"/>
                </a:lnTo>
                <a:lnTo>
                  <a:pt x="841656" y="3189820"/>
                </a:lnTo>
                <a:lnTo>
                  <a:pt x="838468" y="3191699"/>
                </a:lnTo>
                <a:lnTo>
                  <a:pt x="834961" y="3193577"/>
                </a:lnTo>
                <a:lnTo>
                  <a:pt x="831136" y="3195143"/>
                </a:lnTo>
                <a:lnTo>
                  <a:pt x="826992" y="3197022"/>
                </a:lnTo>
                <a:lnTo>
                  <a:pt x="820935" y="3198587"/>
                </a:lnTo>
                <a:lnTo>
                  <a:pt x="815197" y="3200153"/>
                </a:lnTo>
                <a:lnTo>
                  <a:pt x="808503" y="3201719"/>
                </a:lnTo>
                <a:lnTo>
                  <a:pt x="801171" y="3202971"/>
                </a:lnTo>
                <a:lnTo>
                  <a:pt x="787145" y="3204537"/>
                </a:lnTo>
                <a:lnTo>
                  <a:pt x="771525" y="3205163"/>
                </a:lnTo>
                <a:lnTo>
                  <a:pt x="771525" y="3136900"/>
                </a:lnTo>
                <a:close/>
                <a:moveTo>
                  <a:pt x="200025" y="3117850"/>
                </a:moveTo>
                <a:lnTo>
                  <a:pt x="200343" y="3123582"/>
                </a:lnTo>
                <a:lnTo>
                  <a:pt x="201296" y="3129631"/>
                </a:lnTo>
                <a:lnTo>
                  <a:pt x="202567" y="3135044"/>
                </a:lnTo>
                <a:lnTo>
                  <a:pt x="204155" y="3141094"/>
                </a:lnTo>
                <a:lnTo>
                  <a:pt x="206061" y="3146507"/>
                </a:lnTo>
                <a:lnTo>
                  <a:pt x="208285" y="3152238"/>
                </a:lnTo>
                <a:lnTo>
                  <a:pt x="211144" y="3157651"/>
                </a:lnTo>
                <a:lnTo>
                  <a:pt x="214321" y="3163064"/>
                </a:lnTo>
                <a:lnTo>
                  <a:pt x="217816" y="3168795"/>
                </a:lnTo>
                <a:lnTo>
                  <a:pt x="221310" y="3173890"/>
                </a:lnTo>
                <a:lnTo>
                  <a:pt x="225758" y="3179303"/>
                </a:lnTo>
                <a:lnTo>
                  <a:pt x="230206" y="3184715"/>
                </a:lnTo>
                <a:lnTo>
                  <a:pt x="235289" y="3189810"/>
                </a:lnTo>
                <a:lnTo>
                  <a:pt x="240372" y="3194904"/>
                </a:lnTo>
                <a:lnTo>
                  <a:pt x="245773" y="3199999"/>
                </a:lnTo>
                <a:lnTo>
                  <a:pt x="251809" y="3205093"/>
                </a:lnTo>
                <a:lnTo>
                  <a:pt x="251809" y="3304436"/>
                </a:lnTo>
                <a:lnTo>
                  <a:pt x="254032" y="3306983"/>
                </a:lnTo>
                <a:lnTo>
                  <a:pt x="256574" y="3309531"/>
                </a:lnTo>
                <a:lnTo>
                  <a:pt x="263563" y="3315580"/>
                </a:lnTo>
                <a:lnTo>
                  <a:pt x="271823" y="3321948"/>
                </a:lnTo>
                <a:lnTo>
                  <a:pt x="281354" y="3328317"/>
                </a:lnTo>
                <a:lnTo>
                  <a:pt x="291520" y="3335003"/>
                </a:lnTo>
                <a:lnTo>
                  <a:pt x="302639" y="3340734"/>
                </a:lnTo>
                <a:lnTo>
                  <a:pt x="313758" y="3346784"/>
                </a:lnTo>
                <a:lnTo>
                  <a:pt x="324877" y="3351879"/>
                </a:lnTo>
                <a:lnTo>
                  <a:pt x="324877" y="3249352"/>
                </a:lnTo>
                <a:lnTo>
                  <a:pt x="341715" y="3256994"/>
                </a:lnTo>
                <a:lnTo>
                  <a:pt x="359505" y="3263999"/>
                </a:lnTo>
                <a:lnTo>
                  <a:pt x="377931" y="3270685"/>
                </a:lnTo>
                <a:lnTo>
                  <a:pt x="397311" y="3277053"/>
                </a:lnTo>
                <a:lnTo>
                  <a:pt x="397311" y="3378943"/>
                </a:lnTo>
                <a:lnTo>
                  <a:pt x="414783" y="3384038"/>
                </a:lnTo>
                <a:lnTo>
                  <a:pt x="432892" y="3388814"/>
                </a:lnTo>
                <a:lnTo>
                  <a:pt x="451318" y="3393590"/>
                </a:lnTo>
                <a:lnTo>
                  <a:pt x="470379" y="3397729"/>
                </a:lnTo>
                <a:lnTo>
                  <a:pt x="470379" y="3296476"/>
                </a:lnTo>
                <a:lnTo>
                  <a:pt x="488170" y="3300615"/>
                </a:lnTo>
                <a:lnTo>
                  <a:pt x="506278" y="3303799"/>
                </a:lnTo>
                <a:lnTo>
                  <a:pt x="524386" y="3306983"/>
                </a:lnTo>
                <a:lnTo>
                  <a:pt x="543448" y="3309849"/>
                </a:lnTo>
                <a:lnTo>
                  <a:pt x="543448" y="3410465"/>
                </a:lnTo>
                <a:lnTo>
                  <a:pt x="561238" y="3412694"/>
                </a:lnTo>
                <a:lnTo>
                  <a:pt x="579347" y="3415241"/>
                </a:lnTo>
                <a:lnTo>
                  <a:pt x="597455" y="3417152"/>
                </a:lnTo>
                <a:lnTo>
                  <a:pt x="615881" y="3418744"/>
                </a:lnTo>
                <a:lnTo>
                  <a:pt x="615881" y="3318446"/>
                </a:lnTo>
                <a:lnTo>
                  <a:pt x="634307" y="3320038"/>
                </a:lnTo>
                <a:lnTo>
                  <a:pt x="652415" y="3320993"/>
                </a:lnTo>
                <a:lnTo>
                  <a:pt x="670524" y="3321948"/>
                </a:lnTo>
                <a:lnTo>
                  <a:pt x="688950" y="3322585"/>
                </a:lnTo>
                <a:lnTo>
                  <a:pt x="688950" y="3422883"/>
                </a:lnTo>
                <a:lnTo>
                  <a:pt x="710235" y="3423520"/>
                </a:lnTo>
                <a:lnTo>
                  <a:pt x="732155" y="3423520"/>
                </a:lnTo>
                <a:lnTo>
                  <a:pt x="762018" y="3423201"/>
                </a:lnTo>
                <a:lnTo>
                  <a:pt x="762018" y="3322904"/>
                </a:lnTo>
                <a:lnTo>
                  <a:pt x="790928" y="3321948"/>
                </a:lnTo>
                <a:lnTo>
                  <a:pt x="818884" y="3320675"/>
                </a:lnTo>
                <a:lnTo>
                  <a:pt x="846524" y="3318446"/>
                </a:lnTo>
                <a:lnTo>
                  <a:pt x="873845" y="3315899"/>
                </a:lnTo>
                <a:lnTo>
                  <a:pt x="900531" y="3312715"/>
                </a:lnTo>
                <a:lnTo>
                  <a:pt x="926581" y="3309212"/>
                </a:lnTo>
                <a:lnTo>
                  <a:pt x="951996" y="3304755"/>
                </a:lnTo>
                <a:lnTo>
                  <a:pt x="976776" y="3299978"/>
                </a:lnTo>
                <a:lnTo>
                  <a:pt x="1000921" y="3294884"/>
                </a:lnTo>
                <a:lnTo>
                  <a:pt x="1023794" y="3289471"/>
                </a:lnTo>
                <a:lnTo>
                  <a:pt x="1046350" y="3283421"/>
                </a:lnTo>
                <a:lnTo>
                  <a:pt x="1067953" y="3277053"/>
                </a:lnTo>
                <a:lnTo>
                  <a:pt x="1088285" y="3270048"/>
                </a:lnTo>
                <a:lnTo>
                  <a:pt x="1108300" y="3263043"/>
                </a:lnTo>
                <a:lnTo>
                  <a:pt x="1126726" y="3255083"/>
                </a:lnTo>
                <a:lnTo>
                  <a:pt x="1144516" y="3247123"/>
                </a:lnTo>
                <a:lnTo>
                  <a:pt x="1144516" y="3349968"/>
                </a:lnTo>
                <a:lnTo>
                  <a:pt x="1152459" y="3346147"/>
                </a:lnTo>
                <a:lnTo>
                  <a:pt x="1159766" y="3342008"/>
                </a:lnTo>
                <a:lnTo>
                  <a:pt x="1167390" y="3337232"/>
                </a:lnTo>
                <a:lnTo>
                  <a:pt x="1175015" y="3332456"/>
                </a:lnTo>
                <a:lnTo>
                  <a:pt x="1182004" y="3327680"/>
                </a:lnTo>
                <a:lnTo>
                  <a:pt x="1188358" y="3322904"/>
                </a:lnTo>
                <a:lnTo>
                  <a:pt x="1194076" y="3318446"/>
                </a:lnTo>
                <a:lnTo>
                  <a:pt x="1199477" y="3313988"/>
                </a:lnTo>
                <a:lnTo>
                  <a:pt x="1199477" y="3215601"/>
                </a:lnTo>
                <a:lnTo>
                  <a:pt x="1206784" y="3209870"/>
                </a:lnTo>
                <a:lnTo>
                  <a:pt x="1213455" y="3204457"/>
                </a:lnTo>
                <a:lnTo>
                  <a:pt x="1220126" y="3198725"/>
                </a:lnTo>
                <a:lnTo>
                  <a:pt x="1226163" y="3192994"/>
                </a:lnTo>
                <a:lnTo>
                  <a:pt x="1232199" y="3186944"/>
                </a:lnTo>
                <a:lnTo>
                  <a:pt x="1237282" y="3181531"/>
                </a:lnTo>
                <a:lnTo>
                  <a:pt x="1242047" y="3175163"/>
                </a:lnTo>
                <a:lnTo>
                  <a:pt x="1246177" y="3169114"/>
                </a:lnTo>
                <a:lnTo>
                  <a:pt x="1250307" y="3162745"/>
                </a:lnTo>
                <a:lnTo>
                  <a:pt x="1253802" y="3157014"/>
                </a:lnTo>
                <a:lnTo>
                  <a:pt x="1256661" y="3150646"/>
                </a:lnTo>
                <a:lnTo>
                  <a:pt x="1258885" y="3144278"/>
                </a:lnTo>
                <a:lnTo>
                  <a:pt x="1260791" y="3137910"/>
                </a:lnTo>
                <a:lnTo>
                  <a:pt x="1262379" y="3131223"/>
                </a:lnTo>
                <a:lnTo>
                  <a:pt x="1263332" y="3124855"/>
                </a:lnTo>
                <a:lnTo>
                  <a:pt x="1263650" y="3118169"/>
                </a:lnTo>
                <a:lnTo>
                  <a:pt x="1263650" y="3251581"/>
                </a:lnTo>
                <a:lnTo>
                  <a:pt x="1263332" y="3251899"/>
                </a:lnTo>
                <a:lnTo>
                  <a:pt x="1263332" y="3255720"/>
                </a:lnTo>
                <a:lnTo>
                  <a:pt x="1263015" y="3259859"/>
                </a:lnTo>
                <a:lnTo>
                  <a:pt x="1262379" y="3264635"/>
                </a:lnTo>
                <a:lnTo>
                  <a:pt x="1261426" y="3269730"/>
                </a:lnTo>
                <a:lnTo>
                  <a:pt x="1260155" y="3274506"/>
                </a:lnTo>
                <a:lnTo>
                  <a:pt x="1258567" y="3279600"/>
                </a:lnTo>
                <a:lnTo>
                  <a:pt x="1256661" y="3284377"/>
                </a:lnTo>
                <a:lnTo>
                  <a:pt x="1254119" y="3289153"/>
                </a:lnTo>
                <a:lnTo>
                  <a:pt x="1251896" y="3294247"/>
                </a:lnTo>
                <a:lnTo>
                  <a:pt x="1248719" y="3299023"/>
                </a:lnTo>
                <a:lnTo>
                  <a:pt x="1245542" y="3303162"/>
                </a:lnTo>
                <a:lnTo>
                  <a:pt x="1242365" y="3307939"/>
                </a:lnTo>
                <a:lnTo>
                  <a:pt x="1238552" y="3312715"/>
                </a:lnTo>
                <a:lnTo>
                  <a:pt x="1234423" y="3317172"/>
                </a:lnTo>
                <a:lnTo>
                  <a:pt x="1225845" y="3326088"/>
                </a:lnTo>
                <a:lnTo>
                  <a:pt x="1215997" y="3335003"/>
                </a:lnTo>
                <a:lnTo>
                  <a:pt x="1204877" y="3343600"/>
                </a:lnTo>
                <a:lnTo>
                  <a:pt x="1192488" y="3351879"/>
                </a:lnTo>
                <a:lnTo>
                  <a:pt x="1179462" y="3360157"/>
                </a:lnTo>
                <a:lnTo>
                  <a:pt x="1165802" y="3367799"/>
                </a:lnTo>
                <a:lnTo>
                  <a:pt x="1150870" y="3375122"/>
                </a:lnTo>
                <a:lnTo>
                  <a:pt x="1134986" y="3382764"/>
                </a:lnTo>
                <a:lnTo>
                  <a:pt x="1118466" y="3389769"/>
                </a:lnTo>
                <a:lnTo>
                  <a:pt x="1100993" y="3396137"/>
                </a:lnTo>
                <a:lnTo>
                  <a:pt x="1082567" y="3402824"/>
                </a:lnTo>
                <a:lnTo>
                  <a:pt x="1063506" y="3408873"/>
                </a:lnTo>
                <a:lnTo>
                  <a:pt x="1043491" y="3414286"/>
                </a:lnTo>
                <a:lnTo>
                  <a:pt x="1022841" y="3420017"/>
                </a:lnTo>
                <a:lnTo>
                  <a:pt x="1001874" y="3424794"/>
                </a:lnTo>
                <a:lnTo>
                  <a:pt x="979953" y="3429570"/>
                </a:lnTo>
                <a:lnTo>
                  <a:pt x="957397" y="3433709"/>
                </a:lnTo>
                <a:lnTo>
                  <a:pt x="934524" y="3437848"/>
                </a:lnTo>
                <a:lnTo>
                  <a:pt x="910697" y="3441032"/>
                </a:lnTo>
                <a:lnTo>
                  <a:pt x="886235" y="3444216"/>
                </a:lnTo>
                <a:lnTo>
                  <a:pt x="861773" y="3446764"/>
                </a:lnTo>
                <a:lnTo>
                  <a:pt x="836675" y="3448992"/>
                </a:lnTo>
                <a:lnTo>
                  <a:pt x="810942" y="3450584"/>
                </a:lnTo>
                <a:lnTo>
                  <a:pt x="784892" y="3451540"/>
                </a:lnTo>
                <a:lnTo>
                  <a:pt x="758841" y="3452495"/>
                </a:lnTo>
                <a:lnTo>
                  <a:pt x="732155" y="3452813"/>
                </a:lnTo>
                <a:lnTo>
                  <a:pt x="704834" y="3452495"/>
                </a:lnTo>
                <a:lnTo>
                  <a:pt x="677513" y="3451540"/>
                </a:lnTo>
                <a:lnTo>
                  <a:pt x="651145" y="3450584"/>
                </a:lnTo>
                <a:lnTo>
                  <a:pt x="625094" y="3448356"/>
                </a:lnTo>
                <a:lnTo>
                  <a:pt x="599361" y="3446445"/>
                </a:lnTo>
                <a:lnTo>
                  <a:pt x="574264" y="3443579"/>
                </a:lnTo>
                <a:lnTo>
                  <a:pt x="549484" y="3440395"/>
                </a:lnTo>
                <a:lnTo>
                  <a:pt x="525339" y="3436893"/>
                </a:lnTo>
                <a:lnTo>
                  <a:pt x="501513" y="3433072"/>
                </a:lnTo>
                <a:lnTo>
                  <a:pt x="478639" y="3428296"/>
                </a:lnTo>
                <a:lnTo>
                  <a:pt x="456718" y="3423520"/>
                </a:lnTo>
                <a:lnTo>
                  <a:pt x="434798" y="3418425"/>
                </a:lnTo>
                <a:lnTo>
                  <a:pt x="413830" y="3412694"/>
                </a:lnTo>
                <a:lnTo>
                  <a:pt x="394134" y="3406963"/>
                </a:lnTo>
                <a:lnTo>
                  <a:pt x="374755" y="3400595"/>
                </a:lnTo>
                <a:lnTo>
                  <a:pt x="356329" y="3393908"/>
                </a:lnTo>
                <a:lnTo>
                  <a:pt x="338538" y="3386585"/>
                </a:lnTo>
                <a:lnTo>
                  <a:pt x="322018" y="3379580"/>
                </a:lnTo>
                <a:lnTo>
                  <a:pt x="306134" y="3372257"/>
                </a:lnTo>
                <a:lnTo>
                  <a:pt x="291520" y="3364296"/>
                </a:lnTo>
                <a:lnTo>
                  <a:pt x="277542" y="3356018"/>
                </a:lnTo>
                <a:lnTo>
                  <a:pt x="264834" y="3347421"/>
                </a:lnTo>
                <a:lnTo>
                  <a:pt x="253079" y="3338824"/>
                </a:lnTo>
                <a:lnTo>
                  <a:pt x="242278" y="3330227"/>
                </a:lnTo>
                <a:lnTo>
                  <a:pt x="237513" y="3325451"/>
                </a:lnTo>
                <a:lnTo>
                  <a:pt x="232747" y="3320675"/>
                </a:lnTo>
                <a:lnTo>
                  <a:pt x="228617" y="3316217"/>
                </a:lnTo>
                <a:lnTo>
                  <a:pt x="224487" y="3311441"/>
                </a:lnTo>
                <a:lnTo>
                  <a:pt x="220993" y="3306983"/>
                </a:lnTo>
                <a:lnTo>
                  <a:pt x="217498" y="3302207"/>
                </a:lnTo>
                <a:lnTo>
                  <a:pt x="214321" y="3297431"/>
                </a:lnTo>
                <a:lnTo>
                  <a:pt x="211462" y="3292337"/>
                </a:lnTo>
                <a:lnTo>
                  <a:pt x="208921" y="3287561"/>
                </a:lnTo>
                <a:lnTo>
                  <a:pt x="206697" y="3282148"/>
                </a:lnTo>
                <a:lnTo>
                  <a:pt x="204791" y="3277690"/>
                </a:lnTo>
                <a:lnTo>
                  <a:pt x="203202" y="3272277"/>
                </a:lnTo>
                <a:lnTo>
                  <a:pt x="201931" y="3267183"/>
                </a:lnTo>
                <a:lnTo>
                  <a:pt x="201296" y="3262088"/>
                </a:lnTo>
                <a:lnTo>
                  <a:pt x="200978" y="3256994"/>
                </a:lnTo>
                <a:lnTo>
                  <a:pt x="200343" y="3251899"/>
                </a:lnTo>
                <a:lnTo>
                  <a:pt x="200025" y="3251899"/>
                </a:lnTo>
                <a:lnTo>
                  <a:pt x="200025" y="3117850"/>
                </a:lnTo>
                <a:close/>
                <a:moveTo>
                  <a:pt x="1263332" y="3111818"/>
                </a:moveTo>
                <a:lnTo>
                  <a:pt x="1263650" y="3117533"/>
                </a:lnTo>
                <a:lnTo>
                  <a:pt x="1263332" y="3119438"/>
                </a:lnTo>
                <a:lnTo>
                  <a:pt x="1263332" y="3116263"/>
                </a:lnTo>
                <a:lnTo>
                  <a:pt x="1263332" y="3111818"/>
                </a:lnTo>
                <a:close/>
                <a:moveTo>
                  <a:pt x="1263253" y="3110548"/>
                </a:moveTo>
                <a:lnTo>
                  <a:pt x="1263332" y="3111183"/>
                </a:lnTo>
                <a:lnTo>
                  <a:pt x="1263332" y="3111818"/>
                </a:lnTo>
                <a:lnTo>
                  <a:pt x="1263253" y="3110548"/>
                </a:lnTo>
                <a:close/>
                <a:moveTo>
                  <a:pt x="1892592" y="3107220"/>
                </a:moveTo>
                <a:lnTo>
                  <a:pt x="1892592" y="3210034"/>
                </a:lnTo>
                <a:lnTo>
                  <a:pt x="1913877" y="3210983"/>
                </a:lnTo>
                <a:lnTo>
                  <a:pt x="1935480" y="3210983"/>
                </a:lnTo>
                <a:lnTo>
                  <a:pt x="1965343" y="3210667"/>
                </a:lnTo>
                <a:lnTo>
                  <a:pt x="1965343" y="3107537"/>
                </a:lnTo>
                <a:lnTo>
                  <a:pt x="1935480" y="3107853"/>
                </a:lnTo>
                <a:lnTo>
                  <a:pt x="1913877" y="3107853"/>
                </a:lnTo>
                <a:lnTo>
                  <a:pt x="1892592" y="3107220"/>
                </a:lnTo>
                <a:close/>
                <a:moveTo>
                  <a:pt x="200819" y="3107046"/>
                </a:moveTo>
                <a:lnTo>
                  <a:pt x="200378" y="3110133"/>
                </a:lnTo>
                <a:lnTo>
                  <a:pt x="200025" y="3115072"/>
                </a:lnTo>
                <a:lnTo>
                  <a:pt x="200025" y="3110751"/>
                </a:lnTo>
                <a:lnTo>
                  <a:pt x="200819" y="3107046"/>
                </a:lnTo>
                <a:close/>
                <a:moveTo>
                  <a:pt x="2489519" y="3103562"/>
                </a:moveTo>
                <a:lnTo>
                  <a:pt x="2490471" y="3109906"/>
                </a:lnTo>
                <a:lnTo>
                  <a:pt x="2490788" y="3116568"/>
                </a:lnTo>
                <a:lnTo>
                  <a:pt x="2490788" y="3252652"/>
                </a:lnTo>
                <a:lnTo>
                  <a:pt x="2490471" y="3252969"/>
                </a:lnTo>
                <a:lnTo>
                  <a:pt x="2489836" y="3260899"/>
                </a:lnTo>
                <a:lnTo>
                  <a:pt x="2489519" y="3265657"/>
                </a:lnTo>
                <a:lnTo>
                  <a:pt x="2488250" y="3270733"/>
                </a:lnTo>
                <a:lnTo>
                  <a:pt x="2487298" y="3275491"/>
                </a:lnTo>
                <a:lnTo>
                  <a:pt x="2485711" y="3280566"/>
                </a:lnTo>
                <a:lnTo>
                  <a:pt x="2483490" y="3285325"/>
                </a:lnTo>
                <a:lnTo>
                  <a:pt x="2481269" y="3290083"/>
                </a:lnTo>
                <a:lnTo>
                  <a:pt x="2479048" y="3294841"/>
                </a:lnTo>
                <a:lnTo>
                  <a:pt x="2475874" y="3299599"/>
                </a:lnTo>
                <a:lnTo>
                  <a:pt x="2472701" y="3304357"/>
                </a:lnTo>
                <a:lnTo>
                  <a:pt x="2469528" y="3309115"/>
                </a:lnTo>
                <a:lnTo>
                  <a:pt x="2465403" y="3313874"/>
                </a:lnTo>
                <a:lnTo>
                  <a:pt x="2461595" y="3317997"/>
                </a:lnTo>
                <a:lnTo>
                  <a:pt x="2453028" y="3327196"/>
                </a:lnTo>
                <a:lnTo>
                  <a:pt x="2443191" y="3335761"/>
                </a:lnTo>
                <a:lnTo>
                  <a:pt x="2432086" y="3344643"/>
                </a:lnTo>
                <a:lnTo>
                  <a:pt x="2419710" y="3352891"/>
                </a:lnTo>
                <a:lnTo>
                  <a:pt x="2406701" y="3360504"/>
                </a:lnTo>
                <a:lnTo>
                  <a:pt x="2393056" y="3368434"/>
                </a:lnTo>
                <a:lnTo>
                  <a:pt x="2378143" y="3376047"/>
                </a:lnTo>
                <a:lnTo>
                  <a:pt x="2362277" y="3383660"/>
                </a:lnTo>
                <a:lnTo>
                  <a:pt x="2345777" y="3390322"/>
                </a:lnTo>
                <a:lnTo>
                  <a:pt x="2328325" y="3396983"/>
                </a:lnTo>
                <a:lnTo>
                  <a:pt x="2309921" y="3403327"/>
                </a:lnTo>
                <a:lnTo>
                  <a:pt x="2290882" y="3409671"/>
                </a:lnTo>
                <a:lnTo>
                  <a:pt x="2270892" y="3415064"/>
                </a:lnTo>
                <a:lnTo>
                  <a:pt x="2250267" y="3420139"/>
                </a:lnTo>
                <a:lnTo>
                  <a:pt x="2229324" y="3425215"/>
                </a:lnTo>
                <a:lnTo>
                  <a:pt x="2207430" y="3429973"/>
                </a:lnTo>
                <a:lnTo>
                  <a:pt x="2184901" y="3434414"/>
                </a:lnTo>
                <a:lnTo>
                  <a:pt x="2162054" y="3437903"/>
                </a:lnTo>
                <a:lnTo>
                  <a:pt x="2138256" y="3441393"/>
                </a:lnTo>
                <a:lnTo>
                  <a:pt x="2113823" y="3444565"/>
                </a:lnTo>
                <a:lnTo>
                  <a:pt x="2089390" y="3447102"/>
                </a:lnTo>
                <a:lnTo>
                  <a:pt x="2064323" y="3449006"/>
                </a:lnTo>
                <a:lnTo>
                  <a:pt x="2038621" y="3450909"/>
                </a:lnTo>
                <a:lnTo>
                  <a:pt x="2012601" y="3452178"/>
                </a:lnTo>
                <a:lnTo>
                  <a:pt x="1986582" y="3452812"/>
                </a:lnTo>
                <a:lnTo>
                  <a:pt x="1959928" y="3452812"/>
                </a:lnTo>
                <a:lnTo>
                  <a:pt x="1932639" y="3452812"/>
                </a:lnTo>
                <a:lnTo>
                  <a:pt x="1905350" y="3452178"/>
                </a:lnTo>
                <a:lnTo>
                  <a:pt x="1879014" y="3450592"/>
                </a:lnTo>
                <a:lnTo>
                  <a:pt x="1852994" y="3449006"/>
                </a:lnTo>
                <a:lnTo>
                  <a:pt x="1827292" y="3446468"/>
                </a:lnTo>
                <a:lnTo>
                  <a:pt x="1802224" y="3443930"/>
                </a:lnTo>
                <a:lnTo>
                  <a:pt x="1777157" y="3441075"/>
                </a:lnTo>
                <a:lnTo>
                  <a:pt x="1753359" y="3437269"/>
                </a:lnTo>
                <a:lnTo>
                  <a:pt x="1729560" y="3433145"/>
                </a:lnTo>
                <a:lnTo>
                  <a:pt x="1706714" y="3428704"/>
                </a:lnTo>
                <a:lnTo>
                  <a:pt x="1684502" y="3424263"/>
                </a:lnTo>
                <a:lnTo>
                  <a:pt x="1662925" y="3418871"/>
                </a:lnTo>
                <a:lnTo>
                  <a:pt x="1641983" y="3413478"/>
                </a:lnTo>
                <a:lnTo>
                  <a:pt x="1622309" y="3407134"/>
                </a:lnTo>
                <a:lnTo>
                  <a:pt x="1602953" y="3400790"/>
                </a:lnTo>
                <a:lnTo>
                  <a:pt x="1584549" y="3394445"/>
                </a:lnTo>
                <a:lnTo>
                  <a:pt x="1566780" y="3387467"/>
                </a:lnTo>
                <a:lnTo>
                  <a:pt x="1550280" y="3380488"/>
                </a:lnTo>
                <a:lnTo>
                  <a:pt x="1534414" y="3372558"/>
                </a:lnTo>
                <a:lnTo>
                  <a:pt x="1519501" y="3364945"/>
                </a:lnTo>
                <a:lnTo>
                  <a:pt x="1505539" y="3356697"/>
                </a:lnTo>
                <a:lnTo>
                  <a:pt x="1493164" y="3348450"/>
                </a:lnTo>
                <a:lnTo>
                  <a:pt x="1481106" y="3339885"/>
                </a:lnTo>
                <a:lnTo>
                  <a:pt x="1470635" y="3330686"/>
                </a:lnTo>
                <a:lnTo>
                  <a:pt x="1465875" y="3326245"/>
                </a:lnTo>
                <a:lnTo>
                  <a:pt x="1461116" y="3321487"/>
                </a:lnTo>
                <a:lnTo>
                  <a:pt x="1456673" y="3317363"/>
                </a:lnTo>
                <a:lnTo>
                  <a:pt x="1452866" y="3312605"/>
                </a:lnTo>
                <a:lnTo>
                  <a:pt x="1449375" y="3307847"/>
                </a:lnTo>
                <a:lnTo>
                  <a:pt x="1445885" y="3303088"/>
                </a:lnTo>
                <a:lnTo>
                  <a:pt x="1442712" y="3298013"/>
                </a:lnTo>
                <a:lnTo>
                  <a:pt x="1439856" y="3293255"/>
                </a:lnTo>
                <a:lnTo>
                  <a:pt x="1437000" y="3288497"/>
                </a:lnTo>
                <a:lnTo>
                  <a:pt x="1435096" y="3283421"/>
                </a:lnTo>
                <a:lnTo>
                  <a:pt x="1433192" y="3278346"/>
                </a:lnTo>
                <a:lnTo>
                  <a:pt x="1431606" y="3273588"/>
                </a:lnTo>
                <a:lnTo>
                  <a:pt x="1430337" y="3268512"/>
                </a:lnTo>
                <a:lnTo>
                  <a:pt x="1429702" y="3263437"/>
                </a:lnTo>
                <a:lnTo>
                  <a:pt x="1429385" y="3258044"/>
                </a:lnTo>
                <a:lnTo>
                  <a:pt x="1428750" y="3252969"/>
                </a:lnTo>
                <a:lnTo>
                  <a:pt x="1428750" y="3155268"/>
                </a:lnTo>
                <a:lnTo>
                  <a:pt x="1438269" y="3162881"/>
                </a:lnTo>
                <a:lnTo>
                  <a:pt x="1449058" y="3170177"/>
                </a:lnTo>
                <a:lnTo>
                  <a:pt x="1459846" y="3177473"/>
                </a:lnTo>
                <a:lnTo>
                  <a:pt x="1471270" y="3184134"/>
                </a:lnTo>
                <a:lnTo>
                  <a:pt x="1483645" y="3190795"/>
                </a:lnTo>
                <a:lnTo>
                  <a:pt x="1496337" y="3197140"/>
                </a:lnTo>
                <a:lnTo>
                  <a:pt x="1509347" y="3203484"/>
                </a:lnTo>
                <a:lnTo>
                  <a:pt x="1522674" y="3209194"/>
                </a:lnTo>
                <a:lnTo>
                  <a:pt x="1536953" y="3215221"/>
                </a:lnTo>
                <a:lnTo>
                  <a:pt x="1550915" y="3220613"/>
                </a:lnTo>
                <a:lnTo>
                  <a:pt x="1566145" y="3226006"/>
                </a:lnTo>
                <a:lnTo>
                  <a:pt x="1581376" y="3231081"/>
                </a:lnTo>
                <a:lnTo>
                  <a:pt x="1597242" y="3235839"/>
                </a:lnTo>
                <a:lnTo>
                  <a:pt x="1612790" y="3240598"/>
                </a:lnTo>
                <a:lnTo>
                  <a:pt x="1628973" y="3244721"/>
                </a:lnTo>
                <a:lnTo>
                  <a:pt x="1646108" y="3248845"/>
                </a:lnTo>
                <a:lnTo>
                  <a:pt x="1662608" y="3252652"/>
                </a:lnTo>
                <a:lnTo>
                  <a:pt x="1680060" y="3256141"/>
                </a:lnTo>
                <a:lnTo>
                  <a:pt x="1697195" y="3259313"/>
                </a:lnTo>
                <a:lnTo>
                  <a:pt x="1714964" y="3262485"/>
                </a:lnTo>
                <a:lnTo>
                  <a:pt x="1732733" y="3265657"/>
                </a:lnTo>
                <a:lnTo>
                  <a:pt x="1750820" y="3268195"/>
                </a:lnTo>
                <a:lnTo>
                  <a:pt x="1768907" y="3270416"/>
                </a:lnTo>
                <a:lnTo>
                  <a:pt x="1786993" y="3272636"/>
                </a:lnTo>
                <a:lnTo>
                  <a:pt x="1805715" y="3274857"/>
                </a:lnTo>
                <a:lnTo>
                  <a:pt x="1824119" y="3276443"/>
                </a:lnTo>
                <a:lnTo>
                  <a:pt x="1842840" y="3277394"/>
                </a:lnTo>
                <a:lnTo>
                  <a:pt x="1861561" y="3278663"/>
                </a:lnTo>
                <a:lnTo>
                  <a:pt x="1880283" y="3279615"/>
                </a:lnTo>
                <a:lnTo>
                  <a:pt x="1898687" y="3280249"/>
                </a:lnTo>
                <a:lnTo>
                  <a:pt x="1917725" y="3280566"/>
                </a:lnTo>
                <a:lnTo>
                  <a:pt x="1936129" y="3280566"/>
                </a:lnTo>
                <a:lnTo>
                  <a:pt x="1958658" y="3280566"/>
                </a:lnTo>
                <a:lnTo>
                  <a:pt x="1981187" y="3280249"/>
                </a:lnTo>
                <a:lnTo>
                  <a:pt x="2003399" y="3278980"/>
                </a:lnTo>
                <a:lnTo>
                  <a:pt x="2025928" y="3278029"/>
                </a:lnTo>
                <a:lnTo>
                  <a:pt x="2048140" y="3276443"/>
                </a:lnTo>
                <a:lnTo>
                  <a:pt x="2070034" y="3274222"/>
                </a:lnTo>
                <a:lnTo>
                  <a:pt x="2092246" y="3272002"/>
                </a:lnTo>
                <a:lnTo>
                  <a:pt x="2114458" y="3269464"/>
                </a:lnTo>
                <a:lnTo>
                  <a:pt x="2135718" y="3266609"/>
                </a:lnTo>
                <a:lnTo>
                  <a:pt x="2157295" y="3263437"/>
                </a:lnTo>
                <a:lnTo>
                  <a:pt x="2178237" y="3259313"/>
                </a:lnTo>
                <a:lnTo>
                  <a:pt x="2198545" y="3255507"/>
                </a:lnTo>
                <a:lnTo>
                  <a:pt x="2219170" y="3251066"/>
                </a:lnTo>
                <a:lnTo>
                  <a:pt x="2239161" y="3246307"/>
                </a:lnTo>
                <a:lnTo>
                  <a:pt x="2258517" y="3241232"/>
                </a:lnTo>
                <a:lnTo>
                  <a:pt x="2277555" y="3235839"/>
                </a:lnTo>
                <a:lnTo>
                  <a:pt x="2295959" y="3230130"/>
                </a:lnTo>
                <a:lnTo>
                  <a:pt x="2314046" y="3223785"/>
                </a:lnTo>
                <a:lnTo>
                  <a:pt x="2331498" y="3217441"/>
                </a:lnTo>
                <a:lnTo>
                  <a:pt x="2348316" y="3210780"/>
                </a:lnTo>
                <a:lnTo>
                  <a:pt x="2364498" y="3203801"/>
                </a:lnTo>
                <a:lnTo>
                  <a:pt x="2380047" y="3196188"/>
                </a:lnTo>
                <a:lnTo>
                  <a:pt x="2394643" y="3188575"/>
                </a:lnTo>
                <a:lnTo>
                  <a:pt x="2408605" y="3180645"/>
                </a:lnTo>
                <a:lnTo>
                  <a:pt x="2422249" y="3171763"/>
                </a:lnTo>
                <a:lnTo>
                  <a:pt x="2434307" y="3163198"/>
                </a:lnTo>
                <a:lnTo>
                  <a:pt x="2445730" y="3153999"/>
                </a:lnTo>
                <a:lnTo>
                  <a:pt x="2456518" y="3144800"/>
                </a:lnTo>
                <a:lnTo>
                  <a:pt x="2466355" y="3134966"/>
                </a:lnTo>
                <a:lnTo>
                  <a:pt x="2471115" y="3129574"/>
                </a:lnTo>
                <a:lnTo>
                  <a:pt x="2474922" y="3124498"/>
                </a:lnTo>
                <a:lnTo>
                  <a:pt x="2479365" y="3119423"/>
                </a:lnTo>
                <a:lnTo>
                  <a:pt x="2482855" y="3114347"/>
                </a:lnTo>
                <a:lnTo>
                  <a:pt x="2486346" y="3108955"/>
                </a:lnTo>
                <a:lnTo>
                  <a:pt x="2489519" y="3103562"/>
                </a:lnTo>
                <a:close/>
                <a:moveTo>
                  <a:pt x="201789" y="3100564"/>
                </a:moveTo>
                <a:lnTo>
                  <a:pt x="201084" y="3105812"/>
                </a:lnTo>
                <a:lnTo>
                  <a:pt x="200819" y="3107046"/>
                </a:lnTo>
                <a:lnTo>
                  <a:pt x="201084" y="3105194"/>
                </a:lnTo>
                <a:lnTo>
                  <a:pt x="201789" y="3100564"/>
                </a:lnTo>
                <a:close/>
                <a:moveTo>
                  <a:pt x="1260475" y="3095625"/>
                </a:moveTo>
                <a:lnTo>
                  <a:pt x="1262062" y="3101340"/>
                </a:lnTo>
                <a:lnTo>
                  <a:pt x="1263015" y="3106738"/>
                </a:lnTo>
                <a:lnTo>
                  <a:pt x="1263253" y="3110548"/>
                </a:lnTo>
                <a:lnTo>
                  <a:pt x="1262698" y="3106103"/>
                </a:lnTo>
                <a:lnTo>
                  <a:pt x="1261745" y="3100705"/>
                </a:lnTo>
                <a:lnTo>
                  <a:pt x="1260475" y="3095625"/>
                </a:lnTo>
                <a:close/>
                <a:moveTo>
                  <a:pt x="1746773" y="3094566"/>
                </a:moveTo>
                <a:lnTo>
                  <a:pt x="1746773" y="3198013"/>
                </a:lnTo>
                <a:lnTo>
                  <a:pt x="1764563" y="3200227"/>
                </a:lnTo>
                <a:lnTo>
                  <a:pt x="1782671" y="3202758"/>
                </a:lnTo>
                <a:lnTo>
                  <a:pt x="1800780" y="3204656"/>
                </a:lnTo>
                <a:lnTo>
                  <a:pt x="1819841" y="3206238"/>
                </a:lnTo>
                <a:lnTo>
                  <a:pt x="1819841" y="3102791"/>
                </a:lnTo>
                <a:lnTo>
                  <a:pt x="1800780" y="3101210"/>
                </a:lnTo>
                <a:lnTo>
                  <a:pt x="1782671" y="3099312"/>
                </a:lnTo>
                <a:lnTo>
                  <a:pt x="1764563" y="3097097"/>
                </a:lnTo>
                <a:lnTo>
                  <a:pt x="1746773" y="3094566"/>
                </a:lnTo>
                <a:close/>
                <a:moveTo>
                  <a:pt x="1600953" y="3061666"/>
                </a:moveTo>
                <a:lnTo>
                  <a:pt x="1600953" y="3166378"/>
                </a:lnTo>
                <a:lnTo>
                  <a:pt x="1618744" y="3171756"/>
                </a:lnTo>
                <a:lnTo>
                  <a:pt x="1636217" y="3176501"/>
                </a:lnTo>
                <a:lnTo>
                  <a:pt x="1654960" y="3180930"/>
                </a:lnTo>
                <a:lnTo>
                  <a:pt x="1673704" y="3185042"/>
                </a:lnTo>
                <a:lnTo>
                  <a:pt x="1673704" y="3080963"/>
                </a:lnTo>
                <a:lnTo>
                  <a:pt x="1654960" y="3076534"/>
                </a:lnTo>
                <a:lnTo>
                  <a:pt x="1636217" y="3071789"/>
                </a:lnTo>
                <a:lnTo>
                  <a:pt x="1618108" y="3066728"/>
                </a:lnTo>
                <a:lnTo>
                  <a:pt x="1600953" y="3061666"/>
                </a:lnTo>
                <a:close/>
                <a:moveTo>
                  <a:pt x="3151360" y="3046095"/>
                </a:moveTo>
                <a:lnTo>
                  <a:pt x="3151360" y="3160713"/>
                </a:lnTo>
                <a:lnTo>
                  <a:pt x="3174848" y="3161665"/>
                </a:lnTo>
                <a:lnTo>
                  <a:pt x="3198972" y="3161665"/>
                </a:lnTo>
                <a:lnTo>
                  <a:pt x="3231983" y="3161348"/>
                </a:lnTo>
                <a:lnTo>
                  <a:pt x="3231983" y="3046413"/>
                </a:lnTo>
                <a:lnTo>
                  <a:pt x="3198972" y="3046730"/>
                </a:lnTo>
                <a:lnTo>
                  <a:pt x="3174848" y="3046413"/>
                </a:lnTo>
                <a:lnTo>
                  <a:pt x="3151360" y="3046095"/>
                </a:lnTo>
                <a:close/>
                <a:moveTo>
                  <a:pt x="3815080" y="3040062"/>
                </a:moveTo>
                <a:lnTo>
                  <a:pt x="3816033" y="3047365"/>
                </a:lnTo>
                <a:lnTo>
                  <a:pt x="3816350" y="3054985"/>
                </a:lnTo>
                <a:lnTo>
                  <a:pt x="3816350" y="3206115"/>
                </a:lnTo>
                <a:lnTo>
                  <a:pt x="3816033" y="3206432"/>
                </a:lnTo>
                <a:lnTo>
                  <a:pt x="3815398" y="3214687"/>
                </a:lnTo>
                <a:lnTo>
                  <a:pt x="3814763" y="3220720"/>
                </a:lnTo>
                <a:lnTo>
                  <a:pt x="3813493" y="3226117"/>
                </a:lnTo>
                <a:lnTo>
                  <a:pt x="3811906" y="3231197"/>
                </a:lnTo>
                <a:lnTo>
                  <a:pt x="3810319" y="3236912"/>
                </a:lnTo>
                <a:lnTo>
                  <a:pt x="3808097" y="3242310"/>
                </a:lnTo>
                <a:lnTo>
                  <a:pt x="3805558" y="3248025"/>
                </a:lnTo>
                <a:lnTo>
                  <a:pt x="3803019" y="3253105"/>
                </a:lnTo>
                <a:lnTo>
                  <a:pt x="3799844" y="3258185"/>
                </a:lnTo>
                <a:lnTo>
                  <a:pt x="3796036" y="3263583"/>
                </a:lnTo>
                <a:lnTo>
                  <a:pt x="3792226" y="3268663"/>
                </a:lnTo>
                <a:lnTo>
                  <a:pt x="3788418" y="3274060"/>
                </a:lnTo>
                <a:lnTo>
                  <a:pt x="3783974" y="3278823"/>
                </a:lnTo>
                <a:lnTo>
                  <a:pt x="3779212" y="3283903"/>
                </a:lnTo>
                <a:lnTo>
                  <a:pt x="3774134" y="3288983"/>
                </a:lnTo>
                <a:lnTo>
                  <a:pt x="3768420" y="3293745"/>
                </a:lnTo>
                <a:lnTo>
                  <a:pt x="3763024" y="3298508"/>
                </a:lnTo>
                <a:lnTo>
                  <a:pt x="3750963" y="3307715"/>
                </a:lnTo>
                <a:lnTo>
                  <a:pt x="3737314" y="3317240"/>
                </a:lnTo>
                <a:lnTo>
                  <a:pt x="3722713" y="3326448"/>
                </a:lnTo>
                <a:lnTo>
                  <a:pt x="3707477" y="3335020"/>
                </a:lnTo>
                <a:lnTo>
                  <a:pt x="3690971" y="3343275"/>
                </a:lnTo>
                <a:lnTo>
                  <a:pt x="3673513" y="3351213"/>
                </a:lnTo>
                <a:lnTo>
                  <a:pt x="3655103" y="3359150"/>
                </a:lnTo>
                <a:lnTo>
                  <a:pt x="3635424" y="3366770"/>
                </a:lnTo>
                <a:lnTo>
                  <a:pt x="3615109" y="3373755"/>
                </a:lnTo>
                <a:lnTo>
                  <a:pt x="3593842" y="3380423"/>
                </a:lnTo>
                <a:lnTo>
                  <a:pt x="3571941" y="3386773"/>
                </a:lnTo>
                <a:lnTo>
                  <a:pt x="3549087" y="3392805"/>
                </a:lnTo>
                <a:lnTo>
                  <a:pt x="3525281" y="3398203"/>
                </a:lnTo>
                <a:lnTo>
                  <a:pt x="3501157" y="3403283"/>
                </a:lnTo>
                <a:lnTo>
                  <a:pt x="3476082" y="3408045"/>
                </a:lnTo>
                <a:lnTo>
                  <a:pt x="3450371" y="3411855"/>
                </a:lnTo>
                <a:lnTo>
                  <a:pt x="3424343" y="3415983"/>
                </a:lnTo>
                <a:lnTo>
                  <a:pt x="3397680" y="3419475"/>
                </a:lnTo>
                <a:lnTo>
                  <a:pt x="3370065" y="3422333"/>
                </a:lnTo>
                <a:lnTo>
                  <a:pt x="3341815" y="3424555"/>
                </a:lnTo>
                <a:lnTo>
                  <a:pt x="3313565" y="3426460"/>
                </a:lnTo>
                <a:lnTo>
                  <a:pt x="3284680" y="3427730"/>
                </a:lnTo>
                <a:lnTo>
                  <a:pt x="3255478" y="3428683"/>
                </a:lnTo>
                <a:lnTo>
                  <a:pt x="3225959" y="3429000"/>
                </a:lnTo>
                <a:lnTo>
                  <a:pt x="3195487" y="3428683"/>
                </a:lnTo>
                <a:lnTo>
                  <a:pt x="3165650" y="3427730"/>
                </a:lnTo>
                <a:lnTo>
                  <a:pt x="3136130" y="3426143"/>
                </a:lnTo>
                <a:lnTo>
                  <a:pt x="3106928" y="3424238"/>
                </a:lnTo>
                <a:lnTo>
                  <a:pt x="3078678" y="3422015"/>
                </a:lnTo>
                <a:lnTo>
                  <a:pt x="3050428" y="3418840"/>
                </a:lnTo>
                <a:lnTo>
                  <a:pt x="3022813" y="3415030"/>
                </a:lnTo>
                <a:lnTo>
                  <a:pt x="2996150" y="3411220"/>
                </a:lnTo>
                <a:lnTo>
                  <a:pt x="2970122" y="3406775"/>
                </a:lnTo>
                <a:lnTo>
                  <a:pt x="2944729" y="3402013"/>
                </a:lnTo>
                <a:lnTo>
                  <a:pt x="2919971" y="3396615"/>
                </a:lnTo>
                <a:lnTo>
                  <a:pt x="2895847" y="3390583"/>
                </a:lnTo>
                <a:lnTo>
                  <a:pt x="2872994" y="3384868"/>
                </a:lnTo>
                <a:lnTo>
                  <a:pt x="2850775" y="3378200"/>
                </a:lnTo>
                <a:lnTo>
                  <a:pt x="2829190" y="3370898"/>
                </a:lnTo>
                <a:lnTo>
                  <a:pt x="2808876" y="3363595"/>
                </a:lnTo>
                <a:lnTo>
                  <a:pt x="2789196" y="3355975"/>
                </a:lnTo>
                <a:lnTo>
                  <a:pt x="2770469" y="3347720"/>
                </a:lnTo>
                <a:lnTo>
                  <a:pt x="2753328" y="3339465"/>
                </a:lnTo>
                <a:lnTo>
                  <a:pt x="2736823" y="3330893"/>
                </a:lnTo>
                <a:lnTo>
                  <a:pt x="2721269" y="3321685"/>
                </a:lnTo>
                <a:lnTo>
                  <a:pt x="2706986" y="3312160"/>
                </a:lnTo>
                <a:lnTo>
                  <a:pt x="2693972" y="3302635"/>
                </a:lnTo>
                <a:lnTo>
                  <a:pt x="2688258" y="3297873"/>
                </a:lnTo>
                <a:lnTo>
                  <a:pt x="2682227" y="3292793"/>
                </a:lnTo>
                <a:lnTo>
                  <a:pt x="2676831" y="3287713"/>
                </a:lnTo>
                <a:lnTo>
                  <a:pt x="2671753" y="3282950"/>
                </a:lnTo>
                <a:lnTo>
                  <a:pt x="2666991" y="3277870"/>
                </a:lnTo>
                <a:lnTo>
                  <a:pt x="2662548" y="3272473"/>
                </a:lnTo>
                <a:lnTo>
                  <a:pt x="2658104" y="3267393"/>
                </a:lnTo>
                <a:lnTo>
                  <a:pt x="2654612" y="3261995"/>
                </a:lnTo>
                <a:lnTo>
                  <a:pt x="2651121" y="3256598"/>
                </a:lnTo>
                <a:lnTo>
                  <a:pt x="2647947" y="3251200"/>
                </a:lnTo>
                <a:lnTo>
                  <a:pt x="2645090" y="3245485"/>
                </a:lnTo>
                <a:lnTo>
                  <a:pt x="2642868" y="3240405"/>
                </a:lnTo>
                <a:lnTo>
                  <a:pt x="2640329" y="3234372"/>
                </a:lnTo>
                <a:lnTo>
                  <a:pt x="2638742" y="3228975"/>
                </a:lnTo>
                <a:lnTo>
                  <a:pt x="2637789" y="3223577"/>
                </a:lnTo>
                <a:lnTo>
                  <a:pt x="2636520" y="3217862"/>
                </a:lnTo>
                <a:lnTo>
                  <a:pt x="2636202" y="3212147"/>
                </a:lnTo>
                <a:lnTo>
                  <a:pt x="2635885" y="3206432"/>
                </a:lnTo>
                <a:lnTo>
                  <a:pt x="2635250" y="3206432"/>
                </a:lnTo>
                <a:lnTo>
                  <a:pt x="2635250" y="3097530"/>
                </a:lnTo>
                <a:lnTo>
                  <a:pt x="2646360" y="3105785"/>
                </a:lnTo>
                <a:lnTo>
                  <a:pt x="2657786" y="3114040"/>
                </a:lnTo>
                <a:lnTo>
                  <a:pt x="2670166" y="3121977"/>
                </a:lnTo>
                <a:lnTo>
                  <a:pt x="2683180" y="3129597"/>
                </a:lnTo>
                <a:lnTo>
                  <a:pt x="2696511" y="3136900"/>
                </a:lnTo>
                <a:lnTo>
                  <a:pt x="2710160" y="3144202"/>
                </a:lnTo>
                <a:lnTo>
                  <a:pt x="2724761" y="3151187"/>
                </a:lnTo>
                <a:lnTo>
                  <a:pt x="2740314" y="3157855"/>
                </a:lnTo>
                <a:lnTo>
                  <a:pt x="2755550" y="3164205"/>
                </a:lnTo>
                <a:lnTo>
                  <a:pt x="2771738" y="3170237"/>
                </a:lnTo>
                <a:lnTo>
                  <a:pt x="2788244" y="3176270"/>
                </a:lnTo>
                <a:lnTo>
                  <a:pt x="2805384" y="3181985"/>
                </a:lnTo>
                <a:lnTo>
                  <a:pt x="2822525" y="3187065"/>
                </a:lnTo>
                <a:lnTo>
                  <a:pt x="2840300" y="3192145"/>
                </a:lnTo>
                <a:lnTo>
                  <a:pt x="2858393" y="3196907"/>
                </a:lnTo>
                <a:lnTo>
                  <a:pt x="2877120" y="3201670"/>
                </a:lnTo>
                <a:lnTo>
                  <a:pt x="2895530" y="3205797"/>
                </a:lnTo>
                <a:lnTo>
                  <a:pt x="2914892" y="3209925"/>
                </a:lnTo>
                <a:lnTo>
                  <a:pt x="2934255" y="3213735"/>
                </a:lnTo>
                <a:lnTo>
                  <a:pt x="2953617" y="3217227"/>
                </a:lnTo>
                <a:lnTo>
                  <a:pt x="2973614" y="3220402"/>
                </a:lnTo>
                <a:lnTo>
                  <a:pt x="2993294" y="3222942"/>
                </a:lnTo>
                <a:lnTo>
                  <a:pt x="3013926" y="3225800"/>
                </a:lnTo>
                <a:lnTo>
                  <a:pt x="3033923" y="3228340"/>
                </a:lnTo>
                <a:lnTo>
                  <a:pt x="3054555" y="3230245"/>
                </a:lnTo>
                <a:lnTo>
                  <a:pt x="3074869" y="3232150"/>
                </a:lnTo>
                <a:lnTo>
                  <a:pt x="3095819" y="3233737"/>
                </a:lnTo>
                <a:lnTo>
                  <a:pt x="3116451" y="3235007"/>
                </a:lnTo>
                <a:lnTo>
                  <a:pt x="3137400" y="3235960"/>
                </a:lnTo>
                <a:lnTo>
                  <a:pt x="3158032" y="3236595"/>
                </a:lnTo>
                <a:lnTo>
                  <a:pt x="3178981" y="3237230"/>
                </a:lnTo>
                <a:lnTo>
                  <a:pt x="3199613" y="3237230"/>
                </a:lnTo>
                <a:lnTo>
                  <a:pt x="3224372" y="3236912"/>
                </a:lnTo>
                <a:lnTo>
                  <a:pt x="3249765" y="3236595"/>
                </a:lnTo>
                <a:lnTo>
                  <a:pt x="3274523" y="3235325"/>
                </a:lnTo>
                <a:lnTo>
                  <a:pt x="3299282" y="3234055"/>
                </a:lnTo>
                <a:lnTo>
                  <a:pt x="3324040" y="3232150"/>
                </a:lnTo>
                <a:lnTo>
                  <a:pt x="3348481" y="3230245"/>
                </a:lnTo>
                <a:lnTo>
                  <a:pt x="3372922" y="3227387"/>
                </a:lnTo>
                <a:lnTo>
                  <a:pt x="3397680" y="3224530"/>
                </a:lnTo>
                <a:lnTo>
                  <a:pt x="3421486" y="3221355"/>
                </a:lnTo>
                <a:lnTo>
                  <a:pt x="3445292" y="3217545"/>
                </a:lnTo>
                <a:lnTo>
                  <a:pt x="3468464" y="3213735"/>
                </a:lnTo>
                <a:lnTo>
                  <a:pt x="3491635" y="3208972"/>
                </a:lnTo>
                <a:lnTo>
                  <a:pt x="3514171" y="3204210"/>
                </a:lnTo>
                <a:lnTo>
                  <a:pt x="3536390" y="3199130"/>
                </a:lnTo>
                <a:lnTo>
                  <a:pt x="3557974" y="3193097"/>
                </a:lnTo>
                <a:lnTo>
                  <a:pt x="3579241" y="3187065"/>
                </a:lnTo>
                <a:lnTo>
                  <a:pt x="3599873" y="3180715"/>
                </a:lnTo>
                <a:lnTo>
                  <a:pt x="3619870" y="3174047"/>
                </a:lnTo>
                <a:lnTo>
                  <a:pt x="3639233" y="3167062"/>
                </a:lnTo>
                <a:lnTo>
                  <a:pt x="3657643" y="3159442"/>
                </a:lnTo>
                <a:lnTo>
                  <a:pt x="3676053" y="3151505"/>
                </a:lnTo>
                <a:lnTo>
                  <a:pt x="3692876" y="3143250"/>
                </a:lnTo>
                <a:lnTo>
                  <a:pt x="3709381" y="3134677"/>
                </a:lnTo>
                <a:lnTo>
                  <a:pt x="3724935" y="3125470"/>
                </a:lnTo>
                <a:lnTo>
                  <a:pt x="3739853" y="3116262"/>
                </a:lnTo>
                <a:lnTo>
                  <a:pt x="3753502" y="3106420"/>
                </a:lnTo>
                <a:lnTo>
                  <a:pt x="3766198" y="3096577"/>
                </a:lnTo>
                <a:lnTo>
                  <a:pt x="3772547" y="3090862"/>
                </a:lnTo>
                <a:lnTo>
                  <a:pt x="3777943" y="3085782"/>
                </a:lnTo>
                <a:lnTo>
                  <a:pt x="3783656" y="3080385"/>
                </a:lnTo>
                <a:lnTo>
                  <a:pt x="3789052" y="3074670"/>
                </a:lnTo>
                <a:lnTo>
                  <a:pt x="3793814" y="3069272"/>
                </a:lnTo>
                <a:lnTo>
                  <a:pt x="3798575" y="3063557"/>
                </a:lnTo>
                <a:lnTo>
                  <a:pt x="3803336" y="3057842"/>
                </a:lnTo>
                <a:lnTo>
                  <a:pt x="3807145" y="3051810"/>
                </a:lnTo>
                <a:lnTo>
                  <a:pt x="3811271" y="3045777"/>
                </a:lnTo>
                <a:lnTo>
                  <a:pt x="3815080" y="3040062"/>
                </a:lnTo>
                <a:close/>
                <a:moveTo>
                  <a:pt x="2989478" y="3031808"/>
                </a:moveTo>
                <a:lnTo>
                  <a:pt x="2989478" y="3147378"/>
                </a:lnTo>
                <a:lnTo>
                  <a:pt x="3009158" y="3149918"/>
                </a:lnTo>
                <a:lnTo>
                  <a:pt x="3029472" y="3152140"/>
                </a:lnTo>
                <a:lnTo>
                  <a:pt x="3049469" y="3154363"/>
                </a:lnTo>
                <a:lnTo>
                  <a:pt x="3070419" y="3155950"/>
                </a:lnTo>
                <a:lnTo>
                  <a:pt x="3070419" y="3041333"/>
                </a:lnTo>
                <a:lnTo>
                  <a:pt x="3049469" y="3039428"/>
                </a:lnTo>
                <a:lnTo>
                  <a:pt x="3029472" y="3036888"/>
                </a:lnTo>
                <a:lnTo>
                  <a:pt x="3009158" y="3034665"/>
                </a:lnTo>
                <a:lnTo>
                  <a:pt x="2989478" y="3031808"/>
                </a:lnTo>
                <a:close/>
                <a:moveTo>
                  <a:pt x="2402802" y="3022755"/>
                </a:moveTo>
                <a:lnTo>
                  <a:pt x="2397719" y="3026235"/>
                </a:lnTo>
                <a:lnTo>
                  <a:pt x="2391365" y="3029398"/>
                </a:lnTo>
                <a:lnTo>
                  <a:pt x="2383740" y="3032878"/>
                </a:lnTo>
                <a:lnTo>
                  <a:pt x="2376433" y="3036042"/>
                </a:lnTo>
                <a:lnTo>
                  <a:pt x="2360867" y="3042369"/>
                </a:lnTo>
                <a:lnTo>
                  <a:pt x="2347841" y="3047114"/>
                </a:lnTo>
                <a:lnTo>
                  <a:pt x="2347841" y="3137274"/>
                </a:lnTo>
                <a:lnTo>
                  <a:pt x="2355784" y="3133794"/>
                </a:lnTo>
                <a:lnTo>
                  <a:pt x="2363408" y="3129681"/>
                </a:lnTo>
                <a:lnTo>
                  <a:pt x="2371033" y="3125252"/>
                </a:lnTo>
                <a:lnTo>
                  <a:pt x="2378340" y="3120507"/>
                </a:lnTo>
                <a:lnTo>
                  <a:pt x="2385329" y="3115762"/>
                </a:lnTo>
                <a:lnTo>
                  <a:pt x="2391683" y="3111017"/>
                </a:lnTo>
                <a:lnTo>
                  <a:pt x="2397719" y="3106271"/>
                </a:lnTo>
                <a:lnTo>
                  <a:pt x="2402802" y="3101526"/>
                </a:lnTo>
                <a:lnTo>
                  <a:pt x="2402802" y="3022755"/>
                </a:lnTo>
                <a:close/>
                <a:moveTo>
                  <a:pt x="698500" y="3017837"/>
                </a:moveTo>
                <a:lnTo>
                  <a:pt x="698500" y="3086100"/>
                </a:lnTo>
                <a:lnTo>
                  <a:pt x="684586" y="3083595"/>
                </a:lnTo>
                <a:lnTo>
                  <a:pt x="667825" y="3079838"/>
                </a:lnTo>
                <a:lnTo>
                  <a:pt x="659920" y="3077959"/>
                </a:lnTo>
                <a:lnTo>
                  <a:pt x="652962" y="3076393"/>
                </a:lnTo>
                <a:lnTo>
                  <a:pt x="646321" y="3074201"/>
                </a:lnTo>
                <a:lnTo>
                  <a:pt x="640313" y="3071696"/>
                </a:lnTo>
                <a:lnTo>
                  <a:pt x="634305" y="3069191"/>
                </a:lnTo>
                <a:lnTo>
                  <a:pt x="629245" y="3065433"/>
                </a:lnTo>
                <a:lnTo>
                  <a:pt x="626082" y="3063555"/>
                </a:lnTo>
                <a:lnTo>
                  <a:pt x="623869" y="3061363"/>
                </a:lnTo>
                <a:lnTo>
                  <a:pt x="622288" y="3058545"/>
                </a:lnTo>
                <a:lnTo>
                  <a:pt x="620706" y="3056353"/>
                </a:lnTo>
                <a:lnTo>
                  <a:pt x="619441" y="3053534"/>
                </a:lnTo>
                <a:lnTo>
                  <a:pt x="619125" y="3051029"/>
                </a:lnTo>
                <a:lnTo>
                  <a:pt x="619125" y="3048524"/>
                </a:lnTo>
                <a:lnTo>
                  <a:pt x="619441" y="3046019"/>
                </a:lnTo>
                <a:lnTo>
                  <a:pt x="620390" y="3043514"/>
                </a:lnTo>
                <a:lnTo>
                  <a:pt x="621971" y="3041009"/>
                </a:lnTo>
                <a:lnTo>
                  <a:pt x="623553" y="3038817"/>
                </a:lnTo>
                <a:lnTo>
                  <a:pt x="625766" y="3036312"/>
                </a:lnTo>
                <a:lnTo>
                  <a:pt x="628296" y="3034433"/>
                </a:lnTo>
                <a:lnTo>
                  <a:pt x="631142" y="3032555"/>
                </a:lnTo>
                <a:lnTo>
                  <a:pt x="634937" y="3030676"/>
                </a:lnTo>
                <a:lnTo>
                  <a:pt x="638732" y="3029110"/>
                </a:lnTo>
                <a:lnTo>
                  <a:pt x="645057" y="3026605"/>
                </a:lnTo>
                <a:lnTo>
                  <a:pt x="651697" y="3024726"/>
                </a:lnTo>
                <a:lnTo>
                  <a:pt x="658655" y="3023161"/>
                </a:lnTo>
                <a:lnTo>
                  <a:pt x="666244" y="3021595"/>
                </a:lnTo>
                <a:lnTo>
                  <a:pt x="674150" y="3020342"/>
                </a:lnTo>
                <a:lnTo>
                  <a:pt x="682056" y="3019403"/>
                </a:lnTo>
                <a:lnTo>
                  <a:pt x="698500" y="3017837"/>
                </a:lnTo>
                <a:close/>
                <a:moveTo>
                  <a:pt x="2827597" y="2994977"/>
                </a:moveTo>
                <a:lnTo>
                  <a:pt x="2827597" y="3112135"/>
                </a:lnTo>
                <a:lnTo>
                  <a:pt x="2846959" y="3117850"/>
                </a:lnTo>
                <a:lnTo>
                  <a:pt x="2866956" y="3123248"/>
                </a:lnTo>
                <a:lnTo>
                  <a:pt x="2887588" y="3128010"/>
                </a:lnTo>
                <a:lnTo>
                  <a:pt x="2908220" y="3132773"/>
                </a:lnTo>
                <a:lnTo>
                  <a:pt x="2908220" y="3016885"/>
                </a:lnTo>
                <a:lnTo>
                  <a:pt x="2887588" y="3011805"/>
                </a:lnTo>
                <a:lnTo>
                  <a:pt x="2866956" y="3006725"/>
                </a:lnTo>
                <a:lnTo>
                  <a:pt x="2846959" y="3001010"/>
                </a:lnTo>
                <a:lnTo>
                  <a:pt x="2827597" y="2994977"/>
                </a:lnTo>
                <a:close/>
                <a:moveTo>
                  <a:pt x="1455133" y="2986375"/>
                </a:moveTo>
                <a:lnTo>
                  <a:pt x="1455133" y="3092352"/>
                </a:lnTo>
                <a:lnTo>
                  <a:pt x="1457675" y="3094883"/>
                </a:lnTo>
                <a:lnTo>
                  <a:pt x="1460216" y="3097730"/>
                </a:lnTo>
                <a:lnTo>
                  <a:pt x="1466888" y="3103741"/>
                </a:lnTo>
                <a:lnTo>
                  <a:pt x="1475466" y="3110068"/>
                </a:lnTo>
                <a:lnTo>
                  <a:pt x="1484679" y="3116078"/>
                </a:lnTo>
                <a:lnTo>
                  <a:pt x="1495162" y="3122405"/>
                </a:lnTo>
                <a:lnTo>
                  <a:pt x="1505964" y="3128732"/>
                </a:lnTo>
                <a:lnTo>
                  <a:pt x="1517083" y="3134743"/>
                </a:lnTo>
                <a:lnTo>
                  <a:pt x="1528202" y="3139804"/>
                </a:lnTo>
                <a:lnTo>
                  <a:pt x="1528202" y="3033195"/>
                </a:lnTo>
                <a:lnTo>
                  <a:pt x="1517083" y="3027817"/>
                </a:lnTo>
                <a:lnTo>
                  <a:pt x="1506917" y="3022122"/>
                </a:lnTo>
                <a:lnTo>
                  <a:pt x="1497068" y="3016428"/>
                </a:lnTo>
                <a:lnTo>
                  <a:pt x="1487538" y="3010734"/>
                </a:lnTo>
                <a:lnTo>
                  <a:pt x="1478960" y="3005039"/>
                </a:lnTo>
                <a:lnTo>
                  <a:pt x="1470700" y="2998712"/>
                </a:lnTo>
                <a:lnTo>
                  <a:pt x="1462758" y="2992702"/>
                </a:lnTo>
                <a:lnTo>
                  <a:pt x="1455133" y="2986375"/>
                </a:lnTo>
                <a:close/>
                <a:moveTo>
                  <a:pt x="711352" y="2965750"/>
                </a:moveTo>
                <a:lnTo>
                  <a:pt x="709129" y="2966067"/>
                </a:lnTo>
                <a:lnTo>
                  <a:pt x="706270" y="2966384"/>
                </a:lnTo>
                <a:lnTo>
                  <a:pt x="704047" y="2966702"/>
                </a:lnTo>
                <a:lnTo>
                  <a:pt x="701824" y="2967653"/>
                </a:lnTo>
                <a:lnTo>
                  <a:pt x="700236" y="2968288"/>
                </a:lnTo>
                <a:lnTo>
                  <a:pt x="699283" y="2969556"/>
                </a:lnTo>
                <a:lnTo>
                  <a:pt x="698330" y="2970191"/>
                </a:lnTo>
                <a:lnTo>
                  <a:pt x="698012" y="2971459"/>
                </a:lnTo>
                <a:lnTo>
                  <a:pt x="698012" y="2990491"/>
                </a:lnTo>
                <a:lnTo>
                  <a:pt x="683085" y="2991760"/>
                </a:lnTo>
                <a:lnTo>
                  <a:pt x="667839" y="2993346"/>
                </a:lnTo>
                <a:lnTo>
                  <a:pt x="653865" y="2995249"/>
                </a:lnTo>
                <a:lnTo>
                  <a:pt x="639890" y="2997786"/>
                </a:lnTo>
                <a:lnTo>
                  <a:pt x="626550" y="3000641"/>
                </a:lnTo>
                <a:lnTo>
                  <a:pt x="613846" y="3004130"/>
                </a:lnTo>
                <a:lnTo>
                  <a:pt x="602094" y="3007619"/>
                </a:lnTo>
                <a:lnTo>
                  <a:pt x="590978" y="3012060"/>
                </a:lnTo>
                <a:lnTo>
                  <a:pt x="583673" y="3015549"/>
                </a:lnTo>
                <a:lnTo>
                  <a:pt x="576368" y="3019355"/>
                </a:lnTo>
                <a:lnTo>
                  <a:pt x="570015" y="3023162"/>
                </a:lnTo>
                <a:lnTo>
                  <a:pt x="564616" y="3026968"/>
                </a:lnTo>
                <a:lnTo>
                  <a:pt x="559852" y="3031092"/>
                </a:lnTo>
                <a:lnTo>
                  <a:pt x="556041" y="3035215"/>
                </a:lnTo>
                <a:lnTo>
                  <a:pt x="552865" y="3039656"/>
                </a:lnTo>
                <a:lnTo>
                  <a:pt x="550324" y="3044096"/>
                </a:lnTo>
                <a:lnTo>
                  <a:pt x="548736" y="3048854"/>
                </a:lnTo>
                <a:lnTo>
                  <a:pt x="547783" y="3052978"/>
                </a:lnTo>
                <a:lnTo>
                  <a:pt x="547783" y="3057736"/>
                </a:lnTo>
                <a:lnTo>
                  <a:pt x="548736" y="3062176"/>
                </a:lnTo>
                <a:lnTo>
                  <a:pt x="550324" y="3066617"/>
                </a:lnTo>
                <a:lnTo>
                  <a:pt x="552865" y="3070741"/>
                </a:lnTo>
                <a:lnTo>
                  <a:pt x="556358" y="3075181"/>
                </a:lnTo>
                <a:lnTo>
                  <a:pt x="560805" y="3079622"/>
                </a:lnTo>
                <a:lnTo>
                  <a:pt x="564934" y="3083111"/>
                </a:lnTo>
                <a:lnTo>
                  <a:pt x="570015" y="3086917"/>
                </a:lnTo>
                <a:lnTo>
                  <a:pt x="576050" y="3090089"/>
                </a:lnTo>
                <a:lnTo>
                  <a:pt x="582720" y="3093578"/>
                </a:lnTo>
                <a:lnTo>
                  <a:pt x="589390" y="3096433"/>
                </a:lnTo>
                <a:lnTo>
                  <a:pt x="597012" y="3099288"/>
                </a:lnTo>
                <a:lnTo>
                  <a:pt x="605270" y="3101825"/>
                </a:lnTo>
                <a:lnTo>
                  <a:pt x="613528" y="3104046"/>
                </a:lnTo>
                <a:lnTo>
                  <a:pt x="645607" y="3110707"/>
                </a:lnTo>
                <a:lnTo>
                  <a:pt x="698012" y="3121808"/>
                </a:lnTo>
                <a:lnTo>
                  <a:pt x="698012" y="3203010"/>
                </a:lnTo>
                <a:lnTo>
                  <a:pt x="684673" y="3201424"/>
                </a:lnTo>
                <a:lnTo>
                  <a:pt x="672286" y="3199203"/>
                </a:lnTo>
                <a:lnTo>
                  <a:pt x="657993" y="3196983"/>
                </a:lnTo>
                <a:lnTo>
                  <a:pt x="643066" y="3193494"/>
                </a:lnTo>
                <a:lnTo>
                  <a:pt x="629409" y="3189370"/>
                </a:lnTo>
                <a:lnTo>
                  <a:pt x="617022" y="3185247"/>
                </a:lnTo>
                <a:lnTo>
                  <a:pt x="613846" y="3183978"/>
                </a:lnTo>
                <a:lnTo>
                  <a:pt x="610670" y="3182709"/>
                </a:lnTo>
                <a:lnTo>
                  <a:pt x="608129" y="3181441"/>
                </a:lnTo>
                <a:lnTo>
                  <a:pt x="608446" y="3181441"/>
                </a:lnTo>
                <a:lnTo>
                  <a:pt x="608129" y="3181123"/>
                </a:lnTo>
                <a:lnTo>
                  <a:pt x="604317" y="3179220"/>
                </a:lnTo>
                <a:lnTo>
                  <a:pt x="602412" y="3177951"/>
                </a:lnTo>
                <a:lnTo>
                  <a:pt x="600506" y="3177000"/>
                </a:lnTo>
                <a:lnTo>
                  <a:pt x="595424" y="3175731"/>
                </a:lnTo>
                <a:lnTo>
                  <a:pt x="590343" y="3174780"/>
                </a:lnTo>
                <a:lnTo>
                  <a:pt x="584308" y="3174780"/>
                </a:lnTo>
                <a:lnTo>
                  <a:pt x="578273" y="3175414"/>
                </a:lnTo>
                <a:lnTo>
                  <a:pt x="572556" y="3176048"/>
                </a:lnTo>
                <a:lnTo>
                  <a:pt x="566522" y="3177634"/>
                </a:lnTo>
                <a:lnTo>
                  <a:pt x="560805" y="3179220"/>
                </a:lnTo>
                <a:lnTo>
                  <a:pt x="555405" y="3181123"/>
                </a:lnTo>
                <a:lnTo>
                  <a:pt x="551277" y="3183661"/>
                </a:lnTo>
                <a:lnTo>
                  <a:pt x="547148" y="3185881"/>
                </a:lnTo>
                <a:lnTo>
                  <a:pt x="544607" y="3188736"/>
                </a:lnTo>
                <a:lnTo>
                  <a:pt x="543336" y="3190005"/>
                </a:lnTo>
                <a:lnTo>
                  <a:pt x="542383" y="3190956"/>
                </a:lnTo>
                <a:lnTo>
                  <a:pt x="542066" y="3192542"/>
                </a:lnTo>
                <a:lnTo>
                  <a:pt x="542066" y="3193811"/>
                </a:lnTo>
                <a:lnTo>
                  <a:pt x="542066" y="3195080"/>
                </a:lnTo>
                <a:lnTo>
                  <a:pt x="543019" y="3196031"/>
                </a:lnTo>
                <a:lnTo>
                  <a:pt x="543654" y="3197300"/>
                </a:lnTo>
                <a:lnTo>
                  <a:pt x="545242" y="3198569"/>
                </a:lnTo>
                <a:lnTo>
                  <a:pt x="550959" y="3202058"/>
                </a:lnTo>
                <a:lnTo>
                  <a:pt x="557629" y="3205547"/>
                </a:lnTo>
                <a:lnTo>
                  <a:pt x="564299" y="3208719"/>
                </a:lnTo>
                <a:lnTo>
                  <a:pt x="572239" y="3211891"/>
                </a:lnTo>
                <a:lnTo>
                  <a:pt x="580497" y="3214746"/>
                </a:lnTo>
                <a:lnTo>
                  <a:pt x="589072" y="3216966"/>
                </a:lnTo>
                <a:lnTo>
                  <a:pt x="598600" y="3219821"/>
                </a:lnTo>
                <a:lnTo>
                  <a:pt x="608446" y="3221724"/>
                </a:lnTo>
                <a:lnTo>
                  <a:pt x="618610" y="3223627"/>
                </a:lnTo>
                <a:lnTo>
                  <a:pt x="629409" y="3225847"/>
                </a:lnTo>
                <a:lnTo>
                  <a:pt x="651324" y="3229019"/>
                </a:lnTo>
                <a:lnTo>
                  <a:pt x="674192" y="3230923"/>
                </a:lnTo>
                <a:lnTo>
                  <a:pt x="698012" y="3232509"/>
                </a:lnTo>
                <a:lnTo>
                  <a:pt x="698012" y="3251223"/>
                </a:lnTo>
                <a:lnTo>
                  <a:pt x="698330" y="3252492"/>
                </a:lnTo>
                <a:lnTo>
                  <a:pt x="699283" y="3253443"/>
                </a:lnTo>
                <a:lnTo>
                  <a:pt x="700236" y="3254395"/>
                </a:lnTo>
                <a:lnTo>
                  <a:pt x="701824" y="3255346"/>
                </a:lnTo>
                <a:lnTo>
                  <a:pt x="704047" y="3255981"/>
                </a:lnTo>
                <a:lnTo>
                  <a:pt x="706270" y="3256298"/>
                </a:lnTo>
                <a:lnTo>
                  <a:pt x="709129" y="3256932"/>
                </a:lnTo>
                <a:lnTo>
                  <a:pt x="711352" y="3257249"/>
                </a:lnTo>
                <a:lnTo>
                  <a:pt x="758358" y="3257249"/>
                </a:lnTo>
                <a:lnTo>
                  <a:pt x="760581" y="3256932"/>
                </a:lnTo>
                <a:lnTo>
                  <a:pt x="763440" y="3256298"/>
                </a:lnTo>
                <a:lnTo>
                  <a:pt x="765345" y="3255981"/>
                </a:lnTo>
                <a:lnTo>
                  <a:pt x="767886" y="3255346"/>
                </a:lnTo>
                <a:lnTo>
                  <a:pt x="769474" y="3254395"/>
                </a:lnTo>
                <a:lnTo>
                  <a:pt x="770427" y="3253443"/>
                </a:lnTo>
                <a:lnTo>
                  <a:pt x="771380" y="3252492"/>
                </a:lnTo>
                <a:lnTo>
                  <a:pt x="771698" y="3251223"/>
                </a:lnTo>
                <a:lnTo>
                  <a:pt x="771698" y="3231874"/>
                </a:lnTo>
                <a:lnTo>
                  <a:pt x="786308" y="3230923"/>
                </a:lnTo>
                <a:lnTo>
                  <a:pt x="800600" y="3229654"/>
                </a:lnTo>
                <a:lnTo>
                  <a:pt x="814257" y="3228068"/>
                </a:lnTo>
                <a:lnTo>
                  <a:pt x="827279" y="3226165"/>
                </a:lnTo>
                <a:lnTo>
                  <a:pt x="839984" y="3223627"/>
                </a:lnTo>
                <a:lnTo>
                  <a:pt x="851418" y="3221090"/>
                </a:lnTo>
                <a:lnTo>
                  <a:pt x="862534" y="3217918"/>
                </a:lnTo>
                <a:lnTo>
                  <a:pt x="872062" y="3214746"/>
                </a:lnTo>
                <a:lnTo>
                  <a:pt x="880002" y="3211257"/>
                </a:lnTo>
                <a:lnTo>
                  <a:pt x="886990" y="3208085"/>
                </a:lnTo>
                <a:lnTo>
                  <a:pt x="893660" y="3204278"/>
                </a:lnTo>
                <a:lnTo>
                  <a:pt x="899694" y="3200472"/>
                </a:lnTo>
                <a:lnTo>
                  <a:pt x="904776" y="3196666"/>
                </a:lnTo>
                <a:lnTo>
                  <a:pt x="909540" y="3192542"/>
                </a:lnTo>
                <a:lnTo>
                  <a:pt x="913352" y="3188419"/>
                </a:lnTo>
                <a:lnTo>
                  <a:pt x="916528" y="3184295"/>
                </a:lnTo>
                <a:lnTo>
                  <a:pt x="919069" y="3179855"/>
                </a:lnTo>
                <a:lnTo>
                  <a:pt x="920657" y="3175414"/>
                </a:lnTo>
                <a:lnTo>
                  <a:pt x="921609" y="3170973"/>
                </a:lnTo>
                <a:lnTo>
                  <a:pt x="921927" y="3166533"/>
                </a:lnTo>
                <a:lnTo>
                  <a:pt x="921292" y="3161775"/>
                </a:lnTo>
                <a:lnTo>
                  <a:pt x="920021" y="3157651"/>
                </a:lnTo>
                <a:lnTo>
                  <a:pt x="917798" y="3153210"/>
                </a:lnTo>
                <a:lnTo>
                  <a:pt x="914622" y="3148453"/>
                </a:lnTo>
                <a:lnTo>
                  <a:pt x="912716" y="3146549"/>
                </a:lnTo>
                <a:lnTo>
                  <a:pt x="910493" y="3144012"/>
                </a:lnTo>
                <a:lnTo>
                  <a:pt x="905411" y="3139888"/>
                </a:lnTo>
                <a:lnTo>
                  <a:pt x="899059" y="3135765"/>
                </a:lnTo>
                <a:lnTo>
                  <a:pt x="892389" y="3132276"/>
                </a:lnTo>
                <a:lnTo>
                  <a:pt x="884449" y="3128787"/>
                </a:lnTo>
                <a:lnTo>
                  <a:pt x="876191" y="3125615"/>
                </a:lnTo>
                <a:lnTo>
                  <a:pt x="867298" y="3122443"/>
                </a:lnTo>
                <a:lnTo>
                  <a:pt x="857452" y="3119588"/>
                </a:lnTo>
                <a:lnTo>
                  <a:pt x="847606" y="3117051"/>
                </a:lnTo>
                <a:lnTo>
                  <a:pt x="836808" y="3114196"/>
                </a:lnTo>
                <a:lnTo>
                  <a:pt x="815528" y="3109438"/>
                </a:lnTo>
                <a:lnTo>
                  <a:pt x="793613" y="3104997"/>
                </a:lnTo>
                <a:lnTo>
                  <a:pt x="771698" y="3101191"/>
                </a:lnTo>
                <a:lnTo>
                  <a:pt x="771698" y="3019673"/>
                </a:lnTo>
                <a:lnTo>
                  <a:pt x="790754" y="3021893"/>
                </a:lnTo>
                <a:lnTo>
                  <a:pt x="797742" y="3023162"/>
                </a:lnTo>
                <a:lnTo>
                  <a:pt x="805047" y="3024748"/>
                </a:lnTo>
                <a:lnTo>
                  <a:pt x="819974" y="3028554"/>
                </a:lnTo>
                <a:lnTo>
                  <a:pt x="834584" y="3033312"/>
                </a:lnTo>
                <a:lnTo>
                  <a:pt x="846336" y="3037435"/>
                </a:lnTo>
                <a:lnTo>
                  <a:pt x="853006" y="3039973"/>
                </a:lnTo>
                <a:lnTo>
                  <a:pt x="855547" y="3041242"/>
                </a:lnTo>
                <a:lnTo>
                  <a:pt x="859358" y="3043779"/>
                </a:lnTo>
                <a:lnTo>
                  <a:pt x="861264" y="3044731"/>
                </a:lnTo>
                <a:lnTo>
                  <a:pt x="863169" y="3046000"/>
                </a:lnTo>
                <a:lnTo>
                  <a:pt x="867933" y="3047268"/>
                </a:lnTo>
                <a:lnTo>
                  <a:pt x="873650" y="3047903"/>
                </a:lnTo>
                <a:lnTo>
                  <a:pt x="879367" y="3048220"/>
                </a:lnTo>
                <a:lnTo>
                  <a:pt x="885402" y="3047586"/>
                </a:lnTo>
                <a:lnTo>
                  <a:pt x="891436" y="3046634"/>
                </a:lnTo>
                <a:lnTo>
                  <a:pt x="897153" y="3045682"/>
                </a:lnTo>
                <a:lnTo>
                  <a:pt x="902870" y="3043779"/>
                </a:lnTo>
                <a:lnTo>
                  <a:pt x="907952" y="3041559"/>
                </a:lnTo>
                <a:lnTo>
                  <a:pt x="912716" y="3039339"/>
                </a:lnTo>
                <a:lnTo>
                  <a:pt x="916528" y="3036801"/>
                </a:lnTo>
                <a:lnTo>
                  <a:pt x="919386" y="3034263"/>
                </a:lnTo>
                <a:lnTo>
                  <a:pt x="920657" y="3032995"/>
                </a:lnTo>
                <a:lnTo>
                  <a:pt x="921292" y="3031726"/>
                </a:lnTo>
                <a:lnTo>
                  <a:pt x="921609" y="3030140"/>
                </a:lnTo>
                <a:lnTo>
                  <a:pt x="921609" y="3029188"/>
                </a:lnTo>
                <a:lnTo>
                  <a:pt x="921292" y="3027920"/>
                </a:lnTo>
                <a:lnTo>
                  <a:pt x="920974" y="3026651"/>
                </a:lnTo>
                <a:lnTo>
                  <a:pt x="919704" y="3025382"/>
                </a:lnTo>
                <a:lnTo>
                  <a:pt x="918433" y="3024431"/>
                </a:lnTo>
                <a:lnTo>
                  <a:pt x="914304" y="3021576"/>
                </a:lnTo>
                <a:lnTo>
                  <a:pt x="909540" y="3018721"/>
                </a:lnTo>
                <a:lnTo>
                  <a:pt x="903823" y="3016501"/>
                </a:lnTo>
                <a:lnTo>
                  <a:pt x="898424" y="3013963"/>
                </a:lnTo>
                <a:lnTo>
                  <a:pt x="885402" y="3009205"/>
                </a:lnTo>
                <a:lnTo>
                  <a:pt x="871109" y="3005082"/>
                </a:lnTo>
                <a:lnTo>
                  <a:pt x="856182" y="3000958"/>
                </a:lnTo>
                <a:lnTo>
                  <a:pt x="840936" y="2997469"/>
                </a:lnTo>
                <a:lnTo>
                  <a:pt x="825374" y="2994614"/>
                </a:lnTo>
                <a:lnTo>
                  <a:pt x="810764" y="2992711"/>
                </a:lnTo>
                <a:lnTo>
                  <a:pt x="791389" y="2990808"/>
                </a:lnTo>
                <a:lnTo>
                  <a:pt x="771698" y="2989539"/>
                </a:lnTo>
                <a:lnTo>
                  <a:pt x="771698" y="2971459"/>
                </a:lnTo>
                <a:lnTo>
                  <a:pt x="771380" y="2970191"/>
                </a:lnTo>
                <a:lnTo>
                  <a:pt x="770427" y="2969556"/>
                </a:lnTo>
                <a:lnTo>
                  <a:pt x="769474" y="2968288"/>
                </a:lnTo>
                <a:lnTo>
                  <a:pt x="767886" y="2967653"/>
                </a:lnTo>
                <a:lnTo>
                  <a:pt x="765345" y="2966702"/>
                </a:lnTo>
                <a:lnTo>
                  <a:pt x="763440" y="2966384"/>
                </a:lnTo>
                <a:lnTo>
                  <a:pt x="760581" y="2966067"/>
                </a:lnTo>
                <a:lnTo>
                  <a:pt x="758358" y="2965750"/>
                </a:lnTo>
                <a:lnTo>
                  <a:pt x="711352" y="2965750"/>
                </a:lnTo>
                <a:close/>
                <a:moveTo>
                  <a:pt x="3717945" y="2951797"/>
                </a:moveTo>
                <a:lnTo>
                  <a:pt x="3711914" y="2955607"/>
                </a:lnTo>
                <a:lnTo>
                  <a:pt x="3704931" y="2959100"/>
                </a:lnTo>
                <a:lnTo>
                  <a:pt x="3696678" y="2963227"/>
                </a:lnTo>
                <a:lnTo>
                  <a:pt x="3688425" y="2966720"/>
                </a:lnTo>
                <a:lnTo>
                  <a:pt x="3671285" y="2973387"/>
                </a:lnTo>
                <a:lnTo>
                  <a:pt x="3656684" y="2979102"/>
                </a:lnTo>
                <a:lnTo>
                  <a:pt x="3656684" y="3080068"/>
                </a:lnTo>
                <a:lnTo>
                  <a:pt x="3665254" y="3075623"/>
                </a:lnTo>
                <a:lnTo>
                  <a:pt x="3674142" y="3070860"/>
                </a:lnTo>
                <a:lnTo>
                  <a:pt x="3682394" y="3066098"/>
                </a:lnTo>
                <a:lnTo>
                  <a:pt x="3690647" y="3061018"/>
                </a:lnTo>
                <a:lnTo>
                  <a:pt x="3698582" y="3055620"/>
                </a:lnTo>
                <a:lnTo>
                  <a:pt x="3705566" y="3050223"/>
                </a:lnTo>
                <a:lnTo>
                  <a:pt x="3711914" y="3044825"/>
                </a:lnTo>
                <a:lnTo>
                  <a:pt x="3717945" y="3040063"/>
                </a:lnTo>
                <a:lnTo>
                  <a:pt x="3717945" y="2951797"/>
                </a:lnTo>
                <a:close/>
                <a:moveTo>
                  <a:pt x="731996" y="2947987"/>
                </a:moveTo>
                <a:lnTo>
                  <a:pt x="755499" y="2948304"/>
                </a:lnTo>
                <a:lnTo>
                  <a:pt x="779003" y="2948939"/>
                </a:lnTo>
                <a:lnTo>
                  <a:pt x="801870" y="2949890"/>
                </a:lnTo>
                <a:lnTo>
                  <a:pt x="824103" y="2951476"/>
                </a:lnTo>
                <a:lnTo>
                  <a:pt x="846654" y="2953380"/>
                </a:lnTo>
                <a:lnTo>
                  <a:pt x="868569" y="2955283"/>
                </a:lnTo>
                <a:lnTo>
                  <a:pt x="889848" y="2958137"/>
                </a:lnTo>
                <a:lnTo>
                  <a:pt x="910493" y="2960992"/>
                </a:lnTo>
                <a:lnTo>
                  <a:pt x="930820" y="2964164"/>
                </a:lnTo>
                <a:lnTo>
                  <a:pt x="950512" y="2967970"/>
                </a:lnTo>
                <a:lnTo>
                  <a:pt x="969886" y="2971777"/>
                </a:lnTo>
                <a:lnTo>
                  <a:pt x="988308" y="2975900"/>
                </a:lnTo>
                <a:lnTo>
                  <a:pt x="1006411" y="2980658"/>
                </a:lnTo>
                <a:lnTo>
                  <a:pt x="1023880" y="2985416"/>
                </a:lnTo>
                <a:lnTo>
                  <a:pt x="1040396" y="2990491"/>
                </a:lnTo>
                <a:lnTo>
                  <a:pt x="1056594" y="2995883"/>
                </a:lnTo>
                <a:lnTo>
                  <a:pt x="1071521" y="3001593"/>
                </a:lnTo>
                <a:lnTo>
                  <a:pt x="1086131" y="3007302"/>
                </a:lnTo>
                <a:lnTo>
                  <a:pt x="1099471" y="3013646"/>
                </a:lnTo>
                <a:lnTo>
                  <a:pt x="1112493" y="3019990"/>
                </a:lnTo>
                <a:lnTo>
                  <a:pt x="1124562" y="3026651"/>
                </a:lnTo>
                <a:lnTo>
                  <a:pt x="1135678" y="3033629"/>
                </a:lnTo>
                <a:lnTo>
                  <a:pt x="1145842" y="3040925"/>
                </a:lnTo>
                <a:lnTo>
                  <a:pt x="1154735" y="3047903"/>
                </a:lnTo>
                <a:lnTo>
                  <a:pt x="1162993" y="3055515"/>
                </a:lnTo>
                <a:lnTo>
                  <a:pt x="1170298" y="3062811"/>
                </a:lnTo>
                <a:lnTo>
                  <a:pt x="1176650" y="3070741"/>
                </a:lnTo>
                <a:lnTo>
                  <a:pt x="1178873" y="3074864"/>
                </a:lnTo>
                <a:lnTo>
                  <a:pt x="1181732" y="3078670"/>
                </a:lnTo>
                <a:lnTo>
                  <a:pt x="1183638" y="3082794"/>
                </a:lnTo>
                <a:lnTo>
                  <a:pt x="1185543" y="3086600"/>
                </a:lnTo>
                <a:lnTo>
                  <a:pt x="1187131" y="3090406"/>
                </a:lnTo>
                <a:lnTo>
                  <a:pt x="1188402" y="3094847"/>
                </a:lnTo>
                <a:lnTo>
                  <a:pt x="1189672" y="3098653"/>
                </a:lnTo>
                <a:lnTo>
                  <a:pt x="1190307" y="3103094"/>
                </a:lnTo>
                <a:lnTo>
                  <a:pt x="1190625" y="3107535"/>
                </a:lnTo>
                <a:lnTo>
                  <a:pt x="1190625" y="3111341"/>
                </a:lnTo>
                <a:lnTo>
                  <a:pt x="1190625" y="3115782"/>
                </a:lnTo>
                <a:lnTo>
                  <a:pt x="1190307" y="3120223"/>
                </a:lnTo>
                <a:lnTo>
                  <a:pt x="1189672" y="3124029"/>
                </a:lnTo>
                <a:lnTo>
                  <a:pt x="1188402" y="3128470"/>
                </a:lnTo>
                <a:lnTo>
                  <a:pt x="1187131" y="3132276"/>
                </a:lnTo>
                <a:lnTo>
                  <a:pt x="1185543" y="3136399"/>
                </a:lnTo>
                <a:lnTo>
                  <a:pt x="1183638" y="3140523"/>
                </a:lnTo>
                <a:lnTo>
                  <a:pt x="1181732" y="3144646"/>
                </a:lnTo>
                <a:lnTo>
                  <a:pt x="1178873" y="3148453"/>
                </a:lnTo>
                <a:lnTo>
                  <a:pt x="1176650" y="3152259"/>
                </a:lnTo>
                <a:lnTo>
                  <a:pt x="1170298" y="3160189"/>
                </a:lnTo>
                <a:lnTo>
                  <a:pt x="1162993" y="3167801"/>
                </a:lnTo>
                <a:lnTo>
                  <a:pt x="1154735" y="3175414"/>
                </a:lnTo>
                <a:lnTo>
                  <a:pt x="1145842" y="3182392"/>
                </a:lnTo>
                <a:lnTo>
                  <a:pt x="1135678" y="3189370"/>
                </a:lnTo>
                <a:lnTo>
                  <a:pt x="1124562" y="3196031"/>
                </a:lnTo>
                <a:lnTo>
                  <a:pt x="1112493" y="3203010"/>
                </a:lnTo>
                <a:lnTo>
                  <a:pt x="1099471" y="3209671"/>
                </a:lnTo>
                <a:lnTo>
                  <a:pt x="1086131" y="3215380"/>
                </a:lnTo>
                <a:lnTo>
                  <a:pt x="1071521" y="3221407"/>
                </a:lnTo>
                <a:lnTo>
                  <a:pt x="1056594" y="3227433"/>
                </a:lnTo>
                <a:lnTo>
                  <a:pt x="1040396" y="3232509"/>
                </a:lnTo>
                <a:lnTo>
                  <a:pt x="1023880" y="3237584"/>
                </a:lnTo>
                <a:lnTo>
                  <a:pt x="1006411" y="3242659"/>
                </a:lnTo>
                <a:lnTo>
                  <a:pt x="988308" y="3247099"/>
                </a:lnTo>
                <a:lnTo>
                  <a:pt x="969886" y="3251223"/>
                </a:lnTo>
                <a:lnTo>
                  <a:pt x="950512" y="3255346"/>
                </a:lnTo>
                <a:lnTo>
                  <a:pt x="930820" y="3258835"/>
                </a:lnTo>
                <a:lnTo>
                  <a:pt x="910493" y="3262325"/>
                </a:lnTo>
                <a:lnTo>
                  <a:pt x="889848" y="3265179"/>
                </a:lnTo>
                <a:lnTo>
                  <a:pt x="868569" y="3268034"/>
                </a:lnTo>
                <a:lnTo>
                  <a:pt x="846654" y="3269937"/>
                </a:lnTo>
                <a:lnTo>
                  <a:pt x="824103" y="3271840"/>
                </a:lnTo>
                <a:lnTo>
                  <a:pt x="801870" y="3273426"/>
                </a:lnTo>
                <a:lnTo>
                  <a:pt x="779003" y="3274061"/>
                </a:lnTo>
                <a:lnTo>
                  <a:pt x="755499" y="3275012"/>
                </a:lnTo>
                <a:lnTo>
                  <a:pt x="731996" y="3275012"/>
                </a:lnTo>
                <a:lnTo>
                  <a:pt x="708176" y="3275012"/>
                </a:lnTo>
                <a:lnTo>
                  <a:pt x="684990" y="3274061"/>
                </a:lnTo>
                <a:lnTo>
                  <a:pt x="662122" y="3273426"/>
                </a:lnTo>
                <a:lnTo>
                  <a:pt x="639572" y="3271840"/>
                </a:lnTo>
                <a:lnTo>
                  <a:pt x="617022" y="3269937"/>
                </a:lnTo>
                <a:lnTo>
                  <a:pt x="595424" y="3268034"/>
                </a:lnTo>
                <a:lnTo>
                  <a:pt x="574144" y="3265179"/>
                </a:lnTo>
                <a:lnTo>
                  <a:pt x="553182" y="3262325"/>
                </a:lnTo>
                <a:lnTo>
                  <a:pt x="533173" y="3258835"/>
                </a:lnTo>
                <a:lnTo>
                  <a:pt x="513481" y="3255346"/>
                </a:lnTo>
                <a:lnTo>
                  <a:pt x="494107" y="3251223"/>
                </a:lnTo>
                <a:lnTo>
                  <a:pt x="475368" y="3247099"/>
                </a:lnTo>
                <a:lnTo>
                  <a:pt x="457264" y="3242659"/>
                </a:lnTo>
                <a:lnTo>
                  <a:pt x="439795" y="3237584"/>
                </a:lnTo>
                <a:lnTo>
                  <a:pt x="423280" y="3232509"/>
                </a:lnTo>
                <a:lnTo>
                  <a:pt x="407082" y="3227433"/>
                </a:lnTo>
                <a:lnTo>
                  <a:pt x="392154" y="3221407"/>
                </a:lnTo>
                <a:lnTo>
                  <a:pt x="377544" y="3215380"/>
                </a:lnTo>
                <a:lnTo>
                  <a:pt x="364204" y="3209671"/>
                </a:lnTo>
                <a:lnTo>
                  <a:pt x="351182" y="3203010"/>
                </a:lnTo>
                <a:lnTo>
                  <a:pt x="339431" y="3196031"/>
                </a:lnTo>
                <a:lnTo>
                  <a:pt x="328314" y="3189370"/>
                </a:lnTo>
                <a:lnTo>
                  <a:pt x="318151" y="3182392"/>
                </a:lnTo>
                <a:lnTo>
                  <a:pt x="308940" y="3175414"/>
                </a:lnTo>
                <a:lnTo>
                  <a:pt x="300682" y="3167801"/>
                </a:lnTo>
                <a:lnTo>
                  <a:pt x="293695" y="3160189"/>
                </a:lnTo>
                <a:lnTo>
                  <a:pt x="287343" y="3152259"/>
                </a:lnTo>
                <a:lnTo>
                  <a:pt x="284484" y="3148453"/>
                </a:lnTo>
                <a:lnTo>
                  <a:pt x="282261" y="3144646"/>
                </a:lnTo>
                <a:lnTo>
                  <a:pt x="280038" y="3140523"/>
                </a:lnTo>
                <a:lnTo>
                  <a:pt x="278132" y="3136399"/>
                </a:lnTo>
                <a:lnTo>
                  <a:pt x="276544" y="3132276"/>
                </a:lnTo>
                <a:lnTo>
                  <a:pt x="275274" y="3128470"/>
                </a:lnTo>
                <a:lnTo>
                  <a:pt x="274321" y="3124029"/>
                </a:lnTo>
                <a:lnTo>
                  <a:pt x="273368" y="3120223"/>
                </a:lnTo>
                <a:lnTo>
                  <a:pt x="273050" y="3115782"/>
                </a:lnTo>
                <a:lnTo>
                  <a:pt x="273050" y="3111341"/>
                </a:lnTo>
                <a:lnTo>
                  <a:pt x="273050" y="3107535"/>
                </a:lnTo>
                <a:lnTo>
                  <a:pt x="273368" y="3103094"/>
                </a:lnTo>
                <a:lnTo>
                  <a:pt x="274321" y="3098653"/>
                </a:lnTo>
                <a:lnTo>
                  <a:pt x="275274" y="3094847"/>
                </a:lnTo>
                <a:lnTo>
                  <a:pt x="276544" y="3090406"/>
                </a:lnTo>
                <a:lnTo>
                  <a:pt x="278132" y="3086600"/>
                </a:lnTo>
                <a:lnTo>
                  <a:pt x="280038" y="3082794"/>
                </a:lnTo>
                <a:lnTo>
                  <a:pt x="282261" y="3078670"/>
                </a:lnTo>
                <a:lnTo>
                  <a:pt x="284484" y="3074864"/>
                </a:lnTo>
                <a:lnTo>
                  <a:pt x="287343" y="3070741"/>
                </a:lnTo>
                <a:lnTo>
                  <a:pt x="293695" y="3062811"/>
                </a:lnTo>
                <a:lnTo>
                  <a:pt x="300682" y="3055515"/>
                </a:lnTo>
                <a:lnTo>
                  <a:pt x="308940" y="3047903"/>
                </a:lnTo>
                <a:lnTo>
                  <a:pt x="318151" y="3040925"/>
                </a:lnTo>
                <a:lnTo>
                  <a:pt x="328314" y="3033629"/>
                </a:lnTo>
                <a:lnTo>
                  <a:pt x="339431" y="3026651"/>
                </a:lnTo>
                <a:lnTo>
                  <a:pt x="351182" y="3019990"/>
                </a:lnTo>
                <a:lnTo>
                  <a:pt x="364204" y="3013646"/>
                </a:lnTo>
                <a:lnTo>
                  <a:pt x="377544" y="3007302"/>
                </a:lnTo>
                <a:lnTo>
                  <a:pt x="392154" y="3001593"/>
                </a:lnTo>
                <a:lnTo>
                  <a:pt x="407082" y="2995883"/>
                </a:lnTo>
                <a:lnTo>
                  <a:pt x="423280" y="2990491"/>
                </a:lnTo>
                <a:lnTo>
                  <a:pt x="439795" y="2985416"/>
                </a:lnTo>
                <a:lnTo>
                  <a:pt x="457264" y="2980658"/>
                </a:lnTo>
                <a:lnTo>
                  <a:pt x="475368" y="2975900"/>
                </a:lnTo>
                <a:lnTo>
                  <a:pt x="494107" y="2971777"/>
                </a:lnTo>
                <a:lnTo>
                  <a:pt x="513481" y="2967970"/>
                </a:lnTo>
                <a:lnTo>
                  <a:pt x="533173" y="2964164"/>
                </a:lnTo>
                <a:lnTo>
                  <a:pt x="553182" y="2960992"/>
                </a:lnTo>
                <a:lnTo>
                  <a:pt x="574144" y="2958137"/>
                </a:lnTo>
                <a:lnTo>
                  <a:pt x="595424" y="2955283"/>
                </a:lnTo>
                <a:lnTo>
                  <a:pt x="617022" y="2953380"/>
                </a:lnTo>
                <a:lnTo>
                  <a:pt x="639572" y="2951476"/>
                </a:lnTo>
                <a:lnTo>
                  <a:pt x="662122" y="2949890"/>
                </a:lnTo>
                <a:lnTo>
                  <a:pt x="684990" y="2948939"/>
                </a:lnTo>
                <a:lnTo>
                  <a:pt x="708176" y="2948304"/>
                </a:lnTo>
                <a:lnTo>
                  <a:pt x="731996" y="2947987"/>
                </a:lnTo>
                <a:close/>
                <a:moveTo>
                  <a:pt x="2665715" y="2911157"/>
                </a:moveTo>
                <a:lnTo>
                  <a:pt x="2665715" y="3029585"/>
                </a:lnTo>
                <a:lnTo>
                  <a:pt x="2668254" y="3032125"/>
                </a:lnTo>
                <a:lnTo>
                  <a:pt x="2671429" y="3035300"/>
                </a:lnTo>
                <a:lnTo>
                  <a:pt x="2678729" y="3041650"/>
                </a:lnTo>
                <a:lnTo>
                  <a:pt x="2687934" y="3048635"/>
                </a:lnTo>
                <a:lnTo>
                  <a:pt x="2698726" y="3055938"/>
                </a:lnTo>
                <a:lnTo>
                  <a:pt x="2710153" y="3063240"/>
                </a:lnTo>
                <a:lnTo>
                  <a:pt x="2722215" y="3070225"/>
                </a:lnTo>
                <a:lnTo>
                  <a:pt x="2734594" y="3076258"/>
                </a:lnTo>
                <a:lnTo>
                  <a:pt x="2746656" y="3082290"/>
                </a:lnTo>
                <a:lnTo>
                  <a:pt x="2746656" y="2963227"/>
                </a:lnTo>
                <a:lnTo>
                  <a:pt x="2734594" y="2957195"/>
                </a:lnTo>
                <a:lnTo>
                  <a:pt x="2723167" y="2951480"/>
                </a:lnTo>
                <a:lnTo>
                  <a:pt x="2712058" y="2945130"/>
                </a:lnTo>
                <a:lnTo>
                  <a:pt x="2701583" y="2938462"/>
                </a:lnTo>
                <a:lnTo>
                  <a:pt x="2691743" y="2932112"/>
                </a:lnTo>
                <a:lnTo>
                  <a:pt x="2682538" y="2925445"/>
                </a:lnTo>
                <a:lnTo>
                  <a:pt x="2673650" y="2918142"/>
                </a:lnTo>
                <a:lnTo>
                  <a:pt x="2665715" y="2911157"/>
                </a:lnTo>
                <a:close/>
                <a:moveTo>
                  <a:pt x="1404938" y="2890837"/>
                </a:moveTo>
                <a:lnTo>
                  <a:pt x="1408115" y="2896532"/>
                </a:lnTo>
                <a:lnTo>
                  <a:pt x="1411928" y="2901593"/>
                </a:lnTo>
                <a:lnTo>
                  <a:pt x="1415740" y="2906655"/>
                </a:lnTo>
                <a:lnTo>
                  <a:pt x="1419552" y="2911716"/>
                </a:lnTo>
                <a:lnTo>
                  <a:pt x="1424000" y="2916778"/>
                </a:lnTo>
                <a:lnTo>
                  <a:pt x="1428447" y="2922156"/>
                </a:lnTo>
                <a:lnTo>
                  <a:pt x="1438296" y="2931963"/>
                </a:lnTo>
                <a:lnTo>
                  <a:pt x="1448780" y="2941453"/>
                </a:lnTo>
                <a:lnTo>
                  <a:pt x="1460852" y="2950311"/>
                </a:lnTo>
                <a:lnTo>
                  <a:pt x="1472924" y="2958852"/>
                </a:lnTo>
                <a:lnTo>
                  <a:pt x="1486267" y="2967394"/>
                </a:lnTo>
                <a:lnTo>
                  <a:pt x="1500563" y="2975619"/>
                </a:lnTo>
                <a:lnTo>
                  <a:pt x="1515494" y="2983211"/>
                </a:lnTo>
                <a:lnTo>
                  <a:pt x="1531061" y="2990487"/>
                </a:lnTo>
                <a:lnTo>
                  <a:pt x="1547263" y="2997763"/>
                </a:lnTo>
                <a:lnTo>
                  <a:pt x="1564101" y="3004723"/>
                </a:lnTo>
                <a:lnTo>
                  <a:pt x="1581574" y="3010734"/>
                </a:lnTo>
                <a:lnTo>
                  <a:pt x="1599682" y="3017061"/>
                </a:lnTo>
                <a:lnTo>
                  <a:pt x="1618108" y="3022755"/>
                </a:lnTo>
                <a:lnTo>
                  <a:pt x="1637170" y="3028133"/>
                </a:lnTo>
                <a:lnTo>
                  <a:pt x="1656866" y="3033195"/>
                </a:lnTo>
                <a:lnTo>
                  <a:pt x="1676881" y="3037940"/>
                </a:lnTo>
                <a:lnTo>
                  <a:pt x="1697213" y="3042369"/>
                </a:lnTo>
                <a:lnTo>
                  <a:pt x="1718180" y="3046481"/>
                </a:lnTo>
                <a:lnTo>
                  <a:pt x="1738830" y="3050277"/>
                </a:lnTo>
                <a:lnTo>
                  <a:pt x="1760116" y="3053757"/>
                </a:lnTo>
                <a:lnTo>
                  <a:pt x="1782036" y="3056604"/>
                </a:lnTo>
                <a:lnTo>
                  <a:pt x="1803639" y="3059135"/>
                </a:lnTo>
                <a:lnTo>
                  <a:pt x="1825877" y="3061666"/>
                </a:lnTo>
                <a:lnTo>
                  <a:pt x="1847798" y="3063564"/>
                </a:lnTo>
                <a:lnTo>
                  <a:pt x="1870036" y="3065146"/>
                </a:lnTo>
                <a:lnTo>
                  <a:pt x="1891957" y="3066411"/>
                </a:lnTo>
                <a:lnTo>
                  <a:pt x="1914513" y="3067360"/>
                </a:lnTo>
                <a:lnTo>
                  <a:pt x="1936751" y="3067993"/>
                </a:lnTo>
                <a:lnTo>
                  <a:pt x="1959307" y="3067993"/>
                </a:lnTo>
                <a:lnTo>
                  <a:pt x="1978051" y="3067993"/>
                </a:lnTo>
                <a:lnTo>
                  <a:pt x="1996794" y="3067360"/>
                </a:lnTo>
                <a:lnTo>
                  <a:pt x="2015538" y="3067044"/>
                </a:lnTo>
                <a:lnTo>
                  <a:pt x="2034599" y="3065779"/>
                </a:lnTo>
                <a:lnTo>
                  <a:pt x="2053025" y="3064830"/>
                </a:lnTo>
                <a:lnTo>
                  <a:pt x="2071769" y="3063564"/>
                </a:lnTo>
                <a:lnTo>
                  <a:pt x="2090513" y="3061982"/>
                </a:lnTo>
                <a:lnTo>
                  <a:pt x="2108621" y="3060084"/>
                </a:lnTo>
                <a:lnTo>
                  <a:pt x="2127365" y="3058186"/>
                </a:lnTo>
                <a:lnTo>
                  <a:pt x="2145473" y="3055655"/>
                </a:lnTo>
                <a:lnTo>
                  <a:pt x="2163581" y="3052808"/>
                </a:lnTo>
                <a:lnTo>
                  <a:pt x="2181372" y="3050277"/>
                </a:lnTo>
                <a:lnTo>
                  <a:pt x="2199163" y="3047114"/>
                </a:lnTo>
                <a:lnTo>
                  <a:pt x="2216318" y="3043950"/>
                </a:lnTo>
                <a:lnTo>
                  <a:pt x="2233473" y="3040471"/>
                </a:lnTo>
                <a:lnTo>
                  <a:pt x="2250311" y="3036358"/>
                </a:lnTo>
                <a:lnTo>
                  <a:pt x="2266830" y="3032562"/>
                </a:lnTo>
                <a:lnTo>
                  <a:pt x="2283668" y="3028133"/>
                </a:lnTo>
                <a:lnTo>
                  <a:pt x="2299235" y="3023704"/>
                </a:lnTo>
                <a:lnTo>
                  <a:pt x="2315119" y="3018642"/>
                </a:lnTo>
                <a:lnTo>
                  <a:pt x="2330051" y="3013897"/>
                </a:lnTo>
                <a:lnTo>
                  <a:pt x="2344982" y="3008519"/>
                </a:lnTo>
                <a:lnTo>
                  <a:pt x="2359278" y="3003141"/>
                </a:lnTo>
                <a:lnTo>
                  <a:pt x="2373574" y="2997447"/>
                </a:lnTo>
                <a:lnTo>
                  <a:pt x="2386917" y="2991753"/>
                </a:lnTo>
                <a:lnTo>
                  <a:pt x="2399942" y="2985426"/>
                </a:lnTo>
                <a:lnTo>
                  <a:pt x="2412650" y="2979099"/>
                </a:lnTo>
                <a:lnTo>
                  <a:pt x="2424722" y="2972455"/>
                </a:lnTo>
                <a:lnTo>
                  <a:pt x="2436159" y="2965179"/>
                </a:lnTo>
                <a:lnTo>
                  <a:pt x="2446961" y="2958220"/>
                </a:lnTo>
                <a:lnTo>
                  <a:pt x="2457444" y="2950627"/>
                </a:lnTo>
                <a:lnTo>
                  <a:pt x="2466975" y="2943351"/>
                </a:lnTo>
                <a:lnTo>
                  <a:pt x="2466975" y="3039838"/>
                </a:lnTo>
                <a:lnTo>
                  <a:pt x="2466657" y="3040471"/>
                </a:lnTo>
                <a:lnTo>
                  <a:pt x="2466340" y="3048063"/>
                </a:lnTo>
                <a:lnTo>
                  <a:pt x="2466022" y="3052808"/>
                </a:lnTo>
                <a:lnTo>
                  <a:pt x="2464751" y="3058186"/>
                </a:lnTo>
                <a:lnTo>
                  <a:pt x="2463480" y="3062615"/>
                </a:lnTo>
                <a:lnTo>
                  <a:pt x="2461892" y="3067993"/>
                </a:lnTo>
                <a:lnTo>
                  <a:pt x="2459986" y="3072422"/>
                </a:lnTo>
                <a:lnTo>
                  <a:pt x="2457444" y="3077167"/>
                </a:lnTo>
                <a:lnTo>
                  <a:pt x="2455220" y="3081912"/>
                </a:lnTo>
                <a:lnTo>
                  <a:pt x="2452361" y="3086658"/>
                </a:lnTo>
                <a:lnTo>
                  <a:pt x="2449184" y="3091403"/>
                </a:lnTo>
                <a:lnTo>
                  <a:pt x="2445690" y="3096148"/>
                </a:lnTo>
                <a:lnTo>
                  <a:pt x="2441878" y="3100893"/>
                </a:lnTo>
                <a:lnTo>
                  <a:pt x="2437748" y="3105322"/>
                </a:lnTo>
                <a:lnTo>
                  <a:pt x="2429170" y="3114180"/>
                </a:lnTo>
                <a:lnTo>
                  <a:pt x="2419322" y="3123038"/>
                </a:lnTo>
                <a:lnTo>
                  <a:pt x="2408202" y="3131579"/>
                </a:lnTo>
                <a:lnTo>
                  <a:pt x="2396130" y="3139804"/>
                </a:lnTo>
                <a:lnTo>
                  <a:pt x="2383423" y="3147713"/>
                </a:lnTo>
                <a:lnTo>
                  <a:pt x="2369127" y="3155622"/>
                </a:lnTo>
                <a:lnTo>
                  <a:pt x="2354195" y="3162898"/>
                </a:lnTo>
                <a:lnTo>
                  <a:pt x="2338311" y="3170490"/>
                </a:lnTo>
                <a:lnTo>
                  <a:pt x="2321791" y="3177134"/>
                </a:lnTo>
                <a:lnTo>
                  <a:pt x="2304636" y="3183777"/>
                </a:lnTo>
                <a:lnTo>
                  <a:pt x="2285892" y="3190104"/>
                </a:lnTo>
                <a:lnTo>
                  <a:pt x="2266830" y="3196431"/>
                </a:lnTo>
                <a:lnTo>
                  <a:pt x="2247134" y="3201809"/>
                </a:lnTo>
                <a:lnTo>
                  <a:pt x="2226802" y="3207503"/>
                </a:lnTo>
                <a:lnTo>
                  <a:pt x="2205516" y="3212248"/>
                </a:lnTo>
                <a:lnTo>
                  <a:pt x="2183278" y="3216677"/>
                </a:lnTo>
                <a:lnTo>
                  <a:pt x="2160722" y="3221106"/>
                </a:lnTo>
                <a:lnTo>
                  <a:pt x="2137848" y="3224586"/>
                </a:lnTo>
                <a:lnTo>
                  <a:pt x="2114340" y="3228382"/>
                </a:lnTo>
                <a:lnTo>
                  <a:pt x="2089877" y="3231229"/>
                </a:lnTo>
                <a:lnTo>
                  <a:pt x="2065415" y="3233760"/>
                </a:lnTo>
                <a:lnTo>
                  <a:pt x="2040000" y="3235975"/>
                </a:lnTo>
                <a:lnTo>
                  <a:pt x="2014267" y="3237556"/>
                </a:lnTo>
                <a:lnTo>
                  <a:pt x="1988217" y="3238822"/>
                </a:lnTo>
                <a:lnTo>
                  <a:pt x="1962166" y="3239771"/>
                </a:lnTo>
                <a:lnTo>
                  <a:pt x="1935480" y="3240087"/>
                </a:lnTo>
                <a:lnTo>
                  <a:pt x="1908159" y="3239771"/>
                </a:lnTo>
                <a:lnTo>
                  <a:pt x="1881155" y="3238822"/>
                </a:lnTo>
                <a:lnTo>
                  <a:pt x="1854469" y="3237556"/>
                </a:lnTo>
                <a:lnTo>
                  <a:pt x="1828419" y="3235658"/>
                </a:lnTo>
                <a:lnTo>
                  <a:pt x="1803004" y="3233760"/>
                </a:lnTo>
                <a:lnTo>
                  <a:pt x="1777588" y="3230913"/>
                </a:lnTo>
                <a:lnTo>
                  <a:pt x="1752809" y="3227750"/>
                </a:lnTo>
                <a:lnTo>
                  <a:pt x="1728664" y="3224270"/>
                </a:lnTo>
                <a:lnTo>
                  <a:pt x="1705155" y="3220474"/>
                </a:lnTo>
                <a:lnTo>
                  <a:pt x="1682282" y="3215728"/>
                </a:lnTo>
                <a:lnTo>
                  <a:pt x="1660043" y="3210983"/>
                </a:lnTo>
                <a:lnTo>
                  <a:pt x="1638440" y="3205921"/>
                </a:lnTo>
                <a:lnTo>
                  <a:pt x="1617791" y="3200227"/>
                </a:lnTo>
                <a:lnTo>
                  <a:pt x="1597776" y="3194533"/>
                </a:lnTo>
                <a:lnTo>
                  <a:pt x="1578397" y="3188206"/>
                </a:lnTo>
                <a:lnTo>
                  <a:pt x="1559653" y="3181563"/>
                </a:lnTo>
                <a:lnTo>
                  <a:pt x="1542498" y="3174287"/>
                </a:lnTo>
                <a:lnTo>
                  <a:pt x="1525343" y="3167327"/>
                </a:lnTo>
                <a:lnTo>
                  <a:pt x="1509776" y="3159734"/>
                </a:lnTo>
                <a:lnTo>
                  <a:pt x="1495162" y="3151826"/>
                </a:lnTo>
                <a:lnTo>
                  <a:pt x="1481184" y="3143601"/>
                </a:lnTo>
                <a:lnTo>
                  <a:pt x="1468159" y="3135376"/>
                </a:lnTo>
                <a:lnTo>
                  <a:pt x="1456404" y="3126834"/>
                </a:lnTo>
                <a:lnTo>
                  <a:pt x="1445603" y="3117660"/>
                </a:lnTo>
                <a:lnTo>
                  <a:pt x="1440837" y="3113547"/>
                </a:lnTo>
                <a:lnTo>
                  <a:pt x="1436390" y="3108802"/>
                </a:lnTo>
                <a:lnTo>
                  <a:pt x="1431942" y="3104373"/>
                </a:lnTo>
                <a:lnTo>
                  <a:pt x="1428130" y="3099628"/>
                </a:lnTo>
                <a:lnTo>
                  <a:pt x="1424318" y="3094883"/>
                </a:lnTo>
                <a:lnTo>
                  <a:pt x="1420823" y="3090138"/>
                </a:lnTo>
                <a:lnTo>
                  <a:pt x="1417646" y="3085392"/>
                </a:lnTo>
                <a:lnTo>
                  <a:pt x="1415105" y="3080331"/>
                </a:lnTo>
                <a:lnTo>
                  <a:pt x="1412563" y="3075585"/>
                </a:lnTo>
                <a:lnTo>
                  <a:pt x="1410339" y="3070524"/>
                </a:lnTo>
                <a:lnTo>
                  <a:pt x="1408115" y="3065779"/>
                </a:lnTo>
                <a:lnTo>
                  <a:pt x="1407162" y="3060717"/>
                </a:lnTo>
                <a:lnTo>
                  <a:pt x="1405892" y="3055655"/>
                </a:lnTo>
                <a:lnTo>
                  <a:pt x="1404621" y="3050594"/>
                </a:lnTo>
                <a:lnTo>
                  <a:pt x="1404303" y="3045532"/>
                </a:lnTo>
                <a:lnTo>
                  <a:pt x="1404303" y="3040471"/>
                </a:lnTo>
                <a:lnTo>
                  <a:pt x="1403350" y="3040471"/>
                </a:lnTo>
                <a:lnTo>
                  <a:pt x="1403350" y="2909186"/>
                </a:lnTo>
                <a:lnTo>
                  <a:pt x="1403350" y="2905389"/>
                </a:lnTo>
                <a:lnTo>
                  <a:pt x="1403985" y="2898113"/>
                </a:lnTo>
                <a:lnTo>
                  <a:pt x="1404938" y="2890837"/>
                </a:lnTo>
                <a:close/>
                <a:moveTo>
                  <a:pt x="2609850" y="2805112"/>
                </a:moveTo>
                <a:lnTo>
                  <a:pt x="2613342" y="2810827"/>
                </a:lnTo>
                <a:lnTo>
                  <a:pt x="2617468" y="2816860"/>
                </a:lnTo>
                <a:lnTo>
                  <a:pt x="2621594" y="2822257"/>
                </a:lnTo>
                <a:lnTo>
                  <a:pt x="2626038" y="2828290"/>
                </a:lnTo>
                <a:lnTo>
                  <a:pt x="2631117" y="2833687"/>
                </a:lnTo>
                <a:lnTo>
                  <a:pt x="2635878" y="2839402"/>
                </a:lnTo>
                <a:lnTo>
                  <a:pt x="2641274" y="2844800"/>
                </a:lnTo>
                <a:lnTo>
                  <a:pt x="2646988" y="2850515"/>
                </a:lnTo>
                <a:lnTo>
                  <a:pt x="2658732" y="2860675"/>
                </a:lnTo>
                <a:lnTo>
                  <a:pt x="2671746" y="2870835"/>
                </a:lnTo>
                <a:lnTo>
                  <a:pt x="2685712" y="2880677"/>
                </a:lnTo>
                <a:lnTo>
                  <a:pt x="2700631" y="2889885"/>
                </a:lnTo>
                <a:lnTo>
                  <a:pt x="2715867" y="2898775"/>
                </a:lnTo>
                <a:lnTo>
                  <a:pt x="2732372" y="2907665"/>
                </a:lnTo>
                <a:lnTo>
                  <a:pt x="2749830" y="2915920"/>
                </a:lnTo>
                <a:lnTo>
                  <a:pt x="2767923" y="2923857"/>
                </a:lnTo>
                <a:lnTo>
                  <a:pt x="2786650" y="2931160"/>
                </a:lnTo>
                <a:lnTo>
                  <a:pt x="2805695" y="2938780"/>
                </a:lnTo>
                <a:lnTo>
                  <a:pt x="2826009" y="2945447"/>
                </a:lnTo>
                <a:lnTo>
                  <a:pt x="2846959" y="2951797"/>
                </a:lnTo>
                <a:lnTo>
                  <a:pt x="2867591" y="2957512"/>
                </a:lnTo>
                <a:lnTo>
                  <a:pt x="2889492" y="2963545"/>
                </a:lnTo>
                <a:lnTo>
                  <a:pt x="2912029" y="2968625"/>
                </a:lnTo>
                <a:lnTo>
                  <a:pt x="2934248" y="2973705"/>
                </a:lnTo>
                <a:lnTo>
                  <a:pt x="2957102" y="2978150"/>
                </a:lnTo>
                <a:lnTo>
                  <a:pt x="2980908" y="2982595"/>
                </a:lnTo>
                <a:lnTo>
                  <a:pt x="3004396" y="2986087"/>
                </a:lnTo>
                <a:lnTo>
                  <a:pt x="3028203" y="2989580"/>
                </a:lnTo>
                <a:lnTo>
                  <a:pt x="3052644" y="2992437"/>
                </a:lnTo>
                <a:lnTo>
                  <a:pt x="3077084" y="2994977"/>
                </a:lnTo>
                <a:lnTo>
                  <a:pt x="3101525" y="2997200"/>
                </a:lnTo>
                <a:lnTo>
                  <a:pt x="3125966" y="2999105"/>
                </a:lnTo>
                <a:lnTo>
                  <a:pt x="3150725" y="3000375"/>
                </a:lnTo>
                <a:lnTo>
                  <a:pt x="3175800" y="3001327"/>
                </a:lnTo>
                <a:lnTo>
                  <a:pt x="3200559" y="3001962"/>
                </a:lnTo>
                <a:lnTo>
                  <a:pt x="3225317" y="3002280"/>
                </a:lnTo>
                <a:lnTo>
                  <a:pt x="3246266" y="3002280"/>
                </a:lnTo>
                <a:lnTo>
                  <a:pt x="3267216" y="3001962"/>
                </a:lnTo>
                <a:lnTo>
                  <a:pt x="3288165" y="3001010"/>
                </a:lnTo>
                <a:lnTo>
                  <a:pt x="3308797" y="2999740"/>
                </a:lnTo>
                <a:lnTo>
                  <a:pt x="3329429" y="2998787"/>
                </a:lnTo>
                <a:lnTo>
                  <a:pt x="3350378" y="2997200"/>
                </a:lnTo>
                <a:lnTo>
                  <a:pt x="3371010" y="2995612"/>
                </a:lnTo>
                <a:lnTo>
                  <a:pt x="3391325" y="2993707"/>
                </a:lnTo>
                <a:lnTo>
                  <a:pt x="3411957" y="2991167"/>
                </a:lnTo>
                <a:lnTo>
                  <a:pt x="3431954" y="2988310"/>
                </a:lnTo>
                <a:lnTo>
                  <a:pt x="3451951" y="2985770"/>
                </a:lnTo>
                <a:lnTo>
                  <a:pt x="3471948" y="2982595"/>
                </a:lnTo>
                <a:lnTo>
                  <a:pt x="3491628" y="2979102"/>
                </a:lnTo>
                <a:lnTo>
                  <a:pt x="3510990" y="2975292"/>
                </a:lnTo>
                <a:lnTo>
                  <a:pt x="3530035" y="2971482"/>
                </a:lnTo>
                <a:lnTo>
                  <a:pt x="3548763" y="2967037"/>
                </a:lnTo>
                <a:lnTo>
                  <a:pt x="3567173" y="2962275"/>
                </a:lnTo>
                <a:lnTo>
                  <a:pt x="3585265" y="2957512"/>
                </a:lnTo>
                <a:lnTo>
                  <a:pt x="3603041" y="2953067"/>
                </a:lnTo>
                <a:lnTo>
                  <a:pt x="3620498" y="2947352"/>
                </a:lnTo>
                <a:lnTo>
                  <a:pt x="3637004" y="2941955"/>
                </a:lnTo>
                <a:lnTo>
                  <a:pt x="3653510" y="2935922"/>
                </a:lnTo>
                <a:lnTo>
                  <a:pt x="3669698" y="2929890"/>
                </a:lnTo>
                <a:lnTo>
                  <a:pt x="3685251" y="2923857"/>
                </a:lnTo>
                <a:lnTo>
                  <a:pt x="3700170" y="2916872"/>
                </a:lnTo>
                <a:lnTo>
                  <a:pt x="3714770" y="2909887"/>
                </a:lnTo>
                <a:lnTo>
                  <a:pt x="3728419" y="2902902"/>
                </a:lnTo>
                <a:lnTo>
                  <a:pt x="3741751" y="2895282"/>
                </a:lnTo>
                <a:lnTo>
                  <a:pt x="3754765" y="2887980"/>
                </a:lnTo>
                <a:lnTo>
                  <a:pt x="3767144" y="2880042"/>
                </a:lnTo>
                <a:lnTo>
                  <a:pt x="3778571" y="2871787"/>
                </a:lnTo>
                <a:lnTo>
                  <a:pt x="3789363" y="2863532"/>
                </a:lnTo>
                <a:lnTo>
                  <a:pt x="3789363" y="2971165"/>
                </a:lnTo>
                <a:lnTo>
                  <a:pt x="3788728" y="2971482"/>
                </a:lnTo>
                <a:lnTo>
                  <a:pt x="3788728" y="2975927"/>
                </a:lnTo>
                <a:lnTo>
                  <a:pt x="3788411" y="2980055"/>
                </a:lnTo>
                <a:lnTo>
                  <a:pt x="3787776" y="2985770"/>
                </a:lnTo>
                <a:lnTo>
                  <a:pt x="3786506" y="2991167"/>
                </a:lnTo>
                <a:lnTo>
                  <a:pt x="3785237" y="2996247"/>
                </a:lnTo>
                <a:lnTo>
                  <a:pt x="3783332" y="3001962"/>
                </a:lnTo>
                <a:lnTo>
                  <a:pt x="3781428" y="3007360"/>
                </a:lnTo>
                <a:lnTo>
                  <a:pt x="3778571" y="3012758"/>
                </a:lnTo>
                <a:lnTo>
                  <a:pt x="3775714" y="3018155"/>
                </a:lnTo>
                <a:lnTo>
                  <a:pt x="3772540" y="3023235"/>
                </a:lnTo>
                <a:lnTo>
                  <a:pt x="3769048" y="3028633"/>
                </a:lnTo>
                <a:lnTo>
                  <a:pt x="3765557" y="3033713"/>
                </a:lnTo>
                <a:lnTo>
                  <a:pt x="3761113" y="3038793"/>
                </a:lnTo>
                <a:lnTo>
                  <a:pt x="3756987" y="3043555"/>
                </a:lnTo>
                <a:lnTo>
                  <a:pt x="3752226" y="3048635"/>
                </a:lnTo>
                <a:lnTo>
                  <a:pt x="3747147" y="3054033"/>
                </a:lnTo>
                <a:lnTo>
                  <a:pt x="3741433" y="3058795"/>
                </a:lnTo>
                <a:lnTo>
                  <a:pt x="3736037" y="3063240"/>
                </a:lnTo>
                <a:lnTo>
                  <a:pt x="3723658" y="3072765"/>
                </a:lnTo>
                <a:lnTo>
                  <a:pt x="3710327" y="3082290"/>
                </a:lnTo>
                <a:lnTo>
                  <a:pt x="3696043" y="3090863"/>
                </a:lnTo>
                <a:lnTo>
                  <a:pt x="3680490" y="3099753"/>
                </a:lnTo>
                <a:lnTo>
                  <a:pt x="3663667" y="3108325"/>
                </a:lnTo>
                <a:lnTo>
                  <a:pt x="3646526" y="3116263"/>
                </a:lnTo>
                <a:lnTo>
                  <a:pt x="3627799" y="3124200"/>
                </a:lnTo>
                <a:lnTo>
                  <a:pt x="3608754" y="3131503"/>
                </a:lnTo>
                <a:lnTo>
                  <a:pt x="3588122" y="3138170"/>
                </a:lnTo>
                <a:lnTo>
                  <a:pt x="3566855" y="3145155"/>
                </a:lnTo>
                <a:lnTo>
                  <a:pt x="3544636" y="3151188"/>
                </a:lnTo>
                <a:lnTo>
                  <a:pt x="3522417" y="3157538"/>
                </a:lnTo>
                <a:lnTo>
                  <a:pt x="3498611" y="3163253"/>
                </a:lnTo>
                <a:lnTo>
                  <a:pt x="3474170" y="3168333"/>
                </a:lnTo>
                <a:lnTo>
                  <a:pt x="3449412" y="3172778"/>
                </a:lnTo>
                <a:lnTo>
                  <a:pt x="3423701" y="3176905"/>
                </a:lnTo>
                <a:lnTo>
                  <a:pt x="3397356" y="3181033"/>
                </a:lnTo>
                <a:lnTo>
                  <a:pt x="3370376" y="3184208"/>
                </a:lnTo>
                <a:lnTo>
                  <a:pt x="3343395" y="3187383"/>
                </a:lnTo>
                <a:lnTo>
                  <a:pt x="3315146" y="3189605"/>
                </a:lnTo>
                <a:lnTo>
                  <a:pt x="3286896" y="3191193"/>
                </a:lnTo>
                <a:lnTo>
                  <a:pt x="3258011" y="3192780"/>
                </a:lnTo>
                <a:lnTo>
                  <a:pt x="3228491" y="3193415"/>
                </a:lnTo>
                <a:lnTo>
                  <a:pt x="3198972" y="3194050"/>
                </a:lnTo>
                <a:lnTo>
                  <a:pt x="3168500" y="3193415"/>
                </a:lnTo>
                <a:lnTo>
                  <a:pt x="3138663" y="3192780"/>
                </a:lnTo>
                <a:lnTo>
                  <a:pt x="3109143" y="3191193"/>
                </a:lnTo>
                <a:lnTo>
                  <a:pt x="3080259" y="3189288"/>
                </a:lnTo>
                <a:lnTo>
                  <a:pt x="3051374" y="3186748"/>
                </a:lnTo>
                <a:lnTo>
                  <a:pt x="3023441" y="3183573"/>
                </a:lnTo>
                <a:lnTo>
                  <a:pt x="2996144" y="3180080"/>
                </a:lnTo>
                <a:lnTo>
                  <a:pt x="2969481" y="3176270"/>
                </a:lnTo>
                <a:lnTo>
                  <a:pt x="2943453" y="3171825"/>
                </a:lnTo>
                <a:lnTo>
                  <a:pt x="2917742" y="3167063"/>
                </a:lnTo>
                <a:lnTo>
                  <a:pt x="2892984" y="3161665"/>
                </a:lnTo>
                <a:lnTo>
                  <a:pt x="2869178" y="3155633"/>
                </a:lnTo>
                <a:lnTo>
                  <a:pt x="2846007" y="3149918"/>
                </a:lnTo>
                <a:lnTo>
                  <a:pt x="2823470" y="3142933"/>
                </a:lnTo>
                <a:lnTo>
                  <a:pt x="2802203" y="3135948"/>
                </a:lnTo>
                <a:lnTo>
                  <a:pt x="2781889" y="3128328"/>
                </a:lnTo>
                <a:lnTo>
                  <a:pt x="2762527" y="3121025"/>
                </a:lnTo>
                <a:lnTo>
                  <a:pt x="2743799" y="3112770"/>
                </a:lnTo>
                <a:lnTo>
                  <a:pt x="2726024" y="3104515"/>
                </a:lnTo>
                <a:lnTo>
                  <a:pt x="2709518" y="3095625"/>
                </a:lnTo>
                <a:lnTo>
                  <a:pt x="2694600" y="3086735"/>
                </a:lnTo>
                <a:lnTo>
                  <a:pt x="2679999" y="3077210"/>
                </a:lnTo>
                <a:lnTo>
                  <a:pt x="2666985" y="3067685"/>
                </a:lnTo>
                <a:lnTo>
                  <a:pt x="2660954" y="3062923"/>
                </a:lnTo>
                <a:lnTo>
                  <a:pt x="2655240" y="3057843"/>
                </a:lnTo>
                <a:lnTo>
                  <a:pt x="2650162" y="3052763"/>
                </a:lnTo>
                <a:lnTo>
                  <a:pt x="2645083" y="3048000"/>
                </a:lnTo>
                <a:lnTo>
                  <a:pt x="2639687" y="3042603"/>
                </a:lnTo>
                <a:lnTo>
                  <a:pt x="2635561" y="3037205"/>
                </a:lnTo>
                <a:lnTo>
                  <a:pt x="2631434" y="3032125"/>
                </a:lnTo>
                <a:lnTo>
                  <a:pt x="2627625" y="3027045"/>
                </a:lnTo>
                <a:lnTo>
                  <a:pt x="2624134" y="3021648"/>
                </a:lnTo>
                <a:lnTo>
                  <a:pt x="2620960" y="3015933"/>
                </a:lnTo>
                <a:lnTo>
                  <a:pt x="2618103" y="3010535"/>
                </a:lnTo>
                <a:lnTo>
                  <a:pt x="2615881" y="3005137"/>
                </a:lnTo>
                <a:lnTo>
                  <a:pt x="2613659" y="2999422"/>
                </a:lnTo>
                <a:lnTo>
                  <a:pt x="2612072" y="2994025"/>
                </a:lnTo>
                <a:lnTo>
                  <a:pt x="2610485" y="2988310"/>
                </a:lnTo>
                <a:lnTo>
                  <a:pt x="2609850" y="2982912"/>
                </a:lnTo>
                <a:lnTo>
                  <a:pt x="2609215" y="2976880"/>
                </a:lnTo>
                <a:lnTo>
                  <a:pt x="2609215" y="2971482"/>
                </a:lnTo>
                <a:lnTo>
                  <a:pt x="2608580" y="2971482"/>
                </a:lnTo>
                <a:lnTo>
                  <a:pt x="2608580" y="2825115"/>
                </a:lnTo>
                <a:lnTo>
                  <a:pt x="2608263" y="2821305"/>
                </a:lnTo>
                <a:lnTo>
                  <a:pt x="2608580" y="2812732"/>
                </a:lnTo>
                <a:lnTo>
                  <a:pt x="2609850" y="2805112"/>
                </a:lnTo>
                <a:close/>
                <a:moveTo>
                  <a:pt x="3151360" y="2793804"/>
                </a:moveTo>
                <a:lnTo>
                  <a:pt x="3151360" y="2908645"/>
                </a:lnTo>
                <a:lnTo>
                  <a:pt x="3174848" y="2908962"/>
                </a:lnTo>
                <a:lnTo>
                  <a:pt x="3198972" y="2909280"/>
                </a:lnTo>
                <a:lnTo>
                  <a:pt x="3231983" y="2908962"/>
                </a:lnTo>
                <a:lnTo>
                  <a:pt x="3231983" y="2794121"/>
                </a:lnTo>
                <a:lnTo>
                  <a:pt x="3198972" y="2794755"/>
                </a:lnTo>
                <a:lnTo>
                  <a:pt x="3174848" y="2794121"/>
                </a:lnTo>
                <a:lnTo>
                  <a:pt x="3151360" y="2793804"/>
                </a:lnTo>
                <a:close/>
                <a:moveTo>
                  <a:pt x="2989478" y="2779528"/>
                </a:moveTo>
                <a:lnTo>
                  <a:pt x="2989478" y="2894687"/>
                </a:lnTo>
                <a:lnTo>
                  <a:pt x="3009158" y="2897542"/>
                </a:lnTo>
                <a:lnTo>
                  <a:pt x="3029472" y="2899762"/>
                </a:lnTo>
                <a:lnTo>
                  <a:pt x="3049469" y="2902300"/>
                </a:lnTo>
                <a:lnTo>
                  <a:pt x="3070419" y="2903887"/>
                </a:lnTo>
                <a:lnTo>
                  <a:pt x="3070419" y="2789045"/>
                </a:lnTo>
                <a:lnTo>
                  <a:pt x="3049469" y="2787142"/>
                </a:lnTo>
                <a:lnTo>
                  <a:pt x="3029472" y="2784921"/>
                </a:lnTo>
                <a:lnTo>
                  <a:pt x="3009158" y="2782383"/>
                </a:lnTo>
                <a:lnTo>
                  <a:pt x="2989478" y="2779528"/>
                </a:lnTo>
                <a:close/>
                <a:moveTo>
                  <a:pt x="2827597" y="2743045"/>
                </a:moveTo>
                <a:lnTo>
                  <a:pt x="2827597" y="2859790"/>
                </a:lnTo>
                <a:lnTo>
                  <a:pt x="2846959" y="2865500"/>
                </a:lnTo>
                <a:lnTo>
                  <a:pt x="2866956" y="2870576"/>
                </a:lnTo>
                <a:lnTo>
                  <a:pt x="2887588" y="2875969"/>
                </a:lnTo>
                <a:lnTo>
                  <a:pt x="2908220" y="2880411"/>
                </a:lnTo>
                <a:lnTo>
                  <a:pt x="2908220" y="2764618"/>
                </a:lnTo>
                <a:lnTo>
                  <a:pt x="2887588" y="2759542"/>
                </a:lnTo>
                <a:lnTo>
                  <a:pt x="2866956" y="2754466"/>
                </a:lnTo>
                <a:lnTo>
                  <a:pt x="2846959" y="2748755"/>
                </a:lnTo>
                <a:lnTo>
                  <a:pt x="2827597" y="2743045"/>
                </a:lnTo>
                <a:close/>
                <a:moveTo>
                  <a:pt x="1998663" y="2711450"/>
                </a:moveTo>
                <a:lnTo>
                  <a:pt x="2032589" y="2718179"/>
                </a:lnTo>
                <a:lnTo>
                  <a:pt x="2039311" y="2719781"/>
                </a:lnTo>
                <a:lnTo>
                  <a:pt x="2045072" y="2721383"/>
                </a:lnTo>
                <a:lnTo>
                  <a:pt x="2050513" y="2723306"/>
                </a:lnTo>
                <a:lnTo>
                  <a:pt x="2054674" y="2725228"/>
                </a:lnTo>
                <a:lnTo>
                  <a:pt x="2058834" y="2727791"/>
                </a:lnTo>
                <a:lnTo>
                  <a:pt x="2062675" y="2730034"/>
                </a:lnTo>
                <a:lnTo>
                  <a:pt x="2069716" y="2735161"/>
                </a:lnTo>
                <a:lnTo>
                  <a:pt x="2072597" y="2738045"/>
                </a:lnTo>
                <a:lnTo>
                  <a:pt x="2074517" y="2740287"/>
                </a:lnTo>
                <a:lnTo>
                  <a:pt x="2076118" y="2742851"/>
                </a:lnTo>
                <a:lnTo>
                  <a:pt x="2077398" y="2745734"/>
                </a:lnTo>
                <a:lnTo>
                  <a:pt x="2078038" y="2747977"/>
                </a:lnTo>
                <a:lnTo>
                  <a:pt x="2078038" y="2750861"/>
                </a:lnTo>
                <a:lnTo>
                  <a:pt x="2077718" y="2753104"/>
                </a:lnTo>
                <a:lnTo>
                  <a:pt x="2077078" y="2755988"/>
                </a:lnTo>
                <a:lnTo>
                  <a:pt x="2075478" y="2758231"/>
                </a:lnTo>
                <a:lnTo>
                  <a:pt x="2073877" y="2760794"/>
                </a:lnTo>
                <a:lnTo>
                  <a:pt x="2071317" y="2763037"/>
                </a:lnTo>
                <a:lnTo>
                  <a:pt x="2068756" y="2764959"/>
                </a:lnTo>
                <a:lnTo>
                  <a:pt x="2065876" y="2767522"/>
                </a:lnTo>
                <a:lnTo>
                  <a:pt x="2062355" y="2769445"/>
                </a:lnTo>
                <a:lnTo>
                  <a:pt x="2058194" y="2771047"/>
                </a:lnTo>
                <a:lnTo>
                  <a:pt x="2054354" y="2772649"/>
                </a:lnTo>
                <a:lnTo>
                  <a:pt x="2048272" y="2774572"/>
                </a:lnTo>
                <a:lnTo>
                  <a:pt x="2041871" y="2776174"/>
                </a:lnTo>
                <a:lnTo>
                  <a:pt x="2035790" y="2777776"/>
                </a:lnTo>
                <a:lnTo>
                  <a:pt x="2028429" y="2779057"/>
                </a:lnTo>
                <a:lnTo>
                  <a:pt x="2014026" y="2780659"/>
                </a:lnTo>
                <a:lnTo>
                  <a:pt x="1998663" y="2781300"/>
                </a:lnTo>
                <a:lnTo>
                  <a:pt x="1998663" y="2711450"/>
                </a:lnTo>
                <a:close/>
                <a:moveTo>
                  <a:pt x="3717945" y="2699583"/>
                </a:moveTo>
                <a:lnTo>
                  <a:pt x="3711914" y="2703073"/>
                </a:lnTo>
                <a:lnTo>
                  <a:pt x="3704931" y="2707197"/>
                </a:lnTo>
                <a:lnTo>
                  <a:pt x="3696678" y="2710686"/>
                </a:lnTo>
                <a:lnTo>
                  <a:pt x="3688425" y="2714493"/>
                </a:lnTo>
                <a:lnTo>
                  <a:pt x="3671285" y="2721155"/>
                </a:lnTo>
                <a:lnTo>
                  <a:pt x="3656684" y="2726866"/>
                </a:lnTo>
                <a:lnTo>
                  <a:pt x="3656684" y="2827749"/>
                </a:lnTo>
                <a:lnTo>
                  <a:pt x="3665254" y="2823307"/>
                </a:lnTo>
                <a:lnTo>
                  <a:pt x="3674142" y="2818549"/>
                </a:lnTo>
                <a:lnTo>
                  <a:pt x="3682394" y="2813790"/>
                </a:lnTo>
                <a:lnTo>
                  <a:pt x="3690647" y="2808714"/>
                </a:lnTo>
                <a:lnTo>
                  <a:pt x="3698582" y="2803321"/>
                </a:lnTo>
                <a:lnTo>
                  <a:pt x="3705566" y="2798245"/>
                </a:lnTo>
                <a:lnTo>
                  <a:pt x="3711914" y="2792535"/>
                </a:lnTo>
                <a:lnTo>
                  <a:pt x="3717945" y="2787776"/>
                </a:lnTo>
                <a:lnTo>
                  <a:pt x="3717945" y="2699583"/>
                </a:lnTo>
                <a:close/>
                <a:moveTo>
                  <a:pt x="2490788" y="2694304"/>
                </a:moveTo>
                <a:lnTo>
                  <a:pt x="2490788" y="2826893"/>
                </a:lnTo>
                <a:lnTo>
                  <a:pt x="2490471" y="2827210"/>
                </a:lnTo>
                <a:lnTo>
                  <a:pt x="2489836" y="2835140"/>
                </a:lnTo>
                <a:lnTo>
                  <a:pt x="2489519" y="2839898"/>
                </a:lnTo>
                <a:lnTo>
                  <a:pt x="2488250" y="2844973"/>
                </a:lnTo>
                <a:lnTo>
                  <a:pt x="2487298" y="2849731"/>
                </a:lnTo>
                <a:lnTo>
                  <a:pt x="2485711" y="2854807"/>
                </a:lnTo>
                <a:lnTo>
                  <a:pt x="2483490" y="2859565"/>
                </a:lnTo>
                <a:lnTo>
                  <a:pt x="2481269" y="2864323"/>
                </a:lnTo>
                <a:lnTo>
                  <a:pt x="2479048" y="2869080"/>
                </a:lnTo>
                <a:lnTo>
                  <a:pt x="2475874" y="2873838"/>
                </a:lnTo>
                <a:lnTo>
                  <a:pt x="2472701" y="2878279"/>
                </a:lnTo>
                <a:lnTo>
                  <a:pt x="2469528" y="2883037"/>
                </a:lnTo>
                <a:lnTo>
                  <a:pt x="2465403" y="2887795"/>
                </a:lnTo>
                <a:lnTo>
                  <a:pt x="2461595" y="2892236"/>
                </a:lnTo>
                <a:lnTo>
                  <a:pt x="2453028" y="2901435"/>
                </a:lnTo>
                <a:lnTo>
                  <a:pt x="2443191" y="2909999"/>
                </a:lnTo>
                <a:lnTo>
                  <a:pt x="2432086" y="2918563"/>
                </a:lnTo>
                <a:lnTo>
                  <a:pt x="2419710" y="2926811"/>
                </a:lnTo>
                <a:lnTo>
                  <a:pt x="2406701" y="2934740"/>
                </a:lnTo>
                <a:lnTo>
                  <a:pt x="2393056" y="2942670"/>
                </a:lnTo>
                <a:lnTo>
                  <a:pt x="2378143" y="2950283"/>
                </a:lnTo>
                <a:lnTo>
                  <a:pt x="2362277" y="2957579"/>
                </a:lnTo>
                <a:lnTo>
                  <a:pt x="2345777" y="2964240"/>
                </a:lnTo>
                <a:lnTo>
                  <a:pt x="2328325" y="2970901"/>
                </a:lnTo>
                <a:lnTo>
                  <a:pt x="2309921" y="2977245"/>
                </a:lnTo>
                <a:lnTo>
                  <a:pt x="2290882" y="2983589"/>
                </a:lnTo>
                <a:lnTo>
                  <a:pt x="2270892" y="2989298"/>
                </a:lnTo>
                <a:lnTo>
                  <a:pt x="2250267" y="2994691"/>
                </a:lnTo>
                <a:lnTo>
                  <a:pt x="2229324" y="2999449"/>
                </a:lnTo>
                <a:lnTo>
                  <a:pt x="2207430" y="3004207"/>
                </a:lnTo>
                <a:lnTo>
                  <a:pt x="2184901" y="3008330"/>
                </a:lnTo>
                <a:lnTo>
                  <a:pt x="2162054" y="3012137"/>
                </a:lnTo>
                <a:lnTo>
                  <a:pt x="2138256" y="3015626"/>
                </a:lnTo>
                <a:lnTo>
                  <a:pt x="2113823" y="3018798"/>
                </a:lnTo>
                <a:lnTo>
                  <a:pt x="2089390" y="3021018"/>
                </a:lnTo>
                <a:lnTo>
                  <a:pt x="2064323" y="3023556"/>
                </a:lnTo>
                <a:lnTo>
                  <a:pt x="2038621" y="3025142"/>
                </a:lnTo>
                <a:lnTo>
                  <a:pt x="2012601" y="3026093"/>
                </a:lnTo>
                <a:lnTo>
                  <a:pt x="1986582" y="3027045"/>
                </a:lnTo>
                <a:lnTo>
                  <a:pt x="1959928" y="3027362"/>
                </a:lnTo>
                <a:lnTo>
                  <a:pt x="1932639" y="3027045"/>
                </a:lnTo>
                <a:lnTo>
                  <a:pt x="1905350" y="3026093"/>
                </a:lnTo>
                <a:lnTo>
                  <a:pt x="1879014" y="3025142"/>
                </a:lnTo>
                <a:lnTo>
                  <a:pt x="1852994" y="3022921"/>
                </a:lnTo>
                <a:lnTo>
                  <a:pt x="1827292" y="3021018"/>
                </a:lnTo>
                <a:lnTo>
                  <a:pt x="1802224" y="3018481"/>
                </a:lnTo>
                <a:lnTo>
                  <a:pt x="1777157" y="3015309"/>
                </a:lnTo>
                <a:lnTo>
                  <a:pt x="1753359" y="3011502"/>
                </a:lnTo>
                <a:lnTo>
                  <a:pt x="1729560" y="3007379"/>
                </a:lnTo>
                <a:lnTo>
                  <a:pt x="1706714" y="3002938"/>
                </a:lnTo>
                <a:lnTo>
                  <a:pt x="1684502" y="2998180"/>
                </a:lnTo>
                <a:lnTo>
                  <a:pt x="1662925" y="2993105"/>
                </a:lnTo>
                <a:lnTo>
                  <a:pt x="1641983" y="2987712"/>
                </a:lnTo>
                <a:lnTo>
                  <a:pt x="1622309" y="2981686"/>
                </a:lnTo>
                <a:lnTo>
                  <a:pt x="1602953" y="2975342"/>
                </a:lnTo>
                <a:lnTo>
                  <a:pt x="1584549" y="2968681"/>
                </a:lnTo>
                <a:lnTo>
                  <a:pt x="1566780" y="2961702"/>
                </a:lnTo>
                <a:lnTo>
                  <a:pt x="1550280" y="2954407"/>
                </a:lnTo>
                <a:lnTo>
                  <a:pt x="1534414" y="2947111"/>
                </a:lnTo>
                <a:lnTo>
                  <a:pt x="1519501" y="2939181"/>
                </a:lnTo>
                <a:lnTo>
                  <a:pt x="1505539" y="2930934"/>
                </a:lnTo>
                <a:lnTo>
                  <a:pt x="1493164" y="2922687"/>
                </a:lnTo>
                <a:lnTo>
                  <a:pt x="1481106" y="2913805"/>
                </a:lnTo>
                <a:lnTo>
                  <a:pt x="1470635" y="2904924"/>
                </a:lnTo>
                <a:lnTo>
                  <a:pt x="1465875" y="2900483"/>
                </a:lnTo>
                <a:lnTo>
                  <a:pt x="1461116" y="2895725"/>
                </a:lnTo>
                <a:lnTo>
                  <a:pt x="1456673" y="2891284"/>
                </a:lnTo>
                <a:lnTo>
                  <a:pt x="1452866" y="2886844"/>
                </a:lnTo>
                <a:lnTo>
                  <a:pt x="1449375" y="2882086"/>
                </a:lnTo>
                <a:lnTo>
                  <a:pt x="1445885" y="2877328"/>
                </a:lnTo>
                <a:lnTo>
                  <a:pt x="1442712" y="2872252"/>
                </a:lnTo>
                <a:lnTo>
                  <a:pt x="1439856" y="2867494"/>
                </a:lnTo>
                <a:lnTo>
                  <a:pt x="1437000" y="2862737"/>
                </a:lnTo>
                <a:lnTo>
                  <a:pt x="1435096" y="2857661"/>
                </a:lnTo>
                <a:lnTo>
                  <a:pt x="1433192" y="2852269"/>
                </a:lnTo>
                <a:lnTo>
                  <a:pt x="1431606" y="2847828"/>
                </a:lnTo>
                <a:lnTo>
                  <a:pt x="1430337" y="2842436"/>
                </a:lnTo>
                <a:lnTo>
                  <a:pt x="1429702" y="2837361"/>
                </a:lnTo>
                <a:lnTo>
                  <a:pt x="1429385" y="2832286"/>
                </a:lnTo>
                <a:lnTo>
                  <a:pt x="1428750" y="2827210"/>
                </a:lnTo>
                <a:lnTo>
                  <a:pt x="1428750" y="2700014"/>
                </a:lnTo>
                <a:lnTo>
                  <a:pt x="1429702" y="2705406"/>
                </a:lnTo>
                <a:lnTo>
                  <a:pt x="1430654" y="2711433"/>
                </a:lnTo>
                <a:lnTo>
                  <a:pt x="1432240" y="2716825"/>
                </a:lnTo>
                <a:lnTo>
                  <a:pt x="1434462" y="2722218"/>
                </a:lnTo>
                <a:lnTo>
                  <a:pt x="1436683" y="2728245"/>
                </a:lnTo>
                <a:lnTo>
                  <a:pt x="1439539" y="2733320"/>
                </a:lnTo>
                <a:lnTo>
                  <a:pt x="1442712" y="2739029"/>
                </a:lnTo>
                <a:lnTo>
                  <a:pt x="1446202" y="2744422"/>
                </a:lnTo>
                <a:lnTo>
                  <a:pt x="1449692" y="2749497"/>
                </a:lnTo>
                <a:lnTo>
                  <a:pt x="1454135" y="2755206"/>
                </a:lnTo>
                <a:lnTo>
                  <a:pt x="1458894" y="2760282"/>
                </a:lnTo>
                <a:lnTo>
                  <a:pt x="1463654" y="2765357"/>
                </a:lnTo>
                <a:lnTo>
                  <a:pt x="1468731" y="2770432"/>
                </a:lnTo>
                <a:lnTo>
                  <a:pt x="1474125" y="2775507"/>
                </a:lnTo>
                <a:lnTo>
                  <a:pt x="1480154" y="2780265"/>
                </a:lnTo>
                <a:lnTo>
                  <a:pt x="1480154" y="2879231"/>
                </a:lnTo>
                <a:lnTo>
                  <a:pt x="1482375" y="2882086"/>
                </a:lnTo>
                <a:lnTo>
                  <a:pt x="1484914" y="2884623"/>
                </a:lnTo>
                <a:lnTo>
                  <a:pt x="1491895" y="2890650"/>
                </a:lnTo>
                <a:lnTo>
                  <a:pt x="1500145" y="2896994"/>
                </a:lnTo>
                <a:lnTo>
                  <a:pt x="1509664" y="2903338"/>
                </a:lnTo>
                <a:lnTo>
                  <a:pt x="1519818" y="2909682"/>
                </a:lnTo>
                <a:lnTo>
                  <a:pt x="1530924" y="2915709"/>
                </a:lnTo>
                <a:lnTo>
                  <a:pt x="1542030" y="2921735"/>
                </a:lnTo>
                <a:lnTo>
                  <a:pt x="1553136" y="2926811"/>
                </a:lnTo>
                <a:lnTo>
                  <a:pt x="1553136" y="2824673"/>
                </a:lnTo>
                <a:lnTo>
                  <a:pt x="1569953" y="2832286"/>
                </a:lnTo>
                <a:lnTo>
                  <a:pt x="1587723" y="2839264"/>
                </a:lnTo>
                <a:lnTo>
                  <a:pt x="1606127" y="2846242"/>
                </a:lnTo>
                <a:lnTo>
                  <a:pt x="1625482" y="2852269"/>
                </a:lnTo>
                <a:lnTo>
                  <a:pt x="1625482" y="2953772"/>
                </a:lnTo>
                <a:lnTo>
                  <a:pt x="1642935" y="2958847"/>
                </a:lnTo>
                <a:lnTo>
                  <a:pt x="1661021" y="2963605"/>
                </a:lnTo>
                <a:lnTo>
                  <a:pt x="1679425" y="2968363"/>
                </a:lnTo>
                <a:lnTo>
                  <a:pt x="1698464" y="2972487"/>
                </a:lnTo>
                <a:lnTo>
                  <a:pt x="1698464" y="2871618"/>
                </a:lnTo>
                <a:lnTo>
                  <a:pt x="1716233" y="2875424"/>
                </a:lnTo>
                <a:lnTo>
                  <a:pt x="1734320" y="2878914"/>
                </a:lnTo>
                <a:lnTo>
                  <a:pt x="1752407" y="2882086"/>
                </a:lnTo>
                <a:lnTo>
                  <a:pt x="1771445" y="2885258"/>
                </a:lnTo>
                <a:lnTo>
                  <a:pt x="1771445" y="2985175"/>
                </a:lnTo>
                <a:lnTo>
                  <a:pt x="1789215" y="2987712"/>
                </a:lnTo>
                <a:lnTo>
                  <a:pt x="1807301" y="2989933"/>
                </a:lnTo>
                <a:lnTo>
                  <a:pt x="1825388" y="2991836"/>
                </a:lnTo>
                <a:lnTo>
                  <a:pt x="1843792" y="2993422"/>
                </a:lnTo>
                <a:lnTo>
                  <a:pt x="1843792" y="2893505"/>
                </a:lnTo>
                <a:lnTo>
                  <a:pt x="1861879" y="2895091"/>
                </a:lnTo>
                <a:lnTo>
                  <a:pt x="1880283" y="2896042"/>
                </a:lnTo>
                <a:lnTo>
                  <a:pt x="1898369" y="2896994"/>
                </a:lnTo>
                <a:lnTo>
                  <a:pt x="1916773" y="2897628"/>
                </a:lnTo>
                <a:lnTo>
                  <a:pt x="1916773" y="2997546"/>
                </a:lnTo>
                <a:lnTo>
                  <a:pt x="1938033" y="2997863"/>
                </a:lnTo>
                <a:lnTo>
                  <a:pt x="1959928" y="2998180"/>
                </a:lnTo>
                <a:lnTo>
                  <a:pt x="1989755" y="2997863"/>
                </a:lnTo>
                <a:lnTo>
                  <a:pt x="1989755" y="2898263"/>
                </a:lnTo>
                <a:lnTo>
                  <a:pt x="2018630" y="2896994"/>
                </a:lnTo>
                <a:lnTo>
                  <a:pt x="2046553" y="2895408"/>
                </a:lnTo>
                <a:lnTo>
                  <a:pt x="2074159" y="2893505"/>
                </a:lnTo>
                <a:lnTo>
                  <a:pt x="2101448" y="2890967"/>
                </a:lnTo>
                <a:lnTo>
                  <a:pt x="2128102" y="2887795"/>
                </a:lnTo>
                <a:lnTo>
                  <a:pt x="2154122" y="2883989"/>
                </a:lnTo>
                <a:lnTo>
                  <a:pt x="2179189" y="2879865"/>
                </a:lnTo>
                <a:lnTo>
                  <a:pt x="2204257" y="2875424"/>
                </a:lnTo>
                <a:lnTo>
                  <a:pt x="2228372" y="2870032"/>
                </a:lnTo>
                <a:lnTo>
                  <a:pt x="2251219" y="2864640"/>
                </a:lnTo>
                <a:lnTo>
                  <a:pt x="2273430" y="2858613"/>
                </a:lnTo>
                <a:lnTo>
                  <a:pt x="2294690" y="2851952"/>
                </a:lnTo>
                <a:lnTo>
                  <a:pt x="2315633" y="2845291"/>
                </a:lnTo>
                <a:lnTo>
                  <a:pt x="2335306" y="2838312"/>
                </a:lnTo>
                <a:lnTo>
                  <a:pt x="2354027" y="2830382"/>
                </a:lnTo>
                <a:lnTo>
                  <a:pt x="2371797" y="2822452"/>
                </a:lnTo>
                <a:lnTo>
                  <a:pt x="2371797" y="2924590"/>
                </a:lnTo>
                <a:lnTo>
                  <a:pt x="2379729" y="2921101"/>
                </a:lnTo>
                <a:lnTo>
                  <a:pt x="2387028" y="2916660"/>
                </a:lnTo>
                <a:lnTo>
                  <a:pt x="2394643" y="2912219"/>
                </a:lnTo>
                <a:lnTo>
                  <a:pt x="2401941" y="2907461"/>
                </a:lnTo>
                <a:lnTo>
                  <a:pt x="2409239" y="2902703"/>
                </a:lnTo>
                <a:lnTo>
                  <a:pt x="2415585" y="2898263"/>
                </a:lnTo>
                <a:lnTo>
                  <a:pt x="2421297" y="2893505"/>
                </a:lnTo>
                <a:lnTo>
                  <a:pt x="2426374" y="2889064"/>
                </a:lnTo>
                <a:lnTo>
                  <a:pt x="2426374" y="2791050"/>
                </a:lnTo>
                <a:lnTo>
                  <a:pt x="2433989" y="2785340"/>
                </a:lnTo>
                <a:lnTo>
                  <a:pt x="2440653" y="2779948"/>
                </a:lnTo>
                <a:lnTo>
                  <a:pt x="2447316" y="2774238"/>
                </a:lnTo>
                <a:lnTo>
                  <a:pt x="2453345" y="2768529"/>
                </a:lnTo>
                <a:lnTo>
                  <a:pt x="2459057" y="2762819"/>
                </a:lnTo>
                <a:lnTo>
                  <a:pt x="2464451" y="2757110"/>
                </a:lnTo>
                <a:lnTo>
                  <a:pt x="2469211" y="2751083"/>
                </a:lnTo>
                <a:lnTo>
                  <a:pt x="2473336" y="2744739"/>
                </a:lnTo>
                <a:lnTo>
                  <a:pt x="2477461" y="2739029"/>
                </a:lnTo>
                <a:lnTo>
                  <a:pt x="2480634" y="2732685"/>
                </a:lnTo>
                <a:lnTo>
                  <a:pt x="2483490" y="2726341"/>
                </a:lnTo>
                <a:lnTo>
                  <a:pt x="2486028" y="2719997"/>
                </a:lnTo>
                <a:lnTo>
                  <a:pt x="2487932" y="2713654"/>
                </a:lnTo>
                <a:lnTo>
                  <a:pt x="2489519" y="2707310"/>
                </a:lnTo>
                <a:lnTo>
                  <a:pt x="2490471" y="2700966"/>
                </a:lnTo>
                <a:lnTo>
                  <a:pt x="2490788" y="2694304"/>
                </a:lnTo>
                <a:close/>
                <a:moveTo>
                  <a:pt x="2490470" y="2686155"/>
                </a:moveTo>
                <a:lnTo>
                  <a:pt x="2490788" y="2691795"/>
                </a:lnTo>
                <a:lnTo>
                  <a:pt x="2490470" y="2693988"/>
                </a:lnTo>
                <a:lnTo>
                  <a:pt x="2490470" y="2690542"/>
                </a:lnTo>
                <a:lnTo>
                  <a:pt x="2490470" y="2686155"/>
                </a:lnTo>
                <a:close/>
                <a:moveTo>
                  <a:pt x="2490416" y="2685242"/>
                </a:moveTo>
                <a:lnTo>
                  <a:pt x="2490470" y="2685528"/>
                </a:lnTo>
                <a:lnTo>
                  <a:pt x="2490470" y="2686155"/>
                </a:lnTo>
                <a:lnTo>
                  <a:pt x="2490416" y="2685242"/>
                </a:lnTo>
                <a:close/>
                <a:moveTo>
                  <a:pt x="1427957" y="2683026"/>
                </a:moveTo>
                <a:lnTo>
                  <a:pt x="1427516" y="2686071"/>
                </a:lnTo>
                <a:lnTo>
                  <a:pt x="1427516" y="2690943"/>
                </a:lnTo>
                <a:lnTo>
                  <a:pt x="1427516" y="2693987"/>
                </a:lnTo>
                <a:lnTo>
                  <a:pt x="1427163" y="2692161"/>
                </a:lnTo>
                <a:lnTo>
                  <a:pt x="1427163" y="2686680"/>
                </a:lnTo>
                <a:lnTo>
                  <a:pt x="1427957" y="2683026"/>
                </a:lnTo>
                <a:close/>
                <a:moveTo>
                  <a:pt x="1430338" y="2671762"/>
                </a:moveTo>
                <a:lnTo>
                  <a:pt x="1428927" y="2676633"/>
                </a:lnTo>
                <a:lnTo>
                  <a:pt x="1428221" y="2681809"/>
                </a:lnTo>
                <a:lnTo>
                  <a:pt x="1427957" y="2683026"/>
                </a:lnTo>
                <a:lnTo>
                  <a:pt x="1428221" y="2681200"/>
                </a:lnTo>
                <a:lnTo>
                  <a:pt x="1428927" y="2676329"/>
                </a:lnTo>
                <a:lnTo>
                  <a:pt x="1430338" y="2671762"/>
                </a:lnTo>
                <a:close/>
                <a:moveTo>
                  <a:pt x="2487613" y="2670175"/>
                </a:moveTo>
                <a:lnTo>
                  <a:pt x="2489200" y="2675815"/>
                </a:lnTo>
                <a:lnTo>
                  <a:pt x="2490153" y="2680828"/>
                </a:lnTo>
                <a:lnTo>
                  <a:pt x="2490416" y="2685242"/>
                </a:lnTo>
                <a:lnTo>
                  <a:pt x="2489518" y="2680515"/>
                </a:lnTo>
                <a:lnTo>
                  <a:pt x="2488883" y="2675502"/>
                </a:lnTo>
                <a:lnTo>
                  <a:pt x="2487613" y="2670175"/>
                </a:lnTo>
                <a:close/>
                <a:moveTo>
                  <a:pt x="2665715" y="2659293"/>
                </a:moveTo>
                <a:lnTo>
                  <a:pt x="2665715" y="2777307"/>
                </a:lnTo>
                <a:lnTo>
                  <a:pt x="2668254" y="2780162"/>
                </a:lnTo>
                <a:lnTo>
                  <a:pt x="2671429" y="2783335"/>
                </a:lnTo>
                <a:lnTo>
                  <a:pt x="2678729" y="2789362"/>
                </a:lnTo>
                <a:lnTo>
                  <a:pt x="2687934" y="2796659"/>
                </a:lnTo>
                <a:lnTo>
                  <a:pt x="2698726" y="2803638"/>
                </a:lnTo>
                <a:lnTo>
                  <a:pt x="2710153" y="2810935"/>
                </a:lnTo>
                <a:lnTo>
                  <a:pt x="2722215" y="2817914"/>
                </a:lnTo>
                <a:lnTo>
                  <a:pt x="2734594" y="2824259"/>
                </a:lnTo>
                <a:lnTo>
                  <a:pt x="2746656" y="2829969"/>
                </a:lnTo>
                <a:lnTo>
                  <a:pt x="2746656" y="2711004"/>
                </a:lnTo>
                <a:lnTo>
                  <a:pt x="2734594" y="2705293"/>
                </a:lnTo>
                <a:lnTo>
                  <a:pt x="2723167" y="2699266"/>
                </a:lnTo>
                <a:lnTo>
                  <a:pt x="2712058" y="2692921"/>
                </a:lnTo>
                <a:lnTo>
                  <a:pt x="2701583" y="2686259"/>
                </a:lnTo>
                <a:lnTo>
                  <a:pt x="2691743" y="2679914"/>
                </a:lnTo>
                <a:lnTo>
                  <a:pt x="2682538" y="2673252"/>
                </a:lnTo>
                <a:lnTo>
                  <a:pt x="2673650" y="2666273"/>
                </a:lnTo>
                <a:lnTo>
                  <a:pt x="2665715" y="2659293"/>
                </a:lnTo>
                <a:close/>
                <a:moveTo>
                  <a:pt x="1925638" y="2592387"/>
                </a:moveTo>
                <a:lnTo>
                  <a:pt x="1925638" y="2662237"/>
                </a:lnTo>
                <a:lnTo>
                  <a:pt x="1911407" y="2659674"/>
                </a:lnTo>
                <a:lnTo>
                  <a:pt x="1894963" y="2655829"/>
                </a:lnTo>
                <a:lnTo>
                  <a:pt x="1887057" y="2653907"/>
                </a:lnTo>
                <a:lnTo>
                  <a:pt x="1880100" y="2652304"/>
                </a:lnTo>
                <a:lnTo>
                  <a:pt x="1873459" y="2650062"/>
                </a:lnTo>
                <a:lnTo>
                  <a:pt x="1867451" y="2647498"/>
                </a:lnTo>
                <a:lnTo>
                  <a:pt x="1861442" y="2644935"/>
                </a:lnTo>
                <a:lnTo>
                  <a:pt x="1856383" y="2641090"/>
                </a:lnTo>
                <a:lnTo>
                  <a:pt x="1853220" y="2639168"/>
                </a:lnTo>
                <a:lnTo>
                  <a:pt x="1851007" y="2636925"/>
                </a:lnTo>
                <a:lnTo>
                  <a:pt x="1848793" y="2634041"/>
                </a:lnTo>
                <a:lnTo>
                  <a:pt x="1847844" y="2631798"/>
                </a:lnTo>
                <a:lnTo>
                  <a:pt x="1846579" y="2628914"/>
                </a:lnTo>
                <a:lnTo>
                  <a:pt x="1846263" y="2626671"/>
                </a:lnTo>
                <a:lnTo>
                  <a:pt x="1846263" y="2623788"/>
                </a:lnTo>
                <a:lnTo>
                  <a:pt x="1846579" y="2621224"/>
                </a:lnTo>
                <a:lnTo>
                  <a:pt x="1847528" y="2618661"/>
                </a:lnTo>
                <a:lnTo>
                  <a:pt x="1848477" y="2616098"/>
                </a:lnTo>
                <a:lnTo>
                  <a:pt x="1850374" y="2613855"/>
                </a:lnTo>
                <a:lnTo>
                  <a:pt x="1852588" y="2611292"/>
                </a:lnTo>
                <a:lnTo>
                  <a:pt x="1855118" y="2609369"/>
                </a:lnTo>
                <a:lnTo>
                  <a:pt x="1858280" y="2607447"/>
                </a:lnTo>
                <a:lnTo>
                  <a:pt x="1861759" y="2605524"/>
                </a:lnTo>
                <a:lnTo>
                  <a:pt x="1865870" y="2603922"/>
                </a:lnTo>
                <a:lnTo>
                  <a:pt x="1872194" y="2601359"/>
                </a:lnTo>
                <a:lnTo>
                  <a:pt x="1878835" y="2599436"/>
                </a:lnTo>
                <a:lnTo>
                  <a:pt x="1885792" y="2597834"/>
                </a:lnTo>
                <a:lnTo>
                  <a:pt x="1893382" y="2596232"/>
                </a:lnTo>
                <a:lnTo>
                  <a:pt x="1901288" y="2594951"/>
                </a:lnTo>
                <a:lnTo>
                  <a:pt x="1909194" y="2593989"/>
                </a:lnTo>
                <a:lnTo>
                  <a:pt x="1925638" y="2592387"/>
                </a:lnTo>
                <a:close/>
                <a:moveTo>
                  <a:pt x="3178346" y="2558733"/>
                </a:moveTo>
                <a:lnTo>
                  <a:pt x="3178346" y="2673668"/>
                </a:lnTo>
                <a:lnTo>
                  <a:pt x="3201835" y="2674303"/>
                </a:lnTo>
                <a:lnTo>
                  <a:pt x="3225959" y="2674303"/>
                </a:lnTo>
                <a:lnTo>
                  <a:pt x="3258970" y="2673986"/>
                </a:lnTo>
                <a:lnTo>
                  <a:pt x="3258970" y="2559368"/>
                </a:lnTo>
                <a:lnTo>
                  <a:pt x="3225641" y="2559686"/>
                </a:lnTo>
                <a:lnTo>
                  <a:pt x="3201835" y="2559368"/>
                </a:lnTo>
                <a:lnTo>
                  <a:pt x="3178346" y="2558733"/>
                </a:lnTo>
                <a:close/>
                <a:moveTo>
                  <a:pt x="2609850" y="2552700"/>
                </a:moveTo>
                <a:lnTo>
                  <a:pt x="2613342" y="2559045"/>
                </a:lnTo>
                <a:lnTo>
                  <a:pt x="2617468" y="2564438"/>
                </a:lnTo>
                <a:lnTo>
                  <a:pt x="2621594" y="2570466"/>
                </a:lnTo>
                <a:lnTo>
                  <a:pt x="2626038" y="2576176"/>
                </a:lnTo>
                <a:lnTo>
                  <a:pt x="2631117" y="2581886"/>
                </a:lnTo>
                <a:lnTo>
                  <a:pt x="2635878" y="2587280"/>
                </a:lnTo>
                <a:lnTo>
                  <a:pt x="2641274" y="2592673"/>
                </a:lnTo>
                <a:lnTo>
                  <a:pt x="2646988" y="2598383"/>
                </a:lnTo>
                <a:lnTo>
                  <a:pt x="2658732" y="2608535"/>
                </a:lnTo>
                <a:lnTo>
                  <a:pt x="2671746" y="2618686"/>
                </a:lnTo>
                <a:lnTo>
                  <a:pt x="2685712" y="2628204"/>
                </a:lnTo>
                <a:lnTo>
                  <a:pt x="2700631" y="2637721"/>
                </a:lnTo>
                <a:lnTo>
                  <a:pt x="2715867" y="2646921"/>
                </a:lnTo>
                <a:lnTo>
                  <a:pt x="2732372" y="2655486"/>
                </a:lnTo>
                <a:lnTo>
                  <a:pt x="2749830" y="2663735"/>
                </a:lnTo>
                <a:lnTo>
                  <a:pt x="2767923" y="2671666"/>
                </a:lnTo>
                <a:lnTo>
                  <a:pt x="2786650" y="2679280"/>
                </a:lnTo>
                <a:lnTo>
                  <a:pt x="2805695" y="2686576"/>
                </a:lnTo>
                <a:lnTo>
                  <a:pt x="2826009" y="2693238"/>
                </a:lnTo>
                <a:lnTo>
                  <a:pt x="2846959" y="2699583"/>
                </a:lnTo>
                <a:lnTo>
                  <a:pt x="2867591" y="2705611"/>
                </a:lnTo>
                <a:lnTo>
                  <a:pt x="2889492" y="2711321"/>
                </a:lnTo>
                <a:lnTo>
                  <a:pt x="2912029" y="2716714"/>
                </a:lnTo>
                <a:lnTo>
                  <a:pt x="2934248" y="2721790"/>
                </a:lnTo>
                <a:lnTo>
                  <a:pt x="2957102" y="2725914"/>
                </a:lnTo>
                <a:lnTo>
                  <a:pt x="2980908" y="2730355"/>
                </a:lnTo>
                <a:lnTo>
                  <a:pt x="3004396" y="2733845"/>
                </a:lnTo>
                <a:lnTo>
                  <a:pt x="3028203" y="2737335"/>
                </a:lnTo>
                <a:lnTo>
                  <a:pt x="3052644" y="2740190"/>
                </a:lnTo>
                <a:lnTo>
                  <a:pt x="3077084" y="2743045"/>
                </a:lnTo>
                <a:lnTo>
                  <a:pt x="3101525" y="2744949"/>
                </a:lnTo>
                <a:lnTo>
                  <a:pt x="3125966" y="2746852"/>
                </a:lnTo>
                <a:lnTo>
                  <a:pt x="3150725" y="2748121"/>
                </a:lnTo>
                <a:lnTo>
                  <a:pt x="3175800" y="2749390"/>
                </a:lnTo>
                <a:lnTo>
                  <a:pt x="3200559" y="2750024"/>
                </a:lnTo>
                <a:lnTo>
                  <a:pt x="3225317" y="2750024"/>
                </a:lnTo>
                <a:lnTo>
                  <a:pt x="3246266" y="2750024"/>
                </a:lnTo>
                <a:lnTo>
                  <a:pt x="3267216" y="2749707"/>
                </a:lnTo>
                <a:lnTo>
                  <a:pt x="3288165" y="2748755"/>
                </a:lnTo>
                <a:lnTo>
                  <a:pt x="3308797" y="2747804"/>
                </a:lnTo>
                <a:lnTo>
                  <a:pt x="3329429" y="2746535"/>
                </a:lnTo>
                <a:lnTo>
                  <a:pt x="3350378" y="2744949"/>
                </a:lnTo>
                <a:lnTo>
                  <a:pt x="3371010" y="2743362"/>
                </a:lnTo>
                <a:lnTo>
                  <a:pt x="3391325" y="2741459"/>
                </a:lnTo>
                <a:lnTo>
                  <a:pt x="3411957" y="2738921"/>
                </a:lnTo>
                <a:lnTo>
                  <a:pt x="3431954" y="2736383"/>
                </a:lnTo>
                <a:lnTo>
                  <a:pt x="3451951" y="2733528"/>
                </a:lnTo>
                <a:lnTo>
                  <a:pt x="3471948" y="2730355"/>
                </a:lnTo>
                <a:lnTo>
                  <a:pt x="3491628" y="2726866"/>
                </a:lnTo>
                <a:lnTo>
                  <a:pt x="3510990" y="2723376"/>
                </a:lnTo>
                <a:lnTo>
                  <a:pt x="3530035" y="2719252"/>
                </a:lnTo>
                <a:lnTo>
                  <a:pt x="3548763" y="2715128"/>
                </a:lnTo>
                <a:lnTo>
                  <a:pt x="3567173" y="2710369"/>
                </a:lnTo>
                <a:lnTo>
                  <a:pt x="3585265" y="2705611"/>
                </a:lnTo>
                <a:lnTo>
                  <a:pt x="3603041" y="2700852"/>
                </a:lnTo>
                <a:lnTo>
                  <a:pt x="3620498" y="2695142"/>
                </a:lnTo>
                <a:lnTo>
                  <a:pt x="3637004" y="2689749"/>
                </a:lnTo>
                <a:lnTo>
                  <a:pt x="3653510" y="2683721"/>
                </a:lnTo>
                <a:lnTo>
                  <a:pt x="3669698" y="2678011"/>
                </a:lnTo>
                <a:lnTo>
                  <a:pt x="3685251" y="2671349"/>
                </a:lnTo>
                <a:lnTo>
                  <a:pt x="3700170" y="2665004"/>
                </a:lnTo>
                <a:lnTo>
                  <a:pt x="3714770" y="2657707"/>
                </a:lnTo>
                <a:lnTo>
                  <a:pt x="3728419" y="2650728"/>
                </a:lnTo>
                <a:lnTo>
                  <a:pt x="3741751" y="2643114"/>
                </a:lnTo>
                <a:lnTo>
                  <a:pt x="3754765" y="2635818"/>
                </a:lnTo>
                <a:lnTo>
                  <a:pt x="3767144" y="2627886"/>
                </a:lnTo>
                <a:lnTo>
                  <a:pt x="3778571" y="2619638"/>
                </a:lnTo>
                <a:lnTo>
                  <a:pt x="3789363" y="2611073"/>
                </a:lnTo>
                <a:lnTo>
                  <a:pt x="3789363" y="2718935"/>
                </a:lnTo>
                <a:lnTo>
                  <a:pt x="3788728" y="2718935"/>
                </a:lnTo>
                <a:lnTo>
                  <a:pt x="3788411" y="2728135"/>
                </a:lnTo>
                <a:lnTo>
                  <a:pt x="3787776" y="2733528"/>
                </a:lnTo>
                <a:lnTo>
                  <a:pt x="3786506" y="2738921"/>
                </a:lnTo>
                <a:lnTo>
                  <a:pt x="3785237" y="2744314"/>
                </a:lnTo>
                <a:lnTo>
                  <a:pt x="3783332" y="2749707"/>
                </a:lnTo>
                <a:lnTo>
                  <a:pt x="3781428" y="2755100"/>
                </a:lnTo>
                <a:lnTo>
                  <a:pt x="3778571" y="2760811"/>
                </a:lnTo>
                <a:lnTo>
                  <a:pt x="3775714" y="2765886"/>
                </a:lnTo>
                <a:lnTo>
                  <a:pt x="3772540" y="2770962"/>
                </a:lnTo>
                <a:lnTo>
                  <a:pt x="3769048" y="2776355"/>
                </a:lnTo>
                <a:lnTo>
                  <a:pt x="3765557" y="2781749"/>
                </a:lnTo>
                <a:lnTo>
                  <a:pt x="3761113" y="2786824"/>
                </a:lnTo>
                <a:lnTo>
                  <a:pt x="3756987" y="2791583"/>
                </a:lnTo>
                <a:lnTo>
                  <a:pt x="3752226" y="2796659"/>
                </a:lnTo>
                <a:lnTo>
                  <a:pt x="3747147" y="2801735"/>
                </a:lnTo>
                <a:lnTo>
                  <a:pt x="3741433" y="2806493"/>
                </a:lnTo>
                <a:lnTo>
                  <a:pt x="3736037" y="2811252"/>
                </a:lnTo>
                <a:lnTo>
                  <a:pt x="3723658" y="2820769"/>
                </a:lnTo>
                <a:lnTo>
                  <a:pt x="3710327" y="2829969"/>
                </a:lnTo>
                <a:lnTo>
                  <a:pt x="3696043" y="2838852"/>
                </a:lnTo>
                <a:lnTo>
                  <a:pt x="3680490" y="2847418"/>
                </a:lnTo>
                <a:lnTo>
                  <a:pt x="3663667" y="2855983"/>
                </a:lnTo>
                <a:lnTo>
                  <a:pt x="3646526" y="2863914"/>
                </a:lnTo>
                <a:lnTo>
                  <a:pt x="3627799" y="2871845"/>
                </a:lnTo>
                <a:lnTo>
                  <a:pt x="3608754" y="2879459"/>
                </a:lnTo>
                <a:lnTo>
                  <a:pt x="3588122" y="2886121"/>
                </a:lnTo>
                <a:lnTo>
                  <a:pt x="3566855" y="2892783"/>
                </a:lnTo>
                <a:lnTo>
                  <a:pt x="3544636" y="2899128"/>
                </a:lnTo>
                <a:lnTo>
                  <a:pt x="3522417" y="2905473"/>
                </a:lnTo>
                <a:lnTo>
                  <a:pt x="3498611" y="2910866"/>
                </a:lnTo>
                <a:lnTo>
                  <a:pt x="3474170" y="2915942"/>
                </a:lnTo>
                <a:lnTo>
                  <a:pt x="3449412" y="2920383"/>
                </a:lnTo>
                <a:lnTo>
                  <a:pt x="3423701" y="2924824"/>
                </a:lnTo>
                <a:lnTo>
                  <a:pt x="3397356" y="2928631"/>
                </a:lnTo>
                <a:lnTo>
                  <a:pt x="3370376" y="2931804"/>
                </a:lnTo>
                <a:lnTo>
                  <a:pt x="3343395" y="2934976"/>
                </a:lnTo>
                <a:lnTo>
                  <a:pt x="3315146" y="2937197"/>
                </a:lnTo>
                <a:lnTo>
                  <a:pt x="3286896" y="2938783"/>
                </a:lnTo>
                <a:lnTo>
                  <a:pt x="3258011" y="2940369"/>
                </a:lnTo>
                <a:lnTo>
                  <a:pt x="3228491" y="2941321"/>
                </a:lnTo>
                <a:lnTo>
                  <a:pt x="3198972" y="2941638"/>
                </a:lnTo>
                <a:lnTo>
                  <a:pt x="3168500" y="2941321"/>
                </a:lnTo>
                <a:lnTo>
                  <a:pt x="3138663" y="2940369"/>
                </a:lnTo>
                <a:lnTo>
                  <a:pt x="3109143" y="2938783"/>
                </a:lnTo>
                <a:lnTo>
                  <a:pt x="3080259" y="2936880"/>
                </a:lnTo>
                <a:lnTo>
                  <a:pt x="3051374" y="2934659"/>
                </a:lnTo>
                <a:lnTo>
                  <a:pt x="3023441" y="2931487"/>
                </a:lnTo>
                <a:lnTo>
                  <a:pt x="2996144" y="2927997"/>
                </a:lnTo>
                <a:lnTo>
                  <a:pt x="2969481" y="2923873"/>
                </a:lnTo>
                <a:lnTo>
                  <a:pt x="2943453" y="2919431"/>
                </a:lnTo>
                <a:lnTo>
                  <a:pt x="2917742" y="2914355"/>
                </a:lnTo>
                <a:lnTo>
                  <a:pt x="2892984" y="2909280"/>
                </a:lnTo>
                <a:lnTo>
                  <a:pt x="2869178" y="2903252"/>
                </a:lnTo>
                <a:lnTo>
                  <a:pt x="2846007" y="2897224"/>
                </a:lnTo>
                <a:lnTo>
                  <a:pt x="2823470" y="2890880"/>
                </a:lnTo>
                <a:lnTo>
                  <a:pt x="2802203" y="2883583"/>
                </a:lnTo>
                <a:lnTo>
                  <a:pt x="2781889" y="2876286"/>
                </a:lnTo>
                <a:lnTo>
                  <a:pt x="2762527" y="2868673"/>
                </a:lnTo>
                <a:lnTo>
                  <a:pt x="2743799" y="2860424"/>
                </a:lnTo>
                <a:lnTo>
                  <a:pt x="2726024" y="2852176"/>
                </a:lnTo>
                <a:lnTo>
                  <a:pt x="2709518" y="2843611"/>
                </a:lnTo>
                <a:lnTo>
                  <a:pt x="2694600" y="2834411"/>
                </a:lnTo>
                <a:lnTo>
                  <a:pt x="2679999" y="2824893"/>
                </a:lnTo>
                <a:lnTo>
                  <a:pt x="2666985" y="2815376"/>
                </a:lnTo>
                <a:lnTo>
                  <a:pt x="2660954" y="2810935"/>
                </a:lnTo>
                <a:lnTo>
                  <a:pt x="2655240" y="2805542"/>
                </a:lnTo>
                <a:lnTo>
                  <a:pt x="2650162" y="2800466"/>
                </a:lnTo>
                <a:lnTo>
                  <a:pt x="2645083" y="2795390"/>
                </a:lnTo>
                <a:lnTo>
                  <a:pt x="2639687" y="2790314"/>
                </a:lnTo>
                <a:lnTo>
                  <a:pt x="2635561" y="2785238"/>
                </a:lnTo>
                <a:lnTo>
                  <a:pt x="2631434" y="2780162"/>
                </a:lnTo>
                <a:lnTo>
                  <a:pt x="2627625" y="2774452"/>
                </a:lnTo>
                <a:lnTo>
                  <a:pt x="2624134" y="2769376"/>
                </a:lnTo>
                <a:lnTo>
                  <a:pt x="2620960" y="2763983"/>
                </a:lnTo>
                <a:lnTo>
                  <a:pt x="2618103" y="2758273"/>
                </a:lnTo>
                <a:lnTo>
                  <a:pt x="2615881" y="2752880"/>
                </a:lnTo>
                <a:lnTo>
                  <a:pt x="2613659" y="2747169"/>
                </a:lnTo>
                <a:lnTo>
                  <a:pt x="2612072" y="2741776"/>
                </a:lnTo>
                <a:lnTo>
                  <a:pt x="2610485" y="2736383"/>
                </a:lnTo>
                <a:lnTo>
                  <a:pt x="2609850" y="2730355"/>
                </a:lnTo>
                <a:lnTo>
                  <a:pt x="2609215" y="2724962"/>
                </a:lnTo>
                <a:lnTo>
                  <a:pt x="2609215" y="2718935"/>
                </a:lnTo>
                <a:lnTo>
                  <a:pt x="2608580" y="2719252"/>
                </a:lnTo>
                <a:lnTo>
                  <a:pt x="2608580" y="2573004"/>
                </a:lnTo>
                <a:lnTo>
                  <a:pt x="2608263" y="2569197"/>
                </a:lnTo>
                <a:lnTo>
                  <a:pt x="2608580" y="2560949"/>
                </a:lnTo>
                <a:lnTo>
                  <a:pt x="2609850" y="2552700"/>
                </a:lnTo>
                <a:close/>
                <a:moveTo>
                  <a:pt x="3016148" y="2544763"/>
                </a:moveTo>
                <a:lnTo>
                  <a:pt x="3016148" y="2660333"/>
                </a:lnTo>
                <a:lnTo>
                  <a:pt x="3035827" y="2662556"/>
                </a:lnTo>
                <a:lnTo>
                  <a:pt x="3056142" y="2665096"/>
                </a:lnTo>
                <a:lnTo>
                  <a:pt x="3076456" y="2667318"/>
                </a:lnTo>
                <a:lnTo>
                  <a:pt x="3097406" y="2669223"/>
                </a:lnTo>
                <a:lnTo>
                  <a:pt x="3097406" y="2553971"/>
                </a:lnTo>
                <a:lnTo>
                  <a:pt x="3076456" y="2552066"/>
                </a:lnTo>
                <a:lnTo>
                  <a:pt x="3056142" y="2549843"/>
                </a:lnTo>
                <a:lnTo>
                  <a:pt x="3035827" y="2547303"/>
                </a:lnTo>
                <a:lnTo>
                  <a:pt x="3016148" y="2544763"/>
                </a:lnTo>
                <a:close/>
                <a:moveTo>
                  <a:pt x="1938656" y="2540386"/>
                </a:moveTo>
                <a:lnTo>
                  <a:pt x="1936433" y="2540705"/>
                </a:lnTo>
                <a:lnTo>
                  <a:pt x="1933576" y="2540705"/>
                </a:lnTo>
                <a:lnTo>
                  <a:pt x="1931036" y="2541342"/>
                </a:lnTo>
                <a:lnTo>
                  <a:pt x="1929130" y="2542299"/>
                </a:lnTo>
                <a:lnTo>
                  <a:pt x="1927543" y="2542936"/>
                </a:lnTo>
                <a:lnTo>
                  <a:pt x="1926273" y="2543892"/>
                </a:lnTo>
                <a:lnTo>
                  <a:pt x="1925638" y="2545167"/>
                </a:lnTo>
                <a:lnTo>
                  <a:pt x="1925320" y="2546123"/>
                </a:lnTo>
                <a:lnTo>
                  <a:pt x="1925320" y="2565247"/>
                </a:lnTo>
                <a:lnTo>
                  <a:pt x="1910398" y="2566522"/>
                </a:lnTo>
                <a:lnTo>
                  <a:pt x="1895158" y="2568116"/>
                </a:lnTo>
                <a:lnTo>
                  <a:pt x="1881188" y="2570028"/>
                </a:lnTo>
                <a:lnTo>
                  <a:pt x="1867218" y="2572897"/>
                </a:lnTo>
                <a:lnTo>
                  <a:pt x="1853883" y="2575447"/>
                </a:lnTo>
                <a:lnTo>
                  <a:pt x="1841183" y="2578634"/>
                </a:lnTo>
                <a:lnTo>
                  <a:pt x="1829436" y="2582778"/>
                </a:lnTo>
                <a:lnTo>
                  <a:pt x="1818323" y="2586602"/>
                </a:lnTo>
                <a:lnTo>
                  <a:pt x="1810703" y="2590108"/>
                </a:lnTo>
                <a:lnTo>
                  <a:pt x="1803718" y="2594252"/>
                </a:lnTo>
                <a:lnTo>
                  <a:pt x="1797368" y="2598077"/>
                </a:lnTo>
                <a:lnTo>
                  <a:pt x="1791970" y="2601902"/>
                </a:lnTo>
                <a:lnTo>
                  <a:pt x="1787208" y="2606045"/>
                </a:lnTo>
                <a:lnTo>
                  <a:pt x="1783398" y="2610507"/>
                </a:lnTo>
                <a:lnTo>
                  <a:pt x="1780223" y="2614651"/>
                </a:lnTo>
                <a:lnTo>
                  <a:pt x="1777683" y="2619113"/>
                </a:lnTo>
                <a:lnTo>
                  <a:pt x="1776096" y="2623894"/>
                </a:lnTo>
                <a:lnTo>
                  <a:pt x="1775460" y="2628038"/>
                </a:lnTo>
                <a:lnTo>
                  <a:pt x="1775460" y="2632500"/>
                </a:lnTo>
                <a:lnTo>
                  <a:pt x="1776096" y="2637281"/>
                </a:lnTo>
                <a:lnTo>
                  <a:pt x="1777683" y="2641743"/>
                </a:lnTo>
                <a:lnTo>
                  <a:pt x="1780223" y="2645887"/>
                </a:lnTo>
                <a:lnTo>
                  <a:pt x="1783716" y="2650349"/>
                </a:lnTo>
                <a:lnTo>
                  <a:pt x="1787526" y="2654811"/>
                </a:lnTo>
                <a:lnTo>
                  <a:pt x="1792288" y="2658317"/>
                </a:lnTo>
                <a:lnTo>
                  <a:pt x="1797368" y="2661823"/>
                </a:lnTo>
                <a:lnTo>
                  <a:pt x="1803400" y="2665329"/>
                </a:lnTo>
                <a:lnTo>
                  <a:pt x="1809750" y="2668517"/>
                </a:lnTo>
                <a:lnTo>
                  <a:pt x="1816736" y="2671704"/>
                </a:lnTo>
                <a:lnTo>
                  <a:pt x="1824356" y="2674573"/>
                </a:lnTo>
                <a:lnTo>
                  <a:pt x="1832610" y="2677441"/>
                </a:lnTo>
                <a:lnTo>
                  <a:pt x="1840866" y="2679354"/>
                </a:lnTo>
                <a:lnTo>
                  <a:pt x="1872933" y="2686047"/>
                </a:lnTo>
                <a:lnTo>
                  <a:pt x="1925320" y="2696565"/>
                </a:lnTo>
                <a:lnTo>
                  <a:pt x="1925320" y="2778798"/>
                </a:lnTo>
                <a:lnTo>
                  <a:pt x="1911668" y="2777204"/>
                </a:lnTo>
                <a:lnTo>
                  <a:pt x="1899603" y="2774973"/>
                </a:lnTo>
                <a:lnTo>
                  <a:pt x="1885316" y="2772742"/>
                </a:lnTo>
                <a:lnTo>
                  <a:pt x="1870393" y="2769236"/>
                </a:lnTo>
                <a:lnTo>
                  <a:pt x="1856740" y="2765093"/>
                </a:lnTo>
                <a:lnTo>
                  <a:pt x="1844676" y="2760949"/>
                </a:lnTo>
                <a:lnTo>
                  <a:pt x="1841183" y="2759674"/>
                </a:lnTo>
                <a:lnTo>
                  <a:pt x="1838008" y="2758399"/>
                </a:lnTo>
                <a:lnTo>
                  <a:pt x="1835786" y="2757443"/>
                </a:lnTo>
                <a:lnTo>
                  <a:pt x="1835150" y="2756805"/>
                </a:lnTo>
                <a:lnTo>
                  <a:pt x="1831658" y="2754893"/>
                </a:lnTo>
                <a:lnTo>
                  <a:pt x="1829753" y="2753618"/>
                </a:lnTo>
                <a:lnTo>
                  <a:pt x="1827848" y="2752662"/>
                </a:lnTo>
                <a:lnTo>
                  <a:pt x="1822768" y="2751387"/>
                </a:lnTo>
                <a:lnTo>
                  <a:pt x="1817688" y="2750431"/>
                </a:lnTo>
                <a:lnTo>
                  <a:pt x="1811656" y="2750112"/>
                </a:lnTo>
                <a:lnTo>
                  <a:pt x="1805623" y="2751068"/>
                </a:lnTo>
                <a:lnTo>
                  <a:pt x="1799908" y="2751706"/>
                </a:lnTo>
                <a:lnTo>
                  <a:pt x="1793876" y="2752981"/>
                </a:lnTo>
                <a:lnTo>
                  <a:pt x="1787843" y="2754893"/>
                </a:lnTo>
                <a:lnTo>
                  <a:pt x="1782763" y="2756805"/>
                </a:lnTo>
                <a:lnTo>
                  <a:pt x="1778636" y="2759355"/>
                </a:lnTo>
                <a:lnTo>
                  <a:pt x="1774508" y="2761586"/>
                </a:lnTo>
                <a:lnTo>
                  <a:pt x="1771650" y="2764455"/>
                </a:lnTo>
                <a:lnTo>
                  <a:pt x="1770698" y="2765730"/>
                </a:lnTo>
                <a:lnTo>
                  <a:pt x="1769746" y="2766686"/>
                </a:lnTo>
                <a:lnTo>
                  <a:pt x="1769428" y="2767961"/>
                </a:lnTo>
                <a:lnTo>
                  <a:pt x="1769428" y="2769555"/>
                </a:lnTo>
                <a:lnTo>
                  <a:pt x="1769428" y="2770830"/>
                </a:lnTo>
                <a:lnTo>
                  <a:pt x="1770380" y="2772105"/>
                </a:lnTo>
                <a:lnTo>
                  <a:pt x="1771016" y="2773061"/>
                </a:lnTo>
                <a:lnTo>
                  <a:pt x="1772603" y="2774336"/>
                </a:lnTo>
                <a:lnTo>
                  <a:pt x="1778000" y="2777842"/>
                </a:lnTo>
                <a:lnTo>
                  <a:pt x="1784668" y="2781348"/>
                </a:lnTo>
                <a:lnTo>
                  <a:pt x="1791970" y="2784535"/>
                </a:lnTo>
                <a:lnTo>
                  <a:pt x="1799273" y="2787723"/>
                </a:lnTo>
                <a:lnTo>
                  <a:pt x="1807846" y="2790591"/>
                </a:lnTo>
                <a:lnTo>
                  <a:pt x="1816418" y="2792822"/>
                </a:lnTo>
                <a:lnTo>
                  <a:pt x="1825943" y="2795691"/>
                </a:lnTo>
                <a:lnTo>
                  <a:pt x="1835786" y="2797603"/>
                </a:lnTo>
                <a:lnTo>
                  <a:pt x="1845946" y="2799516"/>
                </a:lnTo>
                <a:lnTo>
                  <a:pt x="1856740" y="2801747"/>
                </a:lnTo>
                <a:lnTo>
                  <a:pt x="1878648" y="2804934"/>
                </a:lnTo>
                <a:lnTo>
                  <a:pt x="1901508" y="2806846"/>
                </a:lnTo>
                <a:lnTo>
                  <a:pt x="1925320" y="2808440"/>
                </a:lnTo>
                <a:lnTo>
                  <a:pt x="1925320" y="2827245"/>
                </a:lnTo>
                <a:lnTo>
                  <a:pt x="1925638" y="2828520"/>
                </a:lnTo>
                <a:lnTo>
                  <a:pt x="1926273" y="2829476"/>
                </a:lnTo>
                <a:lnTo>
                  <a:pt x="1927543" y="2830433"/>
                </a:lnTo>
                <a:lnTo>
                  <a:pt x="1929130" y="2831389"/>
                </a:lnTo>
                <a:lnTo>
                  <a:pt x="1931036" y="2832026"/>
                </a:lnTo>
                <a:lnTo>
                  <a:pt x="1933576" y="2832664"/>
                </a:lnTo>
                <a:lnTo>
                  <a:pt x="1938656" y="2832982"/>
                </a:lnTo>
                <a:lnTo>
                  <a:pt x="1985328" y="2832982"/>
                </a:lnTo>
                <a:lnTo>
                  <a:pt x="1990726" y="2832664"/>
                </a:lnTo>
                <a:lnTo>
                  <a:pt x="1992630" y="2832026"/>
                </a:lnTo>
                <a:lnTo>
                  <a:pt x="1995170" y="2831389"/>
                </a:lnTo>
                <a:lnTo>
                  <a:pt x="1996758" y="2830433"/>
                </a:lnTo>
                <a:lnTo>
                  <a:pt x="1997710" y="2829476"/>
                </a:lnTo>
                <a:lnTo>
                  <a:pt x="1998663" y="2828520"/>
                </a:lnTo>
                <a:lnTo>
                  <a:pt x="1998980" y="2827245"/>
                </a:lnTo>
                <a:lnTo>
                  <a:pt x="1998980" y="2808121"/>
                </a:lnTo>
                <a:lnTo>
                  <a:pt x="2013586" y="2806846"/>
                </a:lnTo>
                <a:lnTo>
                  <a:pt x="2027873" y="2805572"/>
                </a:lnTo>
                <a:lnTo>
                  <a:pt x="2041526" y="2803978"/>
                </a:lnTo>
                <a:lnTo>
                  <a:pt x="2054543" y="2801747"/>
                </a:lnTo>
                <a:lnTo>
                  <a:pt x="2067243" y="2799197"/>
                </a:lnTo>
                <a:lnTo>
                  <a:pt x="2078673" y="2796966"/>
                </a:lnTo>
                <a:lnTo>
                  <a:pt x="2089786" y="2793778"/>
                </a:lnTo>
                <a:lnTo>
                  <a:pt x="2099310" y="2790272"/>
                </a:lnTo>
                <a:lnTo>
                  <a:pt x="2106930" y="2787085"/>
                </a:lnTo>
                <a:lnTo>
                  <a:pt x="2114233" y="2783898"/>
                </a:lnTo>
                <a:lnTo>
                  <a:pt x="2120900" y="2779754"/>
                </a:lnTo>
                <a:lnTo>
                  <a:pt x="2126933" y="2776248"/>
                </a:lnTo>
                <a:lnTo>
                  <a:pt x="2132013" y="2772423"/>
                </a:lnTo>
                <a:lnTo>
                  <a:pt x="2136776" y="2768280"/>
                </a:lnTo>
                <a:lnTo>
                  <a:pt x="2140586" y="2764136"/>
                </a:lnTo>
                <a:lnTo>
                  <a:pt x="2143760" y="2759674"/>
                </a:lnTo>
                <a:lnTo>
                  <a:pt x="2145983" y="2755212"/>
                </a:lnTo>
                <a:lnTo>
                  <a:pt x="2147570" y="2751068"/>
                </a:lnTo>
                <a:lnTo>
                  <a:pt x="2148840" y="2746606"/>
                </a:lnTo>
                <a:lnTo>
                  <a:pt x="2149158" y="2742144"/>
                </a:lnTo>
                <a:lnTo>
                  <a:pt x="2148523" y="2737363"/>
                </a:lnTo>
                <a:lnTo>
                  <a:pt x="2147253" y="2733219"/>
                </a:lnTo>
                <a:lnTo>
                  <a:pt x="2145030" y="2728757"/>
                </a:lnTo>
                <a:lnTo>
                  <a:pt x="2141856" y="2723976"/>
                </a:lnTo>
                <a:lnTo>
                  <a:pt x="2140268" y="2721745"/>
                </a:lnTo>
                <a:lnTo>
                  <a:pt x="2137728" y="2719833"/>
                </a:lnTo>
                <a:lnTo>
                  <a:pt x="2132648" y="2715370"/>
                </a:lnTo>
                <a:lnTo>
                  <a:pt x="2126298" y="2711227"/>
                </a:lnTo>
                <a:lnTo>
                  <a:pt x="2119630" y="2707721"/>
                </a:lnTo>
                <a:lnTo>
                  <a:pt x="2111693" y="2704215"/>
                </a:lnTo>
                <a:lnTo>
                  <a:pt x="2103438" y="2701027"/>
                </a:lnTo>
                <a:lnTo>
                  <a:pt x="2094548" y="2697840"/>
                </a:lnTo>
                <a:lnTo>
                  <a:pt x="2084706" y="2694653"/>
                </a:lnTo>
                <a:lnTo>
                  <a:pt x="2074863" y="2692103"/>
                </a:lnTo>
                <a:lnTo>
                  <a:pt x="2064068" y="2689553"/>
                </a:lnTo>
                <a:lnTo>
                  <a:pt x="2042796" y="2684772"/>
                </a:lnTo>
                <a:lnTo>
                  <a:pt x="2020570" y="2680310"/>
                </a:lnTo>
                <a:lnTo>
                  <a:pt x="1998980" y="2676485"/>
                </a:lnTo>
                <a:lnTo>
                  <a:pt x="1998980" y="2594571"/>
                </a:lnTo>
                <a:lnTo>
                  <a:pt x="2018030" y="2596802"/>
                </a:lnTo>
                <a:lnTo>
                  <a:pt x="2025016" y="2598077"/>
                </a:lnTo>
                <a:lnTo>
                  <a:pt x="2032000" y="2599670"/>
                </a:lnTo>
                <a:lnTo>
                  <a:pt x="2047240" y="2603495"/>
                </a:lnTo>
                <a:lnTo>
                  <a:pt x="2061846" y="2607958"/>
                </a:lnTo>
                <a:lnTo>
                  <a:pt x="2073593" y="2612420"/>
                </a:lnTo>
                <a:lnTo>
                  <a:pt x="2080260" y="2614970"/>
                </a:lnTo>
                <a:lnTo>
                  <a:pt x="2082483" y="2616245"/>
                </a:lnTo>
                <a:lnTo>
                  <a:pt x="2083118" y="2616245"/>
                </a:lnTo>
                <a:lnTo>
                  <a:pt x="2086610" y="2618794"/>
                </a:lnTo>
                <a:lnTo>
                  <a:pt x="2088516" y="2619751"/>
                </a:lnTo>
                <a:lnTo>
                  <a:pt x="2090420" y="2621026"/>
                </a:lnTo>
                <a:lnTo>
                  <a:pt x="2095183" y="2622300"/>
                </a:lnTo>
                <a:lnTo>
                  <a:pt x="2100898" y="2622938"/>
                </a:lnTo>
                <a:lnTo>
                  <a:pt x="2106613" y="2622938"/>
                </a:lnTo>
                <a:lnTo>
                  <a:pt x="2112646" y="2622619"/>
                </a:lnTo>
                <a:lnTo>
                  <a:pt x="2118360" y="2621982"/>
                </a:lnTo>
                <a:lnTo>
                  <a:pt x="2124393" y="2620388"/>
                </a:lnTo>
                <a:lnTo>
                  <a:pt x="2129790" y="2618794"/>
                </a:lnTo>
                <a:lnTo>
                  <a:pt x="2135188" y="2616563"/>
                </a:lnTo>
                <a:lnTo>
                  <a:pt x="2139633" y="2614332"/>
                </a:lnTo>
                <a:lnTo>
                  <a:pt x="2143760" y="2612101"/>
                </a:lnTo>
                <a:lnTo>
                  <a:pt x="2146618" y="2609232"/>
                </a:lnTo>
                <a:lnTo>
                  <a:pt x="2147570" y="2607958"/>
                </a:lnTo>
                <a:lnTo>
                  <a:pt x="2148523" y="2606683"/>
                </a:lnTo>
                <a:lnTo>
                  <a:pt x="2148840" y="2605089"/>
                </a:lnTo>
                <a:lnTo>
                  <a:pt x="2148840" y="2604133"/>
                </a:lnTo>
                <a:lnTo>
                  <a:pt x="2148523" y="2602858"/>
                </a:lnTo>
                <a:lnTo>
                  <a:pt x="2148206" y="2601583"/>
                </a:lnTo>
                <a:lnTo>
                  <a:pt x="2146936" y="2600627"/>
                </a:lnTo>
                <a:lnTo>
                  <a:pt x="2145666" y="2599352"/>
                </a:lnTo>
                <a:lnTo>
                  <a:pt x="2141220" y="2596483"/>
                </a:lnTo>
                <a:lnTo>
                  <a:pt x="2136776" y="2593615"/>
                </a:lnTo>
                <a:lnTo>
                  <a:pt x="2131060" y="2591383"/>
                </a:lnTo>
                <a:lnTo>
                  <a:pt x="2125663" y="2588515"/>
                </a:lnTo>
                <a:lnTo>
                  <a:pt x="2112646" y="2583734"/>
                </a:lnTo>
                <a:lnTo>
                  <a:pt x="2098358" y="2579590"/>
                </a:lnTo>
                <a:lnTo>
                  <a:pt x="2083436" y="2575766"/>
                </a:lnTo>
                <a:lnTo>
                  <a:pt x="2067878" y="2572259"/>
                </a:lnTo>
                <a:lnTo>
                  <a:pt x="2052638" y="2569710"/>
                </a:lnTo>
                <a:lnTo>
                  <a:pt x="2038033" y="2567479"/>
                </a:lnTo>
                <a:lnTo>
                  <a:pt x="2018666" y="2565566"/>
                </a:lnTo>
                <a:lnTo>
                  <a:pt x="1998980" y="2564291"/>
                </a:lnTo>
                <a:lnTo>
                  <a:pt x="1998980" y="2546123"/>
                </a:lnTo>
                <a:lnTo>
                  <a:pt x="1998663" y="2545167"/>
                </a:lnTo>
                <a:lnTo>
                  <a:pt x="1997710" y="2543892"/>
                </a:lnTo>
                <a:lnTo>
                  <a:pt x="1996758" y="2542936"/>
                </a:lnTo>
                <a:lnTo>
                  <a:pt x="1995170" y="2542299"/>
                </a:lnTo>
                <a:lnTo>
                  <a:pt x="1992630" y="2541342"/>
                </a:lnTo>
                <a:lnTo>
                  <a:pt x="1990726" y="2540705"/>
                </a:lnTo>
                <a:lnTo>
                  <a:pt x="1987868" y="2540705"/>
                </a:lnTo>
                <a:lnTo>
                  <a:pt x="1985328" y="2540386"/>
                </a:lnTo>
                <a:lnTo>
                  <a:pt x="1938656" y="2540386"/>
                </a:lnTo>
                <a:close/>
                <a:moveTo>
                  <a:pt x="1959293" y="2522537"/>
                </a:moveTo>
                <a:lnTo>
                  <a:pt x="1982788" y="2522856"/>
                </a:lnTo>
                <a:lnTo>
                  <a:pt x="2005966" y="2523493"/>
                </a:lnTo>
                <a:lnTo>
                  <a:pt x="2028826" y="2524450"/>
                </a:lnTo>
                <a:lnTo>
                  <a:pt x="2051368" y="2526043"/>
                </a:lnTo>
                <a:lnTo>
                  <a:pt x="2073910" y="2527637"/>
                </a:lnTo>
                <a:lnTo>
                  <a:pt x="2095500" y="2529868"/>
                </a:lnTo>
                <a:lnTo>
                  <a:pt x="2116773" y="2532737"/>
                </a:lnTo>
                <a:lnTo>
                  <a:pt x="2137728" y="2535605"/>
                </a:lnTo>
                <a:lnTo>
                  <a:pt x="2158048" y="2538793"/>
                </a:lnTo>
                <a:lnTo>
                  <a:pt x="2177733" y="2542299"/>
                </a:lnTo>
                <a:lnTo>
                  <a:pt x="2197100" y="2546123"/>
                </a:lnTo>
                <a:lnTo>
                  <a:pt x="2215516" y="2550586"/>
                </a:lnTo>
                <a:lnTo>
                  <a:pt x="2233613" y="2555367"/>
                </a:lnTo>
                <a:lnTo>
                  <a:pt x="2251076" y="2560148"/>
                </a:lnTo>
                <a:lnTo>
                  <a:pt x="2267586" y="2565247"/>
                </a:lnTo>
                <a:lnTo>
                  <a:pt x="2283778" y="2570666"/>
                </a:lnTo>
                <a:lnTo>
                  <a:pt x="2298700" y="2576403"/>
                </a:lnTo>
                <a:lnTo>
                  <a:pt x="2313306" y="2582140"/>
                </a:lnTo>
                <a:lnTo>
                  <a:pt x="2326640" y="2588515"/>
                </a:lnTo>
                <a:lnTo>
                  <a:pt x="2339658" y="2594889"/>
                </a:lnTo>
                <a:lnTo>
                  <a:pt x="2351723" y="2601583"/>
                </a:lnTo>
                <a:lnTo>
                  <a:pt x="2362518" y="2608914"/>
                </a:lnTo>
                <a:lnTo>
                  <a:pt x="2372996" y="2615607"/>
                </a:lnTo>
                <a:lnTo>
                  <a:pt x="2381886" y="2622938"/>
                </a:lnTo>
                <a:lnTo>
                  <a:pt x="2390140" y="2630587"/>
                </a:lnTo>
                <a:lnTo>
                  <a:pt x="2397443" y="2638237"/>
                </a:lnTo>
                <a:lnTo>
                  <a:pt x="2403793" y="2645568"/>
                </a:lnTo>
                <a:lnTo>
                  <a:pt x="2406016" y="2649711"/>
                </a:lnTo>
                <a:lnTo>
                  <a:pt x="2408873" y="2653855"/>
                </a:lnTo>
                <a:lnTo>
                  <a:pt x="2410778" y="2657998"/>
                </a:lnTo>
                <a:lnTo>
                  <a:pt x="2412683" y="2661823"/>
                </a:lnTo>
                <a:lnTo>
                  <a:pt x="2414270" y="2665967"/>
                </a:lnTo>
                <a:lnTo>
                  <a:pt x="2415540" y="2670110"/>
                </a:lnTo>
                <a:lnTo>
                  <a:pt x="2416810" y="2674254"/>
                </a:lnTo>
                <a:lnTo>
                  <a:pt x="2417446" y="2678397"/>
                </a:lnTo>
                <a:lnTo>
                  <a:pt x="2417763" y="2682541"/>
                </a:lnTo>
                <a:lnTo>
                  <a:pt x="2417763" y="2686684"/>
                </a:lnTo>
                <a:lnTo>
                  <a:pt x="2417763" y="2691147"/>
                </a:lnTo>
                <a:lnTo>
                  <a:pt x="2417446" y="2694971"/>
                </a:lnTo>
                <a:lnTo>
                  <a:pt x="2416810" y="2699434"/>
                </a:lnTo>
                <a:lnTo>
                  <a:pt x="2415540" y="2703896"/>
                </a:lnTo>
                <a:lnTo>
                  <a:pt x="2414270" y="2707721"/>
                </a:lnTo>
                <a:lnTo>
                  <a:pt x="2412683" y="2711864"/>
                </a:lnTo>
                <a:lnTo>
                  <a:pt x="2410778" y="2716008"/>
                </a:lnTo>
                <a:lnTo>
                  <a:pt x="2408873" y="2720151"/>
                </a:lnTo>
                <a:lnTo>
                  <a:pt x="2406016" y="2723976"/>
                </a:lnTo>
                <a:lnTo>
                  <a:pt x="2403793" y="2728120"/>
                </a:lnTo>
                <a:lnTo>
                  <a:pt x="2397443" y="2735769"/>
                </a:lnTo>
                <a:lnTo>
                  <a:pt x="2390140" y="2743419"/>
                </a:lnTo>
                <a:lnTo>
                  <a:pt x="2381886" y="2751068"/>
                </a:lnTo>
                <a:lnTo>
                  <a:pt x="2372996" y="2758080"/>
                </a:lnTo>
                <a:lnTo>
                  <a:pt x="2362518" y="2765093"/>
                </a:lnTo>
                <a:lnTo>
                  <a:pt x="2351723" y="2772105"/>
                </a:lnTo>
                <a:lnTo>
                  <a:pt x="2339658" y="2778798"/>
                </a:lnTo>
                <a:lnTo>
                  <a:pt x="2326640" y="2785173"/>
                </a:lnTo>
                <a:lnTo>
                  <a:pt x="2313306" y="2791229"/>
                </a:lnTo>
                <a:lnTo>
                  <a:pt x="2298700" y="2797284"/>
                </a:lnTo>
                <a:lnTo>
                  <a:pt x="2283778" y="2803340"/>
                </a:lnTo>
                <a:lnTo>
                  <a:pt x="2267586" y="2808440"/>
                </a:lnTo>
                <a:lnTo>
                  <a:pt x="2251076" y="2813540"/>
                </a:lnTo>
                <a:lnTo>
                  <a:pt x="2233613" y="2818640"/>
                </a:lnTo>
                <a:lnTo>
                  <a:pt x="2215516" y="2823102"/>
                </a:lnTo>
                <a:lnTo>
                  <a:pt x="2197100" y="2827245"/>
                </a:lnTo>
                <a:lnTo>
                  <a:pt x="2177733" y="2831389"/>
                </a:lnTo>
                <a:lnTo>
                  <a:pt x="2158048" y="2834895"/>
                </a:lnTo>
                <a:lnTo>
                  <a:pt x="2137728" y="2838401"/>
                </a:lnTo>
                <a:lnTo>
                  <a:pt x="2116773" y="2841270"/>
                </a:lnTo>
                <a:lnTo>
                  <a:pt x="2095500" y="2844138"/>
                </a:lnTo>
                <a:lnTo>
                  <a:pt x="2073910" y="2846051"/>
                </a:lnTo>
                <a:lnTo>
                  <a:pt x="2051368" y="2847963"/>
                </a:lnTo>
                <a:lnTo>
                  <a:pt x="2028826" y="2849238"/>
                </a:lnTo>
                <a:lnTo>
                  <a:pt x="2005966" y="2850513"/>
                </a:lnTo>
                <a:lnTo>
                  <a:pt x="1982788" y="2851150"/>
                </a:lnTo>
                <a:lnTo>
                  <a:pt x="1959293" y="2851150"/>
                </a:lnTo>
                <a:lnTo>
                  <a:pt x="1935480" y="2851150"/>
                </a:lnTo>
                <a:lnTo>
                  <a:pt x="1912303" y="2850513"/>
                </a:lnTo>
                <a:lnTo>
                  <a:pt x="1889443" y="2849238"/>
                </a:lnTo>
                <a:lnTo>
                  <a:pt x="1866900" y="2847963"/>
                </a:lnTo>
                <a:lnTo>
                  <a:pt x="1844358" y="2846051"/>
                </a:lnTo>
                <a:lnTo>
                  <a:pt x="1822768" y="2844138"/>
                </a:lnTo>
                <a:lnTo>
                  <a:pt x="1801496" y="2841270"/>
                </a:lnTo>
                <a:lnTo>
                  <a:pt x="1780540" y="2838401"/>
                </a:lnTo>
                <a:lnTo>
                  <a:pt x="1760220" y="2834895"/>
                </a:lnTo>
                <a:lnTo>
                  <a:pt x="1740536" y="2831389"/>
                </a:lnTo>
                <a:lnTo>
                  <a:pt x="1721168" y="2827245"/>
                </a:lnTo>
                <a:lnTo>
                  <a:pt x="1702753" y="2823102"/>
                </a:lnTo>
                <a:lnTo>
                  <a:pt x="1684656" y="2818640"/>
                </a:lnTo>
                <a:lnTo>
                  <a:pt x="1667193" y="2813540"/>
                </a:lnTo>
                <a:lnTo>
                  <a:pt x="1650683" y="2808440"/>
                </a:lnTo>
                <a:lnTo>
                  <a:pt x="1634490" y="2803340"/>
                </a:lnTo>
                <a:lnTo>
                  <a:pt x="1619568" y="2797284"/>
                </a:lnTo>
                <a:lnTo>
                  <a:pt x="1604963" y="2791229"/>
                </a:lnTo>
                <a:lnTo>
                  <a:pt x="1591628" y="2785173"/>
                </a:lnTo>
                <a:lnTo>
                  <a:pt x="1578610" y="2778798"/>
                </a:lnTo>
                <a:lnTo>
                  <a:pt x="1566863" y="2772105"/>
                </a:lnTo>
                <a:lnTo>
                  <a:pt x="1555750" y="2765093"/>
                </a:lnTo>
                <a:lnTo>
                  <a:pt x="1545273" y="2758080"/>
                </a:lnTo>
                <a:lnTo>
                  <a:pt x="1536383" y="2751068"/>
                </a:lnTo>
                <a:lnTo>
                  <a:pt x="1528128" y="2743419"/>
                </a:lnTo>
                <a:lnTo>
                  <a:pt x="1520826" y="2735769"/>
                </a:lnTo>
                <a:lnTo>
                  <a:pt x="1514793" y="2728120"/>
                </a:lnTo>
                <a:lnTo>
                  <a:pt x="1511936" y="2723976"/>
                </a:lnTo>
                <a:lnTo>
                  <a:pt x="1509396" y="2720151"/>
                </a:lnTo>
                <a:lnTo>
                  <a:pt x="1507490" y="2716008"/>
                </a:lnTo>
                <a:lnTo>
                  <a:pt x="1505586" y="2711864"/>
                </a:lnTo>
                <a:lnTo>
                  <a:pt x="1503998" y="2707721"/>
                </a:lnTo>
                <a:lnTo>
                  <a:pt x="1502410" y="2703896"/>
                </a:lnTo>
                <a:lnTo>
                  <a:pt x="1501776" y="2699434"/>
                </a:lnTo>
                <a:lnTo>
                  <a:pt x="1500823" y="2694971"/>
                </a:lnTo>
                <a:lnTo>
                  <a:pt x="1500506" y="2691147"/>
                </a:lnTo>
                <a:lnTo>
                  <a:pt x="1500188" y="2686684"/>
                </a:lnTo>
                <a:lnTo>
                  <a:pt x="1500506" y="2682541"/>
                </a:lnTo>
                <a:lnTo>
                  <a:pt x="1500823" y="2678397"/>
                </a:lnTo>
                <a:lnTo>
                  <a:pt x="1501776" y="2674254"/>
                </a:lnTo>
                <a:lnTo>
                  <a:pt x="1502410" y="2670110"/>
                </a:lnTo>
                <a:lnTo>
                  <a:pt x="1503998" y="2665967"/>
                </a:lnTo>
                <a:lnTo>
                  <a:pt x="1505586" y="2661823"/>
                </a:lnTo>
                <a:lnTo>
                  <a:pt x="1507490" y="2657998"/>
                </a:lnTo>
                <a:lnTo>
                  <a:pt x="1509396" y="2653855"/>
                </a:lnTo>
                <a:lnTo>
                  <a:pt x="1511936" y="2649711"/>
                </a:lnTo>
                <a:lnTo>
                  <a:pt x="1514793" y="2645568"/>
                </a:lnTo>
                <a:lnTo>
                  <a:pt x="1520826" y="2638237"/>
                </a:lnTo>
                <a:lnTo>
                  <a:pt x="1528128" y="2630587"/>
                </a:lnTo>
                <a:lnTo>
                  <a:pt x="1536383" y="2622938"/>
                </a:lnTo>
                <a:lnTo>
                  <a:pt x="1545273" y="2615607"/>
                </a:lnTo>
                <a:lnTo>
                  <a:pt x="1555750" y="2608914"/>
                </a:lnTo>
                <a:lnTo>
                  <a:pt x="1566863" y="2601583"/>
                </a:lnTo>
                <a:lnTo>
                  <a:pt x="1578610" y="2594889"/>
                </a:lnTo>
                <a:lnTo>
                  <a:pt x="1591628" y="2588515"/>
                </a:lnTo>
                <a:lnTo>
                  <a:pt x="1604963" y="2582140"/>
                </a:lnTo>
                <a:lnTo>
                  <a:pt x="1619568" y="2576403"/>
                </a:lnTo>
                <a:lnTo>
                  <a:pt x="1634490" y="2570666"/>
                </a:lnTo>
                <a:lnTo>
                  <a:pt x="1650683" y="2565247"/>
                </a:lnTo>
                <a:lnTo>
                  <a:pt x="1667193" y="2560148"/>
                </a:lnTo>
                <a:lnTo>
                  <a:pt x="1684656" y="2555367"/>
                </a:lnTo>
                <a:lnTo>
                  <a:pt x="1702753" y="2550586"/>
                </a:lnTo>
                <a:lnTo>
                  <a:pt x="1721168" y="2546123"/>
                </a:lnTo>
                <a:lnTo>
                  <a:pt x="1740536" y="2542299"/>
                </a:lnTo>
                <a:lnTo>
                  <a:pt x="1760220" y="2538793"/>
                </a:lnTo>
                <a:lnTo>
                  <a:pt x="1780540" y="2535605"/>
                </a:lnTo>
                <a:lnTo>
                  <a:pt x="1801496" y="2532737"/>
                </a:lnTo>
                <a:lnTo>
                  <a:pt x="1822768" y="2529868"/>
                </a:lnTo>
                <a:lnTo>
                  <a:pt x="1844358" y="2527637"/>
                </a:lnTo>
                <a:lnTo>
                  <a:pt x="1866900" y="2526043"/>
                </a:lnTo>
                <a:lnTo>
                  <a:pt x="1889443" y="2524450"/>
                </a:lnTo>
                <a:lnTo>
                  <a:pt x="1912303" y="2523493"/>
                </a:lnTo>
                <a:lnTo>
                  <a:pt x="1935480" y="2522856"/>
                </a:lnTo>
                <a:lnTo>
                  <a:pt x="1959293" y="2522537"/>
                </a:lnTo>
                <a:close/>
                <a:moveTo>
                  <a:pt x="2854584" y="2507933"/>
                </a:moveTo>
                <a:lnTo>
                  <a:pt x="2854584" y="2625091"/>
                </a:lnTo>
                <a:lnTo>
                  <a:pt x="2873946" y="2630488"/>
                </a:lnTo>
                <a:lnTo>
                  <a:pt x="2893626" y="2636203"/>
                </a:lnTo>
                <a:lnTo>
                  <a:pt x="2914258" y="2640966"/>
                </a:lnTo>
                <a:lnTo>
                  <a:pt x="2935524" y="2645728"/>
                </a:lnTo>
                <a:lnTo>
                  <a:pt x="2935524" y="2529523"/>
                </a:lnTo>
                <a:lnTo>
                  <a:pt x="2914258" y="2524761"/>
                </a:lnTo>
                <a:lnTo>
                  <a:pt x="2893626" y="2519363"/>
                </a:lnTo>
                <a:lnTo>
                  <a:pt x="2873946" y="2513965"/>
                </a:lnTo>
                <a:lnTo>
                  <a:pt x="2854584" y="2507933"/>
                </a:lnTo>
                <a:close/>
                <a:moveTo>
                  <a:pt x="2692385" y="2444750"/>
                </a:moveTo>
                <a:lnTo>
                  <a:pt x="2692385" y="2542223"/>
                </a:lnTo>
                <a:lnTo>
                  <a:pt x="2695241" y="2545081"/>
                </a:lnTo>
                <a:lnTo>
                  <a:pt x="2698098" y="2548256"/>
                </a:lnTo>
                <a:lnTo>
                  <a:pt x="2705399" y="2554923"/>
                </a:lnTo>
                <a:lnTo>
                  <a:pt x="2714921" y="2561591"/>
                </a:lnTo>
                <a:lnTo>
                  <a:pt x="2725078" y="2568576"/>
                </a:lnTo>
                <a:lnTo>
                  <a:pt x="2737140" y="2576196"/>
                </a:lnTo>
                <a:lnTo>
                  <a:pt x="2748884" y="2582863"/>
                </a:lnTo>
                <a:lnTo>
                  <a:pt x="2761581" y="2589213"/>
                </a:lnTo>
                <a:lnTo>
                  <a:pt x="2773325" y="2595246"/>
                </a:lnTo>
                <a:lnTo>
                  <a:pt x="2773325" y="2486343"/>
                </a:lnTo>
                <a:lnTo>
                  <a:pt x="2758407" y="2480628"/>
                </a:lnTo>
                <a:lnTo>
                  <a:pt x="2744441" y="2475230"/>
                </a:lnTo>
                <a:lnTo>
                  <a:pt x="2732379" y="2469198"/>
                </a:lnTo>
                <a:lnTo>
                  <a:pt x="2721269" y="2464118"/>
                </a:lnTo>
                <a:lnTo>
                  <a:pt x="2712064" y="2458720"/>
                </a:lnTo>
                <a:lnTo>
                  <a:pt x="2704446" y="2453958"/>
                </a:lnTo>
                <a:lnTo>
                  <a:pt x="2697781" y="2449195"/>
                </a:lnTo>
                <a:lnTo>
                  <a:pt x="2692385" y="2444750"/>
                </a:lnTo>
                <a:close/>
                <a:moveTo>
                  <a:pt x="3744614" y="2439353"/>
                </a:moveTo>
                <a:lnTo>
                  <a:pt x="3737949" y="2444433"/>
                </a:lnTo>
                <a:lnTo>
                  <a:pt x="3730648" y="2449195"/>
                </a:lnTo>
                <a:lnTo>
                  <a:pt x="3722713" y="2454275"/>
                </a:lnTo>
                <a:lnTo>
                  <a:pt x="3715095" y="2459038"/>
                </a:lnTo>
                <a:lnTo>
                  <a:pt x="3706524" y="2462848"/>
                </a:lnTo>
                <a:lnTo>
                  <a:pt x="3698907" y="2466975"/>
                </a:lnTo>
                <a:lnTo>
                  <a:pt x="3691289" y="2470468"/>
                </a:lnTo>
                <a:lnTo>
                  <a:pt x="3683671" y="2473325"/>
                </a:lnTo>
                <a:lnTo>
                  <a:pt x="3683671" y="2592706"/>
                </a:lnTo>
                <a:lnTo>
                  <a:pt x="3692558" y="2588578"/>
                </a:lnTo>
                <a:lnTo>
                  <a:pt x="3701128" y="2583816"/>
                </a:lnTo>
                <a:lnTo>
                  <a:pt x="3709381" y="2579053"/>
                </a:lnTo>
                <a:lnTo>
                  <a:pt x="3717634" y="2573973"/>
                </a:lnTo>
                <a:lnTo>
                  <a:pt x="3725252" y="2568258"/>
                </a:lnTo>
                <a:lnTo>
                  <a:pt x="3732235" y="2563178"/>
                </a:lnTo>
                <a:lnTo>
                  <a:pt x="3738901" y="2557781"/>
                </a:lnTo>
                <a:lnTo>
                  <a:pt x="3744614" y="2553018"/>
                </a:lnTo>
                <a:lnTo>
                  <a:pt x="3744614" y="2439353"/>
                </a:lnTo>
                <a:close/>
                <a:moveTo>
                  <a:pt x="3151360" y="2322195"/>
                </a:moveTo>
                <a:lnTo>
                  <a:pt x="3151360" y="2437130"/>
                </a:lnTo>
                <a:lnTo>
                  <a:pt x="3174848" y="2437765"/>
                </a:lnTo>
                <a:lnTo>
                  <a:pt x="3198972" y="2437765"/>
                </a:lnTo>
                <a:lnTo>
                  <a:pt x="3215477" y="2437765"/>
                </a:lnTo>
                <a:lnTo>
                  <a:pt x="3231983" y="2437448"/>
                </a:lnTo>
                <a:lnTo>
                  <a:pt x="3231983" y="2322512"/>
                </a:lnTo>
                <a:lnTo>
                  <a:pt x="3198972" y="2323147"/>
                </a:lnTo>
                <a:lnTo>
                  <a:pt x="3174848" y="2323147"/>
                </a:lnTo>
                <a:lnTo>
                  <a:pt x="3151360" y="2322195"/>
                </a:lnTo>
                <a:close/>
                <a:moveTo>
                  <a:pt x="3815080" y="2317750"/>
                </a:moveTo>
                <a:lnTo>
                  <a:pt x="3816033" y="2325370"/>
                </a:lnTo>
                <a:lnTo>
                  <a:pt x="3816350" y="2332673"/>
                </a:lnTo>
                <a:lnTo>
                  <a:pt x="3816350" y="2483803"/>
                </a:lnTo>
                <a:lnTo>
                  <a:pt x="3816033" y="2484438"/>
                </a:lnTo>
                <a:lnTo>
                  <a:pt x="3815398" y="2493010"/>
                </a:lnTo>
                <a:lnTo>
                  <a:pt x="3814763" y="2498408"/>
                </a:lnTo>
                <a:lnTo>
                  <a:pt x="3813493" y="2504123"/>
                </a:lnTo>
                <a:lnTo>
                  <a:pt x="3811906" y="2509520"/>
                </a:lnTo>
                <a:lnTo>
                  <a:pt x="3810319" y="2514600"/>
                </a:lnTo>
                <a:lnTo>
                  <a:pt x="3808097" y="2520316"/>
                </a:lnTo>
                <a:lnTo>
                  <a:pt x="3805558" y="2525713"/>
                </a:lnTo>
                <a:lnTo>
                  <a:pt x="3803019" y="2530793"/>
                </a:lnTo>
                <a:lnTo>
                  <a:pt x="3799844" y="2536508"/>
                </a:lnTo>
                <a:lnTo>
                  <a:pt x="3796036" y="2541588"/>
                </a:lnTo>
                <a:lnTo>
                  <a:pt x="3792226" y="2546668"/>
                </a:lnTo>
                <a:lnTo>
                  <a:pt x="3788418" y="2551748"/>
                </a:lnTo>
                <a:lnTo>
                  <a:pt x="3783974" y="2556828"/>
                </a:lnTo>
                <a:lnTo>
                  <a:pt x="3779212" y="2561591"/>
                </a:lnTo>
                <a:lnTo>
                  <a:pt x="3774134" y="2566671"/>
                </a:lnTo>
                <a:lnTo>
                  <a:pt x="3768420" y="2571433"/>
                </a:lnTo>
                <a:lnTo>
                  <a:pt x="3763024" y="2576513"/>
                </a:lnTo>
                <a:lnTo>
                  <a:pt x="3750963" y="2586038"/>
                </a:lnTo>
                <a:lnTo>
                  <a:pt x="3737314" y="2595246"/>
                </a:lnTo>
                <a:lnTo>
                  <a:pt x="3722713" y="2604136"/>
                </a:lnTo>
                <a:lnTo>
                  <a:pt x="3707477" y="2613026"/>
                </a:lnTo>
                <a:lnTo>
                  <a:pt x="3690971" y="2621281"/>
                </a:lnTo>
                <a:lnTo>
                  <a:pt x="3673513" y="2628901"/>
                </a:lnTo>
                <a:lnTo>
                  <a:pt x="3655103" y="2636838"/>
                </a:lnTo>
                <a:lnTo>
                  <a:pt x="3635424" y="2644458"/>
                </a:lnTo>
                <a:lnTo>
                  <a:pt x="3615109" y="2651443"/>
                </a:lnTo>
                <a:lnTo>
                  <a:pt x="3593842" y="2658111"/>
                </a:lnTo>
                <a:lnTo>
                  <a:pt x="3571941" y="2664461"/>
                </a:lnTo>
                <a:lnTo>
                  <a:pt x="3549087" y="2670493"/>
                </a:lnTo>
                <a:lnTo>
                  <a:pt x="3525281" y="2675891"/>
                </a:lnTo>
                <a:lnTo>
                  <a:pt x="3501157" y="2680971"/>
                </a:lnTo>
                <a:lnTo>
                  <a:pt x="3476082" y="2685733"/>
                </a:lnTo>
                <a:lnTo>
                  <a:pt x="3450371" y="2689861"/>
                </a:lnTo>
                <a:lnTo>
                  <a:pt x="3424343" y="2693671"/>
                </a:lnTo>
                <a:lnTo>
                  <a:pt x="3397680" y="2697163"/>
                </a:lnTo>
                <a:lnTo>
                  <a:pt x="3370065" y="2700021"/>
                </a:lnTo>
                <a:lnTo>
                  <a:pt x="3341815" y="2702561"/>
                </a:lnTo>
                <a:lnTo>
                  <a:pt x="3313565" y="2704466"/>
                </a:lnTo>
                <a:lnTo>
                  <a:pt x="3284680" y="2705736"/>
                </a:lnTo>
                <a:lnTo>
                  <a:pt x="3255478" y="2706371"/>
                </a:lnTo>
                <a:lnTo>
                  <a:pt x="3225959" y="2706688"/>
                </a:lnTo>
                <a:lnTo>
                  <a:pt x="3195487" y="2706371"/>
                </a:lnTo>
                <a:lnTo>
                  <a:pt x="3165650" y="2705736"/>
                </a:lnTo>
                <a:lnTo>
                  <a:pt x="3136130" y="2704148"/>
                </a:lnTo>
                <a:lnTo>
                  <a:pt x="3106928" y="2701926"/>
                </a:lnTo>
                <a:lnTo>
                  <a:pt x="3078678" y="2699703"/>
                </a:lnTo>
                <a:lnTo>
                  <a:pt x="3050428" y="2696528"/>
                </a:lnTo>
                <a:lnTo>
                  <a:pt x="3022813" y="2693353"/>
                </a:lnTo>
                <a:lnTo>
                  <a:pt x="2996150" y="2688908"/>
                </a:lnTo>
                <a:lnTo>
                  <a:pt x="2970122" y="2684781"/>
                </a:lnTo>
                <a:lnTo>
                  <a:pt x="2944729" y="2680018"/>
                </a:lnTo>
                <a:lnTo>
                  <a:pt x="2919971" y="2674303"/>
                </a:lnTo>
                <a:lnTo>
                  <a:pt x="2895847" y="2668588"/>
                </a:lnTo>
                <a:lnTo>
                  <a:pt x="2872994" y="2662556"/>
                </a:lnTo>
                <a:lnTo>
                  <a:pt x="2850775" y="2655888"/>
                </a:lnTo>
                <a:lnTo>
                  <a:pt x="2829190" y="2648903"/>
                </a:lnTo>
                <a:lnTo>
                  <a:pt x="2808876" y="2641601"/>
                </a:lnTo>
                <a:lnTo>
                  <a:pt x="2789196" y="2633663"/>
                </a:lnTo>
                <a:lnTo>
                  <a:pt x="2770469" y="2625408"/>
                </a:lnTo>
                <a:lnTo>
                  <a:pt x="2753328" y="2617153"/>
                </a:lnTo>
                <a:lnTo>
                  <a:pt x="2736823" y="2608581"/>
                </a:lnTo>
                <a:lnTo>
                  <a:pt x="2721269" y="2599373"/>
                </a:lnTo>
                <a:lnTo>
                  <a:pt x="2706986" y="2590483"/>
                </a:lnTo>
                <a:lnTo>
                  <a:pt x="2693972" y="2580641"/>
                </a:lnTo>
                <a:lnTo>
                  <a:pt x="2688258" y="2575878"/>
                </a:lnTo>
                <a:lnTo>
                  <a:pt x="2682227" y="2570798"/>
                </a:lnTo>
                <a:lnTo>
                  <a:pt x="2676831" y="2566036"/>
                </a:lnTo>
                <a:lnTo>
                  <a:pt x="2671753" y="2560956"/>
                </a:lnTo>
                <a:lnTo>
                  <a:pt x="2666991" y="2555558"/>
                </a:lnTo>
                <a:lnTo>
                  <a:pt x="2662548" y="2550161"/>
                </a:lnTo>
                <a:lnTo>
                  <a:pt x="2658104" y="2545081"/>
                </a:lnTo>
                <a:lnTo>
                  <a:pt x="2654612" y="2540001"/>
                </a:lnTo>
                <a:lnTo>
                  <a:pt x="2651121" y="2534286"/>
                </a:lnTo>
                <a:lnTo>
                  <a:pt x="2647947" y="2528888"/>
                </a:lnTo>
                <a:lnTo>
                  <a:pt x="2645090" y="2523808"/>
                </a:lnTo>
                <a:lnTo>
                  <a:pt x="2642868" y="2518093"/>
                </a:lnTo>
                <a:lnTo>
                  <a:pt x="2640329" y="2512695"/>
                </a:lnTo>
                <a:lnTo>
                  <a:pt x="2638742" y="2506663"/>
                </a:lnTo>
                <a:lnTo>
                  <a:pt x="2637789" y="2501265"/>
                </a:lnTo>
                <a:lnTo>
                  <a:pt x="2636520" y="2495868"/>
                </a:lnTo>
                <a:lnTo>
                  <a:pt x="2636202" y="2489835"/>
                </a:lnTo>
                <a:lnTo>
                  <a:pt x="2635885" y="2484438"/>
                </a:lnTo>
                <a:lnTo>
                  <a:pt x="2635250" y="2484438"/>
                </a:lnTo>
                <a:lnTo>
                  <a:pt x="2635250" y="2375535"/>
                </a:lnTo>
                <a:lnTo>
                  <a:pt x="2646360" y="2383790"/>
                </a:lnTo>
                <a:lnTo>
                  <a:pt x="2657786" y="2392045"/>
                </a:lnTo>
                <a:lnTo>
                  <a:pt x="2670166" y="2399983"/>
                </a:lnTo>
                <a:lnTo>
                  <a:pt x="2683180" y="2407285"/>
                </a:lnTo>
                <a:lnTo>
                  <a:pt x="2696511" y="2414905"/>
                </a:lnTo>
                <a:lnTo>
                  <a:pt x="2710160" y="2421890"/>
                </a:lnTo>
                <a:lnTo>
                  <a:pt x="2724761" y="2429193"/>
                </a:lnTo>
                <a:lnTo>
                  <a:pt x="2740314" y="2435860"/>
                </a:lnTo>
                <a:lnTo>
                  <a:pt x="2755550" y="2442210"/>
                </a:lnTo>
                <a:lnTo>
                  <a:pt x="2771738" y="2448243"/>
                </a:lnTo>
                <a:lnTo>
                  <a:pt x="2788244" y="2453958"/>
                </a:lnTo>
                <a:lnTo>
                  <a:pt x="2805384" y="2459673"/>
                </a:lnTo>
                <a:lnTo>
                  <a:pt x="2822525" y="2465070"/>
                </a:lnTo>
                <a:lnTo>
                  <a:pt x="2840300" y="2470150"/>
                </a:lnTo>
                <a:lnTo>
                  <a:pt x="2858393" y="2474913"/>
                </a:lnTo>
                <a:lnTo>
                  <a:pt x="2877120" y="2479675"/>
                </a:lnTo>
                <a:lnTo>
                  <a:pt x="2895530" y="2483803"/>
                </a:lnTo>
                <a:lnTo>
                  <a:pt x="2914892" y="2487930"/>
                </a:lnTo>
                <a:lnTo>
                  <a:pt x="2934255" y="2491423"/>
                </a:lnTo>
                <a:lnTo>
                  <a:pt x="2953617" y="2494915"/>
                </a:lnTo>
                <a:lnTo>
                  <a:pt x="2973614" y="2498090"/>
                </a:lnTo>
                <a:lnTo>
                  <a:pt x="2993294" y="2501265"/>
                </a:lnTo>
                <a:lnTo>
                  <a:pt x="3013926" y="2503488"/>
                </a:lnTo>
                <a:lnTo>
                  <a:pt x="3033923" y="2506028"/>
                </a:lnTo>
                <a:lnTo>
                  <a:pt x="3054555" y="2508250"/>
                </a:lnTo>
                <a:lnTo>
                  <a:pt x="3074869" y="2509838"/>
                </a:lnTo>
                <a:lnTo>
                  <a:pt x="3095819" y="2511425"/>
                </a:lnTo>
                <a:lnTo>
                  <a:pt x="3116451" y="2512695"/>
                </a:lnTo>
                <a:lnTo>
                  <a:pt x="3137400" y="2513965"/>
                </a:lnTo>
                <a:lnTo>
                  <a:pt x="3158032" y="2514600"/>
                </a:lnTo>
                <a:lnTo>
                  <a:pt x="3178981" y="2514918"/>
                </a:lnTo>
                <a:lnTo>
                  <a:pt x="3199613" y="2514918"/>
                </a:lnTo>
                <a:lnTo>
                  <a:pt x="3224372" y="2514918"/>
                </a:lnTo>
                <a:lnTo>
                  <a:pt x="3249765" y="2514283"/>
                </a:lnTo>
                <a:lnTo>
                  <a:pt x="3274523" y="2513330"/>
                </a:lnTo>
                <a:lnTo>
                  <a:pt x="3299282" y="2511743"/>
                </a:lnTo>
                <a:lnTo>
                  <a:pt x="3324040" y="2510473"/>
                </a:lnTo>
                <a:lnTo>
                  <a:pt x="3348481" y="2507933"/>
                </a:lnTo>
                <a:lnTo>
                  <a:pt x="3372922" y="2505710"/>
                </a:lnTo>
                <a:lnTo>
                  <a:pt x="3397680" y="2502535"/>
                </a:lnTo>
                <a:lnTo>
                  <a:pt x="3421486" y="2499360"/>
                </a:lnTo>
                <a:lnTo>
                  <a:pt x="3445292" y="2495233"/>
                </a:lnTo>
                <a:lnTo>
                  <a:pt x="3468464" y="2491423"/>
                </a:lnTo>
                <a:lnTo>
                  <a:pt x="3491635" y="2486978"/>
                </a:lnTo>
                <a:lnTo>
                  <a:pt x="3514171" y="2481898"/>
                </a:lnTo>
                <a:lnTo>
                  <a:pt x="3536390" y="2476818"/>
                </a:lnTo>
                <a:lnTo>
                  <a:pt x="3557974" y="2471420"/>
                </a:lnTo>
                <a:lnTo>
                  <a:pt x="3579241" y="2465070"/>
                </a:lnTo>
                <a:lnTo>
                  <a:pt x="3599873" y="2458720"/>
                </a:lnTo>
                <a:lnTo>
                  <a:pt x="3619870" y="2452053"/>
                </a:lnTo>
                <a:lnTo>
                  <a:pt x="3639233" y="2444750"/>
                </a:lnTo>
                <a:lnTo>
                  <a:pt x="3657643" y="2437448"/>
                </a:lnTo>
                <a:lnTo>
                  <a:pt x="3676053" y="2429510"/>
                </a:lnTo>
                <a:lnTo>
                  <a:pt x="3692876" y="2421255"/>
                </a:lnTo>
                <a:lnTo>
                  <a:pt x="3709381" y="2412365"/>
                </a:lnTo>
                <a:lnTo>
                  <a:pt x="3724935" y="2403475"/>
                </a:lnTo>
                <a:lnTo>
                  <a:pt x="3739853" y="2393950"/>
                </a:lnTo>
                <a:lnTo>
                  <a:pt x="3753502" y="2384108"/>
                </a:lnTo>
                <a:lnTo>
                  <a:pt x="3766198" y="2374265"/>
                </a:lnTo>
                <a:lnTo>
                  <a:pt x="3772547" y="2368550"/>
                </a:lnTo>
                <a:lnTo>
                  <a:pt x="3777943" y="2363470"/>
                </a:lnTo>
                <a:lnTo>
                  <a:pt x="3783656" y="2358073"/>
                </a:lnTo>
                <a:lnTo>
                  <a:pt x="3789052" y="2352675"/>
                </a:lnTo>
                <a:lnTo>
                  <a:pt x="3793814" y="2346960"/>
                </a:lnTo>
                <a:lnTo>
                  <a:pt x="3798575" y="2341563"/>
                </a:lnTo>
                <a:lnTo>
                  <a:pt x="3803336" y="2335530"/>
                </a:lnTo>
                <a:lnTo>
                  <a:pt x="3807145" y="2329498"/>
                </a:lnTo>
                <a:lnTo>
                  <a:pt x="3811271" y="2323783"/>
                </a:lnTo>
                <a:lnTo>
                  <a:pt x="3815080" y="2317750"/>
                </a:lnTo>
                <a:close/>
                <a:moveTo>
                  <a:pt x="2989478" y="2307907"/>
                </a:moveTo>
                <a:lnTo>
                  <a:pt x="2989478" y="2423478"/>
                </a:lnTo>
                <a:lnTo>
                  <a:pt x="3009158" y="2426018"/>
                </a:lnTo>
                <a:lnTo>
                  <a:pt x="3029472" y="2428240"/>
                </a:lnTo>
                <a:lnTo>
                  <a:pt x="3049469" y="2430780"/>
                </a:lnTo>
                <a:lnTo>
                  <a:pt x="3070419" y="2432685"/>
                </a:lnTo>
                <a:lnTo>
                  <a:pt x="3070419" y="2317432"/>
                </a:lnTo>
                <a:lnTo>
                  <a:pt x="3049469" y="2315527"/>
                </a:lnTo>
                <a:lnTo>
                  <a:pt x="3029472" y="2313305"/>
                </a:lnTo>
                <a:lnTo>
                  <a:pt x="3009158" y="2310765"/>
                </a:lnTo>
                <a:lnTo>
                  <a:pt x="2989478" y="2307907"/>
                </a:lnTo>
                <a:close/>
                <a:moveTo>
                  <a:pt x="2827597" y="2271395"/>
                </a:moveTo>
                <a:lnTo>
                  <a:pt x="2827597" y="2388553"/>
                </a:lnTo>
                <a:lnTo>
                  <a:pt x="2846959" y="2393950"/>
                </a:lnTo>
                <a:lnTo>
                  <a:pt x="2866956" y="2399665"/>
                </a:lnTo>
                <a:lnTo>
                  <a:pt x="2887588" y="2404428"/>
                </a:lnTo>
                <a:lnTo>
                  <a:pt x="2908220" y="2408873"/>
                </a:lnTo>
                <a:lnTo>
                  <a:pt x="2908220" y="2292985"/>
                </a:lnTo>
                <a:lnTo>
                  <a:pt x="2887588" y="2288222"/>
                </a:lnTo>
                <a:lnTo>
                  <a:pt x="2866956" y="2282825"/>
                </a:lnTo>
                <a:lnTo>
                  <a:pt x="2846959" y="2277110"/>
                </a:lnTo>
                <a:lnTo>
                  <a:pt x="2827597" y="2271395"/>
                </a:lnTo>
                <a:close/>
                <a:moveTo>
                  <a:pt x="3717945" y="2227897"/>
                </a:moveTo>
                <a:lnTo>
                  <a:pt x="3711914" y="2232025"/>
                </a:lnTo>
                <a:lnTo>
                  <a:pt x="3704931" y="2235517"/>
                </a:lnTo>
                <a:lnTo>
                  <a:pt x="3696678" y="2239327"/>
                </a:lnTo>
                <a:lnTo>
                  <a:pt x="3688425" y="2242820"/>
                </a:lnTo>
                <a:lnTo>
                  <a:pt x="3671285" y="2249487"/>
                </a:lnTo>
                <a:lnTo>
                  <a:pt x="3656684" y="2255202"/>
                </a:lnTo>
                <a:lnTo>
                  <a:pt x="3656684" y="2356167"/>
                </a:lnTo>
                <a:lnTo>
                  <a:pt x="3665254" y="2351722"/>
                </a:lnTo>
                <a:lnTo>
                  <a:pt x="3674142" y="2347595"/>
                </a:lnTo>
                <a:lnTo>
                  <a:pt x="3682394" y="2342197"/>
                </a:lnTo>
                <a:lnTo>
                  <a:pt x="3690647" y="2337117"/>
                </a:lnTo>
                <a:lnTo>
                  <a:pt x="3698582" y="2331720"/>
                </a:lnTo>
                <a:lnTo>
                  <a:pt x="3705566" y="2326640"/>
                </a:lnTo>
                <a:lnTo>
                  <a:pt x="3711914" y="2321560"/>
                </a:lnTo>
                <a:lnTo>
                  <a:pt x="3717945" y="2316162"/>
                </a:lnTo>
                <a:lnTo>
                  <a:pt x="3717945" y="2227897"/>
                </a:lnTo>
                <a:close/>
                <a:moveTo>
                  <a:pt x="2665715" y="2187575"/>
                </a:moveTo>
                <a:lnTo>
                  <a:pt x="2665715" y="2305685"/>
                </a:lnTo>
                <a:lnTo>
                  <a:pt x="2668254" y="2308542"/>
                </a:lnTo>
                <a:lnTo>
                  <a:pt x="2671429" y="2311717"/>
                </a:lnTo>
                <a:lnTo>
                  <a:pt x="2678729" y="2318385"/>
                </a:lnTo>
                <a:lnTo>
                  <a:pt x="2687934" y="2325052"/>
                </a:lnTo>
                <a:lnTo>
                  <a:pt x="2698726" y="2332037"/>
                </a:lnTo>
                <a:lnTo>
                  <a:pt x="2710153" y="2339657"/>
                </a:lnTo>
                <a:lnTo>
                  <a:pt x="2722215" y="2346325"/>
                </a:lnTo>
                <a:lnTo>
                  <a:pt x="2734594" y="2352675"/>
                </a:lnTo>
                <a:lnTo>
                  <a:pt x="2746656" y="2358390"/>
                </a:lnTo>
                <a:lnTo>
                  <a:pt x="2746656" y="2239327"/>
                </a:lnTo>
                <a:lnTo>
                  <a:pt x="2734594" y="2233612"/>
                </a:lnTo>
                <a:lnTo>
                  <a:pt x="2723167" y="2227580"/>
                </a:lnTo>
                <a:lnTo>
                  <a:pt x="2712058" y="2221230"/>
                </a:lnTo>
                <a:lnTo>
                  <a:pt x="2701583" y="2214562"/>
                </a:lnTo>
                <a:lnTo>
                  <a:pt x="2691743" y="2208212"/>
                </a:lnTo>
                <a:lnTo>
                  <a:pt x="2682538" y="2201545"/>
                </a:lnTo>
                <a:lnTo>
                  <a:pt x="2673650" y="2194560"/>
                </a:lnTo>
                <a:lnTo>
                  <a:pt x="2665715" y="2187575"/>
                </a:lnTo>
                <a:close/>
                <a:moveTo>
                  <a:pt x="2609850" y="2081212"/>
                </a:moveTo>
                <a:lnTo>
                  <a:pt x="2613342" y="2087245"/>
                </a:lnTo>
                <a:lnTo>
                  <a:pt x="2617468" y="2092960"/>
                </a:lnTo>
                <a:lnTo>
                  <a:pt x="2621594" y="2098675"/>
                </a:lnTo>
                <a:lnTo>
                  <a:pt x="2626038" y="2104390"/>
                </a:lnTo>
                <a:lnTo>
                  <a:pt x="2631117" y="2110105"/>
                </a:lnTo>
                <a:lnTo>
                  <a:pt x="2635878" y="2115502"/>
                </a:lnTo>
                <a:lnTo>
                  <a:pt x="2641274" y="2120900"/>
                </a:lnTo>
                <a:lnTo>
                  <a:pt x="2646988" y="2126615"/>
                </a:lnTo>
                <a:lnTo>
                  <a:pt x="2658732" y="2136775"/>
                </a:lnTo>
                <a:lnTo>
                  <a:pt x="2671746" y="2146935"/>
                </a:lnTo>
                <a:lnTo>
                  <a:pt x="2685712" y="2157095"/>
                </a:lnTo>
                <a:lnTo>
                  <a:pt x="2700631" y="2165985"/>
                </a:lnTo>
                <a:lnTo>
                  <a:pt x="2715867" y="2175192"/>
                </a:lnTo>
                <a:lnTo>
                  <a:pt x="2732372" y="2183765"/>
                </a:lnTo>
                <a:lnTo>
                  <a:pt x="2749830" y="2192020"/>
                </a:lnTo>
                <a:lnTo>
                  <a:pt x="2767923" y="2199957"/>
                </a:lnTo>
                <a:lnTo>
                  <a:pt x="2786650" y="2207895"/>
                </a:lnTo>
                <a:lnTo>
                  <a:pt x="2805695" y="2214880"/>
                </a:lnTo>
                <a:lnTo>
                  <a:pt x="2826009" y="2221547"/>
                </a:lnTo>
                <a:lnTo>
                  <a:pt x="2846959" y="2227897"/>
                </a:lnTo>
                <a:lnTo>
                  <a:pt x="2867591" y="2234247"/>
                </a:lnTo>
                <a:lnTo>
                  <a:pt x="2889492" y="2239645"/>
                </a:lnTo>
                <a:lnTo>
                  <a:pt x="2912029" y="2245042"/>
                </a:lnTo>
                <a:lnTo>
                  <a:pt x="2934248" y="2250122"/>
                </a:lnTo>
                <a:lnTo>
                  <a:pt x="2957102" y="2254250"/>
                </a:lnTo>
                <a:lnTo>
                  <a:pt x="2980908" y="2258695"/>
                </a:lnTo>
                <a:lnTo>
                  <a:pt x="3004396" y="2262187"/>
                </a:lnTo>
                <a:lnTo>
                  <a:pt x="3028203" y="2265680"/>
                </a:lnTo>
                <a:lnTo>
                  <a:pt x="3052644" y="2268537"/>
                </a:lnTo>
                <a:lnTo>
                  <a:pt x="3077084" y="2271395"/>
                </a:lnTo>
                <a:lnTo>
                  <a:pt x="3101525" y="2273300"/>
                </a:lnTo>
                <a:lnTo>
                  <a:pt x="3125966" y="2275205"/>
                </a:lnTo>
                <a:lnTo>
                  <a:pt x="3150725" y="2276792"/>
                </a:lnTo>
                <a:lnTo>
                  <a:pt x="3175800" y="2277745"/>
                </a:lnTo>
                <a:lnTo>
                  <a:pt x="3200559" y="2278380"/>
                </a:lnTo>
                <a:lnTo>
                  <a:pt x="3225317" y="2278380"/>
                </a:lnTo>
                <a:lnTo>
                  <a:pt x="3246266" y="2278380"/>
                </a:lnTo>
                <a:lnTo>
                  <a:pt x="3267216" y="2278062"/>
                </a:lnTo>
                <a:lnTo>
                  <a:pt x="3288165" y="2277110"/>
                </a:lnTo>
                <a:lnTo>
                  <a:pt x="3308797" y="2276157"/>
                </a:lnTo>
                <a:lnTo>
                  <a:pt x="3329429" y="2274887"/>
                </a:lnTo>
                <a:lnTo>
                  <a:pt x="3350378" y="2273300"/>
                </a:lnTo>
                <a:lnTo>
                  <a:pt x="3371010" y="2271712"/>
                </a:lnTo>
                <a:lnTo>
                  <a:pt x="3391325" y="2269807"/>
                </a:lnTo>
                <a:lnTo>
                  <a:pt x="3411957" y="2267267"/>
                </a:lnTo>
                <a:lnTo>
                  <a:pt x="3431954" y="2264727"/>
                </a:lnTo>
                <a:lnTo>
                  <a:pt x="3451951" y="2261870"/>
                </a:lnTo>
                <a:lnTo>
                  <a:pt x="3471948" y="2258695"/>
                </a:lnTo>
                <a:lnTo>
                  <a:pt x="3491628" y="2255202"/>
                </a:lnTo>
                <a:lnTo>
                  <a:pt x="3510990" y="2251710"/>
                </a:lnTo>
                <a:lnTo>
                  <a:pt x="3530035" y="2247582"/>
                </a:lnTo>
                <a:lnTo>
                  <a:pt x="3548763" y="2243455"/>
                </a:lnTo>
                <a:lnTo>
                  <a:pt x="3567173" y="2239010"/>
                </a:lnTo>
                <a:lnTo>
                  <a:pt x="3585265" y="2233930"/>
                </a:lnTo>
                <a:lnTo>
                  <a:pt x="3603041" y="2229167"/>
                </a:lnTo>
                <a:lnTo>
                  <a:pt x="3620498" y="2223452"/>
                </a:lnTo>
                <a:lnTo>
                  <a:pt x="3637004" y="2218055"/>
                </a:lnTo>
                <a:lnTo>
                  <a:pt x="3653510" y="2212022"/>
                </a:lnTo>
                <a:lnTo>
                  <a:pt x="3669698" y="2206307"/>
                </a:lnTo>
                <a:lnTo>
                  <a:pt x="3685251" y="2199957"/>
                </a:lnTo>
                <a:lnTo>
                  <a:pt x="3700170" y="2193290"/>
                </a:lnTo>
                <a:lnTo>
                  <a:pt x="3714770" y="2185987"/>
                </a:lnTo>
                <a:lnTo>
                  <a:pt x="3728419" y="2179002"/>
                </a:lnTo>
                <a:lnTo>
                  <a:pt x="3741751" y="2171382"/>
                </a:lnTo>
                <a:lnTo>
                  <a:pt x="3754765" y="2164080"/>
                </a:lnTo>
                <a:lnTo>
                  <a:pt x="3767144" y="2156142"/>
                </a:lnTo>
                <a:lnTo>
                  <a:pt x="3778571" y="2147887"/>
                </a:lnTo>
                <a:lnTo>
                  <a:pt x="3789363" y="2139632"/>
                </a:lnTo>
                <a:lnTo>
                  <a:pt x="3789363" y="2247265"/>
                </a:lnTo>
                <a:lnTo>
                  <a:pt x="3788728" y="2247582"/>
                </a:lnTo>
                <a:lnTo>
                  <a:pt x="3788728" y="2252027"/>
                </a:lnTo>
                <a:lnTo>
                  <a:pt x="3788411" y="2256472"/>
                </a:lnTo>
                <a:lnTo>
                  <a:pt x="3787776" y="2261870"/>
                </a:lnTo>
                <a:lnTo>
                  <a:pt x="3786506" y="2267267"/>
                </a:lnTo>
                <a:lnTo>
                  <a:pt x="3785237" y="2272982"/>
                </a:lnTo>
                <a:lnTo>
                  <a:pt x="3783332" y="2278062"/>
                </a:lnTo>
                <a:lnTo>
                  <a:pt x="3781428" y="2283460"/>
                </a:lnTo>
                <a:lnTo>
                  <a:pt x="3778571" y="2289175"/>
                </a:lnTo>
                <a:lnTo>
                  <a:pt x="3775714" y="2294255"/>
                </a:lnTo>
                <a:lnTo>
                  <a:pt x="3772540" y="2299335"/>
                </a:lnTo>
                <a:lnTo>
                  <a:pt x="3769048" y="2304732"/>
                </a:lnTo>
                <a:lnTo>
                  <a:pt x="3765557" y="2310130"/>
                </a:lnTo>
                <a:lnTo>
                  <a:pt x="3761113" y="2315210"/>
                </a:lnTo>
                <a:lnTo>
                  <a:pt x="3756987" y="2320290"/>
                </a:lnTo>
                <a:lnTo>
                  <a:pt x="3752226" y="2325052"/>
                </a:lnTo>
                <a:lnTo>
                  <a:pt x="3747147" y="2330132"/>
                </a:lnTo>
                <a:lnTo>
                  <a:pt x="3741433" y="2334895"/>
                </a:lnTo>
                <a:lnTo>
                  <a:pt x="3736037" y="2339975"/>
                </a:lnTo>
                <a:lnTo>
                  <a:pt x="3723658" y="2349500"/>
                </a:lnTo>
                <a:lnTo>
                  <a:pt x="3710327" y="2358390"/>
                </a:lnTo>
                <a:lnTo>
                  <a:pt x="3696043" y="2367598"/>
                </a:lnTo>
                <a:lnTo>
                  <a:pt x="3680490" y="2376170"/>
                </a:lnTo>
                <a:lnTo>
                  <a:pt x="3663667" y="2384425"/>
                </a:lnTo>
                <a:lnTo>
                  <a:pt x="3646526" y="2392363"/>
                </a:lnTo>
                <a:lnTo>
                  <a:pt x="3627799" y="2400300"/>
                </a:lnTo>
                <a:lnTo>
                  <a:pt x="3608754" y="2407920"/>
                </a:lnTo>
                <a:lnTo>
                  <a:pt x="3588122" y="2414905"/>
                </a:lnTo>
                <a:lnTo>
                  <a:pt x="3566855" y="2421573"/>
                </a:lnTo>
                <a:lnTo>
                  <a:pt x="3544636" y="2427923"/>
                </a:lnTo>
                <a:lnTo>
                  <a:pt x="3522417" y="2433955"/>
                </a:lnTo>
                <a:lnTo>
                  <a:pt x="3498611" y="2439353"/>
                </a:lnTo>
                <a:lnTo>
                  <a:pt x="3474170" y="2444433"/>
                </a:lnTo>
                <a:lnTo>
                  <a:pt x="3449412" y="2449195"/>
                </a:lnTo>
                <a:lnTo>
                  <a:pt x="3423701" y="2453323"/>
                </a:lnTo>
                <a:lnTo>
                  <a:pt x="3397356" y="2457133"/>
                </a:lnTo>
                <a:lnTo>
                  <a:pt x="3370376" y="2460625"/>
                </a:lnTo>
                <a:lnTo>
                  <a:pt x="3343395" y="2463483"/>
                </a:lnTo>
                <a:lnTo>
                  <a:pt x="3315146" y="2465705"/>
                </a:lnTo>
                <a:lnTo>
                  <a:pt x="3286896" y="2467928"/>
                </a:lnTo>
                <a:lnTo>
                  <a:pt x="3258011" y="2468880"/>
                </a:lnTo>
                <a:lnTo>
                  <a:pt x="3228491" y="2469833"/>
                </a:lnTo>
                <a:lnTo>
                  <a:pt x="3198972" y="2470150"/>
                </a:lnTo>
                <a:lnTo>
                  <a:pt x="3168500" y="2469833"/>
                </a:lnTo>
                <a:lnTo>
                  <a:pt x="3138663" y="2468880"/>
                </a:lnTo>
                <a:lnTo>
                  <a:pt x="3109143" y="2467293"/>
                </a:lnTo>
                <a:lnTo>
                  <a:pt x="3080259" y="2465388"/>
                </a:lnTo>
                <a:lnTo>
                  <a:pt x="3051374" y="2463165"/>
                </a:lnTo>
                <a:lnTo>
                  <a:pt x="3023441" y="2459990"/>
                </a:lnTo>
                <a:lnTo>
                  <a:pt x="2996144" y="2456815"/>
                </a:lnTo>
                <a:lnTo>
                  <a:pt x="2969481" y="2452370"/>
                </a:lnTo>
                <a:lnTo>
                  <a:pt x="2943453" y="2447925"/>
                </a:lnTo>
                <a:lnTo>
                  <a:pt x="2917742" y="2443480"/>
                </a:lnTo>
                <a:lnTo>
                  <a:pt x="2892984" y="2437765"/>
                </a:lnTo>
                <a:lnTo>
                  <a:pt x="2869178" y="2432050"/>
                </a:lnTo>
                <a:lnTo>
                  <a:pt x="2846007" y="2426018"/>
                </a:lnTo>
                <a:lnTo>
                  <a:pt x="2823470" y="2419350"/>
                </a:lnTo>
                <a:lnTo>
                  <a:pt x="2802203" y="2412048"/>
                </a:lnTo>
                <a:lnTo>
                  <a:pt x="2781889" y="2405063"/>
                </a:lnTo>
                <a:lnTo>
                  <a:pt x="2762527" y="2397125"/>
                </a:lnTo>
                <a:lnTo>
                  <a:pt x="2743799" y="2389188"/>
                </a:lnTo>
                <a:lnTo>
                  <a:pt x="2726024" y="2380615"/>
                </a:lnTo>
                <a:lnTo>
                  <a:pt x="2709518" y="2372043"/>
                </a:lnTo>
                <a:lnTo>
                  <a:pt x="2694600" y="2362835"/>
                </a:lnTo>
                <a:lnTo>
                  <a:pt x="2679999" y="2353945"/>
                </a:lnTo>
                <a:lnTo>
                  <a:pt x="2666985" y="2343785"/>
                </a:lnTo>
                <a:lnTo>
                  <a:pt x="2660954" y="2339340"/>
                </a:lnTo>
                <a:lnTo>
                  <a:pt x="2655240" y="2333942"/>
                </a:lnTo>
                <a:lnTo>
                  <a:pt x="2650162" y="2328862"/>
                </a:lnTo>
                <a:lnTo>
                  <a:pt x="2645083" y="2324100"/>
                </a:lnTo>
                <a:lnTo>
                  <a:pt x="2639687" y="2319020"/>
                </a:lnTo>
                <a:lnTo>
                  <a:pt x="2635561" y="2313622"/>
                </a:lnTo>
                <a:lnTo>
                  <a:pt x="2631434" y="2308542"/>
                </a:lnTo>
                <a:lnTo>
                  <a:pt x="2627625" y="2303145"/>
                </a:lnTo>
                <a:lnTo>
                  <a:pt x="2624134" y="2297747"/>
                </a:lnTo>
                <a:lnTo>
                  <a:pt x="2620960" y="2292350"/>
                </a:lnTo>
                <a:lnTo>
                  <a:pt x="2618103" y="2286635"/>
                </a:lnTo>
                <a:lnTo>
                  <a:pt x="2615881" y="2281555"/>
                </a:lnTo>
                <a:lnTo>
                  <a:pt x="2613659" y="2275840"/>
                </a:lnTo>
                <a:lnTo>
                  <a:pt x="2612072" y="2270125"/>
                </a:lnTo>
                <a:lnTo>
                  <a:pt x="2610485" y="2264727"/>
                </a:lnTo>
                <a:lnTo>
                  <a:pt x="2609850" y="2259012"/>
                </a:lnTo>
                <a:lnTo>
                  <a:pt x="2609215" y="2253297"/>
                </a:lnTo>
                <a:lnTo>
                  <a:pt x="2609215" y="2247582"/>
                </a:lnTo>
                <a:lnTo>
                  <a:pt x="2608580" y="2247582"/>
                </a:lnTo>
                <a:lnTo>
                  <a:pt x="2608580" y="2101215"/>
                </a:lnTo>
                <a:lnTo>
                  <a:pt x="2608263" y="2097405"/>
                </a:lnTo>
                <a:lnTo>
                  <a:pt x="2608580" y="2089150"/>
                </a:lnTo>
                <a:lnTo>
                  <a:pt x="2609850" y="2081212"/>
                </a:lnTo>
                <a:close/>
                <a:moveTo>
                  <a:pt x="3270250" y="1882775"/>
                </a:moveTo>
                <a:lnTo>
                  <a:pt x="3307579" y="1890615"/>
                </a:lnTo>
                <a:lnTo>
                  <a:pt x="3314856" y="1892183"/>
                </a:lnTo>
                <a:lnTo>
                  <a:pt x="3321499" y="1894064"/>
                </a:lnTo>
                <a:lnTo>
                  <a:pt x="3326877" y="1895945"/>
                </a:lnTo>
                <a:lnTo>
                  <a:pt x="3331622" y="1898141"/>
                </a:lnTo>
                <a:lnTo>
                  <a:pt x="3336367" y="1900649"/>
                </a:lnTo>
                <a:lnTo>
                  <a:pt x="3340164" y="1902844"/>
                </a:lnTo>
                <a:lnTo>
                  <a:pt x="3348389" y="1908802"/>
                </a:lnTo>
                <a:lnTo>
                  <a:pt x="3351236" y="1911625"/>
                </a:lnTo>
                <a:lnTo>
                  <a:pt x="3353767" y="1914133"/>
                </a:lnTo>
                <a:lnTo>
                  <a:pt x="3355665" y="1916955"/>
                </a:lnTo>
                <a:lnTo>
                  <a:pt x="3356930" y="1919778"/>
                </a:lnTo>
                <a:lnTo>
                  <a:pt x="3357563" y="1922913"/>
                </a:lnTo>
                <a:lnTo>
                  <a:pt x="3357563" y="1925422"/>
                </a:lnTo>
                <a:lnTo>
                  <a:pt x="3357247" y="1928244"/>
                </a:lnTo>
                <a:lnTo>
                  <a:pt x="3355981" y="1931066"/>
                </a:lnTo>
                <a:lnTo>
                  <a:pt x="3354716" y="1933889"/>
                </a:lnTo>
                <a:lnTo>
                  <a:pt x="3352818" y="1936397"/>
                </a:lnTo>
                <a:lnTo>
                  <a:pt x="3350603" y="1939220"/>
                </a:lnTo>
                <a:lnTo>
                  <a:pt x="3347440" y="1941415"/>
                </a:lnTo>
                <a:lnTo>
                  <a:pt x="3344276" y="1943923"/>
                </a:lnTo>
                <a:lnTo>
                  <a:pt x="3340164" y="1945805"/>
                </a:lnTo>
                <a:lnTo>
                  <a:pt x="3336051" y="1947686"/>
                </a:lnTo>
                <a:lnTo>
                  <a:pt x="3331306" y="1949568"/>
                </a:lnTo>
                <a:lnTo>
                  <a:pt x="3324979" y="1951763"/>
                </a:lnTo>
                <a:lnTo>
                  <a:pt x="3318335" y="1953644"/>
                </a:lnTo>
                <a:lnTo>
                  <a:pt x="3310743" y="1955212"/>
                </a:lnTo>
                <a:lnTo>
                  <a:pt x="3303467" y="1956466"/>
                </a:lnTo>
                <a:lnTo>
                  <a:pt x="3295558" y="1957094"/>
                </a:lnTo>
                <a:lnTo>
                  <a:pt x="3287333" y="1958034"/>
                </a:lnTo>
                <a:lnTo>
                  <a:pt x="3270250" y="1958975"/>
                </a:lnTo>
                <a:lnTo>
                  <a:pt x="3270250" y="1882775"/>
                </a:lnTo>
                <a:close/>
                <a:moveTo>
                  <a:pt x="2635250" y="1862137"/>
                </a:moveTo>
                <a:lnTo>
                  <a:pt x="2635885" y="1868810"/>
                </a:lnTo>
                <a:lnTo>
                  <a:pt x="2636520" y="1875166"/>
                </a:lnTo>
                <a:lnTo>
                  <a:pt x="2637789" y="1881521"/>
                </a:lnTo>
                <a:lnTo>
                  <a:pt x="2639694" y="1887559"/>
                </a:lnTo>
                <a:lnTo>
                  <a:pt x="2641598" y="1893914"/>
                </a:lnTo>
                <a:lnTo>
                  <a:pt x="2644455" y="1900270"/>
                </a:lnTo>
                <a:lnTo>
                  <a:pt x="2647629" y="1906307"/>
                </a:lnTo>
                <a:lnTo>
                  <a:pt x="2650803" y="1912663"/>
                </a:lnTo>
                <a:lnTo>
                  <a:pt x="2654612" y="1918383"/>
                </a:lnTo>
                <a:lnTo>
                  <a:pt x="2659056" y="1924420"/>
                </a:lnTo>
                <a:lnTo>
                  <a:pt x="2663817" y="1930458"/>
                </a:lnTo>
                <a:lnTo>
                  <a:pt x="2668896" y="1936178"/>
                </a:lnTo>
                <a:lnTo>
                  <a:pt x="2673975" y="1941898"/>
                </a:lnTo>
                <a:lnTo>
                  <a:pt x="2680005" y="1947618"/>
                </a:lnTo>
                <a:lnTo>
                  <a:pt x="2686354" y="1953338"/>
                </a:lnTo>
                <a:lnTo>
                  <a:pt x="2692385" y="1958740"/>
                </a:lnTo>
                <a:lnTo>
                  <a:pt x="2692385" y="2069006"/>
                </a:lnTo>
                <a:lnTo>
                  <a:pt x="2695241" y="2071549"/>
                </a:lnTo>
                <a:lnTo>
                  <a:pt x="2698098" y="2074726"/>
                </a:lnTo>
                <a:lnTo>
                  <a:pt x="2705399" y="2081400"/>
                </a:lnTo>
                <a:lnTo>
                  <a:pt x="2714921" y="2088391"/>
                </a:lnTo>
                <a:lnTo>
                  <a:pt x="2725078" y="2095699"/>
                </a:lnTo>
                <a:lnTo>
                  <a:pt x="2737140" y="2103008"/>
                </a:lnTo>
                <a:lnTo>
                  <a:pt x="2748884" y="2109681"/>
                </a:lnTo>
                <a:lnTo>
                  <a:pt x="2761581" y="2116354"/>
                </a:lnTo>
                <a:lnTo>
                  <a:pt x="2773325" y="2121757"/>
                </a:lnTo>
                <a:lnTo>
                  <a:pt x="2773325" y="2007994"/>
                </a:lnTo>
                <a:lnTo>
                  <a:pt x="2792370" y="2016256"/>
                </a:lnTo>
                <a:lnTo>
                  <a:pt x="2812050" y="2024201"/>
                </a:lnTo>
                <a:lnTo>
                  <a:pt x="2832999" y="2031827"/>
                </a:lnTo>
                <a:lnTo>
                  <a:pt x="2854584" y="2038818"/>
                </a:lnTo>
                <a:lnTo>
                  <a:pt x="2854584" y="2151945"/>
                </a:lnTo>
                <a:lnTo>
                  <a:pt x="2873946" y="2157347"/>
                </a:lnTo>
                <a:lnTo>
                  <a:pt x="2893626" y="2162749"/>
                </a:lnTo>
                <a:lnTo>
                  <a:pt x="2914258" y="2167516"/>
                </a:lnTo>
                <a:lnTo>
                  <a:pt x="2935524" y="2172282"/>
                </a:lnTo>
                <a:lnTo>
                  <a:pt x="2935524" y="2060744"/>
                </a:lnTo>
                <a:lnTo>
                  <a:pt x="2955204" y="2064558"/>
                </a:lnTo>
                <a:lnTo>
                  <a:pt x="2974884" y="2068371"/>
                </a:lnTo>
                <a:lnTo>
                  <a:pt x="2995198" y="2071549"/>
                </a:lnTo>
                <a:lnTo>
                  <a:pt x="3016148" y="2075362"/>
                </a:lnTo>
                <a:lnTo>
                  <a:pt x="3016148" y="2186900"/>
                </a:lnTo>
                <a:lnTo>
                  <a:pt x="3035827" y="2189442"/>
                </a:lnTo>
                <a:lnTo>
                  <a:pt x="3056142" y="2191666"/>
                </a:lnTo>
                <a:lnTo>
                  <a:pt x="3076456" y="2194208"/>
                </a:lnTo>
                <a:lnTo>
                  <a:pt x="3097406" y="2196115"/>
                </a:lnTo>
                <a:lnTo>
                  <a:pt x="3097406" y="2084577"/>
                </a:lnTo>
                <a:lnTo>
                  <a:pt x="3117085" y="2086166"/>
                </a:lnTo>
                <a:lnTo>
                  <a:pt x="3137400" y="2087437"/>
                </a:lnTo>
                <a:lnTo>
                  <a:pt x="3157715" y="2088708"/>
                </a:lnTo>
                <a:lnTo>
                  <a:pt x="3178346" y="2089344"/>
                </a:lnTo>
                <a:lnTo>
                  <a:pt x="3178346" y="2200246"/>
                </a:lnTo>
                <a:lnTo>
                  <a:pt x="3201835" y="2201199"/>
                </a:lnTo>
                <a:lnTo>
                  <a:pt x="3225959" y="2201199"/>
                </a:lnTo>
                <a:lnTo>
                  <a:pt x="3258970" y="2200882"/>
                </a:lnTo>
                <a:lnTo>
                  <a:pt x="3258970" y="2089344"/>
                </a:lnTo>
                <a:lnTo>
                  <a:pt x="3291029" y="2088708"/>
                </a:lnTo>
                <a:lnTo>
                  <a:pt x="3322135" y="2087119"/>
                </a:lnTo>
                <a:lnTo>
                  <a:pt x="3352925" y="2084577"/>
                </a:lnTo>
                <a:lnTo>
                  <a:pt x="3383396" y="2082035"/>
                </a:lnTo>
                <a:lnTo>
                  <a:pt x="3412916" y="2078540"/>
                </a:lnTo>
                <a:lnTo>
                  <a:pt x="3441801" y="2074091"/>
                </a:lnTo>
                <a:lnTo>
                  <a:pt x="3470051" y="2069642"/>
                </a:lnTo>
                <a:lnTo>
                  <a:pt x="3497348" y="2064558"/>
                </a:lnTo>
                <a:lnTo>
                  <a:pt x="3524011" y="2058520"/>
                </a:lnTo>
                <a:lnTo>
                  <a:pt x="3549722" y="2052482"/>
                </a:lnTo>
                <a:lnTo>
                  <a:pt x="3574480" y="2046127"/>
                </a:lnTo>
                <a:lnTo>
                  <a:pt x="3598604" y="2038500"/>
                </a:lnTo>
                <a:lnTo>
                  <a:pt x="3621457" y="2030874"/>
                </a:lnTo>
                <a:lnTo>
                  <a:pt x="3643042" y="2023247"/>
                </a:lnTo>
                <a:lnTo>
                  <a:pt x="3663991" y="2014350"/>
                </a:lnTo>
                <a:lnTo>
                  <a:pt x="3683671" y="2005770"/>
                </a:lnTo>
                <a:lnTo>
                  <a:pt x="3683671" y="2119532"/>
                </a:lnTo>
                <a:lnTo>
                  <a:pt x="3692558" y="2115083"/>
                </a:lnTo>
                <a:lnTo>
                  <a:pt x="3701128" y="2110635"/>
                </a:lnTo>
                <a:lnTo>
                  <a:pt x="3709381" y="2105550"/>
                </a:lnTo>
                <a:lnTo>
                  <a:pt x="3717634" y="2100466"/>
                </a:lnTo>
                <a:lnTo>
                  <a:pt x="3725252" y="2095064"/>
                </a:lnTo>
                <a:lnTo>
                  <a:pt x="3732235" y="2089979"/>
                </a:lnTo>
                <a:lnTo>
                  <a:pt x="3738901" y="2084577"/>
                </a:lnTo>
                <a:lnTo>
                  <a:pt x="3744614" y="2079493"/>
                </a:lnTo>
                <a:lnTo>
                  <a:pt x="3744614" y="1970179"/>
                </a:lnTo>
                <a:lnTo>
                  <a:pt x="3752867" y="1964142"/>
                </a:lnTo>
                <a:lnTo>
                  <a:pt x="3760802" y="1958104"/>
                </a:lnTo>
                <a:lnTo>
                  <a:pt x="3767786" y="1951749"/>
                </a:lnTo>
                <a:lnTo>
                  <a:pt x="3774769" y="1945393"/>
                </a:lnTo>
                <a:lnTo>
                  <a:pt x="3781117" y="1939038"/>
                </a:lnTo>
                <a:lnTo>
                  <a:pt x="3786830" y="1932365"/>
                </a:lnTo>
                <a:lnTo>
                  <a:pt x="3792226" y="1925691"/>
                </a:lnTo>
                <a:lnTo>
                  <a:pt x="3796988" y="1919018"/>
                </a:lnTo>
                <a:lnTo>
                  <a:pt x="3801432" y="1912027"/>
                </a:lnTo>
                <a:lnTo>
                  <a:pt x="3805240" y="1905354"/>
                </a:lnTo>
                <a:lnTo>
                  <a:pt x="3808415" y="1898363"/>
                </a:lnTo>
                <a:lnTo>
                  <a:pt x="3811271" y="1891372"/>
                </a:lnTo>
                <a:lnTo>
                  <a:pt x="3813176" y="1884063"/>
                </a:lnTo>
                <a:lnTo>
                  <a:pt x="3814763" y="1877072"/>
                </a:lnTo>
                <a:lnTo>
                  <a:pt x="3816033" y="1869446"/>
                </a:lnTo>
                <a:lnTo>
                  <a:pt x="3816350" y="1862455"/>
                </a:lnTo>
                <a:lnTo>
                  <a:pt x="3816350" y="2010536"/>
                </a:lnTo>
                <a:lnTo>
                  <a:pt x="3816033" y="2010854"/>
                </a:lnTo>
                <a:lnTo>
                  <a:pt x="3815398" y="2019434"/>
                </a:lnTo>
                <a:lnTo>
                  <a:pt x="3814763" y="2025154"/>
                </a:lnTo>
                <a:lnTo>
                  <a:pt x="3813493" y="2030556"/>
                </a:lnTo>
                <a:lnTo>
                  <a:pt x="3811906" y="2036276"/>
                </a:lnTo>
                <a:lnTo>
                  <a:pt x="3810319" y="2041678"/>
                </a:lnTo>
                <a:lnTo>
                  <a:pt x="3808097" y="2046762"/>
                </a:lnTo>
                <a:lnTo>
                  <a:pt x="3805558" y="2052482"/>
                </a:lnTo>
                <a:lnTo>
                  <a:pt x="3803019" y="2057567"/>
                </a:lnTo>
                <a:lnTo>
                  <a:pt x="3799844" y="2062969"/>
                </a:lnTo>
                <a:lnTo>
                  <a:pt x="3796036" y="2068053"/>
                </a:lnTo>
                <a:lnTo>
                  <a:pt x="3792226" y="2073137"/>
                </a:lnTo>
                <a:lnTo>
                  <a:pt x="3788418" y="2078540"/>
                </a:lnTo>
                <a:lnTo>
                  <a:pt x="3783974" y="2083624"/>
                </a:lnTo>
                <a:lnTo>
                  <a:pt x="3779212" y="2088391"/>
                </a:lnTo>
                <a:lnTo>
                  <a:pt x="3774134" y="2093475"/>
                </a:lnTo>
                <a:lnTo>
                  <a:pt x="3768420" y="2098241"/>
                </a:lnTo>
                <a:lnTo>
                  <a:pt x="3763024" y="2103326"/>
                </a:lnTo>
                <a:lnTo>
                  <a:pt x="3750963" y="2112859"/>
                </a:lnTo>
                <a:lnTo>
                  <a:pt x="3737314" y="2121757"/>
                </a:lnTo>
                <a:lnTo>
                  <a:pt x="3722713" y="2130972"/>
                </a:lnTo>
                <a:lnTo>
                  <a:pt x="3707477" y="2139552"/>
                </a:lnTo>
                <a:lnTo>
                  <a:pt x="3690971" y="2147814"/>
                </a:lnTo>
                <a:lnTo>
                  <a:pt x="3673513" y="2156076"/>
                </a:lnTo>
                <a:lnTo>
                  <a:pt x="3655103" y="2163702"/>
                </a:lnTo>
                <a:lnTo>
                  <a:pt x="3635424" y="2171011"/>
                </a:lnTo>
                <a:lnTo>
                  <a:pt x="3615109" y="2178320"/>
                </a:lnTo>
                <a:lnTo>
                  <a:pt x="3593842" y="2184993"/>
                </a:lnTo>
                <a:lnTo>
                  <a:pt x="3571941" y="2191349"/>
                </a:lnTo>
                <a:lnTo>
                  <a:pt x="3549087" y="2197068"/>
                </a:lnTo>
                <a:lnTo>
                  <a:pt x="3525281" y="2202788"/>
                </a:lnTo>
                <a:lnTo>
                  <a:pt x="3501157" y="2207873"/>
                </a:lnTo>
                <a:lnTo>
                  <a:pt x="3476082" y="2212639"/>
                </a:lnTo>
                <a:lnTo>
                  <a:pt x="3450371" y="2217088"/>
                </a:lnTo>
                <a:lnTo>
                  <a:pt x="3424343" y="2220584"/>
                </a:lnTo>
                <a:lnTo>
                  <a:pt x="3397680" y="2224079"/>
                </a:lnTo>
                <a:lnTo>
                  <a:pt x="3370065" y="2226939"/>
                </a:lnTo>
                <a:lnTo>
                  <a:pt x="3341815" y="2229163"/>
                </a:lnTo>
                <a:lnTo>
                  <a:pt x="3313565" y="2231070"/>
                </a:lnTo>
                <a:lnTo>
                  <a:pt x="3284680" y="2232341"/>
                </a:lnTo>
                <a:lnTo>
                  <a:pt x="3255478" y="2233294"/>
                </a:lnTo>
                <a:lnTo>
                  <a:pt x="3225959" y="2233612"/>
                </a:lnTo>
                <a:lnTo>
                  <a:pt x="3195487" y="2233294"/>
                </a:lnTo>
                <a:lnTo>
                  <a:pt x="3165650" y="2232341"/>
                </a:lnTo>
                <a:lnTo>
                  <a:pt x="3136130" y="2231070"/>
                </a:lnTo>
                <a:lnTo>
                  <a:pt x="3106928" y="2229163"/>
                </a:lnTo>
                <a:lnTo>
                  <a:pt x="3078678" y="2226303"/>
                </a:lnTo>
                <a:lnTo>
                  <a:pt x="3050428" y="2223761"/>
                </a:lnTo>
                <a:lnTo>
                  <a:pt x="3022813" y="2220266"/>
                </a:lnTo>
                <a:lnTo>
                  <a:pt x="2996150" y="2216135"/>
                </a:lnTo>
                <a:lnTo>
                  <a:pt x="2970122" y="2211368"/>
                </a:lnTo>
                <a:lnTo>
                  <a:pt x="2944729" y="2206602"/>
                </a:lnTo>
                <a:lnTo>
                  <a:pt x="2919971" y="2201199"/>
                </a:lnTo>
                <a:lnTo>
                  <a:pt x="2895847" y="2195797"/>
                </a:lnTo>
                <a:lnTo>
                  <a:pt x="2872994" y="2189442"/>
                </a:lnTo>
                <a:lnTo>
                  <a:pt x="2850775" y="2182769"/>
                </a:lnTo>
                <a:lnTo>
                  <a:pt x="2829190" y="2175460"/>
                </a:lnTo>
                <a:lnTo>
                  <a:pt x="2808876" y="2168469"/>
                </a:lnTo>
                <a:lnTo>
                  <a:pt x="2789196" y="2160525"/>
                </a:lnTo>
                <a:lnTo>
                  <a:pt x="2770469" y="2152580"/>
                </a:lnTo>
                <a:lnTo>
                  <a:pt x="2753328" y="2144001"/>
                </a:lnTo>
                <a:lnTo>
                  <a:pt x="2736823" y="2135103"/>
                </a:lnTo>
                <a:lnTo>
                  <a:pt x="2721269" y="2126205"/>
                </a:lnTo>
                <a:lnTo>
                  <a:pt x="2706986" y="2116990"/>
                </a:lnTo>
                <a:lnTo>
                  <a:pt x="2693972" y="2107139"/>
                </a:lnTo>
                <a:lnTo>
                  <a:pt x="2688258" y="2102372"/>
                </a:lnTo>
                <a:lnTo>
                  <a:pt x="2682227" y="2097288"/>
                </a:lnTo>
                <a:lnTo>
                  <a:pt x="2676831" y="2092522"/>
                </a:lnTo>
                <a:lnTo>
                  <a:pt x="2671753" y="2087437"/>
                </a:lnTo>
                <a:lnTo>
                  <a:pt x="2666991" y="2082353"/>
                </a:lnTo>
                <a:lnTo>
                  <a:pt x="2662548" y="2076951"/>
                </a:lnTo>
                <a:lnTo>
                  <a:pt x="2658104" y="2071549"/>
                </a:lnTo>
                <a:lnTo>
                  <a:pt x="2654612" y="2066464"/>
                </a:lnTo>
                <a:lnTo>
                  <a:pt x="2651121" y="2061062"/>
                </a:lnTo>
                <a:lnTo>
                  <a:pt x="2647947" y="2055342"/>
                </a:lnTo>
                <a:lnTo>
                  <a:pt x="2645090" y="2050258"/>
                </a:lnTo>
                <a:lnTo>
                  <a:pt x="2642868" y="2044856"/>
                </a:lnTo>
                <a:lnTo>
                  <a:pt x="2640329" y="2039454"/>
                </a:lnTo>
                <a:lnTo>
                  <a:pt x="2638742" y="2033416"/>
                </a:lnTo>
                <a:lnTo>
                  <a:pt x="2637789" y="2027696"/>
                </a:lnTo>
                <a:lnTo>
                  <a:pt x="2636520" y="2022294"/>
                </a:lnTo>
                <a:lnTo>
                  <a:pt x="2636202" y="2016256"/>
                </a:lnTo>
                <a:lnTo>
                  <a:pt x="2635885" y="2010854"/>
                </a:lnTo>
                <a:lnTo>
                  <a:pt x="2635250" y="2010854"/>
                </a:lnTo>
                <a:lnTo>
                  <a:pt x="2635250" y="1862137"/>
                </a:lnTo>
                <a:close/>
                <a:moveTo>
                  <a:pt x="3815353" y="1849331"/>
                </a:moveTo>
                <a:lnTo>
                  <a:pt x="3816061" y="1854393"/>
                </a:lnTo>
                <a:lnTo>
                  <a:pt x="3816350" y="1860279"/>
                </a:lnTo>
                <a:lnTo>
                  <a:pt x="3816061" y="1862137"/>
                </a:lnTo>
                <a:lnTo>
                  <a:pt x="3816061" y="1859040"/>
                </a:lnTo>
                <a:lnTo>
                  <a:pt x="3815773" y="1853154"/>
                </a:lnTo>
                <a:lnTo>
                  <a:pt x="3815353" y="1849331"/>
                </a:lnTo>
                <a:close/>
                <a:moveTo>
                  <a:pt x="2636143" y="1848861"/>
                </a:moveTo>
                <a:lnTo>
                  <a:pt x="2635885" y="1853247"/>
                </a:lnTo>
                <a:lnTo>
                  <a:pt x="2635250" y="1859280"/>
                </a:lnTo>
                <a:lnTo>
                  <a:pt x="2635250" y="1854517"/>
                </a:lnTo>
                <a:lnTo>
                  <a:pt x="2636143" y="1848861"/>
                </a:lnTo>
                <a:close/>
                <a:moveTo>
                  <a:pt x="3814618" y="1842622"/>
                </a:moveTo>
                <a:lnTo>
                  <a:pt x="3815195" y="1847888"/>
                </a:lnTo>
                <a:lnTo>
                  <a:pt x="3815353" y="1849331"/>
                </a:lnTo>
                <a:lnTo>
                  <a:pt x="3815195" y="1848198"/>
                </a:lnTo>
                <a:lnTo>
                  <a:pt x="3814618" y="1842622"/>
                </a:lnTo>
                <a:close/>
                <a:moveTo>
                  <a:pt x="2638425" y="1836737"/>
                </a:moveTo>
                <a:lnTo>
                  <a:pt x="2636838" y="1842770"/>
                </a:lnTo>
                <a:lnTo>
                  <a:pt x="2636202" y="1848485"/>
                </a:lnTo>
                <a:lnTo>
                  <a:pt x="2636143" y="1848861"/>
                </a:lnTo>
                <a:lnTo>
                  <a:pt x="2636202" y="1847850"/>
                </a:lnTo>
                <a:lnTo>
                  <a:pt x="2636838" y="1842452"/>
                </a:lnTo>
                <a:lnTo>
                  <a:pt x="2638425" y="1836737"/>
                </a:lnTo>
                <a:close/>
                <a:moveTo>
                  <a:pt x="3187700" y="1751012"/>
                </a:moveTo>
                <a:lnTo>
                  <a:pt x="3187700" y="1827212"/>
                </a:lnTo>
                <a:lnTo>
                  <a:pt x="3172031" y="1824063"/>
                </a:lnTo>
                <a:lnTo>
                  <a:pt x="3153163" y="1820285"/>
                </a:lnTo>
                <a:lnTo>
                  <a:pt x="3144209" y="1818396"/>
                </a:lnTo>
                <a:lnTo>
                  <a:pt x="3136535" y="1816191"/>
                </a:lnTo>
                <a:lnTo>
                  <a:pt x="3129179" y="1813987"/>
                </a:lnTo>
                <a:lnTo>
                  <a:pt x="3122144" y="1811153"/>
                </a:lnTo>
                <a:lnTo>
                  <a:pt x="3115749" y="1808005"/>
                </a:lnTo>
                <a:lnTo>
                  <a:pt x="3109673" y="1804541"/>
                </a:lnTo>
                <a:lnTo>
                  <a:pt x="3106475" y="1801707"/>
                </a:lnTo>
                <a:lnTo>
                  <a:pt x="3103917" y="1799503"/>
                </a:lnTo>
                <a:lnTo>
                  <a:pt x="3101998" y="1796669"/>
                </a:lnTo>
                <a:lnTo>
                  <a:pt x="3100399" y="1793835"/>
                </a:lnTo>
                <a:lnTo>
                  <a:pt x="3099120" y="1791001"/>
                </a:lnTo>
                <a:lnTo>
                  <a:pt x="3098800" y="1788167"/>
                </a:lnTo>
                <a:lnTo>
                  <a:pt x="3098800" y="1785334"/>
                </a:lnTo>
                <a:lnTo>
                  <a:pt x="3099120" y="1782500"/>
                </a:lnTo>
                <a:lnTo>
                  <a:pt x="3099759" y="1779351"/>
                </a:lnTo>
                <a:lnTo>
                  <a:pt x="3101358" y="1777147"/>
                </a:lnTo>
                <a:lnTo>
                  <a:pt x="3103597" y="1774313"/>
                </a:lnTo>
                <a:lnTo>
                  <a:pt x="3105835" y="1771794"/>
                </a:lnTo>
                <a:lnTo>
                  <a:pt x="3108713" y="1769275"/>
                </a:lnTo>
                <a:lnTo>
                  <a:pt x="3112231" y="1767386"/>
                </a:lnTo>
                <a:lnTo>
                  <a:pt x="3116068" y="1765182"/>
                </a:lnTo>
                <a:lnTo>
                  <a:pt x="3120545" y="1763607"/>
                </a:lnTo>
                <a:lnTo>
                  <a:pt x="3127581" y="1760773"/>
                </a:lnTo>
                <a:lnTo>
                  <a:pt x="3135255" y="1758884"/>
                </a:lnTo>
                <a:lnTo>
                  <a:pt x="3143250" y="1756680"/>
                </a:lnTo>
                <a:lnTo>
                  <a:pt x="3151564" y="1755106"/>
                </a:lnTo>
                <a:lnTo>
                  <a:pt x="3160199" y="1753531"/>
                </a:lnTo>
                <a:lnTo>
                  <a:pt x="3169472" y="1752587"/>
                </a:lnTo>
                <a:lnTo>
                  <a:pt x="3178426" y="1751642"/>
                </a:lnTo>
                <a:lnTo>
                  <a:pt x="3187700" y="1751012"/>
                </a:lnTo>
                <a:close/>
                <a:moveTo>
                  <a:pt x="3203106" y="1692876"/>
                </a:moveTo>
                <a:lnTo>
                  <a:pt x="3200250" y="1693193"/>
                </a:lnTo>
                <a:lnTo>
                  <a:pt x="3197710" y="1693827"/>
                </a:lnTo>
                <a:lnTo>
                  <a:pt x="3194854" y="1694144"/>
                </a:lnTo>
                <a:lnTo>
                  <a:pt x="3192949" y="1694778"/>
                </a:lnTo>
                <a:lnTo>
                  <a:pt x="3191045" y="1696045"/>
                </a:lnTo>
                <a:lnTo>
                  <a:pt x="3189458" y="1697313"/>
                </a:lnTo>
                <a:lnTo>
                  <a:pt x="3188506" y="1698581"/>
                </a:lnTo>
                <a:lnTo>
                  <a:pt x="3188188" y="1699532"/>
                </a:lnTo>
                <a:lnTo>
                  <a:pt x="3188188" y="1720450"/>
                </a:lnTo>
                <a:lnTo>
                  <a:pt x="3171684" y="1721718"/>
                </a:lnTo>
                <a:lnTo>
                  <a:pt x="3155179" y="1723620"/>
                </a:lnTo>
                <a:lnTo>
                  <a:pt x="3139309" y="1726155"/>
                </a:lnTo>
                <a:lnTo>
                  <a:pt x="3123756" y="1728691"/>
                </a:lnTo>
                <a:lnTo>
                  <a:pt x="3108838" y="1731860"/>
                </a:lnTo>
                <a:lnTo>
                  <a:pt x="3095190" y="1735347"/>
                </a:lnTo>
                <a:lnTo>
                  <a:pt x="3081542" y="1739784"/>
                </a:lnTo>
                <a:lnTo>
                  <a:pt x="3069480" y="1744538"/>
                </a:lnTo>
                <a:lnTo>
                  <a:pt x="3061228" y="1748342"/>
                </a:lnTo>
                <a:lnTo>
                  <a:pt x="3053293" y="1752462"/>
                </a:lnTo>
                <a:lnTo>
                  <a:pt x="3046310" y="1756582"/>
                </a:lnTo>
                <a:lnTo>
                  <a:pt x="3040280" y="1761019"/>
                </a:lnTo>
                <a:lnTo>
                  <a:pt x="3034884" y="1765774"/>
                </a:lnTo>
                <a:lnTo>
                  <a:pt x="3030440" y="1770528"/>
                </a:lnTo>
                <a:lnTo>
                  <a:pt x="3026949" y="1775282"/>
                </a:lnTo>
                <a:lnTo>
                  <a:pt x="3024092" y="1780353"/>
                </a:lnTo>
                <a:lnTo>
                  <a:pt x="3022505" y="1785107"/>
                </a:lnTo>
                <a:lnTo>
                  <a:pt x="3021235" y="1790179"/>
                </a:lnTo>
                <a:lnTo>
                  <a:pt x="3021235" y="1794933"/>
                </a:lnTo>
                <a:lnTo>
                  <a:pt x="3022505" y="1800004"/>
                </a:lnTo>
                <a:lnTo>
                  <a:pt x="3024092" y="1805075"/>
                </a:lnTo>
                <a:lnTo>
                  <a:pt x="3026949" y="1809829"/>
                </a:lnTo>
                <a:lnTo>
                  <a:pt x="3030758" y="1814583"/>
                </a:lnTo>
                <a:lnTo>
                  <a:pt x="3035519" y="1819338"/>
                </a:lnTo>
                <a:lnTo>
                  <a:pt x="3040597" y="1823775"/>
                </a:lnTo>
                <a:lnTo>
                  <a:pt x="3046310" y="1827578"/>
                </a:lnTo>
                <a:lnTo>
                  <a:pt x="3052976" y="1831065"/>
                </a:lnTo>
                <a:lnTo>
                  <a:pt x="3059958" y="1835185"/>
                </a:lnTo>
                <a:lnTo>
                  <a:pt x="3067893" y="1838354"/>
                </a:lnTo>
                <a:lnTo>
                  <a:pt x="3076146" y="1841524"/>
                </a:lnTo>
                <a:lnTo>
                  <a:pt x="3084716" y="1844059"/>
                </a:lnTo>
                <a:lnTo>
                  <a:pt x="3094555" y="1846595"/>
                </a:lnTo>
                <a:lnTo>
                  <a:pt x="3130104" y="1853885"/>
                </a:lnTo>
                <a:lnTo>
                  <a:pt x="3188188" y="1865929"/>
                </a:lnTo>
                <a:lnTo>
                  <a:pt x="3188188" y="1956259"/>
                </a:lnTo>
                <a:lnTo>
                  <a:pt x="3173588" y="1954357"/>
                </a:lnTo>
                <a:lnTo>
                  <a:pt x="3159305" y="1952455"/>
                </a:lnTo>
                <a:lnTo>
                  <a:pt x="3152005" y="1951187"/>
                </a:lnTo>
                <a:lnTo>
                  <a:pt x="3144070" y="1949603"/>
                </a:lnTo>
                <a:lnTo>
                  <a:pt x="3127565" y="1945799"/>
                </a:lnTo>
                <a:lnTo>
                  <a:pt x="3111695" y="1941362"/>
                </a:lnTo>
                <a:lnTo>
                  <a:pt x="3098681" y="1936608"/>
                </a:lnTo>
                <a:lnTo>
                  <a:pt x="3095190" y="1935657"/>
                </a:lnTo>
                <a:lnTo>
                  <a:pt x="3091699" y="1934072"/>
                </a:lnTo>
                <a:lnTo>
                  <a:pt x="3088842" y="1932805"/>
                </a:lnTo>
                <a:lnTo>
                  <a:pt x="3088524" y="1932488"/>
                </a:lnTo>
                <a:lnTo>
                  <a:pt x="3084398" y="1929952"/>
                </a:lnTo>
                <a:lnTo>
                  <a:pt x="3082176" y="1928684"/>
                </a:lnTo>
                <a:lnTo>
                  <a:pt x="3079637" y="1927733"/>
                </a:lnTo>
                <a:lnTo>
                  <a:pt x="3077415" y="1926783"/>
                </a:lnTo>
                <a:lnTo>
                  <a:pt x="3074559" y="1926149"/>
                </a:lnTo>
                <a:lnTo>
                  <a:pt x="3068211" y="1925198"/>
                </a:lnTo>
                <a:lnTo>
                  <a:pt x="3061863" y="1924881"/>
                </a:lnTo>
                <a:lnTo>
                  <a:pt x="3055197" y="1925515"/>
                </a:lnTo>
                <a:lnTo>
                  <a:pt x="3048532" y="1926466"/>
                </a:lnTo>
                <a:lnTo>
                  <a:pt x="3042184" y="1928050"/>
                </a:lnTo>
                <a:lnTo>
                  <a:pt x="3035836" y="1929952"/>
                </a:lnTo>
                <a:lnTo>
                  <a:pt x="3030123" y="1932488"/>
                </a:lnTo>
                <a:lnTo>
                  <a:pt x="3025044" y="1934706"/>
                </a:lnTo>
                <a:lnTo>
                  <a:pt x="3020918" y="1937559"/>
                </a:lnTo>
                <a:lnTo>
                  <a:pt x="3017427" y="1940728"/>
                </a:lnTo>
                <a:lnTo>
                  <a:pt x="3016157" y="1941679"/>
                </a:lnTo>
                <a:lnTo>
                  <a:pt x="3015522" y="1943264"/>
                </a:lnTo>
                <a:lnTo>
                  <a:pt x="3015205" y="1944849"/>
                </a:lnTo>
                <a:lnTo>
                  <a:pt x="3015205" y="1946116"/>
                </a:lnTo>
                <a:lnTo>
                  <a:pt x="3015205" y="1947701"/>
                </a:lnTo>
                <a:lnTo>
                  <a:pt x="3015840" y="1948969"/>
                </a:lnTo>
                <a:lnTo>
                  <a:pt x="3017109" y="1950554"/>
                </a:lnTo>
                <a:lnTo>
                  <a:pt x="3018696" y="1951504"/>
                </a:lnTo>
                <a:lnTo>
                  <a:pt x="3025044" y="1955625"/>
                </a:lnTo>
                <a:lnTo>
                  <a:pt x="3032027" y="1959428"/>
                </a:lnTo>
                <a:lnTo>
                  <a:pt x="3039962" y="1962915"/>
                </a:lnTo>
                <a:lnTo>
                  <a:pt x="3048532" y="1966084"/>
                </a:lnTo>
                <a:lnTo>
                  <a:pt x="3057737" y="1969253"/>
                </a:lnTo>
                <a:lnTo>
                  <a:pt x="3067576" y="1972106"/>
                </a:lnTo>
                <a:lnTo>
                  <a:pt x="3077733" y="1974959"/>
                </a:lnTo>
                <a:lnTo>
                  <a:pt x="3088842" y="1977177"/>
                </a:lnTo>
                <a:lnTo>
                  <a:pt x="3100268" y="1979713"/>
                </a:lnTo>
                <a:lnTo>
                  <a:pt x="3111695" y="1981614"/>
                </a:lnTo>
                <a:lnTo>
                  <a:pt x="3123756" y="1983516"/>
                </a:lnTo>
                <a:lnTo>
                  <a:pt x="3136452" y="1985101"/>
                </a:lnTo>
                <a:lnTo>
                  <a:pt x="3149148" y="1986369"/>
                </a:lnTo>
                <a:lnTo>
                  <a:pt x="3162162" y="1987636"/>
                </a:lnTo>
                <a:lnTo>
                  <a:pt x="3188188" y="1989538"/>
                </a:lnTo>
                <a:lnTo>
                  <a:pt x="3188188" y="2009823"/>
                </a:lnTo>
                <a:lnTo>
                  <a:pt x="3188506" y="2011407"/>
                </a:lnTo>
                <a:lnTo>
                  <a:pt x="3189458" y="2012675"/>
                </a:lnTo>
                <a:lnTo>
                  <a:pt x="3191045" y="2013626"/>
                </a:lnTo>
                <a:lnTo>
                  <a:pt x="3192949" y="2014577"/>
                </a:lnTo>
                <a:lnTo>
                  <a:pt x="3194854" y="2015528"/>
                </a:lnTo>
                <a:lnTo>
                  <a:pt x="3197710" y="2015845"/>
                </a:lnTo>
                <a:lnTo>
                  <a:pt x="3200250" y="2016162"/>
                </a:lnTo>
                <a:lnTo>
                  <a:pt x="3203106" y="2016479"/>
                </a:lnTo>
                <a:lnTo>
                  <a:pt x="3254843" y="2016479"/>
                </a:lnTo>
                <a:lnTo>
                  <a:pt x="3258017" y="2016162"/>
                </a:lnTo>
                <a:lnTo>
                  <a:pt x="3260556" y="2015845"/>
                </a:lnTo>
                <a:lnTo>
                  <a:pt x="3263413" y="2015528"/>
                </a:lnTo>
                <a:lnTo>
                  <a:pt x="3265317" y="2014577"/>
                </a:lnTo>
                <a:lnTo>
                  <a:pt x="3267539" y="2013626"/>
                </a:lnTo>
                <a:lnTo>
                  <a:pt x="3269126" y="2012675"/>
                </a:lnTo>
                <a:lnTo>
                  <a:pt x="3269761" y="2011407"/>
                </a:lnTo>
                <a:lnTo>
                  <a:pt x="3270078" y="2009823"/>
                </a:lnTo>
                <a:lnTo>
                  <a:pt x="3270078" y="1988587"/>
                </a:lnTo>
                <a:lnTo>
                  <a:pt x="3286265" y="1987636"/>
                </a:lnTo>
                <a:lnTo>
                  <a:pt x="3302136" y="1986369"/>
                </a:lnTo>
                <a:lnTo>
                  <a:pt x="3317371" y="1984467"/>
                </a:lnTo>
                <a:lnTo>
                  <a:pt x="3331971" y="1981931"/>
                </a:lnTo>
                <a:lnTo>
                  <a:pt x="3345937" y="1979079"/>
                </a:lnTo>
                <a:lnTo>
                  <a:pt x="3358950" y="1976543"/>
                </a:lnTo>
                <a:lnTo>
                  <a:pt x="3370694" y="1973057"/>
                </a:lnTo>
                <a:lnTo>
                  <a:pt x="3381486" y="1968937"/>
                </a:lnTo>
                <a:lnTo>
                  <a:pt x="3390056" y="1965450"/>
                </a:lnTo>
                <a:lnTo>
                  <a:pt x="3398308" y="1961964"/>
                </a:lnTo>
                <a:lnTo>
                  <a:pt x="3405291" y="1957843"/>
                </a:lnTo>
                <a:lnTo>
                  <a:pt x="3411956" y="1953723"/>
                </a:lnTo>
                <a:lnTo>
                  <a:pt x="3417670" y="1949286"/>
                </a:lnTo>
                <a:lnTo>
                  <a:pt x="3422748" y="1944849"/>
                </a:lnTo>
                <a:lnTo>
                  <a:pt x="3427192" y="1940094"/>
                </a:lnTo>
                <a:lnTo>
                  <a:pt x="3430683" y="1935657"/>
                </a:lnTo>
                <a:lnTo>
                  <a:pt x="3433540" y="1930903"/>
                </a:lnTo>
                <a:lnTo>
                  <a:pt x="3435444" y="1926149"/>
                </a:lnTo>
                <a:lnTo>
                  <a:pt x="3436396" y="1921078"/>
                </a:lnTo>
                <a:lnTo>
                  <a:pt x="3437031" y="1916323"/>
                </a:lnTo>
                <a:lnTo>
                  <a:pt x="3436079" y="1910935"/>
                </a:lnTo>
                <a:lnTo>
                  <a:pt x="3434492" y="1905864"/>
                </a:lnTo>
                <a:lnTo>
                  <a:pt x="3432270" y="1901110"/>
                </a:lnTo>
                <a:lnTo>
                  <a:pt x="3429096" y="1896039"/>
                </a:lnTo>
                <a:lnTo>
                  <a:pt x="3426557" y="1893820"/>
                </a:lnTo>
                <a:lnTo>
                  <a:pt x="3424335" y="1890968"/>
                </a:lnTo>
                <a:lnTo>
                  <a:pt x="3418304" y="1886530"/>
                </a:lnTo>
                <a:lnTo>
                  <a:pt x="3411639" y="1882093"/>
                </a:lnTo>
                <a:lnTo>
                  <a:pt x="3404339" y="1877973"/>
                </a:lnTo>
                <a:lnTo>
                  <a:pt x="3395451" y="1874169"/>
                </a:lnTo>
                <a:lnTo>
                  <a:pt x="3385929" y="1870683"/>
                </a:lnTo>
                <a:lnTo>
                  <a:pt x="3375772" y="1866880"/>
                </a:lnTo>
                <a:lnTo>
                  <a:pt x="3365298" y="1863710"/>
                </a:lnTo>
                <a:lnTo>
                  <a:pt x="3354189" y="1860541"/>
                </a:lnTo>
                <a:lnTo>
                  <a:pt x="3342763" y="1858005"/>
                </a:lnTo>
                <a:lnTo>
                  <a:pt x="3318640" y="1852300"/>
                </a:lnTo>
                <a:lnTo>
                  <a:pt x="3294200" y="1847546"/>
                </a:lnTo>
                <a:lnTo>
                  <a:pt x="3270078" y="1843426"/>
                </a:lnTo>
                <a:lnTo>
                  <a:pt x="3270078" y="1752779"/>
                </a:lnTo>
                <a:lnTo>
                  <a:pt x="3291026" y="1755631"/>
                </a:lnTo>
                <a:lnTo>
                  <a:pt x="3298961" y="1756582"/>
                </a:lnTo>
                <a:lnTo>
                  <a:pt x="3306896" y="1758801"/>
                </a:lnTo>
                <a:lnTo>
                  <a:pt x="3323719" y="1762921"/>
                </a:lnTo>
                <a:lnTo>
                  <a:pt x="3339589" y="1767992"/>
                </a:lnTo>
                <a:lnTo>
                  <a:pt x="3352920" y="1772746"/>
                </a:lnTo>
                <a:lnTo>
                  <a:pt x="3360537" y="1775599"/>
                </a:lnTo>
                <a:lnTo>
                  <a:pt x="3363076" y="1777184"/>
                </a:lnTo>
                <a:lnTo>
                  <a:pt x="3367203" y="1779402"/>
                </a:lnTo>
                <a:lnTo>
                  <a:pt x="3369424" y="1780670"/>
                </a:lnTo>
                <a:lnTo>
                  <a:pt x="3371964" y="1781938"/>
                </a:lnTo>
                <a:lnTo>
                  <a:pt x="3374186" y="1783206"/>
                </a:lnTo>
                <a:lnTo>
                  <a:pt x="3377042" y="1783523"/>
                </a:lnTo>
                <a:lnTo>
                  <a:pt x="3383390" y="1784157"/>
                </a:lnTo>
                <a:lnTo>
                  <a:pt x="3389738" y="1784790"/>
                </a:lnTo>
                <a:lnTo>
                  <a:pt x="3396404" y="1784157"/>
                </a:lnTo>
                <a:lnTo>
                  <a:pt x="3403069" y="1783206"/>
                </a:lnTo>
                <a:lnTo>
                  <a:pt x="3409417" y="1781621"/>
                </a:lnTo>
                <a:lnTo>
                  <a:pt x="3415765" y="1779402"/>
                </a:lnTo>
                <a:lnTo>
                  <a:pt x="3421478" y="1777184"/>
                </a:lnTo>
                <a:lnTo>
                  <a:pt x="3426557" y="1774965"/>
                </a:lnTo>
                <a:lnTo>
                  <a:pt x="3430683" y="1772113"/>
                </a:lnTo>
                <a:lnTo>
                  <a:pt x="3434174" y="1769260"/>
                </a:lnTo>
                <a:lnTo>
                  <a:pt x="3435127" y="1767675"/>
                </a:lnTo>
                <a:lnTo>
                  <a:pt x="3436079" y="1766091"/>
                </a:lnTo>
                <a:lnTo>
                  <a:pt x="3436396" y="1765140"/>
                </a:lnTo>
                <a:lnTo>
                  <a:pt x="3436396" y="1763555"/>
                </a:lnTo>
                <a:lnTo>
                  <a:pt x="3436079" y="1761970"/>
                </a:lnTo>
                <a:lnTo>
                  <a:pt x="3435761" y="1760702"/>
                </a:lnTo>
                <a:lnTo>
                  <a:pt x="3434492" y="1759118"/>
                </a:lnTo>
                <a:lnTo>
                  <a:pt x="3432905" y="1757850"/>
                </a:lnTo>
                <a:lnTo>
                  <a:pt x="3428144" y="1754997"/>
                </a:lnTo>
                <a:lnTo>
                  <a:pt x="3423065" y="1752145"/>
                </a:lnTo>
                <a:lnTo>
                  <a:pt x="3417352" y="1749292"/>
                </a:lnTo>
                <a:lnTo>
                  <a:pt x="3410369" y="1746440"/>
                </a:lnTo>
                <a:lnTo>
                  <a:pt x="3403386" y="1743587"/>
                </a:lnTo>
                <a:lnTo>
                  <a:pt x="3396404" y="1741369"/>
                </a:lnTo>
                <a:lnTo>
                  <a:pt x="3380534" y="1736614"/>
                </a:lnTo>
                <a:lnTo>
                  <a:pt x="3363711" y="1732177"/>
                </a:lnTo>
                <a:lnTo>
                  <a:pt x="3346572" y="1728374"/>
                </a:lnTo>
                <a:lnTo>
                  <a:pt x="3329749" y="1725204"/>
                </a:lnTo>
                <a:lnTo>
                  <a:pt x="3313562" y="1723303"/>
                </a:lnTo>
                <a:lnTo>
                  <a:pt x="3292296" y="1720767"/>
                </a:lnTo>
                <a:lnTo>
                  <a:pt x="3270078" y="1719182"/>
                </a:lnTo>
                <a:lnTo>
                  <a:pt x="3270078" y="1699532"/>
                </a:lnTo>
                <a:lnTo>
                  <a:pt x="3269761" y="1698581"/>
                </a:lnTo>
                <a:lnTo>
                  <a:pt x="3269126" y="1697313"/>
                </a:lnTo>
                <a:lnTo>
                  <a:pt x="3267539" y="1696045"/>
                </a:lnTo>
                <a:lnTo>
                  <a:pt x="3265317" y="1694778"/>
                </a:lnTo>
                <a:lnTo>
                  <a:pt x="3263413" y="1694144"/>
                </a:lnTo>
                <a:lnTo>
                  <a:pt x="3260556" y="1693827"/>
                </a:lnTo>
                <a:lnTo>
                  <a:pt x="3258017" y="1693193"/>
                </a:lnTo>
                <a:lnTo>
                  <a:pt x="3254843" y="1692876"/>
                </a:lnTo>
                <a:lnTo>
                  <a:pt x="3203106" y="1692876"/>
                </a:lnTo>
                <a:close/>
                <a:moveTo>
                  <a:pt x="3225959" y="1673225"/>
                </a:moveTo>
                <a:lnTo>
                  <a:pt x="3251986" y="1673542"/>
                </a:lnTo>
                <a:lnTo>
                  <a:pt x="3278013" y="1674493"/>
                </a:lnTo>
                <a:lnTo>
                  <a:pt x="3303722" y="1675444"/>
                </a:lnTo>
                <a:lnTo>
                  <a:pt x="3328480" y="1677028"/>
                </a:lnTo>
                <a:lnTo>
                  <a:pt x="3353237" y="1679247"/>
                </a:lnTo>
                <a:lnTo>
                  <a:pt x="3377360" y="1681466"/>
                </a:lnTo>
                <a:lnTo>
                  <a:pt x="3401165" y="1684318"/>
                </a:lnTo>
                <a:lnTo>
                  <a:pt x="3424335" y="1687805"/>
                </a:lnTo>
                <a:lnTo>
                  <a:pt x="3446870" y="1691291"/>
                </a:lnTo>
                <a:lnTo>
                  <a:pt x="3468771" y="1695411"/>
                </a:lnTo>
                <a:lnTo>
                  <a:pt x="3490037" y="1699532"/>
                </a:lnTo>
                <a:lnTo>
                  <a:pt x="3510668" y="1704286"/>
                </a:lnTo>
                <a:lnTo>
                  <a:pt x="3530664" y="1709357"/>
                </a:lnTo>
                <a:lnTo>
                  <a:pt x="3550026" y="1715062"/>
                </a:lnTo>
                <a:lnTo>
                  <a:pt x="3568752" y="1720450"/>
                </a:lnTo>
                <a:lnTo>
                  <a:pt x="3586527" y="1726789"/>
                </a:lnTo>
                <a:lnTo>
                  <a:pt x="3603349" y="1733128"/>
                </a:lnTo>
                <a:lnTo>
                  <a:pt x="3619219" y="1739467"/>
                </a:lnTo>
                <a:lnTo>
                  <a:pt x="3634454" y="1746440"/>
                </a:lnTo>
                <a:lnTo>
                  <a:pt x="3648738" y="1753413"/>
                </a:lnTo>
                <a:lnTo>
                  <a:pt x="3661751" y="1760702"/>
                </a:lnTo>
                <a:lnTo>
                  <a:pt x="3673812" y="1768626"/>
                </a:lnTo>
                <a:lnTo>
                  <a:pt x="3685239" y="1776550"/>
                </a:lnTo>
                <a:lnTo>
                  <a:pt x="3695713" y="1784157"/>
                </a:lnTo>
                <a:lnTo>
                  <a:pt x="3704600" y="1792397"/>
                </a:lnTo>
                <a:lnTo>
                  <a:pt x="3708726" y="1796834"/>
                </a:lnTo>
                <a:lnTo>
                  <a:pt x="3712535" y="1800955"/>
                </a:lnTo>
                <a:lnTo>
                  <a:pt x="3716027" y="1805075"/>
                </a:lnTo>
                <a:lnTo>
                  <a:pt x="3719518" y="1809512"/>
                </a:lnTo>
                <a:lnTo>
                  <a:pt x="3722375" y="1813950"/>
                </a:lnTo>
                <a:lnTo>
                  <a:pt x="3725231" y="1818704"/>
                </a:lnTo>
                <a:lnTo>
                  <a:pt x="3727453" y="1822824"/>
                </a:lnTo>
                <a:lnTo>
                  <a:pt x="3729357" y="1827261"/>
                </a:lnTo>
                <a:lnTo>
                  <a:pt x="3731579" y="1832015"/>
                </a:lnTo>
                <a:lnTo>
                  <a:pt x="3733166" y="1836136"/>
                </a:lnTo>
                <a:lnTo>
                  <a:pt x="3733801" y="1840890"/>
                </a:lnTo>
                <a:lnTo>
                  <a:pt x="3735071" y="1845644"/>
                </a:lnTo>
                <a:lnTo>
                  <a:pt x="3735388" y="1850081"/>
                </a:lnTo>
                <a:lnTo>
                  <a:pt x="3735388" y="1854836"/>
                </a:lnTo>
                <a:lnTo>
                  <a:pt x="3735388" y="1859590"/>
                </a:lnTo>
                <a:lnTo>
                  <a:pt x="3735071" y="1864344"/>
                </a:lnTo>
                <a:lnTo>
                  <a:pt x="3733801" y="1869098"/>
                </a:lnTo>
                <a:lnTo>
                  <a:pt x="3733166" y="1873219"/>
                </a:lnTo>
                <a:lnTo>
                  <a:pt x="3731579" y="1877973"/>
                </a:lnTo>
                <a:lnTo>
                  <a:pt x="3729357" y="1882727"/>
                </a:lnTo>
                <a:lnTo>
                  <a:pt x="3727453" y="1887164"/>
                </a:lnTo>
                <a:lnTo>
                  <a:pt x="3725231" y="1891285"/>
                </a:lnTo>
                <a:lnTo>
                  <a:pt x="3722375" y="1895722"/>
                </a:lnTo>
                <a:lnTo>
                  <a:pt x="3719518" y="1900476"/>
                </a:lnTo>
                <a:lnTo>
                  <a:pt x="3716027" y="1904913"/>
                </a:lnTo>
                <a:lnTo>
                  <a:pt x="3712535" y="1908717"/>
                </a:lnTo>
                <a:lnTo>
                  <a:pt x="3708726" y="1913154"/>
                </a:lnTo>
                <a:lnTo>
                  <a:pt x="3704600" y="1917274"/>
                </a:lnTo>
                <a:lnTo>
                  <a:pt x="3695713" y="1925515"/>
                </a:lnTo>
                <a:lnTo>
                  <a:pt x="3685239" y="1933438"/>
                </a:lnTo>
                <a:lnTo>
                  <a:pt x="3673812" y="1941362"/>
                </a:lnTo>
                <a:lnTo>
                  <a:pt x="3661751" y="1948969"/>
                </a:lnTo>
                <a:lnTo>
                  <a:pt x="3648738" y="1956259"/>
                </a:lnTo>
                <a:lnTo>
                  <a:pt x="3634454" y="1963548"/>
                </a:lnTo>
                <a:lnTo>
                  <a:pt x="3619219" y="1970521"/>
                </a:lnTo>
                <a:lnTo>
                  <a:pt x="3603349" y="1976860"/>
                </a:lnTo>
                <a:lnTo>
                  <a:pt x="3586527" y="1983199"/>
                </a:lnTo>
                <a:lnTo>
                  <a:pt x="3568752" y="1989538"/>
                </a:lnTo>
                <a:lnTo>
                  <a:pt x="3550026" y="1994926"/>
                </a:lnTo>
                <a:lnTo>
                  <a:pt x="3530664" y="2000631"/>
                </a:lnTo>
                <a:lnTo>
                  <a:pt x="3510668" y="2005702"/>
                </a:lnTo>
                <a:lnTo>
                  <a:pt x="3490037" y="2010457"/>
                </a:lnTo>
                <a:lnTo>
                  <a:pt x="3468771" y="2014577"/>
                </a:lnTo>
                <a:lnTo>
                  <a:pt x="3446870" y="2018697"/>
                </a:lnTo>
                <a:lnTo>
                  <a:pt x="3424335" y="2022184"/>
                </a:lnTo>
                <a:lnTo>
                  <a:pt x="3401165" y="2025670"/>
                </a:lnTo>
                <a:lnTo>
                  <a:pt x="3377360" y="2028523"/>
                </a:lnTo>
                <a:lnTo>
                  <a:pt x="3353237" y="2030741"/>
                </a:lnTo>
                <a:lnTo>
                  <a:pt x="3328480" y="2032643"/>
                </a:lnTo>
                <a:lnTo>
                  <a:pt x="3303722" y="2034228"/>
                </a:lnTo>
                <a:lnTo>
                  <a:pt x="3278013" y="2035495"/>
                </a:lnTo>
                <a:lnTo>
                  <a:pt x="3251986" y="2036446"/>
                </a:lnTo>
                <a:lnTo>
                  <a:pt x="3225959" y="2036763"/>
                </a:lnTo>
                <a:lnTo>
                  <a:pt x="3199615" y="2036446"/>
                </a:lnTo>
                <a:lnTo>
                  <a:pt x="3173905" y="2035495"/>
                </a:lnTo>
                <a:lnTo>
                  <a:pt x="3148196" y="2034228"/>
                </a:lnTo>
                <a:lnTo>
                  <a:pt x="3123121" y="2032643"/>
                </a:lnTo>
                <a:lnTo>
                  <a:pt x="3098681" y="2030741"/>
                </a:lnTo>
                <a:lnTo>
                  <a:pt x="3074241" y="2028523"/>
                </a:lnTo>
                <a:lnTo>
                  <a:pt x="3050436" y="2025670"/>
                </a:lnTo>
                <a:lnTo>
                  <a:pt x="3027584" y="2022184"/>
                </a:lnTo>
                <a:lnTo>
                  <a:pt x="3004731" y="2018697"/>
                </a:lnTo>
                <a:lnTo>
                  <a:pt x="2983147" y="2014577"/>
                </a:lnTo>
                <a:lnTo>
                  <a:pt x="2961564" y="2010457"/>
                </a:lnTo>
                <a:lnTo>
                  <a:pt x="2940933" y="2005702"/>
                </a:lnTo>
                <a:lnTo>
                  <a:pt x="2920937" y="2000631"/>
                </a:lnTo>
                <a:lnTo>
                  <a:pt x="2901575" y="1994926"/>
                </a:lnTo>
                <a:lnTo>
                  <a:pt x="2883483" y="1989538"/>
                </a:lnTo>
                <a:lnTo>
                  <a:pt x="2865709" y="1983199"/>
                </a:lnTo>
                <a:lnTo>
                  <a:pt x="2848569" y="1976860"/>
                </a:lnTo>
                <a:lnTo>
                  <a:pt x="2832382" y="1970521"/>
                </a:lnTo>
                <a:lnTo>
                  <a:pt x="2817464" y="1963548"/>
                </a:lnTo>
                <a:lnTo>
                  <a:pt x="2803181" y="1956259"/>
                </a:lnTo>
                <a:lnTo>
                  <a:pt x="2789850" y="1948969"/>
                </a:lnTo>
                <a:lnTo>
                  <a:pt x="2777789" y="1941362"/>
                </a:lnTo>
                <a:lnTo>
                  <a:pt x="2766362" y="1933438"/>
                </a:lnTo>
                <a:lnTo>
                  <a:pt x="2755888" y="1925515"/>
                </a:lnTo>
                <a:lnTo>
                  <a:pt x="2747001" y="1917274"/>
                </a:lnTo>
                <a:lnTo>
                  <a:pt x="2742875" y="1913154"/>
                </a:lnTo>
                <a:lnTo>
                  <a:pt x="2739066" y="1908717"/>
                </a:lnTo>
                <a:lnTo>
                  <a:pt x="2735574" y="1904913"/>
                </a:lnTo>
                <a:lnTo>
                  <a:pt x="2732400" y="1900476"/>
                </a:lnTo>
                <a:lnTo>
                  <a:pt x="2729226" y="1895722"/>
                </a:lnTo>
                <a:lnTo>
                  <a:pt x="2726370" y="1891285"/>
                </a:lnTo>
                <a:lnTo>
                  <a:pt x="2724148" y="1887164"/>
                </a:lnTo>
                <a:lnTo>
                  <a:pt x="2722244" y="1882727"/>
                </a:lnTo>
                <a:lnTo>
                  <a:pt x="2720022" y="1877973"/>
                </a:lnTo>
                <a:lnTo>
                  <a:pt x="2718435" y="1873219"/>
                </a:lnTo>
                <a:lnTo>
                  <a:pt x="2717800" y="1869098"/>
                </a:lnTo>
                <a:lnTo>
                  <a:pt x="2716530" y="1864344"/>
                </a:lnTo>
                <a:lnTo>
                  <a:pt x="2716213" y="1859590"/>
                </a:lnTo>
                <a:lnTo>
                  <a:pt x="2716213" y="1854836"/>
                </a:lnTo>
                <a:lnTo>
                  <a:pt x="2716213" y="1850081"/>
                </a:lnTo>
                <a:lnTo>
                  <a:pt x="2716530" y="1845644"/>
                </a:lnTo>
                <a:lnTo>
                  <a:pt x="2717800" y="1840890"/>
                </a:lnTo>
                <a:lnTo>
                  <a:pt x="2718435" y="1836136"/>
                </a:lnTo>
                <a:lnTo>
                  <a:pt x="2720022" y="1832015"/>
                </a:lnTo>
                <a:lnTo>
                  <a:pt x="2722244" y="1827261"/>
                </a:lnTo>
                <a:lnTo>
                  <a:pt x="2724148" y="1822824"/>
                </a:lnTo>
                <a:lnTo>
                  <a:pt x="2726370" y="1818704"/>
                </a:lnTo>
                <a:lnTo>
                  <a:pt x="2729226" y="1813950"/>
                </a:lnTo>
                <a:lnTo>
                  <a:pt x="2732400" y="1809512"/>
                </a:lnTo>
                <a:lnTo>
                  <a:pt x="2735574" y="1805075"/>
                </a:lnTo>
                <a:lnTo>
                  <a:pt x="2739066" y="1800955"/>
                </a:lnTo>
                <a:lnTo>
                  <a:pt x="2742875" y="1796834"/>
                </a:lnTo>
                <a:lnTo>
                  <a:pt x="2747001" y="1792397"/>
                </a:lnTo>
                <a:lnTo>
                  <a:pt x="2755888" y="1784157"/>
                </a:lnTo>
                <a:lnTo>
                  <a:pt x="2766362" y="1776550"/>
                </a:lnTo>
                <a:lnTo>
                  <a:pt x="2777789" y="1768626"/>
                </a:lnTo>
                <a:lnTo>
                  <a:pt x="2789850" y="1760702"/>
                </a:lnTo>
                <a:lnTo>
                  <a:pt x="2803181" y="1753413"/>
                </a:lnTo>
                <a:lnTo>
                  <a:pt x="2817464" y="1746440"/>
                </a:lnTo>
                <a:lnTo>
                  <a:pt x="2832382" y="1739467"/>
                </a:lnTo>
                <a:lnTo>
                  <a:pt x="2848569" y="1733128"/>
                </a:lnTo>
                <a:lnTo>
                  <a:pt x="2865709" y="1726789"/>
                </a:lnTo>
                <a:lnTo>
                  <a:pt x="2883483" y="1720450"/>
                </a:lnTo>
                <a:lnTo>
                  <a:pt x="2901575" y="1715062"/>
                </a:lnTo>
                <a:lnTo>
                  <a:pt x="2920937" y="1709357"/>
                </a:lnTo>
                <a:lnTo>
                  <a:pt x="2940933" y="1704286"/>
                </a:lnTo>
                <a:lnTo>
                  <a:pt x="2961564" y="1699532"/>
                </a:lnTo>
                <a:lnTo>
                  <a:pt x="2983147" y="1695411"/>
                </a:lnTo>
                <a:lnTo>
                  <a:pt x="3004731" y="1691291"/>
                </a:lnTo>
                <a:lnTo>
                  <a:pt x="3027584" y="1687805"/>
                </a:lnTo>
                <a:lnTo>
                  <a:pt x="3050436" y="1684318"/>
                </a:lnTo>
                <a:lnTo>
                  <a:pt x="3074241" y="1681466"/>
                </a:lnTo>
                <a:lnTo>
                  <a:pt x="3098681" y="1679247"/>
                </a:lnTo>
                <a:lnTo>
                  <a:pt x="3123121" y="1677028"/>
                </a:lnTo>
                <a:lnTo>
                  <a:pt x="3148196" y="1675444"/>
                </a:lnTo>
                <a:lnTo>
                  <a:pt x="3173905" y="1674493"/>
                </a:lnTo>
                <a:lnTo>
                  <a:pt x="3199615" y="1673542"/>
                </a:lnTo>
                <a:lnTo>
                  <a:pt x="3225959" y="1673225"/>
                </a:lnTo>
                <a:close/>
                <a:moveTo>
                  <a:pt x="3454389" y="0"/>
                </a:moveTo>
                <a:lnTo>
                  <a:pt x="3461374" y="0"/>
                </a:lnTo>
                <a:lnTo>
                  <a:pt x="3468995" y="635"/>
                </a:lnTo>
                <a:lnTo>
                  <a:pt x="3475981" y="1587"/>
                </a:lnTo>
                <a:lnTo>
                  <a:pt x="3482966" y="3174"/>
                </a:lnTo>
                <a:lnTo>
                  <a:pt x="3490270" y="5079"/>
                </a:lnTo>
                <a:lnTo>
                  <a:pt x="3497255" y="7300"/>
                </a:lnTo>
                <a:lnTo>
                  <a:pt x="3503923" y="9839"/>
                </a:lnTo>
                <a:lnTo>
                  <a:pt x="3510591" y="13013"/>
                </a:lnTo>
                <a:lnTo>
                  <a:pt x="3517259" y="16505"/>
                </a:lnTo>
                <a:lnTo>
                  <a:pt x="3523610" y="20314"/>
                </a:lnTo>
                <a:lnTo>
                  <a:pt x="3529643" y="24757"/>
                </a:lnTo>
                <a:lnTo>
                  <a:pt x="3535676" y="29518"/>
                </a:lnTo>
                <a:lnTo>
                  <a:pt x="3541074" y="34596"/>
                </a:lnTo>
                <a:lnTo>
                  <a:pt x="3546472" y="39992"/>
                </a:lnTo>
                <a:lnTo>
                  <a:pt x="3551235" y="45705"/>
                </a:lnTo>
                <a:lnTo>
                  <a:pt x="3555998" y="51418"/>
                </a:lnTo>
                <a:lnTo>
                  <a:pt x="3560443" y="57766"/>
                </a:lnTo>
                <a:lnTo>
                  <a:pt x="3564254" y="64113"/>
                </a:lnTo>
                <a:lnTo>
                  <a:pt x="3567746" y="70779"/>
                </a:lnTo>
                <a:lnTo>
                  <a:pt x="3570922" y="77444"/>
                </a:lnTo>
                <a:lnTo>
                  <a:pt x="3573462" y="84109"/>
                </a:lnTo>
                <a:lnTo>
                  <a:pt x="3575684" y="91410"/>
                </a:lnTo>
                <a:lnTo>
                  <a:pt x="3577590" y="98709"/>
                </a:lnTo>
                <a:lnTo>
                  <a:pt x="3579177" y="106009"/>
                </a:lnTo>
                <a:lnTo>
                  <a:pt x="3580448" y="113309"/>
                </a:lnTo>
                <a:lnTo>
                  <a:pt x="3580765" y="120927"/>
                </a:lnTo>
                <a:lnTo>
                  <a:pt x="3581400" y="128544"/>
                </a:lnTo>
                <a:lnTo>
                  <a:pt x="3580765" y="136162"/>
                </a:lnTo>
                <a:lnTo>
                  <a:pt x="3530913" y="1012801"/>
                </a:lnTo>
                <a:lnTo>
                  <a:pt x="3529960" y="1019149"/>
                </a:lnTo>
                <a:lnTo>
                  <a:pt x="3529326" y="1025814"/>
                </a:lnTo>
                <a:lnTo>
                  <a:pt x="3528055" y="1032162"/>
                </a:lnTo>
                <a:lnTo>
                  <a:pt x="3526785" y="1038510"/>
                </a:lnTo>
                <a:lnTo>
                  <a:pt x="3524880" y="1044541"/>
                </a:lnTo>
                <a:lnTo>
                  <a:pt x="3522975" y="1050254"/>
                </a:lnTo>
                <a:lnTo>
                  <a:pt x="3520434" y="1056284"/>
                </a:lnTo>
                <a:lnTo>
                  <a:pt x="3518212" y="1062315"/>
                </a:lnTo>
                <a:lnTo>
                  <a:pt x="3515354" y="1067710"/>
                </a:lnTo>
                <a:lnTo>
                  <a:pt x="3512179" y="1072789"/>
                </a:lnTo>
                <a:lnTo>
                  <a:pt x="3508686" y="1077867"/>
                </a:lnTo>
                <a:lnTo>
                  <a:pt x="3505193" y="1083263"/>
                </a:lnTo>
                <a:lnTo>
                  <a:pt x="3501700" y="1087706"/>
                </a:lnTo>
                <a:lnTo>
                  <a:pt x="3497572" y="1092467"/>
                </a:lnTo>
                <a:lnTo>
                  <a:pt x="3493445" y="1096910"/>
                </a:lnTo>
                <a:lnTo>
                  <a:pt x="3488999" y="1101354"/>
                </a:lnTo>
                <a:lnTo>
                  <a:pt x="3484554" y="1105163"/>
                </a:lnTo>
                <a:lnTo>
                  <a:pt x="3479791" y="1108654"/>
                </a:lnTo>
                <a:lnTo>
                  <a:pt x="3474710" y="1112463"/>
                </a:lnTo>
                <a:lnTo>
                  <a:pt x="3469630" y="1115319"/>
                </a:lnTo>
                <a:lnTo>
                  <a:pt x="3464550" y="1118493"/>
                </a:lnTo>
                <a:lnTo>
                  <a:pt x="3459152" y="1121350"/>
                </a:lnTo>
                <a:lnTo>
                  <a:pt x="3453436" y="1123889"/>
                </a:lnTo>
                <a:lnTo>
                  <a:pt x="3448038" y="1126111"/>
                </a:lnTo>
                <a:lnTo>
                  <a:pt x="3442005" y="1128015"/>
                </a:lnTo>
                <a:lnTo>
                  <a:pt x="3435972" y="1129602"/>
                </a:lnTo>
                <a:lnTo>
                  <a:pt x="3430256" y="1130871"/>
                </a:lnTo>
                <a:lnTo>
                  <a:pt x="3423906" y="1132141"/>
                </a:lnTo>
                <a:lnTo>
                  <a:pt x="3417873" y="1132776"/>
                </a:lnTo>
                <a:lnTo>
                  <a:pt x="3411522" y="1133093"/>
                </a:lnTo>
                <a:lnTo>
                  <a:pt x="3405490" y="1133093"/>
                </a:lnTo>
                <a:lnTo>
                  <a:pt x="3398504" y="1132776"/>
                </a:lnTo>
                <a:lnTo>
                  <a:pt x="3392471" y="1132458"/>
                </a:lnTo>
                <a:lnTo>
                  <a:pt x="3386120" y="1131189"/>
                </a:lnTo>
                <a:lnTo>
                  <a:pt x="3379770" y="1129919"/>
                </a:lnTo>
                <a:lnTo>
                  <a:pt x="3373736" y="1128332"/>
                </a:lnTo>
                <a:lnTo>
                  <a:pt x="3368021" y="1126745"/>
                </a:lnTo>
                <a:lnTo>
                  <a:pt x="3361988" y="1124524"/>
                </a:lnTo>
                <a:lnTo>
                  <a:pt x="3356590" y="1122302"/>
                </a:lnTo>
                <a:lnTo>
                  <a:pt x="3350874" y="1119763"/>
                </a:lnTo>
                <a:lnTo>
                  <a:pt x="3345476" y="1116589"/>
                </a:lnTo>
                <a:lnTo>
                  <a:pt x="3340396" y="1113415"/>
                </a:lnTo>
                <a:lnTo>
                  <a:pt x="3334998" y="1109924"/>
                </a:lnTo>
                <a:lnTo>
                  <a:pt x="3330553" y="1106432"/>
                </a:lnTo>
                <a:lnTo>
                  <a:pt x="3325790" y="1102306"/>
                </a:lnTo>
                <a:lnTo>
                  <a:pt x="3321344" y="1098497"/>
                </a:lnTo>
                <a:lnTo>
                  <a:pt x="3316899" y="1094054"/>
                </a:lnTo>
                <a:lnTo>
                  <a:pt x="3312771" y="1089293"/>
                </a:lnTo>
                <a:lnTo>
                  <a:pt x="3308961" y="1084849"/>
                </a:lnTo>
                <a:lnTo>
                  <a:pt x="3305150" y="1080089"/>
                </a:lnTo>
                <a:lnTo>
                  <a:pt x="3301975" y="1074693"/>
                </a:lnTo>
                <a:lnTo>
                  <a:pt x="3298482" y="1069615"/>
                </a:lnTo>
                <a:lnTo>
                  <a:pt x="3295625" y="1064219"/>
                </a:lnTo>
                <a:lnTo>
                  <a:pt x="3293084" y="1058823"/>
                </a:lnTo>
                <a:lnTo>
                  <a:pt x="3290544" y="1053110"/>
                </a:lnTo>
                <a:lnTo>
                  <a:pt x="3288639" y="1047397"/>
                </a:lnTo>
                <a:lnTo>
                  <a:pt x="3286734" y="1041367"/>
                </a:lnTo>
                <a:lnTo>
                  <a:pt x="3285146" y="1035019"/>
                </a:lnTo>
                <a:lnTo>
                  <a:pt x="3283558" y="1028988"/>
                </a:lnTo>
                <a:lnTo>
                  <a:pt x="3282606" y="1022640"/>
                </a:lnTo>
                <a:lnTo>
                  <a:pt x="3281971" y="1015975"/>
                </a:lnTo>
                <a:lnTo>
                  <a:pt x="3281654" y="1009627"/>
                </a:lnTo>
                <a:lnTo>
                  <a:pt x="3281018" y="1003597"/>
                </a:lnTo>
                <a:lnTo>
                  <a:pt x="3281654" y="996614"/>
                </a:lnTo>
                <a:lnTo>
                  <a:pt x="3306103" y="573529"/>
                </a:lnTo>
                <a:lnTo>
                  <a:pt x="3299118" y="568768"/>
                </a:lnTo>
                <a:lnTo>
                  <a:pt x="2057582" y="2162081"/>
                </a:lnTo>
                <a:lnTo>
                  <a:pt x="2052502" y="2168112"/>
                </a:lnTo>
                <a:lnTo>
                  <a:pt x="2047422" y="2173825"/>
                </a:lnTo>
                <a:lnTo>
                  <a:pt x="2042024" y="2178903"/>
                </a:lnTo>
                <a:lnTo>
                  <a:pt x="2036626" y="2183981"/>
                </a:lnTo>
                <a:lnTo>
                  <a:pt x="2030592" y="2188742"/>
                </a:lnTo>
                <a:lnTo>
                  <a:pt x="2024877" y="2193186"/>
                </a:lnTo>
                <a:lnTo>
                  <a:pt x="2018844" y="2197629"/>
                </a:lnTo>
                <a:lnTo>
                  <a:pt x="2012493" y="2201121"/>
                </a:lnTo>
                <a:lnTo>
                  <a:pt x="2006143" y="2204612"/>
                </a:lnTo>
                <a:lnTo>
                  <a:pt x="1999475" y="2207786"/>
                </a:lnTo>
                <a:lnTo>
                  <a:pt x="1992807" y="2210642"/>
                </a:lnTo>
                <a:lnTo>
                  <a:pt x="1986139" y="2213182"/>
                </a:lnTo>
                <a:lnTo>
                  <a:pt x="1979470" y="2215403"/>
                </a:lnTo>
                <a:lnTo>
                  <a:pt x="1972485" y="2217308"/>
                </a:lnTo>
                <a:lnTo>
                  <a:pt x="1965499" y="2218577"/>
                </a:lnTo>
                <a:lnTo>
                  <a:pt x="1958514" y="2219529"/>
                </a:lnTo>
                <a:lnTo>
                  <a:pt x="1951528" y="2220482"/>
                </a:lnTo>
                <a:lnTo>
                  <a:pt x="1944225" y="2221116"/>
                </a:lnTo>
                <a:lnTo>
                  <a:pt x="1937239" y="2221116"/>
                </a:lnTo>
                <a:lnTo>
                  <a:pt x="1929619" y="2221116"/>
                </a:lnTo>
                <a:lnTo>
                  <a:pt x="1922633" y="2220482"/>
                </a:lnTo>
                <a:lnTo>
                  <a:pt x="1915647" y="2219529"/>
                </a:lnTo>
                <a:lnTo>
                  <a:pt x="1908344" y="2218577"/>
                </a:lnTo>
                <a:lnTo>
                  <a:pt x="1901358" y="2216990"/>
                </a:lnTo>
                <a:lnTo>
                  <a:pt x="1894690" y="2214769"/>
                </a:lnTo>
                <a:lnTo>
                  <a:pt x="1887387" y="2212547"/>
                </a:lnTo>
                <a:lnTo>
                  <a:pt x="1880402" y="2210008"/>
                </a:lnTo>
                <a:lnTo>
                  <a:pt x="1873734" y="2207151"/>
                </a:lnTo>
                <a:lnTo>
                  <a:pt x="1867066" y="2203977"/>
                </a:lnTo>
                <a:lnTo>
                  <a:pt x="1860715" y="2199851"/>
                </a:lnTo>
                <a:lnTo>
                  <a:pt x="1854047" y="2196042"/>
                </a:lnTo>
                <a:lnTo>
                  <a:pt x="1847696" y="2191599"/>
                </a:lnTo>
                <a:lnTo>
                  <a:pt x="1229469" y="1731062"/>
                </a:lnTo>
                <a:lnTo>
                  <a:pt x="271487" y="2768937"/>
                </a:lnTo>
                <a:lnTo>
                  <a:pt x="266406" y="2774967"/>
                </a:lnTo>
                <a:lnTo>
                  <a:pt x="260691" y="2780680"/>
                </a:lnTo>
                <a:lnTo>
                  <a:pt x="254975" y="2785759"/>
                </a:lnTo>
                <a:lnTo>
                  <a:pt x="248942" y="2791154"/>
                </a:lnTo>
                <a:lnTo>
                  <a:pt x="242592" y="2795915"/>
                </a:lnTo>
                <a:lnTo>
                  <a:pt x="236241" y="2800041"/>
                </a:lnTo>
                <a:lnTo>
                  <a:pt x="230208" y="2804167"/>
                </a:lnTo>
                <a:lnTo>
                  <a:pt x="223223" y="2807659"/>
                </a:lnTo>
                <a:lnTo>
                  <a:pt x="216554" y="2810833"/>
                </a:lnTo>
                <a:lnTo>
                  <a:pt x="209886" y="2814007"/>
                </a:lnTo>
                <a:lnTo>
                  <a:pt x="202901" y="2816228"/>
                </a:lnTo>
                <a:lnTo>
                  <a:pt x="195915" y="2818767"/>
                </a:lnTo>
                <a:lnTo>
                  <a:pt x="188612" y="2820354"/>
                </a:lnTo>
                <a:lnTo>
                  <a:pt x="181309" y="2821941"/>
                </a:lnTo>
                <a:lnTo>
                  <a:pt x="174006" y="2822894"/>
                </a:lnTo>
                <a:lnTo>
                  <a:pt x="166703" y="2823846"/>
                </a:lnTo>
                <a:lnTo>
                  <a:pt x="159082" y="2824163"/>
                </a:lnTo>
                <a:lnTo>
                  <a:pt x="152096" y="2824163"/>
                </a:lnTo>
                <a:lnTo>
                  <a:pt x="144476" y="2823846"/>
                </a:lnTo>
                <a:lnTo>
                  <a:pt x="136855" y="2823528"/>
                </a:lnTo>
                <a:lnTo>
                  <a:pt x="129552" y="2822259"/>
                </a:lnTo>
                <a:lnTo>
                  <a:pt x="122249" y="2820672"/>
                </a:lnTo>
                <a:lnTo>
                  <a:pt x="114945" y="2819085"/>
                </a:lnTo>
                <a:lnTo>
                  <a:pt x="107642" y="2816546"/>
                </a:lnTo>
                <a:lnTo>
                  <a:pt x="100657" y="2814324"/>
                </a:lnTo>
                <a:lnTo>
                  <a:pt x="93671" y="2811467"/>
                </a:lnTo>
                <a:lnTo>
                  <a:pt x="87003" y="2807976"/>
                </a:lnTo>
                <a:lnTo>
                  <a:pt x="80335" y="2804485"/>
                </a:lnTo>
                <a:lnTo>
                  <a:pt x="73349" y="2800359"/>
                </a:lnTo>
                <a:lnTo>
                  <a:pt x="66681" y="2796233"/>
                </a:lnTo>
                <a:lnTo>
                  <a:pt x="60331" y="2791472"/>
                </a:lnTo>
                <a:lnTo>
                  <a:pt x="54298" y="2785759"/>
                </a:lnTo>
                <a:lnTo>
                  <a:pt x="48265" y="2780680"/>
                </a:lnTo>
                <a:lnTo>
                  <a:pt x="42867" y="2774967"/>
                </a:lnTo>
                <a:lnTo>
                  <a:pt x="37469" y="2768937"/>
                </a:lnTo>
                <a:lnTo>
                  <a:pt x="32388" y="2762906"/>
                </a:lnTo>
                <a:lnTo>
                  <a:pt x="28260" y="2756876"/>
                </a:lnTo>
                <a:lnTo>
                  <a:pt x="23815" y="2749893"/>
                </a:lnTo>
                <a:lnTo>
                  <a:pt x="19687" y="2743228"/>
                </a:lnTo>
                <a:lnTo>
                  <a:pt x="16194" y="2736563"/>
                </a:lnTo>
                <a:lnTo>
                  <a:pt x="13019" y="2729580"/>
                </a:lnTo>
                <a:lnTo>
                  <a:pt x="10479" y="2722280"/>
                </a:lnTo>
                <a:lnTo>
                  <a:pt x="7938" y="2715297"/>
                </a:lnTo>
                <a:lnTo>
                  <a:pt x="5716" y="2708315"/>
                </a:lnTo>
                <a:lnTo>
                  <a:pt x="3811" y="2700697"/>
                </a:lnTo>
                <a:lnTo>
                  <a:pt x="2540" y="2693080"/>
                </a:lnTo>
                <a:lnTo>
                  <a:pt x="1270" y="2685780"/>
                </a:lnTo>
                <a:lnTo>
                  <a:pt x="635" y="2678162"/>
                </a:lnTo>
                <a:lnTo>
                  <a:pt x="0" y="2670228"/>
                </a:lnTo>
                <a:lnTo>
                  <a:pt x="0" y="2662927"/>
                </a:lnTo>
                <a:lnTo>
                  <a:pt x="0" y="2655310"/>
                </a:lnTo>
                <a:lnTo>
                  <a:pt x="953" y="2648010"/>
                </a:lnTo>
                <a:lnTo>
                  <a:pt x="1588" y="2640075"/>
                </a:lnTo>
                <a:lnTo>
                  <a:pt x="3176" y="2632458"/>
                </a:lnTo>
                <a:lnTo>
                  <a:pt x="4763" y="2625158"/>
                </a:lnTo>
                <a:lnTo>
                  <a:pt x="6668" y="2617858"/>
                </a:lnTo>
                <a:lnTo>
                  <a:pt x="9526" y="2610558"/>
                </a:lnTo>
                <a:lnTo>
                  <a:pt x="12384" y="2603258"/>
                </a:lnTo>
                <a:lnTo>
                  <a:pt x="15559" y="2596275"/>
                </a:lnTo>
                <a:lnTo>
                  <a:pt x="19052" y="2588975"/>
                </a:lnTo>
                <a:lnTo>
                  <a:pt x="22545" y="2582310"/>
                </a:lnTo>
                <a:lnTo>
                  <a:pt x="26990" y="2575644"/>
                </a:lnTo>
                <a:lnTo>
                  <a:pt x="31753" y="2569297"/>
                </a:lnTo>
                <a:lnTo>
                  <a:pt x="36516" y="2562631"/>
                </a:lnTo>
                <a:lnTo>
                  <a:pt x="1086264" y="1414621"/>
                </a:lnTo>
                <a:lnTo>
                  <a:pt x="1091027" y="1408908"/>
                </a:lnTo>
                <a:lnTo>
                  <a:pt x="1096742" y="1403829"/>
                </a:lnTo>
                <a:lnTo>
                  <a:pt x="1101823" y="1398751"/>
                </a:lnTo>
                <a:lnTo>
                  <a:pt x="1107221" y="1393990"/>
                </a:lnTo>
                <a:lnTo>
                  <a:pt x="1113254" y="1389229"/>
                </a:lnTo>
                <a:lnTo>
                  <a:pt x="1119287" y="1385103"/>
                </a:lnTo>
                <a:lnTo>
                  <a:pt x="1125002" y="1381295"/>
                </a:lnTo>
                <a:lnTo>
                  <a:pt x="1131353" y="1377803"/>
                </a:lnTo>
                <a:lnTo>
                  <a:pt x="1137703" y="1374629"/>
                </a:lnTo>
                <a:lnTo>
                  <a:pt x="1144054" y="1371455"/>
                </a:lnTo>
                <a:lnTo>
                  <a:pt x="1150722" y="1368599"/>
                </a:lnTo>
                <a:lnTo>
                  <a:pt x="1157390" y="1366694"/>
                </a:lnTo>
                <a:lnTo>
                  <a:pt x="1164058" y="1364790"/>
                </a:lnTo>
                <a:lnTo>
                  <a:pt x="1170726" y="1362568"/>
                </a:lnTo>
                <a:lnTo>
                  <a:pt x="1177394" y="1361616"/>
                </a:lnTo>
                <a:lnTo>
                  <a:pt x="1184698" y="1360347"/>
                </a:lnTo>
                <a:lnTo>
                  <a:pt x="1191683" y="1360029"/>
                </a:lnTo>
                <a:lnTo>
                  <a:pt x="1198351" y="1359712"/>
                </a:lnTo>
                <a:lnTo>
                  <a:pt x="1205654" y="1359077"/>
                </a:lnTo>
                <a:lnTo>
                  <a:pt x="1212640" y="1359712"/>
                </a:lnTo>
                <a:lnTo>
                  <a:pt x="1219626" y="1360347"/>
                </a:lnTo>
                <a:lnTo>
                  <a:pt x="1226294" y="1361299"/>
                </a:lnTo>
                <a:lnTo>
                  <a:pt x="1233597" y="1362251"/>
                </a:lnTo>
                <a:lnTo>
                  <a:pt x="1240582" y="1363838"/>
                </a:lnTo>
                <a:lnTo>
                  <a:pt x="1247251" y="1365742"/>
                </a:lnTo>
                <a:lnTo>
                  <a:pt x="1253919" y="1368281"/>
                </a:lnTo>
                <a:lnTo>
                  <a:pt x="1260904" y="1371138"/>
                </a:lnTo>
                <a:lnTo>
                  <a:pt x="1267572" y="1373677"/>
                </a:lnTo>
                <a:lnTo>
                  <a:pt x="1274240" y="1376851"/>
                </a:lnTo>
                <a:lnTo>
                  <a:pt x="1280591" y="1380977"/>
                </a:lnTo>
                <a:lnTo>
                  <a:pt x="1286942" y="1384786"/>
                </a:lnTo>
                <a:lnTo>
                  <a:pt x="1292975" y="1389229"/>
                </a:lnTo>
                <a:lnTo>
                  <a:pt x="1907709" y="1846910"/>
                </a:lnTo>
                <a:lnTo>
                  <a:pt x="3043507" y="389124"/>
                </a:lnTo>
                <a:lnTo>
                  <a:pt x="3023186" y="374841"/>
                </a:lnTo>
                <a:lnTo>
                  <a:pt x="2660568" y="470377"/>
                </a:lnTo>
                <a:lnTo>
                  <a:pt x="2654853" y="471646"/>
                </a:lnTo>
                <a:lnTo>
                  <a:pt x="2648502" y="472598"/>
                </a:lnTo>
                <a:lnTo>
                  <a:pt x="2642152" y="473551"/>
                </a:lnTo>
                <a:lnTo>
                  <a:pt x="2635801" y="473868"/>
                </a:lnTo>
                <a:lnTo>
                  <a:pt x="2629450" y="474185"/>
                </a:lnTo>
                <a:lnTo>
                  <a:pt x="2623418" y="473868"/>
                </a:lnTo>
                <a:lnTo>
                  <a:pt x="2617384" y="473551"/>
                </a:lnTo>
                <a:lnTo>
                  <a:pt x="2611352" y="472598"/>
                </a:lnTo>
                <a:lnTo>
                  <a:pt x="2605318" y="471964"/>
                </a:lnTo>
                <a:lnTo>
                  <a:pt x="2599603" y="470377"/>
                </a:lnTo>
                <a:lnTo>
                  <a:pt x="2593570" y="468790"/>
                </a:lnTo>
                <a:lnTo>
                  <a:pt x="2587537" y="466885"/>
                </a:lnTo>
                <a:lnTo>
                  <a:pt x="2582139" y="464346"/>
                </a:lnTo>
                <a:lnTo>
                  <a:pt x="2576741" y="462124"/>
                </a:lnTo>
                <a:lnTo>
                  <a:pt x="2571660" y="459268"/>
                </a:lnTo>
                <a:lnTo>
                  <a:pt x="2565945" y="456094"/>
                </a:lnTo>
                <a:lnTo>
                  <a:pt x="2560864" y="452920"/>
                </a:lnTo>
                <a:lnTo>
                  <a:pt x="2556102" y="449429"/>
                </a:lnTo>
                <a:lnTo>
                  <a:pt x="2551339" y="445937"/>
                </a:lnTo>
                <a:lnTo>
                  <a:pt x="2546576" y="441811"/>
                </a:lnTo>
                <a:lnTo>
                  <a:pt x="2542448" y="437685"/>
                </a:lnTo>
                <a:lnTo>
                  <a:pt x="2538002" y="433242"/>
                </a:lnTo>
                <a:lnTo>
                  <a:pt x="2533875" y="428481"/>
                </a:lnTo>
                <a:lnTo>
                  <a:pt x="2530064" y="423402"/>
                </a:lnTo>
                <a:lnTo>
                  <a:pt x="2526572" y="418324"/>
                </a:lnTo>
                <a:lnTo>
                  <a:pt x="2523396" y="413246"/>
                </a:lnTo>
                <a:lnTo>
                  <a:pt x="2520221" y="407533"/>
                </a:lnTo>
                <a:lnTo>
                  <a:pt x="2517363" y="402137"/>
                </a:lnTo>
                <a:lnTo>
                  <a:pt x="2514823" y="396107"/>
                </a:lnTo>
                <a:lnTo>
                  <a:pt x="2512283" y="390394"/>
                </a:lnTo>
                <a:lnTo>
                  <a:pt x="2510378" y="384046"/>
                </a:lnTo>
                <a:lnTo>
                  <a:pt x="2508472" y="377698"/>
                </a:lnTo>
                <a:lnTo>
                  <a:pt x="2507202" y="371350"/>
                </a:lnTo>
                <a:lnTo>
                  <a:pt x="2505932" y="364685"/>
                </a:lnTo>
                <a:lnTo>
                  <a:pt x="2505297" y="358337"/>
                </a:lnTo>
                <a:lnTo>
                  <a:pt x="2504980" y="351989"/>
                </a:lnTo>
                <a:lnTo>
                  <a:pt x="2504344" y="345641"/>
                </a:lnTo>
                <a:lnTo>
                  <a:pt x="2504344" y="339293"/>
                </a:lnTo>
                <a:lnTo>
                  <a:pt x="2505297" y="332946"/>
                </a:lnTo>
                <a:lnTo>
                  <a:pt x="2505615" y="326915"/>
                </a:lnTo>
                <a:lnTo>
                  <a:pt x="2506885" y="320567"/>
                </a:lnTo>
                <a:lnTo>
                  <a:pt x="2508155" y="314537"/>
                </a:lnTo>
                <a:lnTo>
                  <a:pt x="2509425" y="308506"/>
                </a:lnTo>
                <a:lnTo>
                  <a:pt x="2511648" y="302793"/>
                </a:lnTo>
                <a:lnTo>
                  <a:pt x="2513870" y="296763"/>
                </a:lnTo>
                <a:lnTo>
                  <a:pt x="2516410" y="291367"/>
                </a:lnTo>
                <a:lnTo>
                  <a:pt x="2518633" y="285654"/>
                </a:lnTo>
                <a:lnTo>
                  <a:pt x="2521808" y="280576"/>
                </a:lnTo>
                <a:lnTo>
                  <a:pt x="2524984" y="275180"/>
                </a:lnTo>
                <a:lnTo>
                  <a:pt x="2528159" y="270102"/>
                </a:lnTo>
                <a:lnTo>
                  <a:pt x="2531970" y="265341"/>
                </a:lnTo>
                <a:lnTo>
                  <a:pt x="2535462" y="260580"/>
                </a:lnTo>
                <a:lnTo>
                  <a:pt x="2539908" y="256136"/>
                </a:lnTo>
                <a:lnTo>
                  <a:pt x="2544353" y="251693"/>
                </a:lnTo>
                <a:lnTo>
                  <a:pt x="2548481" y="247567"/>
                </a:lnTo>
                <a:lnTo>
                  <a:pt x="2553244" y="243441"/>
                </a:lnTo>
                <a:lnTo>
                  <a:pt x="2558642" y="239949"/>
                </a:lnTo>
                <a:lnTo>
                  <a:pt x="2563722" y="236458"/>
                </a:lnTo>
                <a:lnTo>
                  <a:pt x="2568803" y="233284"/>
                </a:lnTo>
                <a:lnTo>
                  <a:pt x="2574201" y="230428"/>
                </a:lnTo>
                <a:lnTo>
                  <a:pt x="2579916" y="227889"/>
                </a:lnTo>
                <a:lnTo>
                  <a:pt x="2585632" y="225349"/>
                </a:lnTo>
                <a:lnTo>
                  <a:pt x="2591982" y="223445"/>
                </a:lnTo>
                <a:lnTo>
                  <a:pt x="2598015" y="221541"/>
                </a:lnTo>
                <a:lnTo>
                  <a:pt x="3425176" y="4126"/>
                </a:lnTo>
                <a:lnTo>
                  <a:pt x="3432162" y="2222"/>
                </a:lnTo>
                <a:lnTo>
                  <a:pt x="3439782" y="952"/>
                </a:lnTo>
                <a:lnTo>
                  <a:pt x="3446768" y="318"/>
                </a:lnTo>
                <a:lnTo>
                  <a:pt x="3454389"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48" name="矩形 47"/>
          <p:cNvSpPr/>
          <p:nvPr/>
        </p:nvSpPr>
        <p:spPr>
          <a:xfrm flipH="1">
            <a:off x="-3" y="6525344"/>
            <a:ext cx="12195177" cy="360511"/>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10067547" y="6493142"/>
            <a:ext cx="1070600" cy="392242"/>
          </a:xfrm>
          <a:prstGeom prst="rect">
            <a:avLst/>
          </a:prstGeom>
          <a:solidFill>
            <a:srgbClr val="25B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Rectangle 4"/>
          <p:cNvSpPr txBox="1">
            <a:spLocks noChangeArrowheads="1"/>
          </p:cNvSpPr>
          <p:nvPr/>
        </p:nvSpPr>
        <p:spPr bwMode="auto">
          <a:xfrm>
            <a:off x="9986019" y="6493142"/>
            <a:ext cx="1152128" cy="392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dirty="0">
                <a:latin typeface="方正兰亭超细黑简体" panose="02000000000000000000" pitchFamily="2" charset="-122"/>
                <a:ea typeface="方正兰亭超细黑简体" panose="02000000000000000000" pitchFamily="2" charset="-122"/>
              </a:rPr>
              <a:t>３９</a:t>
            </a:r>
            <a:endParaRPr lang="zh-CN" dirty="0">
              <a:latin typeface="方正兰亭超细黑简体" panose="02000000000000000000" pitchFamily="2" charset="-122"/>
              <a:ea typeface="方正兰亭超细黑简体" panose="02000000000000000000" pitchFamily="2" charset="-122"/>
            </a:endParaRPr>
          </a:p>
        </p:txBody>
      </p:sp>
      <p:sp>
        <p:nvSpPr>
          <p:cNvPr id="53" name="TextBox 52"/>
          <p:cNvSpPr txBox="1"/>
          <p:nvPr/>
        </p:nvSpPr>
        <p:spPr>
          <a:xfrm>
            <a:off x="13514411" y="7029400"/>
            <a:ext cx="877163" cy="369332"/>
          </a:xfrm>
          <a:prstGeom prst="rect">
            <a:avLst/>
          </a:prstGeom>
          <a:noFill/>
        </p:spPr>
        <p:txBody>
          <a:bodyPr wrap="none" rtlCol="0">
            <a:spAutoFit/>
          </a:bodyPr>
          <a:lstStyle/>
          <a:p>
            <a:r>
              <a:rPr lang="zh-CN" altLang="en-US" dirty="0"/>
              <a:t>延时符</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p:cTn id="13" dur="500" fill="hold"/>
                                        <p:tgtEl>
                                          <p:spTgt spid="23"/>
                                        </p:tgtEl>
                                        <p:attrNameLst>
                                          <p:attrName>ppt_w</p:attrName>
                                        </p:attrNameLst>
                                      </p:cBhvr>
                                      <p:tavLst>
                                        <p:tav tm="0">
                                          <p:val>
                                            <p:fltVal val="0"/>
                                          </p:val>
                                        </p:tav>
                                        <p:tav tm="100000">
                                          <p:val>
                                            <p:strVal val="#ppt_w"/>
                                          </p:val>
                                        </p:tav>
                                      </p:tavLst>
                                    </p:anim>
                                    <p:anim calcmode="lin" valueType="num">
                                      <p:cBhvr>
                                        <p:cTn id="14" dur="500" fill="hold"/>
                                        <p:tgtEl>
                                          <p:spTgt spid="23"/>
                                        </p:tgtEl>
                                        <p:attrNameLst>
                                          <p:attrName>ppt_h</p:attrName>
                                        </p:attrNameLst>
                                      </p:cBhvr>
                                      <p:tavLst>
                                        <p:tav tm="0">
                                          <p:val>
                                            <p:fltVal val="0"/>
                                          </p:val>
                                        </p:tav>
                                        <p:tav tm="100000">
                                          <p:val>
                                            <p:strVal val="#ppt_h"/>
                                          </p:val>
                                        </p:tav>
                                      </p:tavLst>
                                    </p:anim>
                                    <p:animEffect transition="in" filter="fade">
                                      <p:cBhvr>
                                        <p:cTn id="15" dur="500"/>
                                        <p:tgtEl>
                                          <p:spTgt spid="2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p:cTn id="19" dur="500" fill="hold"/>
                                        <p:tgtEl>
                                          <p:spTgt spid="24"/>
                                        </p:tgtEl>
                                        <p:attrNameLst>
                                          <p:attrName>ppt_w</p:attrName>
                                        </p:attrNameLst>
                                      </p:cBhvr>
                                      <p:tavLst>
                                        <p:tav tm="0">
                                          <p:val>
                                            <p:fltVal val="0"/>
                                          </p:val>
                                        </p:tav>
                                        <p:tav tm="100000">
                                          <p:val>
                                            <p:strVal val="#ppt_w"/>
                                          </p:val>
                                        </p:tav>
                                      </p:tavLst>
                                    </p:anim>
                                    <p:anim calcmode="lin" valueType="num">
                                      <p:cBhvr>
                                        <p:cTn id="20" dur="500" fill="hold"/>
                                        <p:tgtEl>
                                          <p:spTgt spid="24"/>
                                        </p:tgtEl>
                                        <p:attrNameLst>
                                          <p:attrName>ppt_h</p:attrName>
                                        </p:attrNameLst>
                                      </p:cBhvr>
                                      <p:tavLst>
                                        <p:tav tm="0">
                                          <p:val>
                                            <p:fltVal val="0"/>
                                          </p:val>
                                        </p:tav>
                                        <p:tav tm="100000">
                                          <p:val>
                                            <p:strVal val="#ppt_h"/>
                                          </p:val>
                                        </p:tav>
                                      </p:tavLst>
                                    </p:anim>
                                    <p:animEffect transition="in" filter="fade">
                                      <p:cBhvr>
                                        <p:cTn id="21" dur="500"/>
                                        <p:tgtEl>
                                          <p:spTgt spid="24"/>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53"/>
                                        </p:tgtEl>
                                        <p:attrNameLst>
                                          <p:attrName>style.visibility</p:attrName>
                                        </p:attrNameLst>
                                      </p:cBhvr>
                                      <p:to>
                                        <p:strVal val="visible"/>
                                      </p:to>
                                    </p:set>
                                    <p:animEffect transition="in" filter="fade">
                                      <p:cBhvr>
                                        <p:cTn id="25" dur="125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5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cstate="print">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65" name="椭圆 64"/>
          <p:cNvSpPr/>
          <p:nvPr/>
        </p:nvSpPr>
        <p:spPr>
          <a:xfrm>
            <a:off x="2879" y="0"/>
            <a:ext cx="5545449" cy="5545449"/>
          </a:xfrm>
          <a:prstGeom prst="ellipse">
            <a:avLst/>
          </a:prstGeom>
          <a:solidFill>
            <a:srgbClr val="3CCCC7">
              <a:alpha val="2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597243" y="594364"/>
            <a:ext cx="4356720" cy="4356720"/>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Oval 4"/>
          <p:cNvSpPr/>
          <p:nvPr/>
        </p:nvSpPr>
        <p:spPr>
          <a:xfrm>
            <a:off x="4369395" y="1340768"/>
            <a:ext cx="626458" cy="629230"/>
          </a:xfrm>
          <a:prstGeom prst="ellipse">
            <a:avLst/>
          </a:prstGeom>
          <a:solidFill>
            <a:srgbClr val="2BA5A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bg1">
                  <a:lumMod val="95000"/>
                </a:schemeClr>
              </a:solidFill>
            </a:endParaRPr>
          </a:p>
        </p:txBody>
      </p:sp>
      <p:sp>
        <p:nvSpPr>
          <p:cNvPr id="69" name="标题 4"/>
          <p:cNvSpPr txBox="1"/>
          <p:nvPr/>
        </p:nvSpPr>
        <p:spPr>
          <a:xfrm>
            <a:off x="1345059" y="1628800"/>
            <a:ext cx="2880320"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4000" b="1" dirty="0">
                <a:solidFill>
                  <a:schemeClr val="bg1"/>
                </a:solidFill>
                <a:latin typeface="微软雅黑" panose="020B0503020204020204" pitchFamily="34" charset="-122"/>
                <a:ea typeface="微软雅黑" panose="020B0503020204020204" pitchFamily="34" charset="-122"/>
              </a:rPr>
              <a:t>项目介绍</a:t>
            </a:r>
          </a:p>
        </p:txBody>
      </p:sp>
      <p:sp>
        <p:nvSpPr>
          <p:cNvPr id="70" name="标题 4"/>
          <p:cNvSpPr txBox="1"/>
          <p:nvPr/>
        </p:nvSpPr>
        <p:spPr>
          <a:xfrm>
            <a:off x="1345059" y="2163428"/>
            <a:ext cx="2232248"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a:solidFill>
                  <a:schemeClr val="bg1"/>
                </a:solidFill>
                <a:latin typeface="微软雅黑" panose="020B0503020204020204" pitchFamily="34" charset="-122"/>
                <a:ea typeface="微软雅黑" panose="020B0503020204020204" pitchFamily="34" charset="-122"/>
              </a:rPr>
              <a:t>我们做什么</a:t>
            </a:r>
          </a:p>
        </p:txBody>
      </p:sp>
      <p:grpSp>
        <p:nvGrpSpPr>
          <p:cNvPr id="71" name="组合 70"/>
          <p:cNvGrpSpPr/>
          <p:nvPr/>
        </p:nvGrpSpPr>
        <p:grpSpPr>
          <a:xfrm>
            <a:off x="1417067" y="2996952"/>
            <a:ext cx="1436675" cy="215444"/>
            <a:chOff x="4369395" y="3284984"/>
            <a:chExt cx="1436675" cy="215444"/>
          </a:xfrm>
        </p:grpSpPr>
        <p:sp>
          <p:nvSpPr>
            <p:cNvPr id="72"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a:solidFill>
                    <a:schemeClr val="bg1"/>
                  </a:solidFill>
                  <a:latin typeface="微软雅黑" panose="020B0503020204020204" pitchFamily="34" charset="-122"/>
                  <a:ea typeface="微软雅黑" panose="020B0503020204020204" pitchFamily="34" charset="-122"/>
                </a:rPr>
                <a:t>项目来源</a:t>
              </a:r>
            </a:p>
          </p:txBody>
        </p:sp>
        <p:grpSp>
          <p:nvGrpSpPr>
            <p:cNvPr id="73" name="组合 72"/>
            <p:cNvGrpSpPr/>
            <p:nvPr/>
          </p:nvGrpSpPr>
          <p:grpSpPr>
            <a:xfrm>
              <a:off x="4369395" y="3316401"/>
              <a:ext cx="168551" cy="168551"/>
              <a:chOff x="5005199" y="3717032"/>
              <a:chExt cx="168551" cy="168551"/>
            </a:xfrm>
          </p:grpSpPr>
          <p:sp>
            <p:nvSpPr>
              <p:cNvPr id="74" name="椭圆 73"/>
              <p:cNvSpPr/>
              <p:nvPr/>
            </p:nvSpPr>
            <p:spPr>
              <a:xfrm>
                <a:off x="5005199" y="3717032"/>
                <a:ext cx="168551" cy="168551"/>
              </a:xfrm>
              <a:prstGeom prst="ellipse">
                <a:avLst/>
              </a:prstGeom>
              <a:solidFill>
                <a:srgbClr val="2BA5A2"/>
              </a:solidFill>
              <a:ln>
                <a:solidFill>
                  <a:srgbClr val="2BA5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5" name="等腰三角形 74"/>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76" name="组合 75"/>
          <p:cNvGrpSpPr/>
          <p:nvPr/>
        </p:nvGrpSpPr>
        <p:grpSpPr>
          <a:xfrm>
            <a:off x="2857227" y="2996952"/>
            <a:ext cx="1436675" cy="215444"/>
            <a:chOff x="4369395" y="3284984"/>
            <a:chExt cx="1436675" cy="215444"/>
          </a:xfrm>
        </p:grpSpPr>
        <p:sp>
          <p:nvSpPr>
            <p:cNvPr id="77"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a:solidFill>
                    <a:schemeClr val="bg1"/>
                  </a:solidFill>
                  <a:latin typeface="微软雅黑" panose="020B0503020204020204" pitchFamily="34" charset="-122"/>
                  <a:ea typeface="微软雅黑" panose="020B0503020204020204" pitchFamily="34" charset="-122"/>
                </a:rPr>
                <a:t>需求分析</a:t>
              </a:r>
            </a:p>
          </p:txBody>
        </p:sp>
        <p:grpSp>
          <p:nvGrpSpPr>
            <p:cNvPr id="78" name="组合 77"/>
            <p:cNvGrpSpPr/>
            <p:nvPr/>
          </p:nvGrpSpPr>
          <p:grpSpPr>
            <a:xfrm>
              <a:off x="4369395" y="3316401"/>
              <a:ext cx="168551" cy="168551"/>
              <a:chOff x="5005199" y="3717032"/>
              <a:chExt cx="168551" cy="168551"/>
            </a:xfrm>
          </p:grpSpPr>
          <p:sp>
            <p:nvSpPr>
              <p:cNvPr id="106" name="椭圆 105"/>
              <p:cNvSpPr/>
              <p:nvPr/>
            </p:nvSpPr>
            <p:spPr>
              <a:xfrm>
                <a:off x="5005199" y="3717032"/>
                <a:ext cx="168551" cy="168551"/>
              </a:xfrm>
              <a:prstGeom prst="ellipse">
                <a:avLst/>
              </a:prstGeom>
              <a:solidFill>
                <a:srgbClr val="2BA5A2"/>
              </a:solidFill>
              <a:ln>
                <a:solidFill>
                  <a:srgbClr val="2BA5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7" name="等腰三角形 106"/>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108" name="组合 107"/>
          <p:cNvGrpSpPr/>
          <p:nvPr/>
        </p:nvGrpSpPr>
        <p:grpSpPr>
          <a:xfrm>
            <a:off x="1417067" y="3285564"/>
            <a:ext cx="1436675" cy="215444"/>
            <a:chOff x="4369395" y="3284984"/>
            <a:chExt cx="1436675" cy="215444"/>
          </a:xfrm>
        </p:grpSpPr>
        <p:sp>
          <p:nvSpPr>
            <p:cNvPr id="109"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a:solidFill>
                    <a:schemeClr val="bg1"/>
                  </a:solidFill>
                  <a:latin typeface="微软雅黑" panose="020B0503020204020204" pitchFamily="34" charset="-122"/>
                  <a:ea typeface="微软雅黑" panose="020B0503020204020204" pitchFamily="34" charset="-122"/>
                </a:rPr>
                <a:t>解决问题</a:t>
              </a:r>
            </a:p>
          </p:txBody>
        </p:sp>
        <p:grpSp>
          <p:nvGrpSpPr>
            <p:cNvPr id="110" name="组合 109"/>
            <p:cNvGrpSpPr/>
            <p:nvPr/>
          </p:nvGrpSpPr>
          <p:grpSpPr>
            <a:xfrm>
              <a:off x="4369395" y="3316401"/>
              <a:ext cx="168551" cy="168551"/>
              <a:chOff x="5005199" y="3717032"/>
              <a:chExt cx="168551" cy="168551"/>
            </a:xfrm>
          </p:grpSpPr>
          <p:sp>
            <p:nvSpPr>
              <p:cNvPr id="115" name="椭圆 114"/>
              <p:cNvSpPr/>
              <p:nvPr/>
            </p:nvSpPr>
            <p:spPr>
              <a:xfrm>
                <a:off x="5005199" y="3717032"/>
                <a:ext cx="168551" cy="168551"/>
              </a:xfrm>
              <a:prstGeom prst="ellipse">
                <a:avLst/>
              </a:prstGeom>
              <a:solidFill>
                <a:srgbClr val="2BA5A2"/>
              </a:solidFill>
              <a:ln>
                <a:solidFill>
                  <a:srgbClr val="2BA5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6" name="等腰三角形 115"/>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117" name="组合 116"/>
          <p:cNvGrpSpPr/>
          <p:nvPr/>
        </p:nvGrpSpPr>
        <p:grpSpPr>
          <a:xfrm>
            <a:off x="2857227" y="3285564"/>
            <a:ext cx="1436675" cy="215444"/>
            <a:chOff x="4369395" y="3284984"/>
            <a:chExt cx="1436675" cy="215444"/>
          </a:xfrm>
        </p:grpSpPr>
        <p:sp>
          <p:nvSpPr>
            <p:cNvPr id="118"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a:solidFill>
                    <a:schemeClr val="bg1"/>
                  </a:solidFill>
                  <a:latin typeface="微软雅黑" panose="020B0503020204020204" pitchFamily="34" charset="-122"/>
                  <a:ea typeface="微软雅黑" panose="020B0503020204020204" pitchFamily="34" charset="-122"/>
                </a:rPr>
                <a:t>行业前景</a:t>
              </a:r>
            </a:p>
          </p:txBody>
        </p:sp>
        <p:grpSp>
          <p:nvGrpSpPr>
            <p:cNvPr id="119" name="组合 118"/>
            <p:cNvGrpSpPr/>
            <p:nvPr/>
          </p:nvGrpSpPr>
          <p:grpSpPr>
            <a:xfrm>
              <a:off x="4369395" y="3316401"/>
              <a:ext cx="168551" cy="168551"/>
              <a:chOff x="5005199" y="3717032"/>
              <a:chExt cx="168551" cy="168551"/>
            </a:xfrm>
          </p:grpSpPr>
          <p:sp>
            <p:nvSpPr>
              <p:cNvPr id="120" name="椭圆 119"/>
              <p:cNvSpPr/>
              <p:nvPr/>
            </p:nvSpPr>
            <p:spPr>
              <a:xfrm>
                <a:off x="5005199" y="3717032"/>
                <a:ext cx="168551" cy="168551"/>
              </a:xfrm>
              <a:prstGeom prst="ellipse">
                <a:avLst/>
              </a:prstGeom>
              <a:solidFill>
                <a:srgbClr val="2BA5A2"/>
              </a:solidFill>
              <a:ln>
                <a:solidFill>
                  <a:srgbClr val="2BA5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1" name="等腰三角形 120"/>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122" name="组合 121"/>
          <p:cNvGrpSpPr/>
          <p:nvPr/>
        </p:nvGrpSpPr>
        <p:grpSpPr>
          <a:xfrm>
            <a:off x="1417067" y="3573016"/>
            <a:ext cx="1436675" cy="215444"/>
            <a:chOff x="4369395" y="3284984"/>
            <a:chExt cx="1436675" cy="215444"/>
          </a:xfrm>
        </p:grpSpPr>
        <p:sp>
          <p:nvSpPr>
            <p:cNvPr id="123"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a:solidFill>
                    <a:schemeClr val="bg1"/>
                  </a:solidFill>
                  <a:latin typeface="微软雅黑" panose="020B0503020204020204" pitchFamily="34" charset="-122"/>
                  <a:ea typeface="微软雅黑" panose="020B0503020204020204" pitchFamily="34" charset="-122"/>
                </a:rPr>
                <a:t>竞争对手</a:t>
              </a:r>
            </a:p>
          </p:txBody>
        </p:sp>
        <p:grpSp>
          <p:nvGrpSpPr>
            <p:cNvPr id="124" name="组合 123"/>
            <p:cNvGrpSpPr/>
            <p:nvPr/>
          </p:nvGrpSpPr>
          <p:grpSpPr>
            <a:xfrm>
              <a:off x="4369395" y="3316401"/>
              <a:ext cx="168551" cy="168551"/>
              <a:chOff x="5005199" y="3717032"/>
              <a:chExt cx="168551" cy="168551"/>
            </a:xfrm>
          </p:grpSpPr>
          <p:sp>
            <p:nvSpPr>
              <p:cNvPr id="125" name="椭圆 124"/>
              <p:cNvSpPr/>
              <p:nvPr/>
            </p:nvSpPr>
            <p:spPr>
              <a:xfrm>
                <a:off x="5005199" y="3717032"/>
                <a:ext cx="168551" cy="168551"/>
              </a:xfrm>
              <a:prstGeom prst="ellipse">
                <a:avLst/>
              </a:prstGeom>
              <a:solidFill>
                <a:srgbClr val="2BA5A2"/>
              </a:solidFill>
              <a:ln>
                <a:solidFill>
                  <a:srgbClr val="2BA5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6" name="等腰三角形 125"/>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127" name="组合 126"/>
          <p:cNvGrpSpPr/>
          <p:nvPr/>
        </p:nvGrpSpPr>
        <p:grpSpPr>
          <a:xfrm>
            <a:off x="2857227" y="3573016"/>
            <a:ext cx="1436675" cy="215444"/>
            <a:chOff x="4369395" y="3284984"/>
            <a:chExt cx="1436675" cy="215444"/>
          </a:xfrm>
        </p:grpSpPr>
        <p:sp>
          <p:nvSpPr>
            <p:cNvPr id="128"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a:solidFill>
                    <a:schemeClr val="bg1"/>
                  </a:solidFill>
                  <a:latin typeface="微软雅黑" panose="020B0503020204020204" pitchFamily="34" charset="-122"/>
                  <a:ea typeface="微软雅黑" panose="020B0503020204020204" pitchFamily="34" charset="-122"/>
                </a:rPr>
                <a:t>优势分析</a:t>
              </a:r>
            </a:p>
          </p:txBody>
        </p:sp>
        <p:grpSp>
          <p:nvGrpSpPr>
            <p:cNvPr id="129" name="组合 128"/>
            <p:cNvGrpSpPr/>
            <p:nvPr/>
          </p:nvGrpSpPr>
          <p:grpSpPr>
            <a:xfrm>
              <a:off x="4369395" y="3316401"/>
              <a:ext cx="168551" cy="168551"/>
              <a:chOff x="5005199" y="3717032"/>
              <a:chExt cx="168551" cy="168551"/>
            </a:xfrm>
          </p:grpSpPr>
          <p:sp>
            <p:nvSpPr>
              <p:cNvPr id="130" name="椭圆 129"/>
              <p:cNvSpPr/>
              <p:nvPr/>
            </p:nvSpPr>
            <p:spPr>
              <a:xfrm>
                <a:off x="5005199" y="3717032"/>
                <a:ext cx="168551" cy="168551"/>
              </a:xfrm>
              <a:prstGeom prst="ellipse">
                <a:avLst/>
              </a:prstGeom>
              <a:solidFill>
                <a:srgbClr val="2BA5A2"/>
              </a:solidFill>
              <a:ln>
                <a:solidFill>
                  <a:srgbClr val="2BA5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1" name="等腰三角形 130"/>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cxnSp>
        <p:nvCxnSpPr>
          <p:cNvPr id="132" name="直接连接符 131"/>
          <p:cNvCxnSpPr/>
          <p:nvPr/>
        </p:nvCxnSpPr>
        <p:spPr>
          <a:xfrm>
            <a:off x="1464791" y="2708340"/>
            <a:ext cx="2472556" cy="0"/>
          </a:xfrm>
          <a:prstGeom prst="line">
            <a:avLst/>
          </a:prstGeom>
          <a:ln>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椭圆 2"/>
          <p:cNvSpPr/>
          <p:nvPr/>
        </p:nvSpPr>
        <p:spPr>
          <a:xfrm>
            <a:off x="4456114" y="4509120"/>
            <a:ext cx="849385" cy="849385"/>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p:cNvSpPr/>
          <p:nvPr/>
        </p:nvSpPr>
        <p:spPr>
          <a:xfrm>
            <a:off x="5610876" y="4611882"/>
            <a:ext cx="1152128" cy="1152128"/>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a:off x="7177707" y="4764282"/>
            <a:ext cx="576064" cy="576064"/>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椭圆 149"/>
          <p:cNvSpPr/>
          <p:nvPr/>
        </p:nvSpPr>
        <p:spPr>
          <a:xfrm>
            <a:off x="7830978" y="4083682"/>
            <a:ext cx="926917" cy="926917"/>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椭圆 150"/>
          <p:cNvSpPr/>
          <p:nvPr/>
        </p:nvSpPr>
        <p:spPr>
          <a:xfrm>
            <a:off x="8113811" y="4588855"/>
            <a:ext cx="926917" cy="926917"/>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a:off x="5521524" y="5358505"/>
            <a:ext cx="576064" cy="576064"/>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9265939" y="5358505"/>
            <a:ext cx="576064" cy="576064"/>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9643902" y="5646537"/>
            <a:ext cx="440432" cy="440432"/>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a:off x="10490075" y="5001814"/>
            <a:ext cx="926917" cy="926917"/>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a:off x="11196776" y="5494137"/>
            <a:ext cx="440432" cy="440432"/>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KSO_Shape"/>
          <p:cNvSpPr/>
          <p:nvPr/>
        </p:nvSpPr>
        <p:spPr bwMode="auto">
          <a:xfrm>
            <a:off x="4493467" y="1524651"/>
            <a:ext cx="387339" cy="329883"/>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52" name="TextBox 51"/>
          <p:cNvSpPr txBox="1"/>
          <p:nvPr/>
        </p:nvSpPr>
        <p:spPr>
          <a:xfrm>
            <a:off x="13514411" y="7029400"/>
            <a:ext cx="877163" cy="369332"/>
          </a:xfrm>
          <a:prstGeom prst="rect">
            <a:avLst/>
          </a:prstGeom>
          <a:noFill/>
        </p:spPr>
        <p:txBody>
          <a:bodyPr wrap="none" rtlCol="0">
            <a:spAutoFit/>
          </a:bodyPr>
          <a:lstStyle/>
          <a:p>
            <a:r>
              <a:rPr lang="zh-CN" altLang="en-US" dirty="0"/>
              <a:t>延时符</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p:cTn id="7" dur="500" fill="hold"/>
                                        <p:tgtEl>
                                          <p:spTgt spid="65"/>
                                        </p:tgtEl>
                                        <p:attrNameLst>
                                          <p:attrName>ppt_w</p:attrName>
                                        </p:attrNameLst>
                                      </p:cBhvr>
                                      <p:tavLst>
                                        <p:tav tm="0">
                                          <p:val>
                                            <p:fltVal val="0"/>
                                          </p:val>
                                        </p:tav>
                                        <p:tav tm="100000">
                                          <p:val>
                                            <p:strVal val="#ppt_w"/>
                                          </p:val>
                                        </p:tav>
                                      </p:tavLst>
                                    </p:anim>
                                    <p:anim calcmode="lin" valueType="num">
                                      <p:cBhvr>
                                        <p:cTn id="8" dur="500" fill="hold"/>
                                        <p:tgtEl>
                                          <p:spTgt spid="65"/>
                                        </p:tgtEl>
                                        <p:attrNameLst>
                                          <p:attrName>ppt_h</p:attrName>
                                        </p:attrNameLst>
                                      </p:cBhvr>
                                      <p:tavLst>
                                        <p:tav tm="0">
                                          <p:val>
                                            <p:fltVal val="0"/>
                                          </p:val>
                                        </p:tav>
                                        <p:tav tm="100000">
                                          <p:val>
                                            <p:strVal val="#ppt_h"/>
                                          </p:val>
                                        </p:tav>
                                      </p:tavLst>
                                    </p:anim>
                                    <p:animEffect transition="in" filter="fade">
                                      <p:cBhvr>
                                        <p:cTn id="9" dur="500"/>
                                        <p:tgtEl>
                                          <p:spTgt spid="65"/>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66"/>
                                        </p:tgtEl>
                                        <p:attrNameLst>
                                          <p:attrName>style.visibility</p:attrName>
                                        </p:attrNameLst>
                                      </p:cBhvr>
                                      <p:to>
                                        <p:strVal val="visible"/>
                                      </p:to>
                                    </p:set>
                                    <p:anim calcmode="lin" valueType="num">
                                      <p:cBhvr>
                                        <p:cTn id="13" dur="500" fill="hold"/>
                                        <p:tgtEl>
                                          <p:spTgt spid="66"/>
                                        </p:tgtEl>
                                        <p:attrNameLst>
                                          <p:attrName>ppt_w</p:attrName>
                                        </p:attrNameLst>
                                      </p:cBhvr>
                                      <p:tavLst>
                                        <p:tav tm="0">
                                          <p:val>
                                            <p:fltVal val="0"/>
                                          </p:val>
                                        </p:tav>
                                        <p:tav tm="100000">
                                          <p:val>
                                            <p:strVal val="#ppt_w"/>
                                          </p:val>
                                        </p:tav>
                                      </p:tavLst>
                                    </p:anim>
                                    <p:anim calcmode="lin" valueType="num">
                                      <p:cBhvr>
                                        <p:cTn id="14" dur="500" fill="hold"/>
                                        <p:tgtEl>
                                          <p:spTgt spid="66"/>
                                        </p:tgtEl>
                                        <p:attrNameLst>
                                          <p:attrName>ppt_h</p:attrName>
                                        </p:attrNameLst>
                                      </p:cBhvr>
                                      <p:tavLst>
                                        <p:tav tm="0">
                                          <p:val>
                                            <p:fltVal val="0"/>
                                          </p:val>
                                        </p:tav>
                                        <p:tav tm="100000">
                                          <p:val>
                                            <p:strVal val="#ppt_h"/>
                                          </p:val>
                                        </p:tav>
                                      </p:tavLst>
                                    </p:anim>
                                    <p:animEffect transition="in" filter="fade">
                                      <p:cBhvr>
                                        <p:cTn id="15" dur="500"/>
                                        <p:tgtEl>
                                          <p:spTgt spid="66"/>
                                        </p:tgtEl>
                                      </p:cBhvr>
                                    </p:animEffect>
                                  </p:childTnLst>
                                </p:cTn>
                              </p:par>
                              <p:par>
                                <p:cTn id="16" presetID="21" presetClass="entr" presetSubtype="1" fill="hold" grpId="0" nodeType="withEffect">
                                  <p:stCondLst>
                                    <p:cond delay="500"/>
                                  </p:stCondLst>
                                  <p:childTnLst>
                                    <p:set>
                                      <p:cBhvr>
                                        <p:cTn id="17" dur="1" fill="hold">
                                          <p:stCondLst>
                                            <p:cond delay="0"/>
                                          </p:stCondLst>
                                        </p:cTn>
                                        <p:tgtEl>
                                          <p:spTgt spid="67"/>
                                        </p:tgtEl>
                                        <p:attrNameLst>
                                          <p:attrName>style.visibility</p:attrName>
                                        </p:attrNameLst>
                                      </p:cBhvr>
                                      <p:to>
                                        <p:strVal val="visible"/>
                                      </p:to>
                                    </p:set>
                                    <p:animEffect transition="in" filter="wheel(1)">
                                      <p:cBhvr>
                                        <p:cTn id="18" dur="400"/>
                                        <p:tgtEl>
                                          <p:spTgt spid="67"/>
                                        </p:tgtEl>
                                      </p:cBhvr>
                                    </p:animEffect>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49"/>
                                        </p:tgtEl>
                                        <p:attrNameLst>
                                          <p:attrName>style.visibility</p:attrName>
                                        </p:attrNameLst>
                                      </p:cBhvr>
                                      <p:to>
                                        <p:strVal val="visible"/>
                                      </p:to>
                                    </p:set>
                                    <p:anim calcmode="lin" valueType="num">
                                      <p:cBhvr>
                                        <p:cTn id="22" dur="500" fill="hold"/>
                                        <p:tgtEl>
                                          <p:spTgt spid="49"/>
                                        </p:tgtEl>
                                        <p:attrNameLst>
                                          <p:attrName>ppt_w</p:attrName>
                                        </p:attrNameLst>
                                      </p:cBhvr>
                                      <p:tavLst>
                                        <p:tav tm="0">
                                          <p:val>
                                            <p:fltVal val="0"/>
                                          </p:val>
                                        </p:tav>
                                        <p:tav tm="100000">
                                          <p:val>
                                            <p:strVal val="#ppt_w"/>
                                          </p:val>
                                        </p:tav>
                                      </p:tavLst>
                                    </p:anim>
                                    <p:anim calcmode="lin" valueType="num">
                                      <p:cBhvr>
                                        <p:cTn id="23" dur="500" fill="hold"/>
                                        <p:tgtEl>
                                          <p:spTgt spid="49"/>
                                        </p:tgtEl>
                                        <p:attrNameLst>
                                          <p:attrName>ppt_h</p:attrName>
                                        </p:attrNameLst>
                                      </p:cBhvr>
                                      <p:tavLst>
                                        <p:tav tm="0">
                                          <p:val>
                                            <p:fltVal val="0"/>
                                          </p:val>
                                        </p:tav>
                                        <p:tav tm="100000">
                                          <p:val>
                                            <p:strVal val="#ppt_h"/>
                                          </p:val>
                                        </p:tav>
                                      </p:tavLst>
                                    </p:anim>
                                    <p:animEffect transition="in" filter="fade">
                                      <p:cBhvr>
                                        <p:cTn id="24" dur="500"/>
                                        <p:tgtEl>
                                          <p:spTgt spid="49"/>
                                        </p:tgtEl>
                                      </p:cBhvr>
                                    </p:animEffect>
                                  </p:childTnLst>
                                </p:cTn>
                              </p:par>
                            </p:childTnLst>
                          </p:cTn>
                        </p:par>
                        <p:par>
                          <p:cTn id="25" fill="hold">
                            <p:stCondLst>
                              <p:cond delay="1500"/>
                            </p:stCondLst>
                            <p:childTnLst>
                              <p:par>
                                <p:cTn id="26" presetID="53" presetClass="entr" presetSubtype="16" fill="hold" grpId="0" nodeType="afterEffect">
                                  <p:stCondLst>
                                    <p:cond delay="0"/>
                                  </p:stCondLst>
                                  <p:childTnLst>
                                    <p:set>
                                      <p:cBhvr>
                                        <p:cTn id="27" dur="1" fill="hold">
                                          <p:stCondLst>
                                            <p:cond delay="0"/>
                                          </p:stCondLst>
                                        </p:cTn>
                                        <p:tgtEl>
                                          <p:spTgt spid="69"/>
                                        </p:tgtEl>
                                        <p:attrNameLst>
                                          <p:attrName>style.visibility</p:attrName>
                                        </p:attrNameLst>
                                      </p:cBhvr>
                                      <p:to>
                                        <p:strVal val="visible"/>
                                      </p:to>
                                    </p:set>
                                    <p:anim calcmode="lin" valueType="num">
                                      <p:cBhvr>
                                        <p:cTn id="28" dur="500" fill="hold"/>
                                        <p:tgtEl>
                                          <p:spTgt spid="69"/>
                                        </p:tgtEl>
                                        <p:attrNameLst>
                                          <p:attrName>ppt_w</p:attrName>
                                        </p:attrNameLst>
                                      </p:cBhvr>
                                      <p:tavLst>
                                        <p:tav tm="0">
                                          <p:val>
                                            <p:fltVal val="0"/>
                                          </p:val>
                                        </p:tav>
                                        <p:tav tm="100000">
                                          <p:val>
                                            <p:strVal val="#ppt_w"/>
                                          </p:val>
                                        </p:tav>
                                      </p:tavLst>
                                    </p:anim>
                                    <p:anim calcmode="lin" valueType="num">
                                      <p:cBhvr>
                                        <p:cTn id="29" dur="500" fill="hold"/>
                                        <p:tgtEl>
                                          <p:spTgt spid="69"/>
                                        </p:tgtEl>
                                        <p:attrNameLst>
                                          <p:attrName>ppt_h</p:attrName>
                                        </p:attrNameLst>
                                      </p:cBhvr>
                                      <p:tavLst>
                                        <p:tav tm="0">
                                          <p:val>
                                            <p:fltVal val="0"/>
                                          </p:val>
                                        </p:tav>
                                        <p:tav tm="100000">
                                          <p:val>
                                            <p:strVal val="#ppt_h"/>
                                          </p:val>
                                        </p:tav>
                                      </p:tavLst>
                                    </p:anim>
                                    <p:animEffect transition="in" filter="fade">
                                      <p:cBhvr>
                                        <p:cTn id="30" dur="500"/>
                                        <p:tgtEl>
                                          <p:spTgt spid="69"/>
                                        </p:tgtEl>
                                      </p:cBhvr>
                                    </p:animEffect>
                                  </p:childTnLst>
                                </p:cTn>
                              </p:par>
                            </p:childTnLst>
                          </p:cTn>
                        </p:par>
                        <p:par>
                          <p:cTn id="31" fill="hold">
                            <p:stCondLst>
                              <p:cond delay="2000"/>
                            </p:stCondLst>
                            <p:childTnLst>
                              <p:par>
                                <p:cTn id="32" presetID="53" presetClass="entr" presetSubtype="16" fill="hold" grpId="0" nodeType="afterEffect">
                                  <p:stCondLst>
                                    <p:cond delay="0"/>
                                  </p:stCondLst>
                                  <p:childTnLst>
                                    <p:set>
                                      <p:cBhvr>
                                        <p:cTn id="33" dur="1" fill="hold">
                                          <p:stCondLst>
                                            <p:cond delay="0"/>
                                          </p:stCondLst>
                                        </p:cTn>
                                        <p:tgtEl>
                                          <p:spTgt spid="70"/>
                                        </p:tgtEl>
                                        <p:attrNameLst>
                                          <p:attrName>style.visibility</p:attrName>
                                        </p:attrNameLst>
                                      </p:cBhvr>
                                      <p:to>
                                        <p:strVal val="visible"/>
                                      </p:to>
                                    </p:set>
                                    <p:anim calcmode="lin" valueType="num">
                                      <p:cBhvr>
                                        <p:cTn id="34" dur="500" fill="hold"/>
                                        <p:tgtEl>
                                          <p:spTgt spid="70"/>
                                        </p:tgtEl>
                                        <p:attrNameLst>
                                          <p:attrName>ppt_w</p:attrName>
                                        </p:attrNameLst>
                                      </p:cBhvr>
                                      <p:tavLst>
                                        <p:tav tm="0">
                                          <p:val>
                                            <p:fltVal val="0"/>
                                          </p:val>
                                        </p:tav>
                                        <p:tav tm="100000">
                                          <p:val>
                                            <p:strVal val="#ppt_w"/>
                                          </p:val>
                                        </p:tav>
                                      </p:tavLst>
                                    </p:anim>
                                    <p:anim calcmode="lin" valueType="num">
                                      <p:cBhvr>
                                        <p:cTn id="35" dur="500" fill="hold"/>
                                        <p:tgtEl>
                                          <p:spTgt spid="70"/>
                                        </p:tgtEl>
                                        <p:attrNameLst>
                                          <p:attrName>ppt_h</p:attrName>
                                        </p:attrNameLst>
                                      </p:cBhvr>
                                      <p:tavLst>
                                        <p:tav tm="0">
                                          <p:val>
                                            <p:fltVal val="0"/>
                                          </p:val>
                                        </p:tav>
                                        <p:tav tm="100000">
                                          <p:val>
                                            <p:strVal val="#ppt_h"/>
                                          </p:val>
                                        </p:tav>
                                      </p:tavLst>
                                    </p:anim>
                                    <p:animEffect transition="in" filter="fade">
                                      <p:cBhvr>
                                        <p:cTn id="36" dur="500"/>
                                        <p:tgtEl>
                                          <p:spTgt spid="70"/>
                                        </p:tgtEl>
                                      </p:cBhvr>
                                    </p:animEffect>
                                  </p:childTnLst>
                                </p:cTn>
                              </p:par>
                              <p:par>
                                <p:cTn id="37" presetID="53" presetClass="entr" presetSubtype="16" fill="hold" nodeType="withEffect">
                                  <p:stCondLst>
                                    <p:cond delay="500"/>
                                  </p:stCondLst>
                                  <p:childTnLst>
                                    <p:set>
                                      <p:cBhvr>
                                        <p:cTn id="38" dur="1" fill="hold">
                                          <p:stCondLst>
                                            <p:cond delay="0"/>
                                          </p:stCondLst>
                                        </p:cTn>
                                        <p:tgtEl>
                                          <p:spTgt spid="71"/>
                                        </p:tgtEl>
                                        <p:attrNameLst>
                                          <p:attrName>style.visibility</p:attrName>
                                        </p:attrNameLst>
                                      </p:cBhvr>
                                      <p:to>
                                        <p:strVal val="visible"/>
                                      </p:to>
                                    </p:set>
                                    <p:anim calcmode="lin" valueType="num">
                                      <p:cBhvr>
                                        <p:cTn id="39" dur="500" fill="hold"/>
                                        <p:tgtEl>
                                          <p:spTgt spid="71"/>
                                        </p:tgtEl>
                                        <p:attrNameLst>
                                          <p:attrName>ppt_w</p:attrName>
                                        </p:attrNameLst>
                                      </p:cBhvr>
                                      <p:tavLst>
                                        <p:tav tm="0">
                                          <p:val>
                                            <p:fltVal val="0"/>
                                          </p:val>
                                        </p:tav>
                                        <p:tav tm="100000">
                                          <p:val>
                                            <p:strVal val="#ppt_w"/>
                                          </p:val>
                                        </p:tav>
                                      </p:tavLst>
                                    </p:anim>
                                    <p:anim calcmode="lin" valueType="num">
                                      <p:cBhvr>
                                        <p:cTn id="40" dur="500" fill="hold"/>
                                        <p:tgtEl>
                                          <p:spTgt spid="71"/>
                                        </p:tgtEl>
                                        <p:attrNameLst>
                                          <p:attrName>ppt_h</p:attrName>
                                        </p:attrNameLst>
                                      </p:cBhvr>
                                      <p:tavLst>
                                        <p:tav tm="0">
                                          <p:val>
                                            <p:fltVal val="0"/>
                                          </p:val>
                                        </p:tav>
                                        <p:tav tm="100000">
                                          <p:val>
                                            <p:strVal val="#ppt_h"/>
                                          </p:val>
                                        </p:tav>
                                      </p:tavLst>
                                    </p:anim>
                                    <p:animEffect transition="in" filter="fade">
                                      <p:cBhvr>
                                        <p:cTn id="41" dur="500"/>
                                        <p:tgtEl>
                                          <p:spTgt spid="71"/>
                                        </p:tgtEl>
                                      </p:cBhvr>
                                    </p:animEffect>
                                  </p:childTnLst>
                                </p:cTn>
                              </p:par>
                              <p:par>
                                <p:cTn id="42" presetID="53" presetClass="entr" presetSubtype="16" fill="hold" nodeType="withEffect">
                                  <p:stCondLst>
                                    <p:cond delay="500"/>
                                  </p:stCondLst>
                                  <p:childTnLst>
                                    <p:set>
                                      <p:cBhvr>
                                        <p:cTn id="43" dur="1" fill="hold">
                                          <p:stCondLst>
                                            <p:cond delay="0"/>
                                          </p:stCondLst>
                                        </p:cTn>
                                        <p:tgtEl>
                                          <p:spTgt spid="76"/>
                                        </p:tgtEl>
                                        <p:attrNameLst>
                                          <p:attrName>style.visibility</p:attrName>
                                        </p:attrNameLst>
                                      </p:cBhvr>
                                      <p:to>
                                        <p:strVal val="visible"/>
                                      </p:to>
                                    </p:set>
                                    <p:anim calcmode="lin" valueType="num">
                                      <p:cBhvr>
                                        <p:cTn id="44" dur="500" fill="hold"/>
                                        <p:tgtEl>
                                          <p:spTgt spid="76"/>
                                        </p:tgtEl>
                                        <p:attrNameLst>
                                          <p:attrName>ppt_w</p:attrName>
                                        </p:attrNameLst>
                                      </p:cBhvr>
                                      <p:tavLst>
                                        <p:tav tm="0">
                                          <p:val>
                                            <p:fltVal val="0"/>
                                          </p:val>
                                        </p:tav>
                                        <p:tav tm="100000">
                                          <p:val>
                                            <p:strVal val="#ppt_w"/>
                                          </p:val>
                                        </p:tav>
                                      </p:tavLst>
                                    </p:anim>
                                    <p:anim calcmode="lin" valueType="num">
                                      <p:cBhvr>
                                        <p:cTn id="45" dur="500" fill="hold"/>
                                        <p:tgtEl>
                                          <p:spTgt spid="76"/>
                                        </p:tgtEl>
                                        <p:attrNameLst>
                                          <p:attrName>ppt_h</p:attrName>
                                        </p:attrNameLst>
                                      </p:cBhvr>
                                      <p:tavLst>
                                        <p:tav tm="0">
                                          <p:val>
                                            <p:fltVal val="0"/>
                                          </p:val>
                                        </p:tav>
                                        <p:tav tm="100000">
                                          <p:val>
                                            <p:strVal val="#ppt_h"/>
                                          </p:val>
                                        </p:tav>
                                      </p:tavLst>
                                    </p:anim>
                                    <p:animEffect transition="in" filter="fade">
                                      <p:cBhvr>
                                        <p:cTn id="46" dur="500"/>
                                        <p:tgtEl>
                                          <p:spTgt spid="76"/>
                                        </p:tgtEl>
                                      </p:cBhvr>
                                    </p:animEffect>
                                  </p:childTnLst>
                                </p:cTn>
                              </p:par>
                              <p:par>
                                <p:cTn id="47" presetID="53" presetClass="entr" presetSubtype="16" fill="hold" nodeType="withEffect">
                                  <p:stCondLst>
                                    <p:cond delay="500"/>
                                  </p:stCondLst>
                                  <p:childTnLst>
                                    <p:set>
                                      <p:cBhvr>
                                        <p:cTn id="48" dur="1" fill="hold">
                                          <p:stCondLst>
                                            <p:cond delay="0"/>
                                          </p:stCondLst>
                                        </p:cTn>
                                        <p:tgtEl>
                                          <p:spTgt spid="108"/>
                                        </p:tgtEl>
                                        <p:attrNameLst>
                                          <p:attrName>style.visibility</p:attrName>
                                        </p:attrNameLst>
                                      </p:cBhvr>
                                      <p:to>
                                        <p:strVal val="visible"/>
                                      </p:to>
                                    </p:set>
                                    <p:anim calcmode="lin" valueType="num">
                                      <p:cBhvr>
                                        <p:cTn id="49" dur="500" fill="hold"/>
                                        <p:tgtEl>
                                          <p:spTgt spid="108"/>
                                        </p:tgtEl>
                                        <p:attrNameLst>
                                          <p:attrName>ppt_w</p:attrName>
                                        </p:attrNameLst>
                                      </p:cBhvr>
                                      <p:tavLst>
                                        <p:tav tm="0">
                                          <p:val>
                                            <p:fltVal val="0"/>
                                          </p:val>
                                        </p:tav>
                                        <p:tav tm="100000">
                                          <p:val>
                                            <p:strVal val="#ppt_w"/>
                                          </p:val>
                                        </p:tav>
                                      </p:tavLst>
                                    </p:anim>
                                    <p:anim calcmode="lin" valueType="num">
                                      <p:cBhvr>
                                        <p:cTn id="50" dur="500" fill="hold"/>
                                        <p:tgtEl>
                                          <p:spTgt spid="108"/>
                                        </p:tgtEl>
                                        <p:attrNameLst>
                                          <p:attrName>ppt_h</p:attrName>
                                        </p:attrNameLst>
                                      </p:cBhvr>
                                      <p:tavLst>
                                        <p:tav tm="0">
                                          <p:val>
                                            <p:fltVal val="0"/>
                                          </p:val>
                                        </p:tav>
                                        <p:tav tm="100000">
                                          <p:val>
                                            <p:strVal val="#ppt_h"/>
                                          </p:val>
                                        </p:tav>
                                      </p:tavLst>
                                    </p:anim>
                                    <p:animEffect transition="in" filter="fade">
                                      <p:cBhvr>
                                        <p:cTn id="51" dur="500"/>
                                        <p:tgtEl>
                                          <p:spTgt spid="108"/>
                                        </p:tgtEl>
                                      </p:cBhvr>
                                    </p:animEffect>
                                  </p:childTnLst>
                                </p:cTn>
                              </p:par>
                              <p:par>
                                <p:cTn id="52" presetID="53" presetClass="entr" presetSubtype="16" fill="hold" nodeType="withEffect">
                                  <p:stCondLst>
                                    <p:cond delay="500"/>
                                  </p:stCondLst>
                                  <p:childTnLst>
                                    <p:set>
                                      <p:cBhvr>
                                        <p:cTn id="53" dur="1" fill="hold">
                                          <p:stCondLst>
                                            <p:cond delay="0"/>
                                          </p:stCondLst>
                                        </p:cTn>
                                        <p:tgtEl>
                                          <p:spTgt spid="117"/>
                                        </p:tgtEl>
                                        <p:attrNameLst>
                                          <p:attrName>style.visibility</p:attrName>
                                        </p:attrNameLst>
                                      </p:cBhvr>
                                      <p:to>
                                        <p:strVal val="visible"/>
                                      </p:to>
                                    </p:set>
                                    <p:anim calcmode="lin" valueType="num">
                                      <p:cBhvr>
                                        <p:cTn id="54" dur="500" fill="hold"/>
                                        <p:tgtEl>
                                          <p:spTgt spid="117"/>
                                        </p:tgtEl>
                                        <p:attrNameLst>
                                          <p:attrName>ppt_w</p:attrName>
                                        </p:attrNameLst>
                                      </p:cBhvr>
                                      <p:tavLst>
                                        <p:tav tm="0">
                                          <p:val>
                                            <p:fltVal val="0"/>
                                          </p:val>
                                        </p:tav>
                                        <p:tav tm="100000">
                                          <p:val>
                                            <p:strVal val="#ppt_w"/>
                                          </p:val>
                                        </p:tav>
                                      </p:tavLst>
                                    </p:anim>
                                    <p:anim calcmode="lin" valueType="num">
                                      <p:cBhvr>
                                        <p:cTn id="55" dur="500" fill="hold"/>
                                        <p:tgtEl>
                                          <p:spTgt spid="117"/>
                                        </p:tgtEl>
                                        <p:attrNameLst>
                                          <p:attrName>ppt_h</p:attrName>
                                        </p:attrNameLst>
                                      </p:cBhvr>
                                      <p:tavLst>
                                        <p:tav tm="0">
                                          <p:val>
                                            <p:fltVal val="0"/>
                                          </p:val>
                                        </p:tav>
                                        <p:tav tm="100000">
                                          <p:val>
                                            <p:strVal val="#ppt_h"/>
                                          </p:val>
                                        </p:tav>
                                      </p:tavLst>
                                    </p:anim>
                                    <p:animEffect transition="in" filter="fade">
                                      <p:cBhvr>
                                        <p:cTn id="56" dur="500"/>
                                        <p:tgtEl>
                                          <p:spTgt spid="117"/>
                                        </p:tgtEl>
                                      </p:cBhvr>
                                    </p:animEffect>
                                  </p:childTnLst>
                                </p:cTn>
                              </p:par>
                              <p:par>
                                <p:cTn id="57" presetID="53" presetClass="entr" presetSubtype="16" fill="hold" nodeType="withEffect">
                                  <p:stCondLst>
                                    <p:cond delay="500"/>
                                  </p:stCondLst>
                                  <p:childTnLst>
                                    <p:set>
                                      <p:cBhvr>
                                        <p:cTn id="58" dur="1" fill="hold">
                                          <p:stCondLst>
                                            <p:cond delay="0"/>
                                          </p:stCondLst>
                                        </p:cTn>
                                        <p:tgtEl>
                                          <p:spTgt spid="122"/>
                                        </p:tgtEl>
                                        <p:attrNameLst>
                                          <p:attrName>style.visibility</p:attrName>
                                        </p:attrNameLst>
                                      </p:cBhvr>
                                      <p:to>
                                        <p:strVal val="visible"/>
                                      </p:to>
                                    </p:set>
                                    <p:anim calcmode="lin" valueType="num">
                                      <p:cBhvr>
                                        <p:cTn id="59" dur="500" fill="hold"/>
                                        <p:tgtEl>
                                          <p:spTgt spid="122"/>
                                        </p:tgtEl>
                                        <p:attrNameLst>
                                          <p:attrName>ppt_w</p:attrName>
                                        </p:attrNameLst>
                                      </p:cBhvr>
                                      <p:tavLst>
                                        <p:tav tm="0">
                                          <p:val>
                                            <p:fltVal val="0"/>
                                          </p:val>
                                        </p:tav>
                                        <p:tav tm="100000">
                                          <p:val>
                                            <p:strVal val="#ppt_w"/>
                                          </p:val>
                                        </p:tav>
                                      </p:tavLst>
                                    </p:anim>
                                    <p:anim calcmode="lin" valueType="num">
                                      <p:cBhvr>
                                        <p:cTn id="60" dur="500" fill="hold"/>
                                        <p:tgtEl>
                                          <p:spTgt spid="122"/>
                                        </p:tgtEl>
                                        <p:attrNameLst>
                                          <p:attrName>ppt_h</p:attrName>
                                        </p:attrNameLst>
                                      </p:cBhvr>
                                      <p:tavLst>
                                        <p:tav tm="0">
                                          <p:val>
                                            <p:fltVal val="0"/>
                                          </p:val>
                                        </p:tav>
                                        <p:tav tm="100000">
                                          <p:val>
                                            <p:strVal val="#ppt_h"/>
                                          </p:val>
                                        </p:tav>
                                      </p:tavLst>
                                    </p:anim>
                                    <p:animEffect transition="in" filter="fade">
                                      <p:cBhvr>
                                        <p:cTn id="61" dur="500"/>
                                        <p:tgtEl>
                                          <p:spTgt spid="122"/>
                                        </p:tgtEl>
                                      </p:cBhvr>
                                    </p:animEffect>
                                  </p:childTnLst>
                                </p:cTn>
                              </p:par>
                              <p:par>
                                <p:cTn id="62" presetID="53" presetClass="entr" presetSubtype="16" fill="hold" nodeType="withEffect">
                                  <p:stCondLst>
                                    <p:cond delay="500"/>
                                  </p:stCondLst>
                                  <p:childTnLst>
                                    <p:set>
                                      <p:cBhvr>
                                        <p:cTn id="63" dur="1" fill="hold">
                                          <p:stCondLst>
                                            <p:cond delay="0"/>
                                          </p:stCondLst>
                                        </p:cTn>
                                        <p:tgtEl>
                                          <p:spTgt spid="127"/>
                                        </p:tgtEl>
                                        <p:attrNameLst>
                                          <p:attrName>style.visibility</p:attrName>
                                        </p:attrNameLst>
                                      </p:cBhvr>
                                      <p:to>
                                        <p:strVal val="visible"/>
                                      </p:to>
                                    </p:set>
                                    <p:anim calcmode="lin" valueType="num">
                                      <p:cBhvr>
                                        <p:cTn id="64" dur="500" fill="hold"/>
                                        <p:tgtEl>
                                          <p:spTgt spid="127"/>
                                        </p:tgtEl>
                                        <p:attrNameLst>
                                          <p:attrName>ppt_w</p:attrName>
                                        </p:attrNameLst>
                                      </p:cBhvr>
                                      <p:tavLst>
                                        <p:tav tm="0">
                                          <p:val>
                                            <p:fltVal val="0"/>
                                          </p:val>
                                        </p:tav>
                                        <p:tav tm="100000">
                                          <p:val>
                                            <p:strVal val="#ppt_w"/>
                                          </p:val>
                                        </p:tav>
                                      </p:tavLst>
                                    </p:anim>
                                    <p:anim calcmode="lin" valueType="num">
                                      <p:cBhvr>
                                        <p:cTn id="65" dur="500" fill="hold"/>
                                        <p:tgtEl>
                                          <p:spTgt spid="127"/>
                                        </p:tgtEl>
                                        <p:attrNameLst>
                                          <p:attrName>ppt_h</p:attrName>
                                        </p:attrNameLst>
                                      </p:cBhvr>
                                      <p:tavLst>
                                        <p:tav tm="0">
                                          <p:val>
                                            <p:fltVal val="0"/>
                                          </p:val>
                                        </p:tav>
                                        <p:tav tm="100000">
                                          <p:val>
                                            <p:strVal val="#ppt_h"/>
                                          </p:val>
                                        </p:tav>
                                      </p:tavLst>
                                    </p:anim>
                                    <p:animEffect transition="in" filter="fade">
                                      <p:cBhvr>
                                        <p:cTn id="66" dur="500"/>
                                        <p:tgtEl>
                                          <p:spTgt spid="127"/>
                                        </p:tgtEl>
                                      </p:cBhvr>
                                    </p:animEffect>
                                  </p:childTnLst>
                                </p:cTn>
                              </p:par>
                            </p:childTnLst>
                          </p:cTn>
                        </p:par>
                        <p:par>
                          <p:cTn id="67" fill="hold">
                            <p:stCondLst>
                              <p:cond delay="2500"/>
                            </p:stCondLst>
                            <p:childTnLst>
                              <p:par>
                                <p:cTn id="68" presetID="53" presetClass="entr" presetSubtype="16" fill="hold" nodeType="afterEffect">
                                  <p:stCondLst>
                                    <p:cond delay="0"/>
                                  </p:stCondLst>
                                  <p:childTnLst>
                                    <p:set>
                                      <p:cBhvr>
                                        <p:cTn id="69" dur="1" fill="hold">
                                          <p:stCondLst>
                                            <p:cond delay="0"/>
                                          </p:stCondLst>
                                        </p:cTn>
                                        <p:tgtEl>
                                          <p:spTgt spid="132"/>
                                        </p:tgtEl>
                                        <p:attrNameLst>
                                          <p:attrName>style.visibility</p:attrName>
                                        </p:attrNameLst>
                                      </p:cBhvr>
                                      <p:to>
                                        <p:strVal val="visible"/>
                                      </p:to>
                                    </p:set>
                                    <p:anim calcmode="lin" valueType="num">
                                      <p:cBhvr>
                                        <p:cTn id="70" dur="500" fill="hold"/>
                                        <p:tgtEl>
                                          <p:spTgt spid="132"/>
                                        </p:tgtEl>
                                        <p:attrNameLst>
                                          <p:attrName>ppt_w</p:attrName>
                                        </p:attrNameLst>
                                      </p:cBhvr>
                                      <p:tavLst>
                                        <p:tav tm="0">
                                          <p:val>
                                            <p:fltVal val="0"/>
                                          </p:val>
                                        </p:tav>
                                        <p:tav tm="100000">
                                          <p:val>
                                            <p:strVal val="#ppt_w"/>
                                          </p:val>
                                        </p:tav>
                                      </p:tavLst>
                                    </p:anim>
                                    <p:anim calcmode="lin" valueType="num">
                                      <p:cBhvr>
                                        <p:cTn id="71" dur="500" fill="hold"/>
                                        <p:tgtEl>
                                          <p:spTgt spid="132"/>
                                        </p:tgtEl>
                                        <p:attrNameLst>
                                          <p:attrName>ppt_h</p:attrName>
                                        </p:attrNameLst>
                                      </p:cBhvr>
                                      <p:tavLst>
                                        <p:tav tm="0">
                                          <p:val>
                                            <p:fltVal val="0"/>
                                          </p:val>
                                        </p:tav>
                                        <p:tav tm="100000">
                                          <p:val>
                                            <p:strVal val="#ppt_h"/>
                                          </p:val>
                                        </p:tav>
                                      </p:tavLst>
                                    </p:anim>
                                    <p:animEffect transition="in" filter="fade">
                                      <p:cBhvr>
                                        <p:cTn id="72" dur="500"/>
                                        <p:tgtEl>
                                          <p:spTgt spid="132"/>
                                        </p:tgtEl>
                                      </p:cBhvr>
                                    </p:animEffect>
                                  </p:childTnLst>
                                </p:cTn>
                              </p:par>
                              <p:par>
                                <p:cTn id="73" presetID="2" presetClass="entr" presetSubtype="6" fill="hold" grpId="0" nodeType="withEffect">
                                  <p:stCondLst>
                                    <p:cond delay="750"/>
                                  </p:stCondLst>
                                  <p:childTnLst>
                                    <p:set>
                                      <p:cBhvr>
                                        <p:cTn id="74" dur="1" fill="hold">
                                          <p:stCondLst>
                                            <p:cond delay="0"/>
                                          </p:stCondLst>
                                        </p:cTn>
                                        <p:tgtEl>
                                          <p:spTgt spid="3"/>
                                        </p:tgtEl>
                                        <p:attrNameLst>
                                          <p:attrName>style.visibility</p:attrName>
                                        </p:attrNameLst>
                                      </p:cBhvr>
                                      <p:to>
                                        <p:strVal val="visible"/>
                                      </p:to>
                                    </p:set>
                                    <p:anim calcmode="lin" valueType="num">
                                      <p:cBhvr additive="base">
                                        <p:cTn id="75" dur="500" fill="hold"/>
                                        <p:tgtEl>
                                          <p:spTgt spid="3"/>
                                        </p:tgtEl>
                                        <p:attrNameLst>
                                          <p:attrName>ppt_x</p:attrName>
                                        </p:attrNameLst>
                                      </p:cBhvr>
                                      <p:tavLst>
                                        <p:tav tm="0">
                                          <p:val>
                                            <p:strVal val="1+#ppt_w/2"/>
                                          </p:val>
                                        </p:tav>
                                        <p:tav tm="100000">
                                          <p:val>
                                            <p:strVal val="#ppt_x"/>
                                          </p:val>
                                        </p:tav>
                                      </p:tavLst>
                                    </p:anim>
                                    <p:anim calcmode="lin" valueType="num">
                                      <p:cBhvr additive="base">
                                        <p:cTn id="76" dur="500" fill="hold"/>
                                        <p:tgtEl>
                                          <p:spTgt spid="3"/>
                                        </p:tgtEl>
                                        <p:attrNameLst>
                                          <p:attrName>ppt_y</p:attrName>
                                        </p:attrNameLst>
                                      </p:cBhvr>
                                      <p:tavLst>
                                        <p:tav tm="0">
                                          <p:val>
                                            <p:strVal val="1+#ppt_h/2"/>
                                          </p:val>
                                        </p:tav>
                                        <p:tav tm="100000">
                                          <p:val>
                                            <p:strVal val="#ppt_y"/>
                                          </p:val>
                                        </p:tav>
                                      </p:tavLst>
                                    </p:anim>
                                  </p:childTnLst>
                                </p:cTn>
                              </p:par>
                              <p:par>
                                <p:cTn id="77" presetID="2" presetClass="entr" presetSubtype="6" fill="hold" grpId="0" nodeType="withEffect">
                                  <p:stCondLst>
                                    <p:cond delay="750"/>
                                  </p:stCondLst>
                                  <p:childTnLst>
                                    <p:set>
                                      <p:cBhvr>
                                        <p:cTn id="78" dur="1" fill="hold">
                                          <p:stCondLst>
                                            <p:cond delay="0"/>
                                          </p:stCondLst>
                                        </p:cTn>
                                        <p:tgtEl>
                                          <p:spTgt spid="148"/>
                                        </p:tgtEl>
                                        <p:attrNameLst>
                                          <p:attrName>style.visibility</p:attrName>
                                        </p:attrNameLst>
                                      </p:cBhvr>
                                      <p:to>
                                        <p:strVal val="visible"/>
                                      </p:to>
                                    </p:set>
                                    <p:anim calcmode="lin" valueType="num">
                                      <p:cBhvr additive="base">
                                        <p:cTn id="79" dur="500" fill="hold"/>
                                        <p:tgtEl>
                                          <p:spTgt spid="148"/>
                                        </p:tgtEl>
                                        <p:attrNameLst>
                                          <p:attrName>ppt_x</p:attrName>
                                        </p:attrNameLst>
                                      </p:cBhvr>
                                      <p:tavLst>
                                        <p:tav tm="0">
                                          <p:val>
                                            <p:strVal val="1+#ppt_w/2"/>
                                          </p:val>
                                        </p:tav>
                                        <p:tav tm="100000">
                                          <p:val>
                                            <p:strVal val="#ppt_x"/>
                                          </p:val>
                                        </p:tav>
                                      </p:tavLst>
                                    </p:anim>
                                    <p:anim calcmode="lin" valueType="num">
                                      <p:cBhvr additive="base">
                                        <p:cTn id="80" dur="500" fill="hold"/>
                                        <p:tgtEl>
                                          <p:spTgt spid="148"/>
                                        </p:tgtEl>
                                        <p:attrNameLst>
                                          <p:attrName>ppt_y</p:attrName>
                                        </p:attrNameLst>
                                      </p:cBhvr>
                                      <p:tavLst>
                                        <p:tav tm="0">
                                          <p:val>
                                            <p:strVal val="1+#ppt_h/2"/>
                                          </p:val>
                                        </p:tav>
                                        <p:tav tm="100000">
                                          <p:val>
                                            <p:strVal val="#ppt_y"/>
                                          </p:val>
                                        </p:tav>
                                      </p:tavLst>
                                    </p:anim>
                                  </p:childTnLst>
                                </p:cTn>
                              </p:par>
                              <p:par>
                                <p:cTn id="81" presetID="2" presetClass="entr" presetSubtype="6" fill="hold" grpId="0" nodeType="withEffect">
                                  <p:stCondLst>
                                    <p:cond delay="750"/>
                                  </p:stCondLst>
                                  <p:childTnLst>
                                    <p:set>
                                      <p:cBhvr>
                                        <p:cTn id="82" dur="1" fill="hold">
                                          <p:stCondLst>
                                            <p:cond delay="0"/>
                                          </p:stCondLst>
                                        </p:cTn>
                                        <p:tgtEl>
                                          <p:spTgt spid="149"/>
                                        </p:tgtEl>
                                        <p:attrNameLst>
                                          <p:attrName>style.visibility</p:attrName>
                                        </p:attrNameLst>
                                      </p:cBhvr>
                                      <p:to>
                                        <p:strVal val="visible"/>
                                      </p:to>
                                    </p:set>
                                    <p:anim calcmode="lin" valueType="num">
                                      <p:cBhvr additive="base">
                                        <p:cTn id="83" dur="500" fill="hold"/>
                                        <p:tgtEl>
                                          <p:spTgt spid="149"/>
                                        </p:tgtEl>
                                        <p:attrNameLst>
                                          <p:attrName>ppt_x</p:attrName>
                                        </p:attrNameLst>
                                      </p:cBhvr>
                                      <p:tavLst>
                                        <p:tav tm="0">
                                          <p:val>
                                            <p:strVal val="1+#ppt_w/2"/>
                                          </p:val>
                                        </p:tav>
                                        <p:tav tm="100000">
                                          <p:val>
                                            <p:strVal val="#ppt_x"/>
                                          </p:val>
                                        </p:tav>
                                      </p:tavLst>
                                    </p:anim>
                                    <p:anim calcmode="lin" valueType="num">
                                      <p:cBhvr additive="base">
                                        <p:cTn id="84" dur="500" fill="hold"/>
                                        <p:tgtEl>
                                          <p:spTgt spid="149"/>
                                        </p:tgtEl>
                                        <p:attrNameLst>
                                          <p:attrName>ppt_y</p:attrName>
                                        </p:attrNameLst>
                                      </p:cBhvr>
                                      <p:tavLst>
                                        <p:tav tm="0">
                                          <p:val>
                                            <p:strVal val="1+#ppt_h/2"/>
                                          </p:val>
                                        </p:tav>
                                        <p:tav tm="100000">
                                          <p:val>
                                            <p:strVal val="#ppt_y"/>
                                          </p:val>
                                        </p:tav>
                                      </p:tavLst>
                                    </p:anim>
                                  </p:childTnLst>
                                </p:cTn>
                              </p:par>
                              <p:par>
                                <p:cTn id="85" presetID="2" presetClass="entr" presetSubtype="6" fill="hold" grpId="0" nodeType="withEffect">
                                  <p:stCondLst>
                                    <p:cond delay="750"/>
                                  </p:stCondLst>
                                  <p:childTnLst>
                                    <p:set>
                                      <p:cBhvr>
                                        <p:cTn id="86" dur="1" fill="hold">
                                          <p:stCondLst>
                                            <p:cond delay="0"/>
                                          </p:stCondLst>
                                        </p:cTn>
                                        <p:tgtEl>
                                          <p:spTgt spid="150"/>
                                        </p:tgtEl>
                                        <p:attrNameLst>
                                          <p:attrName>style.visibility</p:attrName>
                                        </p:attrNameLst>
                                      </p:cBhvr>
                                      <p:to>
                                        <p:strVal val="visible"/>
                                      </p:to>
                                    </p:set>
                                    <p:anim calcmode="lin" valueType="num">
                                      <p:cBhvr additive="base">
                                        <p:cTn id="87" dur="500" fill="hold"/>
                                        <p:tgtEl>
                                          <p:spTgt spid="150"/>
                                        </p:tgtEl>
                                        <p:attrNameLst>
                                          <p:attrName>ppt_x</p:attrName>
                                        </p:attrNameLst>
                                      </p:cBhvr>
                                      <p:tavLst>
                                        <p:tav tm="0">
                                          <p:val>
                                            <p:strVal val="1+#ppt_w/2"/>
                                          </p:val>
                                        </p:tav>
                                        <p:tav tm="100000">
                                          <p:val>
                                            <p:strVal val="#ppt_x"/>
                                          </p:val>
                                        </p:tav>
                                      </p:tavLst>
                                    </p:anim>
                                    <p:anim calcmode="lin" valueType="num">
                                      <p:cBhvr additive="base">
                                        <p:cTn id="88" dur="500" fill="hold"/>
                                        <p:tgtEl>
                                          <p:spTgt spid="150"/>
                                        </p:tgtEl>
                                        <p:attrNameLst>
                                          <p:attrName>ppt_y</p:attrName>
                                        </p:attrNameLst>
                                      </p:cBhvr>
                                      <p:tavLst>
                                        <p:tav tm="0">
                                          <p:val>
                                            <p:strVal val="1+#ppt_h/2"/>
                                          </p:val>
                                        </p:tav>
                                        <p:tav tm="100000">
                                          <p:val>
                                            <p:strVal val="#ppt_y"/>
                                          </p:val>
                                        </p:tav>
                                      </p:tavLst>
                                    </p:anim>
                                  </p:childTnLst>
                                </p:cTn>
                              </p:par>
                              <p:par>
                                <p:cTn id="89" presetID="2" presetClass="entr" presetSubtype="6" fill="hold" grpId="0" nodeType="withEffect">
                                  <p:stCondLst>
                                    <p:cond delay="750"/>
                                  </p:stCondLst>
                                  <p:childTnLst>
                                    <p:set>
                                      <p:cBhvr>
                                        <p:cTn id="90" dur="1" fill="hold">
                                          <p:stCondLst>
                                            <p:cond delay="0"/>
                                          </p:stCondLst>
                                        </p:cTn>
                                        <p:tgtEl>
                                          <p:spTgt spid="151"/>
                                        </p:tgtEl>
                                        <p:attrNameLst>
                                          <p:attrName>style.visibility</p:attrName>
                                        </p:attrNameLst>
                                      </p:cBhvr>
                                      <p:to>
                                        <p:strVal val="visible"/>
                                      </p:to>
                                    </p:set>
                                    <p:anim calcmode="lin" valueType="num">
                                      <p:cBhvr additive="base">
                                        <p:cTn id="91" dur="500" fill="hold"/>
                                        <p:tgtEl>
                                          <p:spTgt spid="151"/>
                                        </p:tgtEl>
                                        <p:attrNameLst>
                                          <p:attrName>ppt_x</p:attrName>
                                        </p:attrNameLst>
                                      </p:cBhvr>
                                      <p:tavLst>
                                        <p:tav tm="0">
                                          <p:val>
                                            <p:strVal val="1+#ppt_w/2"/>
                                          </p:val>
                                        </p:tav>
                                        <p:tav tm="100000">
                                          <p:val>
                                            <p:strVal val="#ppt_x"/>
                                          </p:val>
                                        </p:tav>
                                      </p:tavLst>
                                    </p:anim>
                                    <p:anim calcmode="lin" valueType="num">
                                      <p:cBhvr additive="base">
                                        <p:cTn id="92" dur="500" fill="hold"/>
                                        <p:tgtEl>
                                          <p:spTgt spid="151"/>
                                        </p:tgtEl>
                                        <p:attrNameLst>
                                          <p:attrName>ppt_y</p:attrName>
                                        </p:attrNameLst>
                                      </p:cBhvr>
                                      <p:tavLst>
                                        <p:tav tm="0">
                                          <p:val>
                                            <p:strVal val="1+#ppt_h/2"/>
                                          </p:val>
                                        </p:tav>
                                        <p:tav tm="100000">
                                          <p:val>
                                            <p:strVal val="#ppt_y"/>
                                          </p:val>
                                        </p:tav>
                                      </p:tavLst>
                                    </p:anim>
                                  </p:childTnLst>
                                </p:cTn>
                              </p:par>
                              <p:par>
                                <p:cTn id="93" presetID="2" presetClass="entr" presetSubtype="6" fill="hold" grpId="0" nodeType="withEffect">
                                  <p:stCondLst>
                                    <p:cond delay="750"/>
                                  </p:stCondLst>
                                  <p:childTnLst>
                                    <p:set>
                                      <p:cBhvr>
                                        <p:cTn id="94" dur="1" fill="hold">
                                          <p:stCondLst>
                                            <p:cond delay="0"/>
                                          </p:stCondLst>
                                        </p:cTn>
                                        <p:tgtEl>
                                          <p:spTgt spid="152"/>
                                        </p:tgtEl>
                                        <p:attrNameLst>
                                          <p:attrName>style.visibility</p:attrName>
                                        </p:attrNameLst>
                                      </p:cBhvr>
                                      <p:to>
                                        <p:strVal val="visible"/>
                                      </p:to>
                                    </p:set>
                                    <p:anim calcmode="lin" valueType="num">
                                      <p:cBhvr additive="base">
                                        <p:cTn id="95" dur="500" fill="hold"/>
                                        <p:tgtEl>
                                          <p:spTgt spid="152"/>
                                        </p:tgtEl>
                                        <p:attrNameLst>
                                          <p:attrName>ppt_x</p:attrName>
                                        </p:attrNameLst>
                                      </p:cBhvr>
                                      <p:tavLst>
                                        <p:tav tm="0">
                                          <p:val>
                                            <p:strVal val="1+#ppt_w/2"/>
                                          </p:val>
                                        </p:tav>
                                        <p:tav tm="100000">
                                          <p:val>
                                            <p:strVal val="#ppt_x"/>
                                          </p:val>
                                        </p:tav>
                                      </p:tavLst>
                                    </p:anim>
                                    <p:anim calcmode="lin" valueType="num">
                                      <p:cBhvr additive="base">
                                        <p:cTn id="96" dur="500" fill="hold"/>
                                        <p:tgtEl>
                                          <p:spTgt spid="152"/>
                                        </p:tgtEl>
                                        <p:attrNameLst>
                                          <p:attrName>ppt_y</p:attrName>
                                        </p:attrNameLst>
                                      </p:cBhvr>
                                      <p:tavLst>
                                        <p:tav tm="0">
                                          <p:val>
                                            <p:strVal val="1+#ppt_h/2"/>
                                          </p:val>
                                        </p:tav>
                                        <p:tav tm="100000">
                                          <p:val>
                                            <p:strVal val="#ppt_y"/>
                                          </p:val>
                                        </p:tav>
                                      </p:tavLst>
                                    </p:anim>
                                  </p:childTnLst>
                                </p:cTn>
                              </p:par>
                              <p:par>
                                <p:cTn id="97" presetID="2" presetClass="entr" presetSubtype="6" fill="hold" grpId="0" nodeType="withEffect">
                                  <p:stCondLst>
                                    <p:cond delay="750"/>
                                  </p:stCondLst>
                                  <p:childTnLst>
                                    <p:set>
                                      <p:cBhvr>
                                        <p:cTn id="98" dur="1" fill="hold">
                                          <p:stCondLst>
                                            <p:cond delay="0"/>
                                          </p:stCondLst>
                                        </p:cTn>
                                        <p:tgtEl>
                                          <p:spTgt spid="153"/>
                                        </p:tgtEl>
                                        <p:attrNameLst>
                                          <p:attrName>style.visibility</p:attrName>
                                        </p:attrNameLst>
                                      </p:cBhvr>
                                      <p:to>
                                        <p:strVal val="visible"/>
                                      </p:to>
                                    </p:set>
                                    <p:anim calcmode="lin" valueType="num">
                                      <p:cBhvr additive="base">
                                        <p:cTn id="99" dur="500" fill="hold"/>
                                        <p:tgtEl>
                                          <p:spTgt spid="153"/>
                                        </p:tgtEl>
                                        <p:attrNameLst>
                                          <p:attrName>ppt_x</p:attrName>
                                        </p:attrNameLst>
                                      </p:cBhvr>
                                      <p:tavLst>
                                        <p:tav tm="0">
                                          <p:val>
                                            <p:strVal val="1+#ppt_w/2"/>
                                          </p:val>
                                        </p:tav>
                                        <p:tav tm="100000">
                                          <p:val>
                                            <p:strVal val="#ppt_x"/>
                                          </p:val>
                                        </p:tav>
                                      </p:tavLst>
                                    </p:anim>
                                    <p:anim calcmode="lin" valueType="num">
                                      <p:cBhvr additive="base">
                                        <p:cTn id="100" dur="500" fill="hold"/>
                                        <p:tgtEl>
                                          <p:spTgt spid="153"/>
                                        </p:tgtEl>
                                        <p:attrNameLst>
                                          <p:attrName>ppt_y</p:attrName>
                                        </p:attrNameLst>
                                      </p:cBhvr>
                                      <p:tavLst>
                                        <p:tav tm="0">
                                          <p:val>
                                            <p:strVal val="1+#ppt_h/2"/>
                                          </p:val>
                                        </p:tav>
                                        <p:tav tm="100000">
                                          <p:val>
                                            <p:strVal val="#ppt_y"/>
                                          </p:val>
                                        </p:tav>
                                      </p:tavLst>
                                    </p:anim>
                                  </p:childTnLst>
                                </p:cTn>
                              </p:par>
                              <p:par>
                                <p:cTn id="101" presetID="2" presetClass="entr" presetSubtype="6" fill="hold" grpId="0" nodeType="withEffect">
                                  <p:stCondLst>
                                    <p:cond delay="750"/>
                                  </p:stCondLst>
                                  <p:childTnLst>
                                    <p:set>
                                      <p:cBhvr>
                                        <p:cTn id="102" dur="1" fill="hold">
                                          <p:stCondLst>
                                            <p:cond delay="0"/>
                                          </p:stCondLst>
                                        </p:cTn>
                                        <p:tgtEl>
                                          <p:spTgt spid="154"/>
                                        </p:tgtEl>
                                        <p:attrNameLst>
                                          <p:attrName>style.visibility</p:attrName>
                                        </p:attrNameLst>
                                      </p:cBhvr>
                                      <p:to>
                                        <p:strVal val="visible"/>
                                      </p:to>
                                    </p:set>
                                    <p:anim calcmode="lin" valueType="num">
                                      <p:cBhvr additive="base">
                                        <p:cTn id="103" dur="500" fill="hold"/>
                                        <p:tgtEl>
                                          <p:spTgt spid="154"/>
                                        </p:tgtEl>
                                        <p:attrNameLst>
                                          <p:attrName>ppt_x</p:attrName>
                                        </p:attrNameLst>
                                      </p:cBhvr>
                                      <p:tavLst>
                                        <p:tav tm="0">
                                          <p:val>
                                            <p:strVal val="1+#ppt_w/2"/>
                                          </p:val>
                                        </p:tav>
                                        <p:tav tm="100000">
                                          <p:val>
                                            <p:strVal val="#ppt_x"/>
                                          </p:val>
                                        </p:tav>
                                      </p:tavLst>
                                    </p:anim>
                                    <p:anim calcmode="lin" valueType="num">
                                      <p:cBhvr additive="base">
                                        <p:cTn id="104" dur="500" fill="hold"/>
                                        <p:tgtEl>
                                          <p:spTgt spid="154"/>
                                        </p:tgtEl>
                                        <p:attrNameLst>
                                          <p:attrName>ppt_y</p:attrName>
                                        </p:attrNameLst>
                                      </p:cBhvr>
                                      <p:tavLst>
                                        <p:tav tm="0">
                                          <p:val>
                                            <p:strVal val="1+#ppt_h/2"/>
                                          </p:val>
                                        </p:tav>
                                        <p:tav tm="100000">
                                          <p:val>
                                            <p:strVal val="#ppt_y"/>
                                          </p:val>
                                        </p:tav>
                                      </p:tavLst>
                                    </p:anim>
                                  </p:childTnLst>
                                </p:cTn>
                              </p:par>
                              <p:par>
                                <p:cTn id="105" presetID="2" presetClass="entr" presetSubtype="6" fill="hold" grpId="0" nodeType="withEffect">
                                  <p:stCondLst>
                                    <p:cond delay="750"/>
                                  </p:stCondLst>
                                  <p:childTnLst>
                                    <p:set>
                                      <p:cBhvr>
                                        <p:cTn id="106" dur="1" fill="hold">
                                          <p:stCondLst>
                                            <p:cond delay="0"/>
                                          </p:stCondLst>
                                        </p:cTn>
                                        <p:tgtEl>
                                          <p:spTgt spid="155"/>
                                        </p:tgtEl>
                                        <p:attrNameLst>
                                          <p:attrName>style.visibility</p:attrName>
                                        </p:attrNameLst>
                                      </p:cBhvr>
                                      <p:to>
                                        <p:strVal val="visible"/>
                                      </p:to>
                                    </p:set>
                                    <p:anim calcmode="lin" valueType="num">
                                      <p:cBhvr additive="base">
                                        <p:cTn id="107" dur="500" fill="hold"/>
                                        <p:tgtEl>
                                          <p:spTgt spid="155"/>
                                        </p:tgtEl>
                                        <p:attrNameLst>
                                          <p:attrName>ppt_x</p:attrName>
                                        </p:attrNameLst>
                                      </p:cBhvr>
                                      <p:tavLst>
                                        <p:tav tm="0">
                                          <p:val>
                                            <p:strVal val="1+#ppt_w/2"/>
                                          </p:val>
                                        </p:tav>
                                        <p:tav tm="100000">
                                          <p:val>
                                            <p:strVal val="#ppt_x"/>
                                          </p:val>
                                        </p:tav>
                                      </p:tavLst>
                                    </p:anim>
                                    <p:anim calcmode="lin" valueType="num">
                                      <p:cBhvr additive="base">
                                        <p:cTn id="108" dur="500" fill="hold"/>
                                        <p:tgtEl>
                                          <p:spTgt spid="155"/>
                                        </p:tgtEl>
                                        <p:attrNameLst>
                                          <p:attrName>ppt_y</p:attrName>
                                        </p:attrNameLst>
                                      </p:cBhvr>
                                      <p:tavLst>
                                        <p:tav tm="0">
                                          <p:val>
                                            <p:strVal val="1+#ppt_h/2"/>
                                          </p:val>
                                        </p:tav>
                                        <p:tav tm="100000">
                                          <p:val>
                                            <p:strVal val="#ppt_y"/>
                                          </p:val>
                                        </p:tav>
                                      </p:tavLst>
                                    </p:anim>
                                  </p:childTnLst>
                                </p:cTn>
                              </p:par>
                              <p:par>
                                <p:cTn id="109" presetID="2" presetClass="entr" presetSubtype="6" fill="hold" grpId="0" nodeType="withEffect">
                                  <p:stCondLst>
                                    <p:cond delay="750"/>
                                  </p:stCondLst>
                                  <p:childTnLst>
                                    <p:set>
                                      <p:cBhvr>
                                        <p:cTn id="110" dur="1" fill="hold">
                                          <p:stCondLst>
                                            <p:cond delay="0"/>
                                          </p:stCondLst>
                                        </p:cTn>
                                        <p:tgtEl>
                                          <p:spTgt spid="156"/>
                                        </p:tgtEl>
                                        <p:attrNameLst>
                                          <p:attrName>style.visibility</p:attrName>
                                        </p:attrNameLst>
                                      </p:cBhvr>
                                      <p:to>
                                        <p:strVal val="visible"/>
                                      </p:to>
                                    </p:set>
                                    <p:anim calcmode="lin" valueType="num">
                                      <p:cBhvr additive="base">
                                        <p:cTn id="111" dur="500" fill="hold"/>
                                        <p:tgtEl>
                                          <p:spTgt spid="156"/>
                                        </p:tgtEl>
                                        <p:attrNameLst>
                                          <p:attrName>ppt_x</p:attrName>
                                        </p:attrNameLst>
                                      </p:cBhvr>
                                      <p:tavLst>
                                        <p:tav tm="0">
                                          <p:val>
                                            <p:strVal val="1+#ppt_w/2"/>
                                          </p:val>
                                        </p:tav>
                                        <p:tav tm="100000">
                                          <p:val>
                                            <p:strVal val="#ppt_x"/>
                                          </p:val>
                                        </p:tav>
                                      </p:tavLst>
                                    </p:anim>
                                    <p:anim calcmode="lin" valueType="num">
                                      <p:cBhvr additive="base">
                                        <p:cTn id="112" dur="500" fill="hold"/>
                                        <p:tgtEl>
                                          <p:spTgt spid="156"/>
                                        </p:tgtEl>
                                        <p:attrNameLst>
                                          <p:attrName>ppt_y</p:attrName>
                                        </p:attrNameLst>
                                      </p:cBhvr>
                                      <p:tavLst>
                                        <p:tav tm="0">
                                          <p:val>
                                            <p:strVal val="1+#ppt_h/2"/>
                                          </p:val>
                                        </p:tav>
                                        <p:tav tm="100000">
                                          <p:val>
                                            <p:strVal val="#ppt_y"/>
                                          </p:val>
                                        </p:tav>
                                      </p:tavLst>
                                    </p:anim>
                                  </p:childTnLst>
                                </p:cTn>
                              </p:par>
                            </p:childTnLst>
                          </p:cTn>
                        </p:par>
                        <p:par>
                          <p:cTn id="113" fill="hold">
                            <p:stCondLst>
                              <p:cond delay="3000"/>
                            </p:stCondLst>
                            <p:childTnLst>
                              <p:par>
                                <p:cTn id="114" presetID="10" presetClass="entr" presetSubtype="0" fill="hold" grpId="0" nodeType="afterEffect">
                                  <p:stCondLst>
                                    <p:cond delay="0"/>
                                  </p:stCondLst>
                                  <p:childTnLst>
                                    <p:set>
                                      <p:cBhvr>
                                        <p:cTn id="115" dur="1" fill="hold">
                                          <p:stCondLst>
                                            <p:cond delay="0"/>
                                          </p:stCondLst>
                                        </p:cTn>
                                        <p:tgtEl>
                                          <p:spTgt spid="52"/>
                                        </p:tgtEl>
                                        <p:attrNameLst>
                                          <p:attrName>style.visibility</p:attrName>
                                        </p:attrNameLst>
                                      </p:cBhvr>
                                      <p:to>
                                        <p:strVal val="visible"/>
                                      </p:to>
                                    </p:set>
                                    <p:animEffect transition="in" filter="fade">
                                      <p:cBhvr>
                                        <p:cTn id="116" dur="125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67" grpId="0" animBg="1"/>
      <p:bldP spid="69" grpId="0"/>
      <p:bldP spid="70" grpId="0"/>
      <p:bldP spid="3" grpId="0" animBg="1"/>
      <p:bldP spid="148" grpId="0" animBg="1"/>
      <p:bldP spid="149" grpId="0" animBg="1"/>
      <p:bldP spid="150" grpId="0" animBg="1"/>
      <p:bldP spid="151" grpId="0" animBg="1"/>
      <p:bldP spid="152" grpId="0" animBg="1"/>
      <p:bldP spid="153" grpId="0" animBg="1"/>
      <p:bldP spid="154" grpId="0" animBg="1"/>
      <p:bldP spid="155" grpId="0" animBg="1"/>
      <p:bldP spid="156" grpId="0" animBg="1"/>
      <p:bldP spid="49" grpId="0" animBg="1"/>
      <p:bldP spid="5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4090" y="4437115"/>
            <a:ext cx="8609680" cy="1692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2"/>
              </a:rPr>
              <a:t>www.1ppt.com/ziliao/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5175"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pic>
        <p:nvPicPr>
          <p:cNvPr id="10" name="图片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94687" y="315180"/>
            <a:ext cx="10284862" cy="2681772"/>
          </a:xfrm>
          <a:prstGeom prst="rect">
            <a:avLst/>
          </a:prstGeom>
          <a:noFill/>
          <a:ln>
            <a:noFill/>
          </a:ln>
        </p:spPr>
      </p:pic>
      <p:sp>
        <p:nvSpPr>
          <p:cNvPr id="15" name="Rectangle 3"/>
          <p:cNvSpPr>
            <a:spLocks noChangeArrowheads="1"/>
          </p:cNvSpPr>
          <p:nvPr/>
        </p:nvSpPr>
        <p:spPr bwMode="auto">
          <a:xfrm>
            <a:off x="624580" y="3097348"/>
            <a:ext cx="5473008" cy="1618679"/>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a:solidFill>
                  <a:prstClr val="white"/>
                </a:solidFill>
                <a:latin typeface="微软雅黑" pitchFamily="34" charset="-122"/>
                <a:ea typeface="微软雅黑" pitchFamily="34" charset="-122"/>
              </a:rPr>
              <a:t>可以在下列情况使用</a:t>
            </a:r>
            <a:endParaRPr lang="zh-CN" altLang="en-US" sz="1200" kern="0" dirty="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不限次数的用于您个人</a:t>
            </a:r>
            <a:r>
              <a:rPr lang="en-US" altLang="zh-CN" sz="1200" kern="0" dirty="0">
                <a:solidFill>
                  <a:prstClr val="white"/>
                </a:solidFill>
                <a:latin typeface="微软雅黑" pitchFamily="34" charset="-122"/>
                <a:ea typeface="微软雅黑" pitchFamily="34" charset="-122"/>
              </a:rPr>
              <a:t>/</a:t>
            </a:r>
            <a:r>
              <a:rPr lang="zh-CN" altLang="en-US" sz="1200" kern="0" dirty="0">
                <a:solidFill>
                  <a:prstClr val="white"/>
                </a:solidFill>
                <a:latin typeface="微软雅黑" pitchFamily="34" charset="-122"/>
                <a:ea typeface="微软雅黑" pitchFamily="34" charset="-122"/>
              </a:rPr>
              <a:t>公司、企业的商业演示。</a:t>
            </a: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7587" y="3097348"/>
            <a:ext cx="5473009" cy="154667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a:solidFill>
                  <a:prstClr val="white"/>
                </a:solidFill>
                <a:latin typeface="微软雅黑" pitchFamily="34" charset="-122"/>
                <a:ea typeface="微软雅黑" pitchFamily="34" charset="-122"/>
              </a:rPr>
              <a:t>不可以在以下情况使用</a:t>
            </a:r>
            <a:endParaRPr lang="zh-CN" altLang="en-US" sz="1050" b="1" kern="0" dirty="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用于任何形式的在线付费下载。</a:t>
            </a: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收集整理我们发布的免费资源后，刻录光碟销售。</a:t>
            </a:r>
            <a:endParaRPr lang="zh-CN" altLang="en-GB" sz="1200" kern="0" dirty="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88767" y="3097345"/>
            <a:ext cx="52507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647846" y="3097345"/>
            <a:ext cx="52507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5422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9"/>
          <p:cNvSpPr/>
          <p:nvPr/>
        </p:nvSpPr>
        <p:spPr bwMode="auto">
          <a:xfrm rot="13500000">
            <a:off x="924159" y="2934094"/>
            <a:ext cx="2139941" cy="2139940"/>
          </a:xfrm>
          <a:custGeom>
            <a:avLst/>
            <a:gdLst>
              <a:gd name="T0" fmla="*/ 107 w 728"/>
              <a:gd name="T1" fmla="*/ 621 h 727"/>
              <a:gd name="T2" fmla="*/ 364 w 728"/>
              <a:gd name="T3" fmla="*/ 727 h 727"/>
              <a:gd name="T4" fmla="*/ 364 w 728"/>
              <a:gd name="T5" fmla="*/ 556 h 727"/>
              <a:gd name="T6" fmla="*/ 228 w 728"/>
              <a:gd name="T7" fmla="*/ 499 h 727"/>
              <a:gd name="T8" fmla="*/ 172 w 728"/>
              <a:gd name="T9" fmla="*/ 363 h 727"/>
              <a:gd name="T10" fmla="*/ 228 w 728"/>
              <a:gd name="T11" fmla="*/ 227 h 727"/>
              <a:gd name="T12" fmla="*/ 364 w 728"/>
              <a:gd name="T13" fmla="*/ 171 h 727"/>
              <a:gd name="T14" fmla="*/ 500 w 728"/>
              <a:gd name="T15" fmla="*/ 227 h 727"/>
              <a:gd name="T16" fmla="*/ 556 w 728"/>
              <a:gd name="T17" fmla="*/ 363 h 727"/>
              <a:gd name="T18" fmla="*/ 728 w 728"/>
              <a:gd name="T19" fmla="*/ 363 h 727"/>
              <a:gd name="T20" fmla="*/ 621 w 728"/>
              <a:gd name="T21" fmla="*/ 106 h 727"/>
              <a:gd name="T22" fmla="*/ 364 w 728"/>
              <a:gd name="T23" fmla="*/ 0 h 727"/>
              <a:gd name="T24" fmla="*/ 107 w 728"/>
              <a:gd name="T25" fmla="*/ 106 h 727"/>
              <a:gd name="T26" fmla="*/ 0 w 728"/>
              <a:gd name="T27" fmla="*/ 363 h 727"/>
              <a:gd name="T28" fmla="*/ 107 w 728"/>
              <a:gd name="T29" fmla="*/ 621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8" h="727">
                <a:moveTo>
                  <a:pt x="107" y="621"/>
                </a:moveTo>
                <a:cubicBezTo>
                  <a:pt x="176" y="689"/>
                  <a:pt x="267" y="727"/>
                  <a:pt x="364" y="727"/>
                </a:cubicBezTo>
                <a:cubicBezTo>
                  <a:pt x="364" y="556"/>
                  <a:pt x="364" y="556"/>
                  <a:pt x="364" y="556"/>
                </a:cubicBezTo>
                <a:cubicBezTo>
                  <a:pt x="313" y="556"/>
                  <a:pt x="264" y="536"/>
                  <a:pt x="228" y="499"/>
                </a:cubicBezTo>
                <a:cubicBezTo>
                  <a:pt x="192" y="463"/>
                  <a:pt x="172" y="415"/>
                  <a:pt x="172" y="363"/>
                </a:cubicBezTo>
                <a:cubicBezTo>
                  <a:pt x="172" y="312"/>
                  <a:pt x="192" y="264"/>
                  <a:pt x="228" y="227"/>
                </a:cubicBezTo>
                <a:cubicBezTo>
                  <a:pt x="264" y="191"/>
                  <a:pt x="313" y="171"/>
                  <a:pt x="364" y="171"/>
                </a:cubicBezTo>
                <a:cubicBezTo>
                  <a:pt x="415" y="171"/>
                  <a:pt x="464" y="191"/>
                  <a:pt x="500" y="227"/>
                </a:cubicBezTo>
                <a:cubicBezTo>
                  <a:pt x="536" y="264"/>
                  <a:pt x="556" y="312"/>
                  <a:pt x="556" y="363"/>
                </a:cubicBezTo>
                <a:cubicBezTo>
                  <a:pt x="728" y="363"/>
                  <a:pt x="728" y="363"/>
                  <a:pt x="728" y="363"/>
                </a:cubicBezTo>
                <a:cubicBezTo>
                  <a:pt x="728" y="266"/>
                  <a:pt x="690" y="175"/>
                  <a:pt x="621" y="106"/>
                </a:cubicBezTo>
                <a:cubicBezTo>
                  <a:pt x="553" y="38"/>
                  <a:pt x="461" y="0"/>
                  <a:pt x="364" y="0"/>
                </a:cubicBezTo>
                <a:cubicBezTo>
                  <a:pt x="267" y="0"/>
                  <a:pt x="176" y="38"/>
                  <a:pt x="107" y="106"/>
                </a:cubicBezTo>
                <a:cubicBezTo>
                  <a:pt x="38" y="175"/>
                  <a:pt x="0" y="266"/>
                  <a:pt x="0" y="363"/>
                </a:cubicBezTo>
                <a:cubicBezTo>
                  <a:pt x="0" y="461"/>
                  <a:pt x="38" y="552"/>
                  <a:pt x="107" y="621"/>
                </a:cubicBezTo>
                <a:close/>
              </a:path>
            </a:pathLst>
          </a:custGeom>
          <a:solidFill>
            <a:srgbClr val="3CCCC7"/>
          </a:solidFill>
          <a:ln>
            <a:noFill/>
          </a:ln>
        </p:spPr>
        <p:txBody>
          <a:bodyPr vert="horz" wrap="square" lIns="91440" tIns="45720" rIns="91440" bIns="45720" numCol="1" anchor="t" anchorCtr="0" compatLnSpc="1"/>
          <a:lstStyle/>
          <a:p>
            <a:endParaRPr lang="id-ID"/>
          </a:p>
        </p:txBody>
      </p:sp>
      <p:sp>
        <p:nvSpPr>
          <p:cNvPr id="31" name="Freeform 9"/>
          <p:cNvSpPr/>
          <p:nvPr/>
        </p:nvSpPr>
        <p:spPr bwMode="auto">
          <a:xfrm rot="13500000">
            <a:off x="3260694" y="2934095"/>
            <a:ext cx="2139941" cy="2139940"/>
          </a:xfrm>
          <a:custGeom>
            <a:avLst/>
            <a:gdLst>
              <a:gd name="T0" fmla="*/ 107 w 728"/>
              <a:gd name="T1" fmla="*/ 621 h 727"/>
              <a:gd name="T2" fmla="*/ 364 w 728"/>
              <a:gd name="T3" fmla="*/ 727 h 727"/>
              <a:gd name="T4" fmla="*/ 364 w 728"/>
              <a:gd name="T5" fmla="*/ 556 h 727"/>
              <a:gd name="T6" fmla="*/ 228 w 728"/>
              <a:gd name="T7" fmla="*/ 499 h 727"/>
              <a:gd name="T8" fmla="*/ 172 w 728"/>
              <a:gd name="T9" fmla="*/ 363 h 727"/>
              <a:gd name="T10" fmla="*/ 228 w 728"/>
              <a:gd name="T11" fmla="*/ 227 h 727"/>
              <a:gd name="T12" fmla="*/ 364 w 728"/>
              <a:gd name="T13" fmla="*/ 171 h 727"/>
              <a:gd name="T14" fmla="*/ 500 w 728"/>
              <a:gd name="T15" fmla="*/ 227 h 727"/>
              <a:gd name="T16" fmla="*/ 556 w 728"/>
              <a:gd name="T17" fmla="*/ 363 h 727"/>
              <a:gd name="T18" fmla="*/ 728 w 728"/>
              <a:gd name="T19" fmla="*/ 363 h 727"/>
              <a:gd name="T20" fmla="*/ 621 w 728"/>
              <a:gd name="T21" fmla="*/ 106 h 727"/>
              <a:gd name="T22" fmla="*/ 364 w 728"/>
              <a:gd name="T23" fmla="*/ 0 h 727"/>
              <a:gd name="T24" fmla="*/ 107 w 728"/>
              <a:gd name="T25" fmla="*/ 106 h 727"/>
              <a:gd name="T26" fmla="*/ 0 w 728"/>
              <a:gd name="T27" fmla="*/ 363 h 727"/>
              <a:gd name="T28" fmla="*/ 107 w 728"/>
              <a:gd name="T29" fmla="*/ 621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8" h="727">
                <a:moveTo>
                  <a:pt x="107" y="621"/>
                </a:moveTo>
                <a:cubicBezTo>
                  <a:pt x="176" y="689"/>
                  <a:pt x="267" y="727"/>
                  <a:pt x="364" y="727"/>
                </a:cubicBezTo>
                <a:cubicBezTo>
                  <a:pt x="364" y="556"/>
                  <a:pt x="364" y="556"/>
                  <a:pt x="364" y="556"/>
                </a:cubicBezTo>
                <a:cubicBezTo>
                  <a:pt x="313" y="556"/>
                  <a:pt x="264" y="536"/>
                  <a:pt x="228" y="499"/>
                </a:cubicBezTo>
                <a:cubicBezTo>
                  <a:pt x="192" y="463"/>
                  <a:pt x="172" y="415"/>
                  <a:pt x="172" y="363"/>
                </a:cubicBezTo>
                <a:cubicBezTo>
                  <a:pt x="172" y="312"/>
                  <a:pt x="192" y="264"/>
                  <a:pt x="228" y="227"/>
                </a:cubicBezTo>
                <a:cubicBezTo>
                  <a:pt x="264" y="191"/>
                  <a:pt x="313" y="171"/>
                  <a:pt x="364" y="171"/>
                </a:cubicBezTo>
                <a:cubicBezTo>
                  <a:pt x="415" y="171"/>
                  <a:pt x="464" y="191"/>
                  <a:pt x="500" y="227"/>
                </a:cubicBezTo>
                <a:cubicBezTo>
                  <a:pt x="536" y="264"/>
                  <a:pt x="556" y="312"/>
                  <a:pt x="556" y="363"/>
                </a:cubicBezTo>
                <a:cubicBezTo>
                  <a:pt x="728" y="363"/>
                  <a:pt x="728" y="363"/>
                  <a:pt x="728" y="363"/>
                </a:cubicBezTo>
                <a:cubicBezTo>
                  <a:pt x="728" y="266"/>
                  <a:pt x="690" y="175"/>
                  <a:pt x="621" y="106"/>
                </a:cubicBezTo>
                <a:cubicBezTo>
                  <a:pt x="553" y="38"/>
                  <a:pt x="461" y="0"/>
                  <a:pt x="364" y="0"/>
                </a:cubicBezTo>
                <a:cubicBezTo>
                  <a:pt x="267" y="0"/>
                  <a:pt x="176" y="38"/>
                  <a:pt x="107" y="106"/>
                </a:cubicBezTo>
                <a:cubicBezTo>
                  <a:pt x="38" y="175"/>
                  <a:pt x="0" y="266"/>
                  <a:pt x="0" y="363"/>
                </a:cubicBezTo>
                <a:cubicBezTo>
                  <a:pt x="0" y="461"/>
                  <a:pt x="38" y="552"/>
                  <a:pt x="107" y="621"/>
                </a:cubicBezTo>
                <a:close/>
              </a:path>
            </a:pathLst>
          </a:custGeom>
          <a:solidFill>
            <a:srgbClr val="3CCCC7"/>
          </a:solidFill>
          <a:ln>
            <a:noFill/>
          </a:ln>
        </p:spPr>
        <p:txBody>
          <a:bodyPr vert="horz" wrap="square" lIns="91440" tIns="45720" rIns="91440" bIns="45720" numCol="1" anchor="t" anchorCtr="0" compatLnSpc="1"/>
          <a:lstStyle/>
          <a:p>
            <a:endParaRPr lang="id-ID"/>
          </a:p>
        </p:txBody>
      </p:sp>
      <p:sp>
        <p:nvSpPr>
          <p:cNvPr id="32" name="Freeform 9"/>
          <p:cNvSpPr/>
          <p:nvPr/>
        </p:nvSpPr>
        <p:spPr bwMode="auto">
          <a:xfrm rot="2700000">
            <a:off x="2089154" y="1794990"/>
            <a:ext cx="2139941" cy="2139941"/>
          </a:xfrm>
          <a:custGeom>
            <a:avLst/>
            <a:gdLst>
              <a:gd name="T0" fmla="*/ 107 w 728"/>
              <a:gd name="T1" fmla="*/ 621 h 727"/>
              <a:gd name="T2" fmla="*/ 364 w 728"/>
              <a:gd name="T3" fmla="*/ 727 h 727"/>
              <a:gd name="T4" fmla="*/ 364 w 728"/>
              <a:gd name="T5" fmla="*/ 556 h 727"/>
              <a:gd name="T6" fmla="*/ 228 w 728"/>
              <a:gd name="T7" fmla="*/ 499 h 727"/>
              <a:gd name="T8" fmla="*/ 172 w 728"/>
              <a:gd name="T9" fmla="*/ 363 h 727"/>
              <a:gd name="T10" fmla="*/ 228 w 728"/>
              <a:gd name="T11" fmla="*/ 227 h 727"/>
              <a:gd name="T12" fmla="*/ 364 w 728"/>
              <a:gd name="T13" fmla="*/ 171 h 727"/>
              <a:gd name="T14" fmla="*/ 500 w 728"/>
              <a:gd name="T15" fmla="*/ 227 h 727"/>
              <a:gd name="T16" fmla="*/ 556 w 728"/>
              <a:gd name="T17" fmla="*/ 363 h 727"/>
              <a:gd name="T18" fmla="*/ 728 w 728"/>
              <a:gd name="T19" fmla="*/ 363 h 727"/>
              <a:gd name="T20" fmla="*/ 621 w 728"/>
              <a:gd name="T21" fmla="*/ 106 h 727"/>
              <a:gd name="T22" fmla="*/ 364 w 728"/>
              <a:gd name="T23" fmla="*/ 0 h 727"/>
              <a:gd name="T24" fmla="*/ 107 w 728"/>
              <a:gd name="T25" fmla="*/ 106 h 727"/>
              <a:gd name="T26" fmla="*/ 0 w 728"/>
              <a:gd name="T27" fmla="*/ 363 h 727"/>
              <a:gd name="T28" fmla="*/ 107 w 728"/>
              <a:gd name="T29" fmla="*/ 621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8" h="727">
                <a:moveTo>
                  <a:pt x="107" y="621"/>
                </a:moveTo>
                <a:cubicBezTo>
                  <a:pt x="176" y="689"/>
                  <a:pt x="267" y="727"/>
                  <a:pt x="364" y="727"/>
                </a:cubicBezTo>
                <a:cubicBezTo>
                  <a:pt x="364" y="556"/>
                  <a:pt x="364" y="556"/>
                  <a:pt x="364" y="556"/>
                </a:cubicBezTo>
                <a:cubicBezTo>
                  <a:pt x="313" y="556"/>
                  <a:pt x="264" y="536"/>
                  <a:pt x="228" y="499"/>
                </a:cubicBezTo>
                <a:cubicBezTo>
                  <a:pt x="192" y="463"/>
                  <a:pt x="172" y="415"/>
                  <a:pt x="172" y="363"/>
                </a:cubicBezTo>
                <a:cubicBezTo>
                  <a:pt x="172" y="312"/>
                  <a:pt x="192" y="264"/>
                  <a:pt x="228" y="227"/>
                </a:cubicBezTo>
                <a:cubicBezTo>
                  <a:pt x="264" y="191"/>
                  <a:pt x="313" y="171"/>
                  <a:pt x="364" y="171"/>
                </a:cubicBezTo>
                <a:cubicBezTo>
                  <a:pt x="415" y="171"/>
                  <a:pt x="464" y="191"/>
                  <a:pt x="500" y="227"/>
                </a:cubicBezTo>
                <a:cubicBezTo>
                  <a:pt x="536" y="264"/>
                  <a:pt x="556" y="312"/>
                  <a:pt x="556" y="363"/>
                </a:cubicBezTo>
                <a:cubicBezTo>
                  <a:pt x="728" y="363"/>
                  <a:pt x="728" y="363"/>
                  <a:pt x="728" y="363"/>
                </a:cubicBezTo>
                <a:cubicBezTo>
                  <a:pt x="728" y="266"/>
                  <a:pt x="690" y="175"/>
                  <a:pt x="621" y="106"/>
                </a:cubicBezTo>
                <a:cubicBezTo>
                  <a:pt x="553" y="38"/>
                  <a:pt x="461" y="0"/>
                  <a:pt x="364" y="0"/>
                </a:cubicBezTo>
                <a:cubicBezTo>
                  <a:pt x="267" y="0"/>
                  <a:pt x="176" y="38"/>
                  <a:pt x="107" y="106"/>
                </a:cubicBezTo>
                <a:cubicBezTo>
                  <a:pt x="38" y="175"/>
                  <a:pt x="0" y="266"/>
                  <a:pt x="0" y="363"/>
                </a:cubicBezTo>
                <a:cubicBezTo>
                  <a:pt x="0" y="461"/>
                  <a:pt x="38" y="552"/>
                  <a:pt x="107" y="621"/>
                </a:cubicBezTo>
                <a:close/>
              </a:path>
            </a:pathLst>
          </a:custGeom>
          <a:solidFill>
            <a:srgbClr val="2BA5A2"/>
          </a:solidFill>
          <a:ln>
            <a:noFill/>
          </a:ln>
        </p:spPr>
        <p:txBody>
          <a:bodyPr vert="horz" wrap="square" lIns="91440" tIns="45720" rIns="91440" bIns="45720" numCol="1" anchor="t" anchorCtr="0" compatLnSpc="1"/>
          <a:lstStyle/>
          <a:p>
            <a:endParaRPr lang="id-ID"/>
          </a:p>
        </p:txBody>
      </p:sp>
      <p:grpSp>
        <p:nvGrpSpPr>
          <p:cNvPr id="33" name="Group 10"/>
          <p:cNvGrpSpPr/>
          <p:nvPr/>
        </p:nvGrpSpPr>
        <p:grpSpPr>
          <a:xfrm>
            <a:off x="1145709" y="3121182"/>
            <a:ext cx="599208" cy="492388"/>
            <a:chOff x="7836195" y="3464708"/>
            <a:chExt cx="599208" cy="492388"/>
          </a:xfrm>
        </p:grpSpPr>
        <p:sp>
          <p:nvSpPr>
            <p:cNvPr id="38" name="Oval 11"/>
            <p:cNvSpPr/>
            <p:nvPr/>
          </p:nvSpPr>
          <p:spPr>
            <a:xfrm rot="2700000">
              <a:off x="7882236" y="3464708"/>
              <a:ext cx="492388" cy="492388"/>
            </a:xfrm>
            <a:prstGeom prst="ellipse">
              <a:avLst/>
            </a:prstGeom>
            <a:solidFill>
              <a:srgbClr val="F9F9F9"/>
            </a:solidFill>
            <a:ln w="133350">
              <a:solidFill>
                <a:srgbClr val="3CCC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3CCCC7"/>
                </a:solidFill>
                <a:latin typeface="方正兰亭黑简体" panose="02000000000000000000" pitchFamily="2" charset="-122"/>
                <a:ea typeface="方正兰亭黑简体" panose="02000000000000000000" pitchFamily="2" charset="-122"/>
              </a:endParaRPr>
            </a:p>
          </p:txBody>
        </p:sp>
        <p:sp>
          <p:nvSpPr>
            <p:cNvPr id="46" name="TextBox 45"/>
            <p:cNvSpPr txBox="1"/>
            <p:nvPr/>
          </p:nvSpPr>
          <p:spPr>
            <a:xfrm>
              <a:off x="7836195" y="3536805"/>
              <a:ext cx="599208" cy="369332"/>
            </a:xfrm>
            <a:prstGeom prst="rect">
              <a:avLst/>
            </a:prstGeom>
            <a:noFill/>
          </p:spPr>
          <p:txBody>
            <a:bodyPr wrap="square" rtlCol="0">
              <a:spAutoFit/>
            </a:bodyPr>
            <a:lstStyle/>
            <a:p>
              <a:pPr algn="ctr"/>
              <a:r>
                <a:rPr lang="id-ID" b="1" dirty="0">
                  <a:solidFill>
                    <a:srgbClr val="3CCCC7"/>
                  </a:solidFill>
                  <a:latin typeface="方正兰亭黑简体" panose="02000000000000000000" pitchFamily="2" charset="-122"/>
                  <a:ea typeface="方正兰亭黑简体" panose="02000000000000000000" pitchFamily="2" charset="-122"/>
                </a:rPr>
                <a:t>01</a:t>
              </a:r>
            </a:p>
          </p:txBody>
        </p:sp>
      </p:grpSp>
      <p:grpSp>
        <p:nvGrpSpPr>
          <p:cNvPr id="48" name="Group 13"/>
          <p:cNvGrpSpPr/>
          <p:nvPr/>
        </p:nvGrpSpPr>
        <p:grpSpPr>
          <a:xfrm>
            <a:off x="2855124" y="1612073"/>
            <a:ext cx="599208" cy="492388"/>
            <a:chOff x="9545610" y="1955599"/>
            <a:chExt cx="599208" cy="492388"/>
          </a:xfrm>
        </p:grpSpPr>
        <p:sp>
          <p:nvSpPr>
            <p:cNvPr id="49" name="Oval 14"/>
            <p:cNvSpPr/>
            <p:nvPr/>
          </p:nvSpPr>
          <p:spPr>
            <a:xfrm rot="2700000">
              <a:off x="9603416" y="1955599"/>
              <a:ext cx="492388" cy="492388"/>
            </a:xfrm>
            <a:prstGeom prst="ellipse">
              <a:avLst/>
            </a:prstGeom>
            <a:solidFill>
              <a:schemeClr val="bg1"/>
            </a:solidFill>
            <a:ln w="133350">
              <a:solidFill>
                <a:srgbClr val="2BA5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3CCCC7"/>
                </a:solidFill>
                <a:latin typeface="方正兰亭黑简体" panose="02000000000000000000" pitchFamily="2" charset="-122"/>
                <a:ea typeface="方正兰亭黑简体" panose="02000000000000000000" pitchFamily="2" charset="-122"/>
              </a:endParaRPr>
            </a:p>
          </p:txBody>
        </p:sp>
        <p:sp>
          <p:nvSpPr>
            <p:cNvPr id="51" name="TextBox 50"/>
            <p:cNvSpPr txBox="1"/>
            <p:nvPr/>
          </p:nvSpPr>
          <p:spPr>
            <a:xfrm>
              <a:off x="9545610" y="2019602"/>
              <a:ext cx="599208" cy="369332"/>
            </a:xfrm>
            <a:prstGeom prst="rect">
              <a:avLst/>
            </a:prstGeom>
            <a:noFill/>
          </p:spPr>
          <p:txBody>
            <a:bodyPr wrap="square" rtlCol="0">
              <a:spAutoFit/>
            </a:bodyPr>
            <a:lstStyle/>
            <a:p>
              <a:pPr algn="ctr"/>
              <a:r>
                <a:rPr lang="id-ID" b="1" dirty="0">
                  <a:solidFill>
                    <a:srgbClr val="3CCCC7"/>
                  </a:solidFill>
                  <a:latin typeface="方正兰亭黑简体" panose="02000000000000000000" pitchFamily="2" charset="-122"/>
                  <a:ea typeface="方正兰亭黑简体" panose="02000000000000000000" pitchFamily="2" charset="-122"/>
                </a:rPr>
                <a:t>02</a:t>
              </a:r>
            </a:p>
          </p:txBody>
        </p:sp>
      </p:grpSp>
      <p:grpSp>
        <p:nvGrpSpPr>
          <p:cNvPr id="52" name="Group 16"/>
          <p:cNvGrpSpPr/>
          <p:nvPr/>
        </p:nvGrpSpPr>
        <p:grpSpPr>
          <a:xfrm>
            <a:off x="4607924" y="3131751"/>
            <a:ext cx="599208" cy="492388"/>
            <a:chOff x="10716797" y="5108091"/>
            <a:chExt cx="599208" cy="492388"/>
          </a:xfrm>
        </p:grpSpPr>
        <p:sp>
          <p:nvSpPr>
            <p:cNvPr id="53" name="Oval 17"/>
            <p:cNvSpPr/>
            <p:nvPr/>
          </p:nvSpPr>
          <p:spPr>
            <a:xfrm rot="2700000">
              <a:off x="10774955" y="5108091"/>
              <a:ext cx="492388" cy="492388"/>
            </a:xfrm>
            <a:prstGeom prst="ellipse">
              <a:avLst/>
            </a:prstGeom>
            <a:solidFill>
              <a:srgbClr val="F9F9F9"/>
            </a:solidFill>
            <a:ln w="133350">
              <a:solidFill>
                <a:srgbClr val="3CCC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3CCCC7"/>
                </a:solidFill>
                <a:latin typeface="方正兰亭黑简体" panose="02000000000000000000" pitchFamily="2" charset="-122"/>
                <a:ea typeface="方正兰亭黑简体" panose="02000000000000000000" pitchFamily="2" charset="-122"/>
              </a:endParaRPr>
            </a:p>
          </p:txBody>
        </p:sp>
        <p:sp>
          <p:nvSpPr>
            <p:cNvPr id="54" name="TextBox 53"/>
            <p:cNvSpPr txBox="1"/>
            <p:nvPr/>
          </p:nvSpPr>
          <p:spPr>
            <a:xfrm>
              <a:off x="10716797" y="5178591"/>
              <a:ext cx="599208" cy="369332"/>
            </a:xfrm>
            <a:prstGeom prst="rect">
              <a:avLst/>
            </a:prstGeom>
            <a:noFill/>
          </p:spPr>
          <p:txBody>
            <a:bodyPr wrap="square" rtlCol="0">
              <a:spAutoFit/>
            </a:bodyPr>
            <a:lstStyle/>
            <a:p>
              <a:pPr algn="ctr"/>
              <a:r>
                <a:rPr lang="id-ID" b="1" dirty="0">
                  <a:solidFill>
                    <a:srgbClr val="3CCCC7"/>
                  </a:solidFill>
                  <a:latin typeface="方正兰亭黑简体" panose="02000000000000000000" pitchFamily="2" charset="-122"/>
                  <a:ea typeface="方正兰亭黑简体" panose="02000000000000000000" pitchFamily="2" charset="-122"/>
                </a:rPr>
                <a:t>03</a:t>
              </a:r>
            </a:p>
          </p:txBody>
        </p:sp>
      </p:grpSp>
      <p:sp>
        <p:nvSpPr>
          <p:cNvPr id="55" name="Freeform 19"/>
          <p:cNvSpPr>
            <a:spLocks noEditPoints="1"/>
          </p:cNvSpPr>
          <p:nvPr/>
        </p:nvSpPr>
        <p:spPr bwMode="auto">
          <a:xfrm>
            <a:off x="2925408" y="2599293"/>
            <a:ext cx="458640" cy="442874"/>
          </a:xfrm>
          <a:custGeom>
            <a:avLst/>
            <a:gdLst>
              <a:gd name="T0" fmla="*/ 94 w 132"/>
              <a:gd name="T1" fmla="*/ 0 h 128"/>
              <a:gd name="T2" fmla="*/ 56 w 132"/>
              <a:gd name="T3" fmla="*/ 27 h 128"/>
              <a:gd name="T4" fmla="*/ 55 w 132"/>
              <a:gd name="T5" fmla="*/ 27 h 128"/>
              <a:gd name="T6" fmla="*/ 14 w 132"/>
              <a:gd name="T7" fmla="*/ 69 h 128"/>
              <a:gd name="T8" fmla="*/ 1 w 132"/>
              <a:gd name="T9" fmla="*/ 110 h 128"/>
              <a:gd name="T10" fmla="*/ 14 w 132"/>
              <a:gd name="T11" fmla="*/ 128 h 128"/>
              <a:gd name="T12" fmla="*/ 53 w 132"/>
              <a:gd name="T13" fmla="*/ 118 h 128"/>
              <a:gd name="T14" fmla="*/ 120 w 132"/>
              <a:gd name="T15" fmla="*/ 53 h 128"/>
              <a:gd name="T16" fmla="*/ 64 w 132"/>
              <a:gd name="T17" fmla="*/ 95 h 128"/>
              <a:gd name="T18" fmla="*/ 99 w 132"/>
              <a:gd name="T19" fmla="*/ 47 h 128"/>
              <a:gd name="T20" fmla="*/ 95 w 132"/>
              <a:gd name="T21" fmla="*/ 67 h 128"/>
              <a:gd name="T22" fmla="*/ 64 w 132"/>
              <a:gd name="T23" fmla="*/ 98 h 128"/>
              <a:gd name="T24" fmla="*/ 59 w 132"/>
              <a:gd name="T25" fmla="*/ 81 h 128"/>
              <a:gd name="T26" fmla="*/ 46 w 132"/>
              <a:gd name="T27" fmla="*/ 68 h 128"/>
              <a:gd name="T28" fmla="*/ 92 w 132"/>
              <a:gd name="T29" fmla="*/ 36 h 128"/>
              <a:gd name="T30" fmla="*/ 59 w 132"/>
              <a:gd name="T31" fmla="*/ 81 h 128"/>
              <a:gd name="T32" fmla="*/ 30 w 132"/>
              <a:gd name="T33" fmla="*/ 64 h 128"/>
              <a:gd name="T34" fmla="*/ 80 w 132"/>
              <a:gd name="T35" fmla="*/ 29 h 128"/>
              <a:gd name="T36" fmla="*/ 17 w 132"/>
              <a:gd name="T37" fmla="*/ 119 h 128"/>
              <a:gd name="T38" fmla="*/ 8 w 132"/>
              <a:gd name="T39" fmla="*/ 114 h 128"/>
              <a:gd name="T40" fmla="*/ 13 w 132"/>
              <a:gd name="T41" fmla="*/ 96 h 128"/>
              <a:gd name="T42" fmla="*/ 32 w 132"/>
              <a:gd name="T43" fmla="*/ 116 h 128"/>
              <a:gd name="T44" fmla="*/ 35 w 132"/>
              <a:gd name="T45" fmla="*/ 115 h 128"/>
              <a:gd name="T46" fmla="*/ 14 w 132"/>
              <a:gd name="T47" fmla="*/ 92 h 128"/>
              <a:gd name="T48" fmla="*/ 19 w 132"/>
              <a:gd name="T49" fmla="*/ 75 h 128"/>
              <a:gd name="T50" fmla="*/ 52 w 132"/>
              <a:gd name="T51" fmla="*/ 110 h 128"/>
              <a:gd name="T52" fmla="*/ 35 w 132"/>
              <a:gd name="T53" fmla="*/ 115 h 128"/>
              <a:gd name="T54" fmla="*/ 108 w 132"/>
              <a:gd name="T55" fmla="*/ 54 h 128"/>
              <a:gd name="T56" fmla="*/ 98 w 132"/>
              <a:gd name="T57" fmla="*/ 30 h 128"/>
              <a:gd name="T58" fmla="*/ 81 w 132"/>
              <a:gd name="T59" fmla="*/ 13 h 128"/>
              <a:gd name="T60" fmla="*/ 112 w 132"/>
              <a:gd name="T61" fmla="*/ 16 h 128"/>
              <a:gd name="T62" fmla="*/ 115 w 132"/>
              <a:gd name="T63" fmla="*/ 4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2" h="128">
                <a:moveTo>
                  <a:pt x="118" y="10"/>
                </a:moveTo>
                <a:cubicBezTo>
                  <a:pt x="111" y="4"/>
                  <a:pt x="102" y="0"/>
                  <a:pt x="94" y="0"/>
                </a:cubicBezTo>
                <a:cubicBezTo>
                  <a:pt x="87" y="0"/>
                  <a:pt x="80" y="3"/>
                  <a:pt x="75" y="8"/>
                </a:cubicBezTo>
                <a:cubicBezTo>
                  <a:pt x="56" y="27"/>
                  <a:pt x="56" y="27"/>
                  <a:pt x="56" y="27"/>
                </a:cubicBezTo>
                <a:cubicBezTo>
                  <a:pt x="56" y="27"/>
                  <a:pt x="56" y="27"/>
                  <a:pt x="55" y="27"/>
                </a:cubicBezTo>
                <a:cubicBezTo>
                  <a:pt x="55" y="27"/>
                  <a:pt x="55" y="27"/>
                  <a:pt x="55" y="27"/>
                </a:cubicBezTo>
                <a:cubicBezTo>
                  <a:pt x="55" y="27"/>
                  <a:pt x="55" y="27"/>
                  <a:pt x="55" y="27"/>
                </a:cubicBezTo>
                <a:cubicBezTo>
                  <a:pt x="14" y="69"/>
                  <a:pt x="14" y="69"/>
                  <a:pt x="14" y="69"/>
                </a:cubicBezTo>
                <a:cubicBezTo>
                  <a:pt x="12" y="71"/>
                  <a:pt x="11" y="73"/>
                  <a:pt x="10" y="76"/>
                </a:cubicBezTo>
                <a:cubicBezTo>
                  <a:pt x="1" y="110"/>
                  <a:pt x="1" y="110"/>
                  <a:pt x="1" y="110"/>
                </a:cubicBezTo>
                <a:cubicBezTo>
                  <a:pt x="1" y="110"/>
                  <a:pt x="0" y="113"/>
                  <a:pt x="0" y="114"/>
                </a:cubicBezTo>
                <a:cubicBezTo>
                  <a:pt x="0" y="122"/>
                  <a:pt x="6" y="128"/>
                  <a:pt x="14" y="128"/>
                </a:cubicBezTo>
                <a:cubicBezTo>
                  <a:pt x="16" y="128"/>
                  <a:pt x="19" y="127"/>
                  <a:pt x="19" y="127"/>
                </a:cubicBezTo>
                <a:cubicBezTo>
                  <a:pt x="53" y="118"/>
                  <a:pt x="53" y="118"/>
                  <a:pt x="53" y="118"/>
                </a:cubicBezTo>
                <a:cubicBezTo>
                  <a:pt x="55" y="118"/>
                  <a:pt x="57" y="116"/>
                  <a:pt x="59" y="114"/>
                </a:cubicBezTo>
                <a:cubicBezTo>
                  <a:pt x="120" y="53"/>
                  <a:pt x="120" y="53"/>
                  <a:pt x="120" y="53"/>
                </a:cubicBezTo>
                <a:cubicBezTo>
                  <a:pt x="132" y="42"/>
                  <a:pt x="130" y="23"/>
                  <a:pt x="118" y="10"/>
                </a:cubicBezTo>
                <a:close/>
                <a:moveTo>
                  <a:pt x="64" y="95"/>
                </a:moveTo>
                <a:cubicBezTo>
                  <a:pt x="64" y="92"/>
                  <a:pt x="63" y="88"/>
                  <a:pt x="61" y="85"/>
                </a:cubicBezTo>
                <a:cubicBezTo>
                  <a:pt x="99" y="47"/>
                  <a:pt x="99" y="47"/>
                  <a:pt x="99" y="47"/>
                </a:cubicBezTo>
                <a:cubicBezTo>
                  <a:pt x="101" y="54"/>
                  <a:pt x="100" y="62"/>
                  <a:pt x="95" y="67"/>
                </a:cubicBezTo>
                <a:cubicBezTo>
                  <a:pt x="95" y="67"/>
                  <a:pt x="95" y="67"/>
                  <a:pt x="95" y="67"/>
                </a:cubicBezTo>
                <a:cubicBezTo>
                  <a:pt x="95" y="67"/>
                  <a:pt x="95" y="67"/>
                  <a:pt x="95" y="67"/>
                </a:cubicBezTo>
                <a:cubicBezTo>
                  <a:pt x="64" y="98"/>
                  <a:pt x="64" y="98"/>
                  <a:pt x="64" y="98"/>
                </a:cubicBezTo>
                <a:cubicBezTo>
                  <a:pt x="64" y="97"/>
                  <a:pt x="64" y="96"/>
                  <a:pt x="64" y="95"/>
                </a:cubicBezTo>
                <a:close/>
                <a:moveTo>
                  <a:pt x="59" y="81"/>
                </a:moveTo>
                <a:cubicBezTo>
                  <a:pt x="58" y="79"/>
                  <a:pt x="56" y="76"/>
                  <a:pt x="54" y="74"/>
                </a:cubicBezTo>
                <a:cubicBezTo>
                  <a:pt x="51" y="72"/>
                  <a:pt x="49" y="70"/>
                  <a:pt x="46" y="68"/>
                </a:cubicBezTo>
                <a:cubicBezTo>
                  <a:pt x="84" y="30"/>
                  <a:pt x="84" y="30"/>
                  <a:pt x="84" y="30"/>
                </a:cubicBezTo>
                <a:cubicBezTo>
                  <a:pt x="87" y="31"/>
                  <a:pt x="90" y="33"/>
                  <a:pt x="92" y="36"/>
                </a:cubicBezTo>
                <a:cubicBezTo>
                  <a:pt x="94" y="38"/>
                  <a:pt x="96" y="40"/>
                  <a:pt x="97" y="43"/>
                </a:cubicBezTo>
                <a:lnTo>
                  <a:pt x="59" y="81"/>
                </a:lnTo>
                <a:close/>
                <a:moveTo>
                  <a:pt x="42" y="66"/>
                </a:moveTo>
                <a:cubicBezTo>
                  <a:pt x="38" y="65"/>
                  <a:pt x="34" y="64"/>
                  <a:pt x="30" y="64"/>
                </a:cubicBezTo>
                <a:cubicBezTo>
                  <a:pt x="61" y="33"/>
                  <a:pt x="61" y="33"/>
                  <a:pt x="61" y="33"/>
                </a:cubicBezTo>
                <a:cubicBezTo>
                  <a:pt x="66" y="28"/>
                  <a:pt x="73" y="27"/>
                  <a:pt x="80" y="29"/>
                </a:cubicBezTo>
                <a:lnTo>
                  <a:pt x="42" y="66"/>
                </a:lnTo>
                <a:close/>
                <a:moveTo>
                  <a:pt x="17" y="119"/>
                </a:moveTo>
                <a:cubicBezTo>
                  <a:pt x="16" y="120"/>
                  <a:pt x="15" y="120"/>
                  <a:pt x="14" y="120"/>
                </a:cubicBezTo>
                <a:cubicBezTo>
                  <a:pt x="11" y="120"/>
                  <a:pt x="8" y="117"/>
                  <a:pt x="8" y="114"/>
                </a:cubicBezTo>
                <a:cubicBezTo>
                  <a:pt x="8" y="113"/>
                  <a:pt x="8" y="112"/>
                  <a:pt x="8" y="112"/>
                </a:cubicBezTo>
                <a:cubicBezTo>
                  <a:pt x="13" y="96"/>
                  <a:pt x="13" y="96"/>
                  <a:pt x="13" y="96"/>
                </a:cubicBezTo>
                <a:cubicBezTo>
                  <a:pt x="17" y="96"/>
                  <a:pt x="22" y="98"/>
                  <a:pt x="26" y="102"/>
                </a:cubicBezTo>
                <a:cubicBezTo>
                  <a:pt x="30" y="106"/>
                  <a:pt x="32" y="111"/>
                  <a:pt x="32" y="116"/>
                </a:cubicBezTo>
                <a:lnTo>
                  <a:pt x="17" y="119"/>
                </a:lnTo>
                <a:close/>
                <a:moveTo>
                  <a:pt x="35" y="115"/>
                </a:moveTo>
                <a:cubicBezTo>
                  <a:pt x="35" y="109"/>
                  <a:pt x="33" y="104"/>
                  <a:pt x="29" y="99"/>
                </a:cubicBezTo>
                <a:cubicBezTo>
                  <a:pt x="25" y="95"/>
                  <a:pt x="19" y="93"/>
                  <a:pt x="14" y="92"/>
                </a:cubicBezTo>
                <a:cubicBezTo>
                  <a:pt x="18" y="78"/>
                  <a:pt x="18" y="78"/>
                  <a:pt x="18" y="78"/>
                </a:cubicBezTo>
                <a:cubicBezTo>
                  <a:pt x="18" y="77"/>
                  <a:pt x="19" y="76"/>
                  <a:pt x="19" y="75"/>
                </a:cubicBezTo>
                <a:cubicBezTo>
                  <a:pt x="27" y="69"/>
                  <a:pt x="40" y="71"/>
                  <a:pt x="48" y="80"/>
                </a:cubicBezTo>
                <a:cubicBezTo>
                  <a:pt x="57" y="89"/>
                  <a:pt x="59" y="102"/>
                  <a:pt x="52" y="110"/>
                </a:cubicBezTo>
                <a:cubicBezTo>
                  <a:pt x="51" y="110"/>
                  <a:pt x="51" y="111"/>
                  <a:pt x="50" y="111"/>
                </a:cubicBezTo>
                <a:lnTo>
                  <a:pt x="35" y="115"/>
                </a:lnTo>
                <a:close/>
                <a:moveTo>
                  <a:pt x="115" y="47"/>
                </a:moveTo>
                <a:cubicBezTo>
                  <a:pt x="108" y="54"/>
                  <a:pt x="108" y="54"/>
                  <a:pt x="108" y="54"/>
                </a:cubicBezTo>
                <a:cubicBezTo>
                  <a:pt x="108" y="53"/>
                  <a:pt x="108" y="52"/>
                  <a:pt x="108" y="51"/>
                </a:cubicBezTo>
                <a:cubicBezTo>
                  <a:pt x="107" y="43"/>
                  <a:pt x="104" y="36"/>
                  <a:pt x="98" y="30"/>
                </a:cubicBezTo>
                <a:cubicBezTo>
                  <a:pt x="91" y="24"/>
                  <a:pt x="83" y="20"/>
                  <a:pt x="74" y="20"/>
                </a:cubicBezTo>
                <a:cubicBezTo>
                  <a:pt x="81" y="13"/>
                  <a:pt x="81" y="13"/>
                  <a:pt x="81" y="13"/>
                </a:cubicBezTo>
                <a:cubicBezTo>
                  <a:pt x="84" y="10"/>
                  <a:pt x="89" y="8"/>
                  <a:pt x="94" y="8"/>
                </a:cubicBezTo>
                <a:cubicBezTo>
                  <a:pt x="100" y="8"/>
                  <a:pt x="107" y="11"/>
                  <a:pt x="112" y="16"/>
                </a:cubicBezTo>
                <a:cubicBezTo>
                  <a:pt x="117" y="21"/>
                  <a:pt x="120" y="27"/>
                  <a:pt x="120" y="33"/>
                </a:cubicBezTo>
                <a:cubicBezTo>
                  <a:pt x="120" y="38"/>
                  <a:pt x="118" y="43"/>
                  <a:pt x="115" y="47"/>
                </a:cubicBezTo>
                <a:close/>
              </a:path>
            </a:pathLst>
          </a:custGeom>
          <a:solidFill>
            <a:srgbClr val="3CCCC7"/>
          </a:solidFill>
          <a:ln>
            <a:noFill/>
          </a:ln>
        </p:spPr>
        <p:txBody>
          <a:bodyPr vert="horz" wrap="square" lIns="91440" tIns="45720" rIns="91440" bIns="45720" numCol="1" anchor="t" anchorCtr="0" compatLnSpc="1"/>
          <a:lstStyle/>
          <a:p>
            <a:endParaRPr lang="id-ID">
              <a:solidFill>
                <a:srgbClr val="3CCCC7"/>
              </a:solidFill>
            </a:endParaRPr>
          </a:p>
        </p:txBody>
      </p:sp>
      <p:sp>
        <p:nvSpPr>
          <p:cNvPr id="56" name="Freeform 23"/>
          <p:cNvSpPr>
            <a:spLocks noEditPoints="1"/>
          </p:cNvSpPr>
          <p:nvPr/>
        </p:nvSpPr>
        <p:spPr bwMode="auto">
          <a:xfrm>
            <a:off x="1766838" y="3908474"/>
            <a:ext cx="442875" cy="335381"/>
          </a:xfrm>
          <a:custGeom>
            <a:avLst/>
            <a:gdLst>
              <a:gd name="T0" fmla="*/ 105 w 128"/>
              <a:gd name="T1" fmla="*/ 2 h 96"/>
              <a:gd name="T2" fmla="*/ 28 w 128"/>
              <a:gd name="T3" fmla="*/ 0 h 96"/>
              <a:gd name="T4" fmla="*/ 2 w 128"/>
              <a:gd name="T5" fmla="*/ 23 h 96"/>
              <a:gd name="T6" fmla="*/ 2 w 128"/>
              <a:gd name="T7" fmla="*/ 34 h 96"/>
              <a:gd name="T8" fmla="*/ 64 w 128"/>
              <a:gd name="T9" fmla="*/ 96 h 96"/>
              <a:gd name="T10" fmla="*/ 126 w 128"/>
              <a:gd name="T11" fmla="*/ 34 h 96"/>
              <a:gd name="T12" fmla="*/ 126 w 128"/>
              <a:gd name="T13" fmla="*/ 23 h 96"/>
              <a:gd name="T14" fmla="*/ 55 w 128"/>
              <a:gd name="T15" fmla="*/ 28 h 96"/>
              <a:gd name="T16" fmla="*/ 73 w 128"/>
              <a:gd name="T17" fmla="*/ 28 h 96"/>
              <a:gd name="T18" fmla="*/ 78 w 128"/>
              <a:gd name="T19" fmla="*/ 9 h 96"/>
              <a:gd name="T20" fmla="*/ 76 w 128"/>
              <a:gd name="T21" fmla="*/ 25 h 96"/>
              <a:gd name="T22" fmla="*/ 52 w 128"/>
              <a:gd name="T23" fmla="*/ 25 h 96"/>
              <a:gd name="T24" fmla="*/ 50 w 128"/>
              <a:gd name="T25" fmla="*/ 9 h 96"/>
              <a:gd name="T26" fmla="*/ 52 w 128"/>
              <a:gd name="T27" fmla="*/ 25 h 96"/>
              <a:gd name="T28" fmla="*/ 64 w 128"/>
              <a:gd name="T29" fmla="*/ 82 h 96"/>
              <a:gd name="T30" fmla="*/ 74 w 128"/>
              <a:gd name="T31" fmla="*/ 32 h 96"/>
              <a:gd name="T32" fmla="*/ 98 w 128"/>
              <a:gd name="T33" fmla="*/ 32 h 96"/>
              <a:gd name="T34" fmla="*/ 78 w 128"/>
              <a:gd name="T35" fmla="*/ 32 h 96"/>
              <a:gd name="T36" fmla="*/ 89 w 128"/>
              <a:gd name="T37" fmla="*/ 20 h 96"/>
              <a:gd name="T38" fmla="*/ 79 w 128"/>
              <a:gd name="T39" fmla="*/ 28 h 96"/>
              <a:gd name="T40" fmla="*/ 97 w 128"/>
              <a:gd name="T41" fmla="*/ 8 h 96"/>
              <a:gd name="T42" fmla="*/ 83 w 128"/>
              <a:gd name="T43" fmla="*/ 8 h 96"/>
              <a:gd name="T44" fmla="*/ 55 w 128"/>
              <a:gd name="T45" fmla="*/ 8 h 96"/>
              <a:gd name="T46" fmla="*/ 64 w 128"/>
              <a:gd name="T47" fmla="*/ 15 h 96"/>
              <a:gd name="T48" fmla="*/ 31 w 128"/>
              <a:gd name="T49" fmla="*/ 8 h 96"/>
              <a:gd name="T50" fmla="*/ 39 w 128"/>
              <a:gd name="T51" fmla="*/ 14 h 96"/>
              <a:gd name="T52" fmla="*/ 49 w 128"/>
              <a:gd name="T53" fmla="*/ 28 h 96"/>
              <a:gd name="T54" fmla="*/ 39 w 128"/>
              <a:gd name="T55" fmla="*/ 20 h 96"/>
              <a:gd name="T56" fmla="*/ 60 w 128"/>
              <a:gd name="T57" fmla="*/ 81 h 96"/>
              <a:gd name="T58" fmla="*/ 50 w 128"/>
              <a:gd name="T59" fmla="*/ 32 h 96"/>
              <a:gd name="T60" fmla="*/ 11 w 128"/>
              <a:gd name="T61" fmla="*/ 32 h 96"/>
              <a:gd name="T62" fmla="*/ 51 w 128"/>
              <a:gd name="T63" fmla="*/ 74 h 96"/>
              <a:gd name="T64" fmla="*/ 117 w 128"/>
              <a:gd name="T65" fmla="*/ 32 h 96"/>
              <a:gd name="T66" fmla="*/ 102 w 128"/>
              <a:gd name="T67" fmla="*/ 32 h 96"/>
              <a:gd name="T68" fmla="*/ 92 w 128"/>
              <a:gd name="T69" fmla="*/ 17 h 96"/>
              <a:gd name="T70" fmla="*/ 120 w 128"/>
              <a:gd name="T71" fmla="*/ 28 h 96"/>
              <a:gd name="T72" fmla="*/ 27 w 128"/>
              <a:gd name="T73" fmla="*/ 10 h 96"/>
              <a:gd name="T74" fmla="*/ 25 w 128"/>
              <a:gd name="T75" fmla="*/ 28 h 96"/>
              <a:gd name="T76" fmla="*/ 27 w 128"/>
              <a:gd name="T77" fmla="*/ 1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8" h="96">
                <a:moveTo>
                  <a:pt x="126" y="23"/>
                </a:moveTo>
                <a:cubicBezTo>
                  <a:pt x="105" y="2"/>
                  <a:pt x="105" y="2"/>
                  <a:pt x="105" y="2"/>
                </a:cubicBezTo>
                <a:cubicBezTo>
                  <a:pt x="104" y="1"/>
                  <a:pt x="102" y="0"/>
                  <a:pt x="100" y="0"/>
                </a:cubicBezTo>
                <a:cubicBezTo>
                  <a:pt x="28" y="0"/>
                  <a:pt x="28" y="0"/>
                  <a:pt x="28" y="0"/>
                </a:cubicBezTo>
                <a:cubicBezTo>
                  <a:pt x="26" y="0"/>
                  <a:pt x="24" y="1"/>
                  <a:pt x="23" y="2"/>
                </a:cubicBezTo>
                <a:cubicBezTo>
                  <a:pt x="2" y="23"/>
                  <a:pt x="2" y="23"/>
                  <a:pt x="2" y="23"/>
                </a:cubicBezTo>
                <a:cubicBezTo>
                  <a:pt x="1" y="24"/>
                  <a:pt x="0" y="26"/>
                  <a:pt x="0" y="28"/>
                </a:cubicBezTo>
                <a:cubicBezTo>
                  <a:pt x="0" y="30"/>
                  <a:pt x="1" y="32"/>
                  <a:pt x="2" y="34"/>
                </a:cubicBezTo>
                <a:cubicBezTo>
                  <a:pt x="58" y="93"/>
                  <a:pt x="58" y="93"/>
                  <a:pt x="58" y="93"/>
                </a:cubicBezTo>
                <a:cubicBezTo>
                  <a:pt x="60" y="95"/>
                  <a:pt x="62" y="96"/>
                  <a:pt x="64" y="96"/>
                </a:cubicBezTo>
                <a:cubicBezTo>
                  <a:pt x="66" y="96"/>
                  <a:pt x="68" y="95"/>
                  <a:pt x="70" y="93"/>
                </a:cubicBezTo>
                <a:cubicBezTo>
                  <a:pt x="126" y="34"/>
                  <a:pt x="126" y="34"/>
                  <a:pt x="126" y="34"/>
                </a:cubicBezTo>
                <a:cubicBezTo>
                  <a:pt x="127" y="32"/>
                  <a:pt x="128" y="30"/>
                  <a:pt x="128" y="28"/>
                </a:cubicBezTo>
                <a:cubicBezTo>
                  <a:pt x="128" y="26"/>
                  <a:pt x="127" y="24"/>
                  <a:pt x="126" y="23"/>
                </a:cubicBezTo>
                <a:close/>
                <a:moveTo>
                  <a:pt x="73" y="28"/>
                </a:moveTo>
                <a:cubicBezTo>
                  <a:pt x="55" y="28"/>
                  <a:pt x="55" y="28"/>
                  <a:pt x="55" y="28"/>
                </a:cubicBezTo>
                <a:cubicBezTo>
                  <a:pt x="64" y="21"/>
                  <a:pt x="64" y="21"/>
                  <a:pt x="64" y="21"/>
                </a:cubicBezTo>
                <a:lnTo>
                  <a:pt x="73" y="28"/>
                </a:lnTo>
                <a:close/>
                <a:moveTo>
                  <a:pt x="67" y="18"/>
                </a:moveTo>
                <a:cubicBezTo>
                  <a:pt x="78" y="9"/>
                  <a:pt x="78" y="9"/>
                  <a:pt x="78" y="9"/>
                </a:cubicBezTo>
                <a:cubicBezTo>
                  <a:pt x="86" y="17"/>
                  <a:pt x="86" y="17"/>
                  <a:pt x="86" y="17"/>
                </a:cubicBezTo>
                <a:cubicBezTo>
                  <a:pt x="76" y="25"/>
                  <a:pt x="76" y="25"/>
                  <a:pt x="76" y="25"/>
                </a:cubicBezTo>
                <a:lnTo>
                  <a:pt x="67" y="18"/>
                </a:lnTo>
                <a:close/>
                <a:moveTo>
                  <a:pt x="52" y="25"/>
                </a:moveTo>
                <a:cubicBezTo>
                  <a:pt x="42" y="17"/>
                  <a:pt x="42" y="17"/>
                  <a:pt x="42" y="17"/>
                </a:cubicBezTo>
                <a:cubicBezTo>
                  <a:pt x="50" y="9"/>
                  <a:pt x="50" y="9"/>
                  <a:pt x="50" y="9"/>
                </a:cubicBezTo>
                <a:cubicBezTo>
                  <a:pt x="61" y="18"/>
                  <a:pt x="61" y="18"/>
                  <a:pt x="61" y="18"/>
                </a:cubicBezTo>
                <a:lnTo>
                  <a:pt x="52" y="25"/>
                </a:lnTo>
                <a:close/>
                <a:moveTo>
                  <a:pt x="74" y="32"/>
                </a:moveTo>
                <a:cubicBezTo>
                  <a:pt x="64" y="82"/>
                  <a:pt x="64" y="82"/>
                  <a:pt x="64" y="82"/>
                </a:cubicBezTo>
                <a:cubicBezTo>
                  <a:pt x="54" y="32"/>
                  <a:pt x="54" y="32"/>
                  <a:pt x="54" y="32"/>
                </a:cubicBezTo>
                <a:lnTo>
                  <a:pt x="74" y="32"/>
                </a:lnTo>
                <a:close/>
                <a:moveTo>
                  <a:pt x="78" y="32"/>
                </a:moveTo>
                <a:cubicBezTo>
                  <a:pt x="98" y="32"/>
                  <a:pt x="98" y="32"/>
                  <a:pt x="98" y="32"/>
                </a:cubicBezTo>
                <a:cubicBezTo>
                  <a:pt x="68" y="81"/>
                  <a:pt x="68" y="81"/>
                  <a:pt x="68" y="81"/>
                </a:cubicBezTo>
                <a:lnTo>
                  <a:pt x="78" y="32"/>
                </a:lnTo>
                <a:close/>
                <a:moveTo>
                  <a:pt x="79" y="28"/>
                </a:moveTo>
                <a:cubicBezTo>
                  <a:pt x="89" y="20"/>
                  <a:pt x="89" y="20"/>
                  <a:pt x="89" y="20"/>
                </a:cubicBezTo>
                <a:cubicBezTo>
                  <a:pt x="97" y="28"/>
                  <a:pt x="97" y="28"/>
                  <a:pt x="97" y="28"/>
                </a:cubicBezTo>
                <a:lnTo>
                  <a:pt x="79" y="28"/>
                </a:lnTo>
                <a:close/>
                <a:moveTo>
                  <a:pt x="83" y="8"/>
                </a:moveTo>
                <a:cubicBezTo>
                  <a:pt x="97" y="8"/>
                  <a:pt x="97" y="8"/>
                  <a:pt x="97" y="8"/>
                </a:cubicBezTo>
                <a:cubicBezTo>
                  <a:pt x="89" y="14"/>
                  <a:pt x="89" y="14"/>
                  <a:pt x="89" y="14"/>
                </a:cubicBezTo>
                <a:lnTo>
                  <a:pt x="83" y="8"/>
                </a:lnTo>
                <a:close/>
                <a:moveTo>
                  <a:pt x="64" y="15"/>
                </a:moveTo>
                <a:cubicBezTo>
                  <a:pt x="55" y="8"/>
                  <a:pt x="55" y="8"/>
                  <a:pt x="55" y="8"/>
                </a:cubicBezTo>
                <a:cubicBezTo>
                  <a:pt x="73" y="8"/>
                  <a:pt x="73" y="8"/>
                  <a:pt x="73" y="8"/>
                </a:cubicBezTo>
                <a:lnTo>
                  <a:pt x="64" y="15"/>
                </a:lnTo>
                <a:close/>
                <a:moveTo>
                  <a:pt x="39" y="14"/>
                </a:moveTo>
                <a:cubicBezTo>
                  <a:pt x="31" y="8"/>
                  <a:pt x="31" y="8"/>
                  <a:pt x="31" y="8"/>
                </a:cubicBezTo>
                <a:cubicBezTo>
                  <a:pt x="45" y="8"/>
                  <a:pt x="45" y="8"/>
                  <a:pt x="45" y="8"/>
                </a:cubicBezTo>
                <a:lnTo>
                  <a:pt x="39" y="14"/>
                </a:lnTo>
                <a:close/>
                <a:moveTo>
                  <a:pt x="39" y="20"/>
                </a:moveTo>
                <a:cubicBezTo>
                  <a:pt x="49" y="28"/>
                  <a:pt x="49" y="28"/>
                  <a:pt x="49" y="28"/>
                </a:cubicBezTo>
                <a:cubicBezTo>
                  <a:pt x="31" y="28"/>
                  <a:pt x="31" y="28"/>
                  <a:pt x="31" y="28"/>
                </a:cubicBezTo>
                <a:lnTo>
                  <a:pt x="39" y="20"/>
                </a:lnTo>
                <a:close/>
                <a:moveTo>
                  <a:pt x="50" y="32"/>
                </a:moveTo>
                <a:cubicBezTo>
                  <a:pt x="60" y="81"/>
                  <a:pt x="60" y="81"/>
                  <a:pt x="60" y="81"/>
                </a:cubicBezTo>
                <a:cubicBezTo>
                  <a:pt x="30" y="32"/>
                  <a:pt x="30" y="32"/>
                  <a:pt x="30" y="32"/>
                </a:cubicBezTo>
                <a:lnTo>
                  <a:pt x="50" y="32"/>
                </a:lnTo>
                <a:close/>
                <a:moveTo>
                  <a:pt x="51" y="74"/>
                </a:moveTo>
                <a:cubicBezTo>
                  <a:pt x="11" y="32"/>
                  <a:pt x="11" y="32"/>
                  <a:pt x="11" y="32"/>
                </a:cubicBezTo>
                <a:cubicBezTo>
                  <a:pt x="26" y="32"/>
                  <a:pt x="26" y="32"/>
                  <a:pt x="26" y="32"/>
                </a:cubicBezTo>
                <a:lnTo>
                  <a:pt x="51" y="74"/>
                </a:lnTo>
                <a:close/>
                <a:moveTo>
                  <a:pt x="102" y="32"/>
                </a:moveTo>
                <a:cubicBezTo>
                  <a:pt x="117" y="32"/>
                  <a:pt x="117" y="32"/>
                  <a:pt x="117" y="32"/>
                </a:cubicBezTo>
                <a:cubicBezTo>
                  <a:pt x="77" y="74"/>
                  <a:pt x="77" y="74"/>
                  <a:pt x="77" y="74"/>
                </a:cubicBezTo>
                <a:lnTo>
                  <a:pt x="102" y="32"/>
                </a:lnTo>
                <a:close/>
                <a:moveTo>
                  <a:pt x="103" y="28"/>
                </a:moveTo>
                <a:cubicBezTo>
                  <a:pt x="92" y="17"/>
                  <a:pt x="92" y="17"/>
                  <a:pt x="92" y="17"/>
                </a:cubicBezTo>
                <a:cubicBezTo>
                  <a:pt x="101" y="10"/>
                  <a:pt x="101" y="10"/>
                  <a:pt x="101" y="10"/>
                </a:cubicBezTo>
                <a:cubicBezTo>
                  <a:pt x="120" y="28"/>
                  <a:pt x="120" y="28"/>
                  <a:pt x="120" y="28"/>
                </a:cubicBezTo>
                <a:lnTo>
                  <a:pt x="103" y="28"/>
                </a:lnTo>
                <a:close/>
                <a:moveTo>
                  <a:pt x="27" y="10"/>
                </a:moveTo>
                <a:cubicBezTo>
                  <a:pt x="36" y="17"/>
                  <a:pt x="36" y="17"/>
                  <a:pt x="36" y="17"/>
                </a:cubicBezTo>
                <a:cubicBezTo>
                  <a:pt x="25" y="28"/>
                  <a:pt x="25" y="28"/>
                  <a:pt x="25" y="28"/>
                </a:cubicBezTo>
                <a:cubicBezTo>
                  <a:pt x="8" y="28"/>
                  <a:pt x="8" y="28"/>
                  <a:pt x="8" y="28"/>
                </a:cubicBezTo>
                <a:lnTo>
                  <a:pt x="27" y="10"/>
                </a:lnTo>
                <a:close/>
              </a:path>
            </a:pathLst>
          </a:custGeom>
          <a:solidFill>
            <a:srgbClr val="3CCCC7"/>
          </a:solidFill>
          <a:ln>
            <a:noFill/>
          </a:ln>
        </p:spPr>
        <p:txBody>
          <a:bodyPr vert="horz" wrap="square" lIns="91440" tIns="45720" rIns="91440" bIns="45720" numCol="1" anchor="t" anchorCtr="0" compatLnSpc="1"/>
          <a:lstStyle/>
          <a:p>
            <a:endParaRPr lang="id-ID"/>
          </a:p>
        </p:txBody>
      </p:sp>
      <p:grpSp>
        <p:nvGrpSpPr>
          <p:cNvPr id="65" name="Group 24"/>
          <p:cNvGrpSpPr/>
          <p:nvPr/>
        </p:nvGrpSpPr>
        <p:grpSpPr>
          <a:xfrm>
            <a:off x="4100178" y="3853211"/>
            <a:ext cx="451474" cy="442875"/>
            <a:chOff x="6786562" y="796925"/>
            <a:chExt cx="500063" cy="490538"/>
          </a:xfrm>
          <a:solidFill>
            <a:srgbClr val="3CCCC7"/>
          </a:solidFill>
        </p:grpSpPr>
        <p:sp>
          <p:nvSpPr>
            <p:cNvPr id="66" name="Freeform 27"/>
            <p:cNvSpPr>
              <a:spLocks noEditPoints="1"/>
            </p:cNvSpPr>
            <p:nvPr/>
          </p:nvSpPr>
          <p:spPr bwMode="auto">
            <a:xfrm>
              <a:off x="6786562" y="796925"/>
              <a:ext cx="500063" cy="490538"/>
            </a:xfrm>
            <a:custGeom>
              <a:avLst/>
              <a:gdLst>
                <a:gd name="T0" fmla="*/ 127 w 130"/>
                <a:gd name="T1" fmla="*/ 42 h 128"/>
                <a:gd name="T2" fmla="*/ 87 w 130"/>
                <a:gd name="T3" fmla="*/ 2 h 128"/>
                <a:gd name="T4" fmla="*/ 79 w 130"/>
                <a:gd name="T5" fmla="*/ 0 h 128"/>
                <a:gd name="T6" fmla="*/ 75 w 130"/>
                <a:gd name="T7" fmla="*/ 2 h 128"/>
                <a:gd name="T8" fmla="*/ 73 w 130"/>
                <a:gd name="T9" fmla="*/ 6 h 128"/>
                <a:gd name="T10" fmla="*/ 64 w 130"/>
                <a:gd name="T11" fmla="*/ 21 h 128"/>
                <a:gd name="T12" fmla="*/ 41 w 130"/>
                <a:gd name="T13" fmla="*/ 37 h 128"/>
                <a:gd name="T14" fmla="*/ 15 w 130"/>
                <a:gd name="T15" fmla="*/ 55 h 128"/>
                <a:gd name="T16" fmla="*/ 1 w 130"/>
                <a:gd name="T17" fmla="*/ 78 h 128"/>
                <a:gd name="T18" fmla="*/ 3 w 130"/>
                <a:gd name="T19" fmla="*/ 86 h 128"/>
                <a:gd name="T20" fmla="*/ 43 w 130"/>
                <a:gd name="T21" fmla="*/ 126 h 128"/>
                <a:gd name="T22" fmla="*/ 51 w 130"/>
                <a:gd name="T23" fmla="*/ 128 h 128"/>
                <a:gd name="T24" fmla="*/ 55 w 130"/>
                <a:gd name="T25" fmla="*/ 126 h 128"/>
                <a:gd name="T26" fmla="*/ 57 w 130"/>
                <a:gd name="T27" fmla="*/ 122 h 128"/>
                <a:gd name="T28" fmla="*/ 66 w 130"/>
                <a:gd name="T29" fmla="*/ 107 h 128"/>
                <a:gd name="T30" fmla="*/ 89 w 130"/>
                <a:gd name="T31" fmla="*/ 91 h 128"/>
                <a:gd name="T32" fmla="*/ 115 w 130"/>
                <a:gd name="T33" fmla="*/ 73 h 128"/>
                <a:gd name="T34" fmla="*/ 129 w 130"/>
                <a:gd name="T35" fmla="*/ 50 h 128"/>
                <a:gd name="T36" fmla="*/ 127 w 130"/>
                <a:gd name="T37" fmla="*/ 42 h 128"/>
                <a:gd name="T38" fmla="*/ 49 w 130"/>
                <a:gd name="T39" fmla="*/ 120 h 128"/>
                <a:gd name="T40" fmla="*/ 9 w 130"/>
                <a:gd name="T41" fmla="*/ 80 h 128"/>
                <a:gd name="T42" fmla="*/ 81 w 130"/>
                <a:gd name="T43" fmla="*/ 8 h 128"/>
                <a:gd name="T44" fmla="*/ 121 w 130"/>
                <a:gd name="T45" fmla="*/ 48 h 128"/>
                <a:gd name="T46" fmla="*/ 49 w 130"/>
                <a:gd name="T47" fmla="*/ 12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0" h="128">
                  <a:moveTo>
                    <a:pt x="127" y="42"/>
                  </a:moveTo>
                  <a:cubicBezTo>
                    <a:pt x="87" y="2"/>
                    <a:pt x="87" y="2"/>
                    <a:pt x="87" y="2"/>
                  </a:cubicBezTo>
                  <a:cubicBezTo>
                    <a:pt x="85" y="0"/>
                    <a:pt x="82" y="0"/>
                    <a:pt x="79" y="0"/>
                  </a:cubicBezTo>
                  <a:cubicBezTo>
                    <a:pt x="78" y="1"/>
                    <a:pt x="76" y="1"/>
                    <a:pt x="75" y="2"/>
                  </a:cubicBezTo>
                  <a:cubicBezTo>
                    <a:pt x="74" y="3"/>
                    <a:pt x="74" y="4"/>
                    <a:pt x="73" y="6"/>
                  </a:cubicBezTo>
                  <a:cubicBezTo>
                    <a:pt x="72" y="12"/>
                    <a:pt x="68" y="17"/>
                    <a:pt x="64" y="21"/>
                  </a:cubicBezTo>
                  <a:cubicBezTo>
                    <a:pt x="58" y="27"/>
                    <a:pt x="50" y="32"/>
                    <a:pt x="41" y="37"/>
                  </a:cubicBezTo>
                  <a:cubicBezTo>
                    <a:pt x="32" y="42"/>
                    <a:pt x="23" y="48"/>
                    <a:pt x="15" y="55"/>
                  </a:cubicBezTo>
                  <a:cubicBezTo>
                    <a:pt x="8" y="62"/>
                    <a:pt x="4" y="69"/>
                    <a:pt x="1" y="78"/>
                  </a:cubicBezTo>
                  <a:cubicBezTo>
                    <a:pt x="0" y="80"/>
                    <a:pt x="1" y="84"/>
                    <a:pt x="3" y="86"/>
                  </a:cubicBezTo>
                  <a:cubicBezTo>
                    <a:pt x="43" y="126"/>
                    <a:pt x="43" y="126"/>
                    <a:pt x="43" y="126"/>
                  </a:cubicBezTo>
                  <a:cubicBezTo>
                    <a:pt x="45" y="128"/>
                    <a:pt x="48" y="128"/>
                    <a:pt x="51" y="128"/>
                  </a:cubicBezTo>
                  <a:cubicBezTo>
                    <a:pt x="52" y="127"/>
                    <a:pt x="54" y="127"/>
                    <a:pt x="55" y="126"/>
                  </a:cubicBezTo>
                  <a:cubicBezTo>
                    <a:pt x="56" y="125"/>
                    <a:pt x="56" y="124"/>
                    <a:pt x="57" y="122"/>
                  </a:cubicBezTo>
                  <a:cubicBezTo>
                    <a:pt x="58" y="116"/>
                    <a:pt x="62" y="111"/>
                    <a:pt x="66" y="107"/>
                  </a:cubicBezTo>
                  <a:cubicBezTo>
                    <a:pt x="72" y="101"/>
                    <a:pt x="80" y="96"/>
                    <a:pt x="89" y="91"/>
                  </a:cubicBezTo>
                  <a:cubicBezTo>
                    <a:pt x="98" y="86"/>
                    <a:pt x="107" y="80"/>
                    <a:pt x="115" y="73"/>
                  </a:cubicBezTo>
                  <a:cubicBezTo>
                    <a:pt x="122" y="66"/>
                    <a:pt x="126" y="59"/>
                    <a:pt x="129" y="50"/>
                  </a:cubicBezTo>
                  <a:cubicBezTo>
                    <a:pt x="130" y="48"/>
                    <a:pt x="129" y="44"/>
                    <a:pt x="127" y="42"/>
                  </a:cubicBezTo>
                  <a:close/>
                  <a:moveTo>
                    <a:pt x="49" y="120"/>
                  </a:moveTo>
                  <a:cubicBezTo>
                    <a:pt x="36" y="107"/>
                    <a:pt x="22" y="93"/>
                    <a:pt x="9" y="80"/>
                  </a:cubicBezTo>
                  <a:cubicBezTo>
                    <a:pt x="20" y="43"/>
                    <a:pt x="70" y="45"/>
                    <a:pt x="81" y="8"/>
                  </a:cubicBezTo>
                  <a:cubicBezTo>
                    <a:pt x="94" y="21"/>
                    <a:pt x="108" y="35"/>
                    <a:pt x="121" y="48"/>
                  </a:cubicBezTo>
                  <a:cubicBezTo>
                    <a:pt x="110" y="85"/>
                    <a:pt x="60" y="83"/>
                    <a:pt x="49" y="1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67" name="Freeform 28"/>
            <p:cNvSpPr>
              <a:spLocks noEditPoints="1"/>
            </p:cNvSpPr>
            <p:nvPr/>
          </p:nvSpPr>
          <p:spPr bwMode="auto">
            <a:xfrm>
              <a:off x="6967538" y="969963"/>
              <a:ext cx="134938" cy="138113"/>
            </a:xfrm>
            <a:custGeom>
              <a:avLst/>
              <a:gdLst>
                <a:gd name="T0" fmla="*/ 28 w 35"/>
                <a:gd name="T1" fmla="*/ 12 h 36"/>
                <a:gd name="T2" fmla="*/ 20 w 35"/>
                <a:gd name="T3" fmla="*/ 13 h 36"/>
                <a:gd name="T4" fmla="*/ 10 w 35"/>
                <a:gd name="T5" fmla="*/ 7 h 36"/>
                <a:gd name="T6" fmla="*/ 15 w 35"/>
                <a:gd name="T7" fmla="*/ 6 h 36"/>
                <a:gd name="T8" fmla="*/ 19 w 35"/>
                <a:gd name="T9" fmla="*/ 6 h 36"/>
                <a:gd name="T10" fmla="*/ 20 w 35"/>
                <a:gd name="T11" fmla="*/ 2 h 36"/>
                <a:gd name="T12" fmla="*/ 13 w 35"/>
                <a:gd name="T13" fmla="*/ 1 h 36"/>
                <a:gd name="T14" fmla="*/ 6 w 35"/>
                <a:gd name="T15" fmla="*/ 4 h 36"/>
                <a:gd name="T16" fmla="*/ 5 w 35"/>
                <a:gd name="T17" fmla="*/ 3 h 36"/>
                <a:gd name="T18" fmla="*/ 3 w 35"/>
                <a:gd name="T19" fmla="*/ 5 h 36"/>
                <a:gd name="T20" fmla="*/ 4 w 35"/>
                <a:gd name="T21" fmla="*/ 6 h 36"/>
                <a:gd name="T22" fmla="*/ 1 w 35"/>
                <a:gd name="T23" fmla="*/ 15 h 36"/>
                <a:gd name="T24" fmla="*/ 3 w 35"/>
                <a:gd name="T25" fmla="*/ 22 h 36"/>
                <a:gd name="T26" fmla="*/ 18 w 35"/>
                <a:gd name="T27" fmla="*/ 21 h 36"/>
                <a:gd name="T28" fmla="*/ 23 w 35"/>
                <a:gd name="T29" fmla="*/ 31 h 36"/>
                <a:gd name="T30" fmla="*/ 19 w 35"/>
                <a:gd name="T31" fmla="*/ 30 h 36"/>
                <a:gd name="T32" fmla="*/ 16 w 35"/>
                <a:gd name="T33" fmla="*/ 28 h 36"/>
                <a:gd name="T34" fmla="*/ 13 w 35"/>
                <a:gd name="T35" fmla="*/ 31 h 36"/>
                <a:gd name="T36" fmla="*/ 17 w 35"/>
                <a:gd name="T37" fmla="*/ 35 h 36"/>
                <a:gd name="T38" fmla="*/ 25 w 35"/>
                <a:gd name="T39" fmla="*/ 36 h 36"/>
                <a:gd name="T40" fmla="*/ 31 w 35"/>
                <a:gd name="T41" fmla="*/ 35 h 36"/>
                <a:gd name="T42" fmla="*/ 33 w 35"/>
                <a:gd name="T43" fmla="*/ 34 h 36"/>
                <a:gd name="T44" fmla="*/ 33 w 35"/>
                <a:gd name="T45" fmla="*/ 32 h 36"/>
                <a:gd name="T46" fmla="*/ 34 w 35"/>
                <a:gd name="T47" fmla="*/ 26 h 36"/>
                <a:gd name="T48" fmla="*/ 35 w 35"/>
                <a:gd name="T49" fmla="*/ 18 h 36"/>
                <a:gd name="T50" fmla="*/ 10 w 35"/>
                <a:gd name="T51" fmla="*/ 17 h 36"/>
                <a:gd name="T52" fmla="*/ 6 w 35"/>
                <a:gd name="T53" fmla="*/ 15 h 36"/>
                <a:gd name="T54" fmla="*/ 7 w 35"/>
                <a:gd name="T55" fmla="*/ 11 h 36"/>
                <a:gd name="T56" fmla="*/ 14 w 35"/>
                <a:gd name="T57" fmla="*/ 16 h 36"/>
                <a:gd name="T58" fmla="*/ 29 w 35"/>
                <a:gd name="T59" fmla="*/ 25 h 36"/>
                <a:gd name="T60" fmla="*/ 21 w 35"/>
                <a:gd name="T61" fmla="*/ 20 h 36"/>
                <a:gd name="T62" fmla="*/ 25 w 35"/>
                <a:gd name="T63" fmla="*/ 18 h 36"/>
                <a:gd name="T64" fmla="*/ 28 w 35"/>
                <a:gd name="T65" fmla="*/ 20 h 36"/>
                <a:gd name="T66" fmla="*/ 29 w 35"/>
                <a:gd name="T67" fmla="*/ 2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36">
                  <a:moveTo>
                    <a:pt x="32" y="15"/>
                  </a:moveTo>
                  <a:cubicBezTo>
                    <a:pt x="31" y="14"/>
                    <a:pt x="30" y="13"/>
                    <a:pt x="28" y="12"/>
                  </a:cubicBezTo>
                  <a:cubicBezTo>
                    <a:pt x="27" y="12"/>
                    <a:pt x="26" y="12"/>
                    <a:pt x="24" y="12"/>
                  </a:cubicBezTo>
                  <a:cubicBezTo>
                    <a:pt x="23" y="12"/>
                    <a:pt x="22" y="12"/>
                    <a:pt x="20" y="13"/>
                  </a:cubicBezTo>
                  <a:cubicBezTo>
                    <a:pt x="19" y="13"/>
                    <a:pt x="18" y="14"/>
                    <a:pt x="16" y="15"/>
                  </a:cubicBezTo>
                  <a:cubicBezTo>
                    <a:pt x="14" y="12"/>
                    <a:pt x="12" y="10"/>
                    <a:pt x="10" y="7"/>
                  </a:cubicBezTo>
                  <a:cubicBezTo>
                    <a:pt x="11" y="7"/>
                    <a:pt x="12" y="6"/>
                    <a:pt x="13" y="6"/>
                  </a:cubicBezTo>
                  <a:cubicBezTo>
                    <a:pt x="14" y="6"/>
                    <a:pt x="14" y="6"/>
                    <a:pt x="15" y="6"/>
                  </a:cubicBezTo>
                  <a:cubicBezTo>
                    <a:pt x="16" y="7"/>
                    <a:pt x="17" y="7"/>
                    <a:pt x="18" y="7"/>
                  </a:cubicBezTo>
                  <a:cubicBezTo>
                    <a:pt x="18" y="7"/>
                    <a:pt x="19" y="7"/>
                    <a:pt x="19" y="6"/>
                  </a:cubicBezTo>
                  <a:cubicBezTo>
                    <a:pt x="20" y="6"/>
                    <a:pt x="20" y="5"/>
                    <a:pt x="20" y="5"/>
                  </a:cubicBezTo>
                  <a:cubicBezTo>
                    <a:pt x="20" y="4"/>
                    <a:pt x="20" y="3"/>
                    <a:pt x="20" y="2"/>
                  </a:cubicBezTo>
                  <a:cubicBezTo>
                    <a:pt x="19" y="1"/>
                    <a:pt x="18" y="1"/>
                    <a:pt x="16" y="0"/>
                  </a:cubicBezTo>
                  <a:cubicBezTo>
                    <a:pt x="15" y="0"/>
                    <a:pt x="14" y="0"/>
                    <a:pt x="13" y="1"/>
                  </a:cubicBezTo>
                  <a:cubicBezTo>
                    <a:pt x="11" y="1"/>
                    <a:pt x="10" y="1"/>
                    <a:pt x="9" y="2"/>
                  </a:cubicBezTo>
                  <a:cubicBezTo>
                    <a:pt x="8" y="3"/>
                    <a:pt x="7" y="3"/>
                    <a:pt x="6" y="4"/>
                  </a:cubicBezTo>
                  <a:cubicBezTo>
                    <a:pt x="6" y="4"/>
                    <a:pt x="6" y="3"/>
                    <a:pt x="6" y="3"/>
                  </a:cubicBezTo>
                  <a:cubicBezTo>
                    <a:pt x="5" y="3"/>
                    <a:pt x="5" y="3"/>
                    <a:pt x="5" y="3"/>
                  </a:cubicBezTo>
                  <a:cubicBezTo>
                    <a:pt x="4" y="3"/>
                    <a:pt x="4" y="3"/>
                    <a:pt x="3" y="3"/>
                  </a:cubicBezTo>
                  <a:cubicBezTo>
                    <a:pt x="3" y="4"/>
                    <a:pt x="3" y="4"/>
                    <a:pt x="3" y="5"/>
                  </a:cubicBezTo>
                  <a:cubicBezTo>
                    <a:pt x="3" y="5"/>
                    <a:pt x="3" y="5"/>
                    <a:pt x="4" y="6"/>
                  </a:cubicBezTo>
                  <a:cubicBezTo>
                    <a:pt x="4" y="6"/>
                    <a:pt x="4" y="6"/>
                    <a:pt x="4" y="6"/>
                  </a:cubicBezTo>
                  <a:cubicBezTo>
                    <a:pt x="3" y="7"/>
                    <a:pt x="2" y="9"/>
                    <a:pt x="2" y="10"/>
                  </a:cubicBezTo>
                  <a:cubicBezTo>
                    <a:pt x="1" y="12"/>
                    <a:pt x="1" y="13"/>
                    <a:pt x="1" y="15"/>
                  </a:cubicBezTo>
                  <a:cubicBezTo>
                    <a:pt x="0" y="16"/>
                    <a:pt x="1" y="17"/>
                    <a:pt x="1" y="18"/>
                  </a:cubicBezTo>
                  <a:cubicBezTo>
                    <a:pt x="1" y="20"/>
                    <a:pt x="2" y="21"/>
                    <a:pt x="3" y="22"/>
                  </a:cubicBezTo>
                  <a:cubicBezTo>
                    <a:pt x="5" y="23"/>
                    <a:pt x="8" y="24"/>
                    <a:pt x="10" y="24"/>
                  </a:cubicBezTo>
                  <a:cubicBezTo>
                    <a:pt x="13" y="23"/>
                    <a:pt x="15" y="23"/>
                    <a:pt x="18" y="21"/>
                  </a:cubicBezTo>
                  <a:cubicBezTo>
                    <a:pt x="21" y="24"/>
                    <a:pt x="23" y="27"/>
                    <a:pt x="25" y="29"/>
                  </a:cubicBezTo>
                  <a:cubicBezTo>
                    <a:pt x="24" y="30"/>
                    <a:pt x="24" y="30"/>
                    <a:pt x="23" y="31"/>
                  </a:cubicBezTo>
                  <a:cubicBezTo>
                    <a:pt x="22" y="31"/>
                    <a:pt x="21" y="31"/>
                    <a:pt x="21" y="31"/>
                  </a:cubicBezTo>
                  <a:cubicBezTo>
                    <a:pt x="20" y="30"/>
                    <a:pt x="20" y="30"/>
                    <a:pt x="19" y="30"/>
                  </a:cubicBezTo>
                  <a:cubicBezTo>
                    <a:pt x="18" y="29"/>
                    <a:pt x="18" y="29"/>
                    <a:pt x="17" y="29"/>
                  </a:cubicBezTo>
                  <a:cubicBezTo>
                    <a:pt x="17" y="28"/>
                    <a:pt x="16" y="28"/>
                    <a:pt x="16" y="28"/>
                  </a:cubicBezTo>
                  <a:cubicBezTo>
                    <a:pt x="15" y="28"/>
                    <a:pt x="15" y="29"/>
                    <a:pt x="14" y="29"/>
                  </a:cubicBezTo>
                  <a:cubicBezTo>
                    <a:pt x="13" y="30"/>
                    <a:pt x="13" y="30"/>
                    <a:pt x="13" y="31"/>
                  </a:cubicBezTo>
                  <a:cubicBezTo>
                    <a:pt x="13" y="32"/>
                    <a:pt x="13" y="33"/>
                    <a:pt x="14" y="33"/>
                  </a:cubicBezTo>
                  <a:cubicBezTo>
                    <a:pt x="15" y="34"/>
                    <a:pt x="16" y="35"/>
                    <a:pt x="17" y="35"/>
                  </a:cubicBezTo>
                  <a:cubicBezTo>
                    <a:pt x="18" y="36"/>
                    <a:pt x="19" y="36"/>
                    <a:pt x="20" y="36"/>
                  </a:cubicBezTo>
                  <a:cubicBezTo>
                    <a:pt x="22" y="36"/>
                    <a:pt x="23" y="36"/>
                    <a:pt x="25" y="36"/>
                  </a:cubicBezTo>
                  <a:cubicBezTo>
                    <a:pt x="26" y="35"/>
                    <a:pt x="27" y="34"/>
                    <a:pt x="29" y="33"/>
                  </a:cubicBezTo>
                  <a:cubicBezTo>
                    <a:pt x="30" y="33"/>
                    <a:pt x="30" y="34"/>
                    <a:pt x="31" y="35"/>
                  </a:cubicBezTo>
                  <a:cubicBezTo>
                    <a:pt x="31" y="35"/>
                    <a:pt x="32" y="35"/>
                    <a:pt x="32" y="35"/>
                  </a:cubicBezTo>
                  <a:cubicBezTo>
                    <a:pt x="33" y="35"/>
                    <a:pt x="33" y="35"/>
                    <a:pt x="33" y="34"/>
                  </a:cubicBezTo>
                  <a:cubicBezTo>
                    <a:pt x="33" y="34"/>
                    <a:pt x="34" y="34"/>
                    <a:pt x="34" y="33"/>
                  </a:cubicBezTo>
                  <a:cubicBezTo>
                    <a:pt x="34" y="33"/>
                    <a:pt x="33" y="32"/>
                    <a:pt x="33" y="32"/>
                  </a:cubicBezTo>
                  <a:cubicBezTo>
                    <a:pt x="32" y="32"/>
                    <a:pt x="32" y="31"/>
                    <a:pt x="31" y="30"/>
                  </a:cubicBezTo>
                  <a:cubicBezTo>
                    <a:pt x="32" y="29"/>
                    <a:pt x="33" y="27"/>
                    <a:pt x="34" y="26"/>
                  </a:cubicBezTo>
                  <a:cubicBezTo>
                    <a:pt x="35" y="24"/>
                    <a:pt x="35" y="23"/>
                    <a:pt x="35" y="21"/>
                  </a:cubicBezTo>
                  <a:cubicBezTo>
                    <a:pt x="35" y="20"/>
                    <a:pt x="35" y="19"/>
                    <a:pt x="35" y="18"/>
                  </a:cubicBezTo>
                  <a:cubicBezTo>
                    <a:pt x="34" y="17"/>
                    <a:pt x="33" y="16"/>
                    <a:pt x="32" y="15"/>
                  </a:cubicBezTo>
                  <a:close/>
                  <a:moveTo>
                    <a:pt x="10" y="17"/>
                  </a:moveTo>
                  <a:cubicBezTo>
                    <a:pt x="9" y="17"/>
                    <a:pt x="8" y="17"/>
                    <a:pt x="7" y="16"/>
                  </a:cubicBezTo>
                  <a:cubicBezTo>
                    <a:pt x="7" y="16"/>
                    <a:pt x="6" y="15"/>
                    <a:pt x="6" y="15"/>
                  </a:cubicBezTo>
                  <a:cubicBezTo>
                    <a:pt x="6" y="14"/>
                    <a:pt x="6" y="14"/>
                    <a:pt x="6" y="13"/>
                  </a:cubicBezTo>
                  <a:cubicBezTo>
                    <a:pt x="6" y="13"/>
                    <a:pt x="6" y="12"/>
                    <a:pt x="7" y="11"/>
                  </a:cubicBezTo>
                  <a:cubicBezTo>
                    <a:pt x="7" y="11"/>
                    <a:pt x="7" y="10"/>
                    <a:pt x="8" y="9"/>
                  </a:cubicBezTo>
                  <a:cubicBezTo>
                    <a:pt x="10" y="11"/>
                    <a:pt x="12" y="14"/>
                    <a:pt x="14" y="16"/>
                  </a:cubicBezTo>
                  <a:cubicBezTo>
                    <a:pt x="12" y="17"/>
                    <a:pt x="11" y="17"/>
                    <a:pt x="10" y="17"/>
                  </a:cubicBezTo>
                  <a:close/>
                  <a:moveTo>
                    <a:pt x="29" y="25"/>
                  </a:moveTo>
                  <a:cubicBezTo>
                    <a:pt x="28" y="26"/>
                    <a:pt x="28" y="27"/>
                    <a:pt x="27" y="27"/>
                  </a:cubicBezTo>
                  <a:cubicBezTo>
                    <a:pt x="25" y="25"/>
                    <a:pt x="23" y="22"/>
                    <a:pt x="21" y="20"/>
                  </a:cubicBezTo>
                  <a:cubicBezTo>
                    <a:pt x="21" y="20"/>
                    <a:pt x="22" y="19"/>
                    <a:pt x="23" y="19"/>
                  </a:cubicBezTo>
                  <a:cubicBezTo>
                    <a:pt x="23" y="19"/>
                    <a:pt x="24" y="19"/>
                    <a:pt x="25" y="18"/>
                  </a:cubicBezTo>
                  <a:cubicBezTo>
                    <a:pt x="25" y="18"/>
                    <a:pt x="26" y="18"/>
                    <a:pt x="27" y="19"/>
                  </a:cubicBezTo>
                  <a:cubicBezTo>
                    <a:pt x="27" y="19"/>
                    <a:pt x="28" y="19"/>
                    <a:pt x="28" y="20"/>
                  </a:cubicBezTo>
                  <a:cubicBezTo>
                    <a:pt x="29" y="20"/>
                    <a:pt x="29" y="21"/>
                    <a:pt x="29" y="21"/>
                  </a:cubicBezTo>
                  <a:cubicBezTo>
                    <a:pt x="30" y="22"/>
                    <a:pt x="30" y="23"/>
                    <a:pt x="29" y="23"/>
                  </a:cubicBezTo>
                  <a:cubicBezTo>
                    <a:pt x="29" y="24"/>
                    <a:pt x="29" y="25"/>
                    <a:pt x="29"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68" name="Freeform 29"/>
            <p:cNvSpPr/>
            <p:nvPr/>
          </p:nvSpPr>
          <p:spPr bwMode="auto">
            <a:xfrm>
              <a:off x="6956425" y="1135063"/>
              <a:ext cx="73025" cy="79375"/>
            </a:xfrm>
            <a:custGeom>
              <a:avLst/>
              <a:gdLst>
                <a:gd name="T0" fmla="*/ 16 w 19"/>
                <a:gd name="T1" fmla="*/ 1 h 21"/>
                <a:gd name="T2" fmla="*/ 16 w 19"/>
                <a:gd name="T3" fmla="*/ 1 h 21"/>
                <a:gd name="T4" fmla="*/ 9 w 19"/>
                <a:gd name="T5" fmla="*/ 7 h 21"/>
                <a:gd name="T6" fmla="*/ 3 w 19"/>
                <a:gd name="T7" fmla="*/ 14 h 21"/>
                <a:gd name="T8" fmla="*/ 0 w 19"/>
                <a:gd name="T9" fmla="*/ 17 h 21"/>
                <a:gd name="T10" fmla="*/ 0 w 19"/>
                <a:gd name="T11" fmla="*/ 17 h 21"/>
                <a:gd name="T12" fmla="*/ 0 w 19"/>
                <a:gd name="T13" fmla="*/ 20 h 21"/>
                <a:gd name="T14" fmla="*/ 3 w 19"/>
                <a:gd name="T15" fmla="*/ 20 h 21"/>
                <a:gd name="T16" fmla="*/ 3 w 19"/>
                <a:gd name="T17" fmla="*/ 20 h 21"/>
                <a:gd name="T18" fmla="*/ 6 w 19"/>
                <a:gd name="T19" fmla="*/ 16 h 21"/>
                <a:gd name="T20" fmla="*/ 11 w 19"/>
                <a:gd name="T21" fmla="*/ 10 h 21"/>
                <a:gd name="T22" fmla="*/ 18 w 19"/>
                <a:gd name="T23" fmla="*/ 4 h 21"/>
                <a:gd name="T24" fmla="*/ 18 w 19"/>
                <a:gd name="T25" fmla="*/ 4 h 21"/>
                <a:gd name="T26" fmla="*/ 19 w 19"/>
                <a:gd name="T27" fmla="*/ 4 h 21"/>
                <a:gd name="T28" fmla="*/ 19 w 19"/>
                <a:gd name="T29" fmla="*/ 1 h 21"/>
                <a:gd name="T30" fmla="*/ 16 w 19"/>
                <a:gd name="T31" fmla="*/ 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21">
                  <a:moveTo>
                    <a:pt x="16" y="1"/>
                  </a:moveTo>
                  <a:cubicBezTo>
                    <a:pt x="16" y="1"/>
                    <a:pt x="16" y="1"/>
                    <a:pt x="16" y="1"/>
                  </a:cubicBezTo>
                  <a:cubicBezTo>
                    <a:pt x="13" y="3"/>
                    <a:pt x="11" y="5"/>
                    <a:pt x="9" y="7"/>
                  </a:cubicBezTo>
                  <a:cubicBezTo>
                    <a:pt x="6" y="9"/>
                    <a:pt x="5" y="11"/>
                    <a:pt x="3" y="14"/>
                  </a:cubicBezTo>
                  <a:cubicBezTo>
                    <a:pt x="0" y="17"/>
                    <a:pt x="0" y="17"/>
                    <a:pt x="0" y="17"/>
                  </a:cubicBezTo>
                  <a:cubicBezTo>
                    <a:pt x="0" y="17"/>
                    <a:pt x="0" y="17"/>
                    <a:pt x="0" y="17"/>
                  </a:cubicBezTo>
                  <a:cubicBezTo>
                    <a:pt x="0" y="18"/>
                    <a:pt x="0" y="19"/>
                    <a:pt x="0" y="20"/>
                  </a:cubicBezTo>
                  <a:cubicBezTo>
                    <a:pt x="1" y="21"/>
                    <a:pt x="2" y="21"/>
                    <a:pt x="3" y="20"/>
                  </a:cubicBezTo>
                  <a:cubicBezTo>
                    <a:pt x="3" y="20"/>
                    <a:pt x="3" y="20"/>
                    <a:pt x="3" y="20"/>
                  </a:cubicBezTo>
                  <a:cubicBezTo>
                    <a:pt x="6" y="16"/>
                    <a:pt x="6" y="16"/>
                    <a:pt x="6" y="16"/>
                  </a:cubicBezTo>
                  <a:cubicBezTo>
                    <a:pt x="8" y="14"/>
                    <a:pt x="9" y="12"/>
                    <a:pt x="11" y="10"/>
                  </a:cubicBezTo>
                  <a:cubicBezTo>
                    <a:pt x="14" y="8"/>
                    <a:pt x="16" y="6"/>
                    <a:pt x="18" y="4"/>
                  </a:cubicBezTo>
                  <a:cubicBezTo>
                    <a:pt x="18" y="4"/>
                    <a:pt x="18" y="4"/>
                    <a:pt x="18" y="4"/>
                  </a:cubicBezTo>
                  <a:cubicBezTo>
                    <a:pt x="18" y="4"/>
                    <a:pt x="18" y="4"/>
                    <a:pt x="19" y="4"/>
                  </a:cubicBezTo>
                  <a:cubicBezTo>
                    <a:pt x="19" y="3"/>
                    <a:pt x="19" y="2"/>
                    <a:pt x="19" y="1"/>
                  </a:cubicBezTo>
                  <a:cubicBezTo>
                    <a:pt x="18" y="0"/>
                    <a:pt x="17" y="0"/>
                    <a:pt x="1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69" name="Freeform 30"/>
            <p:cNvSpPr/>
            <p:nvPr/>
          </p:nvSpPr>
          <p:spPr bwMode="auto">
            <a:xfrm>
              <a:off x="7043738" y="873125"/>
              <a:ext cx="77788" cy="80963"/>
            </a:xfrm>
            <a:custGeom>
              <a:avLst/>
              <a:gdLst>
                <a:gd name="T0" fmla="*/ 8 w 20"/>
                <a:gd name="T1" fmla="*/ 11 h 21"/>
                <a:gd name="T2" fmla="*/ 1 w 20"/>
                <a:gd name="T3" fmla="*/ 17 h 21"/>
                <a:gd name="T4" fmla="*/ 0 w 20"/>
                <a:gd name="T5" fmla="*/ 17 h 21"/>
                <a:gd name="T6" fmla="*/ 0 w 20"/>
                <a:gd name="T7" fmla="*/ 20 h 21"/>
                <a:gd name="T8" fmla="*/ 3 w 20"/>
                <a:gd name="T9" fmla="*/ 20 h 21"/>
                <a:gd name="T10" fmla="*/ 3 w 20"/>
                <a:gd name="T11" fmla="*/ 20 h 21"/>
                <a:gd name="T12" fmla="*/ 10 w 20"/>
                <a:gd name="T13" fmla="*/ 14 h 21"/>
                <a:gd name="T14" fmla="*/ 16 w 20"/>
                <a:gd name="T15" fmla="*/ 7 h 21"/>
                <a:gd name="T16" fmla="*/ 19 w 20"/>
                <a:gd name="T17" fmla="*/ 3 h 21"/>
                <a:gd name="T18" fmla="*/ 19 w 20"/>
                <a:gd name="T19" fmla="*/ 3 h 21"/>
                <a:gd name="T20" fmla="*/ 19 w 20"/>
                <a:gd name="T21" fmla="*/ 0 h 21"/>
                <a:gd name="T22" fmla="*/ 16 w 20"/>
                <a:gd name="T23" fmla="*/ 0 h 21"/>
                <a:gd name="T24" fmla="*/ 16 w 20"/>
                <a:gd name="T25" fmla="*/ 1 h 21"/>
                <a:gd name="T26" fmla="*/ 13 w 20"/>
                <a:gd name="T27" fmla="*/ 5 h 21"/>
                <a:gd name="T28" fmla="*/ 8 w 20"/>
                <a:gd name="T29" fmla="*/ 1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21">
                  <a:moveTo>
                    <a:pt x="8" y="11"/>
                  </a:moveTo>
                  <a:cubicBezTo>
                    <a:pt x="5" y="13"/>
                    <a:pt x="3" y="15"/>
                    <a:pt x="1" y="17"/>
                  </a:cubicBezTo>
                  <a:cubicBezTo>
                    <a:pt x="1" y="17"/>
                    <a:pt x="0" y="17"/>
                    <a:pt x="0" y="17"/>
                  </a:cubicBezTo>
                  <a:cubicBezTo>
                    <a:pt x="0" y="18"/>
                    <a:pt x="0" y="19"/>
                    <a:pt x="0" y="20"/>
                  </a:cubicBezTo>
                  <a:cubicBezTo>
                    <a:pt x="1" y="21"/>
                    <a:pt x="2" y="21"/>
                    <a:pt x="3" y="20"/>
                  </a:cubicBezTo>
                  <a:cubicBezTo>
                    <a:pt x="3" y="20"/>
                    <a:pt x="3" y="20"/>
                    <a:pt x="3" y="20"/>
                  </a:cubicBezTo>
                  <a:cubicBezTo>
                    <a:pt x="6" y="18"/>
                    <a:pt x="8" y="16"/>
                    <a:pt x="10" y="14"/>
                  </a:cubicBezTo>
                  <a:cubicBezTo>
                    <a:pt x="13" y="12"/>
                    <a:pt x="14" y="9"/>
                    <a:pt x="16" y="7"/>
                  </a:cubicBezTo>
                  <a:cubicBezTo>
                    <a:pt x="19" y="3"/>
                    <a:pt x="19" y="3"/>
                    <a:pt x="19" y="3"/>
                  </a:cubicBezTo>
                  <a:cubicBezTo>
                    <a:pt x="19" y="3"/>
                    <a:pt x="19" y="3"/>
                    <a:pt x="19" y="3"/>
                  </a:cubicBezTo>
                  <a:cubicBezTo>
                    <a:pt x="20" y="2"/>
                    <a:pt x="20" y="1"/>
                    <a:pt x="19" y="0"/>
                  </a:cubicBezTo>
                  <a:cubicBezTo>
                    <a:pt x="18" y="0"/>
                    <a:pt x="17" y="0"/>
                    <a:pt x="16" y="0"/>
                  </a:cubicBezTo>
                  <a:cubicBezTo>
                    <a:pt x="16" y="1"/>
                    <a:pt x="16" y="1"/>
                    <a:pt x="16" y="1"/>
                  </a:cubicBezTo>
                  <a:cubicBezTo>
                    <a:pt x="13" y="5"/>
                    <a:pt x="13" y="5"/>
                    <a:pt x="13" y="5"/>
                  </a:cubicBezTo>
                  <a:cubicBezTo>
                    <a:pt x="11" y="7"/>
                    <a:pt x="10" y="9"/>
                    <a:pt x="8"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sp>
        <p:nvSpPr>
          <p:cNvPr id="70" name="椭圆 69"/>
          <p:cNvSpPr/>
          <p:nvPr/>
        </p:nvSpPr>
        <p:spPr>
          <a:xfrm>
            <a:off x="5005046" y="1800086"/>
            <a:ext cx="546935" cy="546935"/>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mpact MT Std" pitchFamily="34" charset="0"/>
            </a:endParaRPr>
          </a:p>
        </p:txBody>
      </p:sp>
      <p:sp>
        <p:nvSpPr>
          <p:cNvPr id="71" name="标题 4"/>
          <p:cNvSpPr txBox="1"/>
          <p:nvPr/>
        </p:nvSpPr>
        <p:spPr>
          <a:xfrm>
            <a:off x="5034175" y="1894659"/>
            <a:ext cx="517805" cy="36004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b="1" dirty="0">
                <a:solidFill>
                  <a:schemeClr val="bg1"/>
                </a:solidFill>
                <a:latin typeface="Impact MT Std" pitchFamily="34" charset="0"/>
                <a:ea typeface="微软雅黑" panose="020B0503020204020204" pitchFamily="34" charset="-122"/>
              </a:rPr>
              <a:t>01</a:t>
            </a:r>
          </a:p>
        </p:txBody>
      </p:sp>
      <p:sp>
        <p:nvSpPr>
          <p:cNvPr id="72" name="椭圆 71"/>
          <p:cNvSpPr/>
          <p:nvPr/>
        </p:nvSpPr>
        <p:spPr>
          <a:xfrm>
            <a:off x="5725127" y="2808198"/>
            <a:ext cx="546935" cy="546935"/>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mpact MT Std" pitchFamily="34" charset="0"/>
            </a:endParaRPr>
          </a:p>
        </p:txBody>
      </p:sp>
      <p:sp>
        <p:nvSpPr>
          <p:cNvPr id="73" name="标题 4"/>
          <p:cNvSpPr txBox="1"/>
          <p:nvPr/>
        </p:nvSpPr>
        <p:spPr>
          <a:xfrm>
            <a:off x="5754256" y="2902771"/>
            <a:ext cx="517805" cy="36004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b="1" dirty="0">
                <a:solidFill>
                  <a:schemeClr val="bg1"/>
                </a:solidFill>
                <a:latin typeface="Impact MT Std" pitchFamily="34" charset="0"/>
                <a:ea typeface="微软雅黑" panose="020B0503020204020204" pitchFamily="34" charset="-122"/>
              </a:rPr>
              <a:t>02</a:t>
            </a:r>
          </a:p>
        </p:txBody>
      </p:sp>
      <p:sp>
        <p:nvSpPr>
          <p:cNvPr id="74" name="椭圆 73"/>
          <p:cNvSpPr/>
          <p:nvPr/>
        </p:nvSpPr>
        <p:spPr>
          <a:xfrm>
            <a:off x="6436547" y="3859189"/>
            <a:ext cx="546935" cy="546935"/>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mpact MT Std" pitchFamily="34" charset="0"/>
            </a:endParaRPr>
          </a:p>
        </p:txBody>
      </p:sp>
      <p:sp>
        <p:nvSpPr>
          <p:cNvPr id="75" name="标题 4"/>
          <p:cNvSpPr txBox="1"/>
          <p:nvPr/>
        </p:nvSpPr>
        <p:spPr>
          <a:xfrm>
            <a:off x="6465676" y="3953762"/>
            <a:ext cx="517805" cy="36004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b="1" dirty="0">
                <a:solidFill>
                  <a:schemeClr val="bg1"/>
                </a:solidFill>
                <a:latin typeface="Impact MT Std" pitchFamily="34" charset="0"/>
                <a:ea typeface="微软雅黑" panose="020B0503020204020204" pitchFamily="34" charset="-122"/>
              </a:rPr>
              <a:t>03</a:t>
            </a:r>
          </a:p>
        </p:txBody>
      </p:sp>
      <p:sp>
        <p:nvSpPr>
          <p:cNvPr id="76" name="矩形 75"/>
          <p:cNvSpPr/>
          <p:nvPr/>
        </p:nvSpPr>
        <p:spPr>
          <a:xfrm>
            <a:off x="5768693" y="1654273"/>
            <a:ext cx="5045909" cy="369324"/>
          </a:xfrm>
          <a:prstGeom prst="rect">
            <a:avLst/>
          </a:prstGeom>
        </p:spPr>
        <p:txBody>
          <a:bodyPr wrap="square" lIns="91431" tIns="45716" rIns="91431" bIns="45716">
            <a:spAutoFit/>
          </a:bodyPr>
          <a:lstStyle/>
          <a:p>
            <a:pPr>
              <a:spcBef>
                <a:spcPct val="0"/>
              </a:spcBef>
              <a:buFont typeface="Arial" panose="020B0604020202020204" pitchFamily="34" charset="0"/>
              <a:buNone/>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人力成本、门槛高</a:t>
            </a:r>
            <a:r>
              <a:rPr lang="en-US" altLang="zh-CN"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——7</a:t>
            </a: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成以上的开支用于工资</a:t>
            </a:r>
          </a:p>
        </p:txBody>
      </p:sp>
      <p:sp>
        <p:nvSpPr>
          <p:cNvPr id="77" name="矩形 47"/>
          <p:cNvSpPr>
            <a:spLocks noChangeArrowheads="1"/>
          </p:cNvSpPr>
          <p:nvPr/>
        </p:nvSpPr>
        <p:spPr bwMode="auto">
          <a:xfrm>
            <a:off x="5768006" y="1955514"/>
            <a:ext cx="2808312" cy="587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chemeClr val="tx1">
                    <a:lumMod val="50000"/>
                    <a:lumOff val="50000"/>
                  </a:schemeClr>
                </a:solidFill>
                <a:sym typeface="微软雅黑" panose="020B0503020204020204" pitchFamily="34" charset="-122"/>
              </a:rPr>
              <a:t>完成一个项目需要</a:t>
            </a:r>
            <a:r>
              <a:rPr lang="en-US" altLang="zh-CN" sz="1400" dirty="0">
                <a:solidFill>
                  <a:schemeClr val="tx1">
                    <a:lumMod val="50000"/>
                    <a:lumOff val="50000"/>
                  </a:schemeClr>
                </a:solidFill>
                <a:sym typeface="微软雅黑" panose="020B0503020204020204" pitchFamily="34" charset="-122"/>
              </a:rPr>
              <a:t>6</a:t>
            </a:r>
            <a:r>
              <a:rPr lang="zh-CN" altLang="en-US" sz="1400" dirty="0">
                <a:solidFill>
                  <a:schemeClr val="tx1">
                    <a:lumMod val="50000"/>
                    <a:lumOff val="50000"/>
                  </a:schemeClr>
                </a:solidFill>
                <a:sym typeface="微软雅黑" panose="020B0503020204020204" pitchFamily="34" charset="-122"/>
              </a:rPr>
              <a:t>个以上不同人员的协作才能完成</a:t>
            </a:r>
          </a:p>
        </p:txBody>
      </p:sp>
      <p:sp>
        <p:nvSpPr>
          <p:cNvPr id="78" name="矩形 77"/>
          <p:cNvSpPr/>
          <p:nvPr/>
        </p:nvSpPr>
        <p:spPr>
          <a:xfrm>
            <a:off x="6560780" y="2734393"/>
            <a:ext cx="4253819" cy="369324"/>
          </a:xfrm>
          <a:prstGeom prst="rect">
            <a:avLst/>
          </a:prstGeom>
        </p:spPr>
        <p:txBody>
          <a:bodyPr wrap="square" lIns="91431" tIns="45716" rIns="91431" bIns="45716">
            <a:spAutoFit/>
          </a:bodyPr>
          <a:lstStyle/>
          <a:p>
            <a:pPr>
              <a:spcBef>
                <a:spcPct val="0"/>
              </a:spcBef>
              <a:buFont typeface="Arial" panose="020B0604020202020204" pitchFamily="34" charset="0"/>
              <a:buNone/>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客户需求满足难</a:t>
            </a:r>
            <a:r>
              <a:rPr lang="en-US" altLang="zh-CN"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——4</a:t>
            </a: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成的项目无法收尾</a:t>
            </a:r>
          </a:p>
        </p:txBody>
      </p:sp>
      <p:sp>
        <p:nvSpPr>
          <p:cNvPr id="79" name="矩形 47"/>
          <p:cNvSpPr>
            <a:spLocks noChangeArrowheads="1"/>
          </p:cNvSpPr>
          <p:nvPr/>
        </p:nvSpPr>
        <p:spPr bwMode="auto">
          <a:xfrm>
            <a:off x="6560094" y="3035634"/>
            <a:ext cx="2808312" cy="587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chemeClr val="tx1">
                    <a:lumMod val="50000"/>
                    <a:lumOff val="50000"/>
                  </a:schemeClr>
                </a:solidFill>
                <a:sym typeface="微软雅黑" panose="020B0503020204020204" pitchFamily="34" charset="-122"/>
              </a:rPr>
              <a:t>客户需求往往是日新月异的，又要快又要能满足客户的需求变更</a:t>
            </a:r>
          </a:p>
        </p:txBody>
      </p:sp>
      <p:sp>
        <p:nvSpPr>
          <p:cNvPr id="80" name="矩形 79"/>
          <p:cNvSpPr/>
          <p:nvPr/>
        </p:nvSpPr>
        <p:spPr>
          <a:xfrm>
            <a:off x="7272201" y="3733221"/>
            <a:ext cx="4802050" cy="369324"/>
          </a:xfrm>
          <a:prstGeom prst="rect">
            <a:avLst/>
          </a:prstGeom>
        </p:spPr>
        <p:txBody>
          <a:bodyPr wrap="square" lIns="91431" tIns="45716" rIns="91431" bIns="45716">
            <a:spAutoFit/>
          </a:bodyPr>
          <a:lstStyle/>
          <a:p>
            <a:pPr>
              <a:spcBef>
                <a:spcPct val="0"/>
              </a:spcBef>
              <a:buFont typeface="Arial" panose="020B0604020202020204" pitchFamily="34" charset="0"/>
              <a:buNone/>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市场竞争巨大</a:t>
            </a:r>
            <a:r>
              <a:rPr lang="en-US" altLang="zh-CN"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——6</a:t>
            </a: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成以上的单无法维持成本</a:t>
            </a:r>
          </a:p>
        </p:txBody>
      </p:sp>
      <p:sp>
        <p:nvSpPr>
          <p:cNvPr id="81" name="矩形 47"/>
          <p:cNvSpPr>
            <a:spLocks noChangeArrowheads="1"/>
          </p:cNvSpPr>
          <p:nvPr/>
        </p:nvSpPr>
        <p:spPr bwMode="auto">
          <a:xfrm>
            <a:off x="7271513" y="4043746"/>
            <a:ext cx="3277705" cy="845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chemeClr val="tx1">
                    <a:lumMod val="50000"/>
                    <a:lumOff val="50000"/>
                  </a:schemeClr>
                </a:solidFill>
                <a:sym typeface="微软雅黑" panose="020B0503020204020204" pitchFamily="34" charset="-122"/>
              </a:rPr>
              <a:t>外包平台上的时间和金额要求太苛刻，最终公司变成老板一个人的关系才能支撑的公司</a:t>
            </a:r>
          </a:p>
        </p:txBody>
      </p:sp>
      <p:sp>
        <p:nvSpPr>
          <p:cNvPr id="50" name="文本框 9"/>
          <p:cNvSpPr txBox="1"/>
          <p:nvPr/>
        </p:nvSpPr>
        <p:spPr>
          <a:xfrm>
            <a:off x="985018" y="188640"/>
            <a:ext cx="5656001" cy="346249"/>
          </a:xfrm>
          <a:prstGeom prst="rect">
            <a:avLst/>
          </a:prstGeom>
          <a:noFill/>
        </p:spPr>
        <p:txBody>
          <a:bodyPr wrap="square" lIns="68580" tIns="34290" rIns="68580" bIns="34290" rtlCol="0">
            <a:spAutoFit/>
          </a:bodyPr>
          <a:lstStyle/>
          <a:p>
            <a:pPr marL="0" lvl="1"/>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项目来源</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软件开发公司的生存多艰难</a:t>
            </a:r>
          </a:p>
        </p:txBody>
      </p:sp>
      <p:sp>
        <p:nvSpPr>
          <p:cNvPr id="57" name="六边形 56"/>
          <p:cNvSpPr/>
          <p:nvPr/>
        </p:nvSpPr>
        <p:spPr>
          <a:xfrm>
            <a:off x="241896" y="125398"/>
            <a:ext cx="481345" cy="414953"/>
          </a:xfrm>
          <a:prstGeom prst="hexagon">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8" name="直接连接符 57"/>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9" name="矩形 58"/>
          <p:cNvSpPr/>
          <p:nvPr/>
        </p:nvSpPr>
        <p:spPr>
          <a:xfrm>
            <a:off x="9412843" y="188639"/>
            <a:ext cx="933216"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0" name="矩形 59"/>
          <p:cNvSpPr/>
          <p:nvPr/>
        </p:nvSpPr>
        <p:spPr>
          <a:xfrm>
            <a:off x="10347503" y="187549"/>
            <a:ext cx="1582732"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2" name="六边形 61"/>
          <p:cNvSpPr/>
          <p:nvPr/>
        </p:nvSpPr>
        <p:spPr>
          <a:xfrm>
            <a:off x="669464" y="404664"/>
            <a:ext cx="171539" cy="147879"/>
          </a:xfrm>
          <a:prstGeom prst="hexagon">
            <a:avLst/>
          </a:prstGeom>
          <a:gradFill>
            <a:gsLst>
              <a:gs pos="0">
                <a:srgbClr val="92D050"/>
              </a:gs>
              <a:gs pos="52000">
                <a:srgbClr val="3CCCC7"/>
              </a:gs>
              <a:gs pos="100000">
                <a:srgbClr val="25BFF1"/>
              </a:gs>
            </a:gsLst>
            <a:lin ang="150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文本框 9"/>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第二章</a:t>
            </a:r>
          </a:p>
        </p:txBody>
      </p:sp>
      <p:sp>
        <p:nvSpPr>
          <p:cNvPr id="64" name="文本框 9"/>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项目介绍</a:t>
            </a:r>
          </a:p>
        </p:txBody>
      </p:sp>
      <p:sp>
        <p:nvSpPr>
          <p:cNvPr id="82" name="KSO_Shape"/>
          <p:cNvSpPr/>
          <p:nvPr/>
        </p:nvSpPr>
        <p:spPr bwMode="auto">
          <a:xfrm>
            <a:off x="335903" y="224682"/>
            <a:ext cx="298148" cy="253922"/>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83" name="矩形 82"/>
          <p:cNvSpPr/>
          <p:nvPr/>
        </p:nvSpPr>
        <p:spPr>
          <a:xfrm flipH="1">
            <a:off x="-3" y="6525344"/>
            <a:ext cx="12195177" cy="360511"/>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83"/>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p:cNvSpPr/>
          <p:nvPr/>
        </p:nvSpPr>
        <p:spPr>
          <a:xfrm>
            <a:off x="10067547" y="6493142"/>
            <a:ext cx="1070600" cy="392242"/>
          </a:xfrm>
          <a:prstGeom prst="rect">
            <a:avLst/>
          </a:prstGeom>
          <a:solidFill>
            <a:srgbClr val="25B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Rectangle 4"/>
          <p:cNvSpPr txBox="1">
            <a:spLocks noChangeArrowheads="1"/>
          </p:cNvSpPr>
          <p:nvPr/>
        </p:nvSpPr>
        <p:spPr bwMode="auto">
          <a:xfrm>
            <a:off x="9986019" y="6493142"/>
            <a:ext cx="1152128" cy="392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dirty="0">
                <a:latin typeface="方正兰亭超细黑简体" panose="02000000000000000000" pitchFamily="2" charset="-122"/>
                <a:ea typeface="方正兰亭超细黑简体" panose="02000000000000000000" pitchFamily="2" charset="-122"/>
              </a:rPr>
              <a:t>0 5</a:t>
            </a:r>
            <a:endParaRPr lang="zh-CN" dirty="0">
              <a:latin typeface="方正兰亭超细黑简体" panose="02000000000000000000" pitchFamily="2" charset="-122"/>
              <a:ea typeface="方正兰亭超细黑简体" panose="02000000000000000000" pitchFamily="2" charset="-122"/>
            </a:endParaRPr>
          </a:p>
        </p:txBody>
      </p:sp>
      <p:sp>
        <p:nvSpPr>
          <p:cNvPr id="88" name="TextBox 87"/>
          <p:cNvSpPr txBox="1"/>
          <p:nvPr/>
        </p:nvSpPr>
        <p:spPr>
          <a:xfrm>
            <a:off x="13514411" y="7029400"/>
            <a:ext cx="877163" cy="369332"/>
          </a:xfrm>
          <a:prstGeom prst="rect">
            <a:avLst/>
          </a:prstGeom>
          <a:noFill/>
        </p:spPr>
        <p:txBody>
          <a:bodyPr wrap="none" rtlCol="0">
            <a:spAutoFit/>
          </a:bodyPr>
          <a:lstStyle/>
          <a:p>
            <a:r>
              <a:rPr lang="zh-CN" altLang="en-US" dirty="0"/>
              <a:t>延时符</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right)">
                                      <p:cBhvr>
                                        <p:cTn id="7" dur="500"/>
                                        <p:tgtEl>
                                          <p:spTgt spid="31"/>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right)">
                                      <p:cBhvr>
                                        <p:cTn id="11" dur="500"/>
                                        <p:tgtEl>
                                          <p:spTgt spid="32"/>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right)">
                                      <p:cBhvr>
                                        <p:cTn id="15" dur="500"/>
                                        <p:tgtEl>
                                          <p:spTgt spid="30"/>
                                        </p:tgtEl>
                                      </p:cBhvr>
                                    </p:animEffect>
                                  </p:childTnLst>
                                </p:cTn>
                              </p:par>
                              <p:par>
                                <p:cTn id="16" presetID="42" presetClass="entr" presetSubtype="0" fill="hold" nodeType="withEffect">
                                  <p:stCondLst>
                                    <p:cond delay="50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1000"/>
                                        <p:tgtEl>
                                          <p:spTgt spid="33"/>
                                        </p:tgtEl>
                                      </p:cBhvr>
                                    </p:animEffect>
                                    <p:anim calcmode="lin" valueType="num">
                                      <p:cBhvr>
                                        <p:cTn id="19" dur="1000" fill="hold"/>
                                        <p:tgtEl>
                                          <p:spTgt spid="33"/>
                                        </p:tgtEl>
                                        <p:attrNameLst>
                                          <p:attrName>ppt_x</p:attrName>
                                        </p:attrNameLst>
                                      </p:cBhvr>
                                      <p:tavLst>
                                        <p:tav tm="0">
                                          <p:val>
                                            <p:strVal val="#ppt_x"/>
                                          </p:val>
                                        </p:tav>
                                        <p:tav tm="100000">
                                          <p:val>
                                            <p:strVal val="#ppt_x"/>
                                          </p:val>
                                        </p:tav>
                                      </p:tavLst>
                                    </p:anim>
                                    <p:anim calcmode="lin" valueType="num">
                                      <p:cBhvr>
                                        <p:cTn id="20" dur="1000" fill="hold"/>
                                        <p:tgtEl>
                                          <p:spTgt spid="33"/>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500"/>
                                  </p:stCondLst>
                                  <p:childTnLst>
                                    <p:set>
                                      <p:cBhvr>
                                        <p:cTn id="22" dur="1" fill="hold">
                                          <p:stCondLst>
                                            <p:cond delay="0"/>
                                          </p:stCondLst>
                                        </p:cTn>
                                        <p:tgtEl>
                                          <p:spTgt spid="48"/>
                                        </p:tgtEl>
                                        <p:attrNameLst>
                                          <p:attrName>style.visibility</p:attrName>
                                        </p:attrNameLst>
                                      </p:cBhvr>
                                      <p:to>
                                        <p:strVal val="visible"/>
                                      </p:to>
                                    </p:set>
                                    <p:animEffect transition="in" filter="fade">
                                      <p:cBhvr>
                                        <p:cTn id="23" dur="1000"/>
                                        <p:tgtEl>
                                          <p:spTgt spid="48"/>
                                        </p:tgtEl>
                                      </p:cBhvr>
                                    </p:animEffect>
                                    <p:anim calcmode="lin" valueType="num">
                                      <p:cBhvr>
                                        <p:cTn id="24" dur="1000" fill="hold"/>
                                        <p:tgtEl>
                                          <p:spTgt spid="48"/>
                                        </p:tgtEl>
                                        <p:attrNameLst>
                                          <p:attrName>ppt_x</p:attrName>
                                        </p:attrNameLst>
                                      </p:cBhvr>
                                      <p:tavLst>
                                        <p:tav tm="0">
                                          <p:val>
                                            <p:strVal val="#ppt_x"/>
                                          </p:val>
                                        </p:tav>
                                        <p:tav tm="100000">
                                          <p:val>
                                            <p:strVal val="#ppt_x"/>
                                          </p:val>
                                        </p:tav>
                                      </p:tavLst>
                                    </p:anim>
                                    <p:anim calcmode="lin" valueType="num">
                                      <p:cBhvr>
                                        <p:cTn id="25" dur="1000" fill="hold"/>
                                        <p:tgtEl>
                                          <p:spTgt spid="48"/>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500"/>
                                  </p:stCondLst>
                                  <p:childTnLst>
                                    <p:set>
                                      <p:cBhvr>
                                        <p:cTn id="27" dur="1" fill="hold">
                                          <p:stCondLst>
                                            <p:cond delay="0"/>
                                          </p:stCondLst>
                                        </p:cTn>
                                        <p:tgtEl>
                                          <p:spTgt spid="52"/>
                                        </p:tgtEl>
                                        <p:attrNameLst>
                                          <p:attrName>style.visibility</p:attrName>
                                        </p:attrNameLst>
                                      </p:cBhvr>
                                      <p:to>
                                        <p:strVal val="visible"/>
                                      </p:to>
                                    </p:set>
                                    <p:animEffect transition="in" filter="fade">
                                      <p:cBhvr>
                                        <p:cTn id="28" dur="1000"/>
                                        <p:tgtEl>
                                          <p:spTgt spid="52"/>
                                        </p:tgtEl>
                                      </p:cBhvr>
                                    </p:animEffect>
                                    <p:anim calcmode="lin" valueType="num">
                                      <p:cBhvr>
                                        <p:cTn id="29" dur="1000" fill="hold"/>
                                        <p:tgtEl>
                                          <p:spTgt spid="52"/>
                                        </p:tgtEl>
                                        <p:attrNameLst>
                                          <p:attrName>ppt_x</p:attrName>
                                        </p:attrNameLst>
                                      </p:cBhvr>
                                      <p:tavLst>
                                        <p:tav tm="0">
                                          <p:val>
                                            <p:strVal val="#ppt_x"/>
                                          </p:val>
                                        </p:tav>
                                        <p:tav tm="100000">
                                          <p:val>
                                            <p:strVal val="#ppt_x"/>
                                          </p:val>
                                        </p:tav>
                                      </p:tavLst>
                                    </p:anim>
                                    <p:anim calcmode="lin" valueType="num">
                                      <p:cBhvr>
                                        <p:cTn id="30" dur="1000" fill="hold"/>
                                        <p:tgtEl>
                                          <p:spTgt spid="52"/>
                                        </p:tgtEl>
                                        <p:attrNameLst>
                                          <p:attrName>ppt_y</p:attrName>
                                        </p:attrNameLst>
                                      </p:cBhvr>
                                      <p:tavLst>
                                        <p:tav tm="0">
                                          <p:val>
                                            <p:strVal val="#ppt_y+.1"/>
                                          </p:val>
                                        </p:tav>
                                        <p:tav tm="100000">
                                          <p:val>
                                            <p:strVal val="#ppt_y"/>
                                          </p:val>
                                        </p:tav>
                                      </p:tavLst>
                                    </p:anim>
                                  </p:childTnLst>
                                </p:cTn>
                              </p:par>
                              <p:par>
                                <p:cTn id="31" presetID="10" presetClass="entr" presetSubtype="0" fill="hold" grpId="0" nodeType="withEffect">
                                  <p:stCondLst>
                                    <p:cond delay="1000"/>
                                  </p:stCondLst>
                                  <p:childTnLst>
                                    <p:set>
                                      <p:cBhvr>
                                        <p:cTn id="32" dur="1" fill="hold">
                                          <p:stCondLst>
                                            <p:cond delay="0"/>
                                          </p:stCondLst>
                                        </p:cTn>
                                        <p:tgtEl>
                                          <p:spTgt spid="56"/>
                                        </p:tgtEl>
                                        <p:attrNameLst>
                                          <p:attrName>style.visibility</p:attrName>
                                        </p:attrNameLst>
                                      </p:cBhvr>
                                      <p:to>
                                        <p:strVal val="visible"/>
                                      </p:to>
                                    </p:set>
                                    <p:animEffect transition="in" filter="fade">
                                      <p:cBhvr>
                                        <p:cTn id="33" dur="500"/>
                                        <p:tgtEl>
                                          <p:spTgt spid="56"/>
                                        </p:tgtEl>
                                      </p:cBhvr>
                                    </p:animEffect>
                                  </p:childTnLst>
                                </p:cTn>
                              </p:par>
                              <p:par>
                                <p:cTn id="34" presetID="10" presetClass="entr" presetSubtype="0" fill="hold" nodeType="withEffect">
                                  <p:stCondLst>
                                    <p:cond delay="1000"/>
                                  </p:stCondLst>
                                  <p:childTnLst>
                                    <p:set>
                                      <p:cBhvr>
                                        <p:cTn id="35" dur="1" fill="hold">
                                          <p:stCondLst>
                                            <p:cond delay="0"/>
                                          </p:stCondLst>
                                        </p:cTn>
                                        <p:tgtEl>
                                          <p:spTgt spid="65"/>
                                        </p:tgtEl>
                                        <p:attrNameLst>
                                          <p:attrName>style.visibility</p:attrName>
                                        </p:attrNameLst>
                                      </p:cBhvr>
                                      <p:to>
                                        <p:strVal val="visible"/>
                                      </p:to>
                                    </p:set>
                                    <p:animEffect transition="in" filter="fade">
                                      <p:cBhvr>
                                        <p:cTn id="36" dur="500"/>
                                        <p:tgtEl>
                                          <p:spTgt spid="65"/>
                                        </p:tgtEl>
                                      </p:cBhvr>
                                    </p:animEffect>
                                  </p:childTnLst>
                                </p:cTn>
                              </p:par>
                              <p:par>
                                <p:cTn id="37" presetID="10" presetClass="entr" presetSubtype="0" fill="hold" grpId="0" nodeType="withEffect">
                                  <p:stCondLst>
                                    <p:cond delay="1000"/>
                                  </p:stCondLst>
                                  <p:childTnLst>
                                    <p:set>
                                      <p:cBhvr>
                                        <p:cTn id="38" dur="1" fill="hold">
                                          <p:stCondLst>
                                            <p:cond delay="0"/>
                                          </p:stCondLst>
                                        </p:cTn>
                                        <p:tgtEl>
                                          <p:spTgt spid="55"/>
                                        </p:tgtEl>
                                        <p:attrNameLst>
                                          <p:attrName>style.visibility</p:attrName>
                                        </p:attrNameLst>
                                      </p:cBhvr>
                                      <p:to>
                                        <p:strVal val="visible"/>
                                      </p:to>
                                    </p:set>
                                    <p:animEffect transition="in" filter="fade">
                                      <p:cBhvr>
                                        <p:cTn id="39" dur="500"/>
                                        <p:tgtEl>
                                          <p:spTgt spid="55"/>
                                        </p:tgtEl>
                                      </p:cBhvr>
                                    </p:animEffect>
                                  </p:childTnLst>
                                </p:cTn>
                              </p:par>
                              <p:par>
                                <p:cTn id="40" presetID="53" presetClass="entr" presetSubtype="16" fill="hold" grpId="0" nodeType="withEffect">
                                  <p:stCondLst>
                                    <p:cond delay="500"/>
                                  </p:stCondLst>
                                  <p:childTnLst>
                                    <p:set>
                                      <p:cBhvr>
                                        <p:cTn id="41" dur="1" fill="hold">
                                          <p:stCondLst>
                                            <p:cond delay="0"/>
                                          </p:stCondLst>
                                        </p:cTn>
                                        <p:tgtEl>
                                          <p:spTgt spid="70"/>
                                        </p:tgtEl>
                                        <p:attrNameLst>
                                          <p:attrName>style.visibility</p:attrName>
                                        </p:attrNameLst>
                                      </p:cBhvr>
                                      <p:to>
                                        <p:strVal val="visible"/>
                                      </p:to>
                                    </p:set>
                                    <p:anim calcmode="lin" valueType="num">
                                      <p:cBhvr>
                                        <p:cTn id="42" dur="500" fill="hold"/>
                                        <p:tgtEl>
                                          <p:spTgt spid="70"/>
                                        </p:tgtEl>
                                        <p:attrNameLst>
                                          <p:attrName>ppt_w</p:attrName>
                                        </p:attrNameLst>
                                      </p:cBhvr>
                                      <p:tavLst>
                                        <p:tav tm="0">
                                          <p:val>
                                            <p:fltVal val="0"/>
                                          </p:val>
                                        </p:tav>
                                        <p:tav tm="100000">
                                          <p:val>
                                            <p:strVal val="#ppt_w"/>
                                          </p:val>
                                        </p:tav>
                                      </p:tavLst>
                                    </p:anim>
                                    <p:anim calcmode="lin" valueType="num">
                                      <p:cBhvr>
                                        <p:cTn id="43" dur="500" fill="hold"/>
                                        <p:tgtEl>
                                          <p:spTgt spid="70"/>
                                        </p:tgtEl>
                                        <p:attrNameLst>
                                          <p:attrName>ppt_h</p:attrName>
                                        </p:attrNameLst>
                                      </p:cBhvr>
                                      <p:tavLst>
                                        <p:tav tm="0">
                                          <p:val>
                                            <p:fltVal val="0"/>
                                          </p:val>
                                        </p:tav>
                                        <p:tav tm="100000">
                                          <p:val>
                                            <p:strVal val="#ppt_h"/>
                                          </p:val>
                                        </p:tav>
                                      </p:tavLst>
                                    </p:anim>
                                    <p:animEffect transition="in" filter="fade">
                                      <p:cBhvr>
                                        <p:cTn id="44" dur="500"/>
                                        <p:tgtEl>
                                          <p:spTgt spid="70"/>
                                        </p:tgtEl>
                                      </p:cBhvr>
                                    </p:animEffect>
                                  </p:childTnLst>
                                </p:cTn>
                              </p:par>
                              <p:par>
                                <p:cTn id="45" presetID="53" presetClass="entr" presetSubtype="16" fill="hold" grpId="0" nodeType="withEffect">
                                  <p:stCondLst>
                                    <p:cond delay="500"/>
                                  </p:stCondLst>
                                  <p:childTnLst>
                                    <p:set>
                                      <p:cBhvr>
                                        <p:cTn id="46" dur="1" fill="hold">
                                          <p:stCondLst>
                                            <p:cond delay="0"/>
                                          </p:stCondLst>
                                        </p:cTn>
                                        <p:tgtEl>
                                          <p:spTgt spid="71"/>
                                        </p:tgtEl>
                                        <p:attrNameLst>
                                          <p:attrName>style.visibility</p:attrName>
                                        </p:attrNameLst>
                                      </p:cBhvr>
                                      <p:to>
                                        <p:strVal val="visible"/>
                                      </p:to>
                                    </p:set>
                                    <p:anim calcmode="lin" valueType="num">
                                      <p:cBhvr>
                                        <p:cTn id="47" dur="500" fill="hold"/>
                                        <p:tgtEl>
                                          <p:spTgt spid="71"/>
                                        </p:tgtEl>
                                        <p:attrNameLst>
                                          <p:attrName>ppt_w</p:attrName>
                                        </p:attrNameLst>
                                      </p:cBhvr>
                                      <p:tavLst>
                                        <p:tav tm="0">
                                          <p:val>
                                            <p:fltVal val="0"/>
                                          </p:val>
                                        </p:tav>
                                        <p:tav tm="100000">
                                          <p:val>
                                            <p:strVal val="#ppt_w"/>
                                          </p:val>
                                        </p:tav>
                                      </p:tavLst>
                                    </p:anim>
                                    <p:anim calcmode="lin" valueType="num">
                                      <p:cBhvr>
                                        <p:cTn id="48" dur="500" fill="hold"/>
                                        <p:tgtEl>
                                          <p:spTgt spid="71"/>
                                        </p:tgtEl>
                                        <p:attrNameLst>
                                          <p:attrName>ppt_h</p:attrName>
                                        </p:attrNameLst>
                                      </p:cBhvr>
                                      <p:tavLst>
                                        <p:tav tm="0">
                                          <p:val>
                                            <p:fltVal val="0"/>
                                          </p:val>
                                        </p:tav>
                                        <p:tav tm="100000">
                                          <p:val>
                                            <p:strVal val="#ppt_h"/>
                                          </p:val>
                                        </p:tav>
                                      </p:tavLst>
                                    </p:anim>
                                    <p:animEffect transition="in" filter="fade">
                                      <p:cBhvr>
                                        <p:cTn id="49" dur="500"/>
                                        <p:tgtEl>
                                          <p:spTgt spid="71"/>
                                        </p:tgtEl>
                                      </p:cBhvr>
                                    </p:animEffect>
                                  </p:childTnLst>
                                </p:cTn>
                              </p:par>
                              <p:par>
                                <p:cTn id="50" presetID="53" presetClass="entr" presetSubtype="16" fill="hold" grpId="0" nodeType="withEffect">
                                  <p:stCondLst>
                                    <p:cond delay="500"/>
                                  </p:stCondLst>
                                  <p:childTnLst>
                                    <p:set>
                                      <p:cBhvr>
                                        <p:cTn id="51" dur="1" fill="hold">
                                          <p:stCondLst>
                                            <p:cond delay="0"/>
                                          </p:stCondLst>
                                        </p:cTn>
                                        <p:tgtEl>
                                          <p:spTgt spid="76"/>
                                        </p:tgtEl>
                                        <p:attrNameLst>
                                          <p:attrName>style.visibility</p:attrName>
                                        </p:attrNameLst>
                                      </p:cBhvr>
                                      <p:to>
                                        <p:strVal val="visible"/>
                                      </p:to>
                                    </p:set>
                                    <p:anim calcmode="lin" valueType="num">
                                      <p:cBhvr>
                                        <p:cTn id="52" dur="500" fill="hold"/>
                                        <p:tgtEl>
                                          <p:spTgt spid="76"/>
                                        </p:tgtEl>
                                        <p:attrNameLst>
                                          <p:attrName>ppt_w</p:attrName>
                                        </p:attrNameLst>
                                      </p:cBhvr>
                                      <p:tavLst>
                                        <p:tav tm="0">
                                          <p:val>
                                            <p:fltVal val="0"/>
                                          </p:val>
                                        </p:tav>
                                        <p:tav tm="100000">
                                          <p:val>
                                            <p:strVal val="#ppt_w"/>
                                          </p:val>
                                        </p:tav>
                                      </p:tavLst>
                                    </p:anim>
                                    <p:anim calcmode="lin" valueType="num">
                                      <p:cBhvr>
                                        <p:cTn id="53" dur="500" fill="hold"/>
                                        <p:tgtEl>
                                          <p:spTgt spid="76"/>
                                        </p:tgtEl>
                                        <p:attrNameLst>
                                          <p:attrName>ppt_h</p:attrName>
                                        </p:attrNameLst>
                                      </p:cBhvr>
                                      <p:tavLst>
                                        <p:tav tm="0">
                                          <p:val>
                                            <p:fltVal val="0"/>
                                          </p:val>
                                        </p:tav>
                                        <p:tav tm="100000">
                                          <p:val>
                                            <p:strVal val="#ppt_h"/>
                                          </p:val>
                                        </p:tav>
                                      </p:tavLst>
                                    </p:anim>
                                    <p:animEffect transition="in" filter="fade">
                                      <p:cBhvr>
                                        <p:cTn id="54" dur="500"/>
                                        <p:tgtEl>
                                          <p:spTgt spid="76"/>
                                        </p:tgtEl>
                                      </p:cBhvr>
                                    </p:animEffect>
                                  </p:childTnLst>
                                </p:cTn>
                              </p:par>
                              <p:par>
                                <p:cTn id="55" presetID="53" presetClass="entr" presetSubtype="16" fill="hold" grpId="0" nodeType="withEffect">
                                  <p:stCondLst>
                                    <p:cond delay="500"/>
                                  </p:stCondLst>
                                  <p:childTnLst>
                                    <p:set>
                                      <p:cBhvr>
                                        <p:cTn id="56" dur="1" fill="hold">
                                          <p:stCondLst>
                                            <p:cond delay="0"/>
                                          </p:stCondLst>
                                        </p:cTn>
                                        <p:tgtEl>
                                          <p:spTgt spid="77"/>
                                        </p:tgtEl>
                                        <p:attrNameLst>
                                          <p:attrName>style.visibility</p:attrName>
                                        </p:attrNameLst>
                                      </p:cBhvr>
                                      <p:to>
                                        <p:strVal val="visible"/>
                                      </p:to>
                                    </p:set>
                                    <p:anim calcmode="lin" valueType="num">
                                      <p:cBhvr>
                                        <p:cTn id="57" dur="500" fill="hold"/>
                                        <p:tgtEl>
                                          <p:spTgt spid="77"/>
                                        </p:tgtEl>
                                        <p:attrNameLst>
                                          <p:attrName>ppt_w</p:attrName>
                                        </p:attrNameLst>
                                      </p:cBhvr>
                                      <p:tavLst>
                                        <p:tav tm="0">
                                          <p:val>
                                            <p:fltVal val="0"/>
                                          </p:val>
                                        </p:tav>
                                        <p:tav tm="100000">
                                          <p:val>
                                            <p:strVal val="#ppt_w"/>
                                          </p:val>
                                        </p:tav>
                                      </p:tavLst>
                                    </p:anim>
                                    <p:anim calcmode="lin" valueType="num">
                                      <p:cBhvr>
                                        <p:cTn id="58" dur="500" fill="hold"/>
                                        <p:tgtEl>
                                          <p:spTgt spid="77"/>
                                        </p:tgtEl>
                                        <p:attrNameLst>
                                          <p:attrName>ppt_h</p:attrName>
                                        </p:attrNameLst>
                                      </p:cBhvr>
                                      <p:tavLst>
                                        <p:tav tm="0">
                                          <p:val>
                                            <p:fltVal val="0"/>
                                          </p:val>
                                        </p:tav>
                                        <p:tav tm="100000">
                                          <p:val>
                                            <p:strVal val="#ppt_h"/>
                                          </p:val>
                                        </p:tav>
                                      </p:tavLst>
                                    </p:anim>
                                    <p:animEffect transition="in" filter="fade">
                                      <p:cBhvr>
                                        <p:cTn id="59" dur="500"/>
                                        <p:tgtEl>
                                          <p:spTgt spid="77"/>
                                        </p:tgtEl>
                                      </p:cBhvr>
                                    </p:animEffect>
                                  </p:childTnLst>
                                </p:cTn>
                              </p:par>
                              <p:par>
                                <p:cTn id="60" presetID="53" presetClass="entr" presetSubtype="16" fill="hold" grpId="0" nodeType="withEffect">
                                  <p:stCondLst>
                                    <p:cond delay="500"/>
                                  </p:stCondLst>
                                  <p:childTnLst>
                                    <p:set>
                                      <p:cBhvr>
                                        <p:cTn id="61" dur="1" fill="hold">
                                          <p:stCondLst>
                                            <p:cond delay="0"/>
                                          </p:stCondLst>
                                        </p:cTn>
                                        <p:tgtEl>
                                          <p:spTgt spid="72"/>
                                        </p:tgtEl>
                                        <p:attrNameLst>
                                          <p:attrName>style.visibility</p:attrName>
                                        </p:attrNameLst>
                                      </p:cBhvr>
                                      <p:to>
                                        <p:strVal val="visible"/>
                                      </p:to>
                                    </p:set>
                                    <p:anim calcmode="lin" valueType="num">
                                      <p:cBhvr>
                                        <p:cTn id="62" dur="500" fill="hold"/>
                                        <p:tgtEl>
                                          <p:spTgt spid="72"/>
                                        </p:tgtEl>
                                        <p:attrNameLst>
                                          <p:attrName>ppt_w</p:attrName>
                                        </p:attrNameLst>
                                      </p:cBhvr>
                                      <p:tavLst>
                                        <p:tav tm="0">
                                          <p:val>
                                            <p:fltVal val="0"/>
                                          </p:val>
                                        </p:tav>
                                        <p:tav tm="100000">
                                          <p:val>
                                            <p:strVal val="#ppt_w"/>
                                          </p:val>
                                        </p:tav>
                                      </p:tavLst>
                                    </p:anim>
                                    <p:anim calcmode="lin" valueType="num">
                                      <p:cBhvr>
                                        <p:cTn id="63" dur="500" fill="hold"/>
                                        <p:tgtEl>
                                          <p:spTgt spid="72"/>
                                        </p:tgtEl>
                                        <p:attrNameLst>
                                          <p:attrName>ppt_h</p:attrName>
                                        </p:attrNameLst>
                                      </p:cBhvr>
                                      <p:tavLst>
                                        <p:tav tm="0">
                                          <p:val>
                                            <p:fltVal val="0"/>
                                          </p:val>
                                        </p:tav>
                                        <p:tav tm="100000">
                                          <p:val>
                                            <p:strVal val="#ppt_h"/>
                                          </p:val>
                                        </p:tav>
                                      </p:tavLst>
                                    </p:anim>
                                    <p:animEffect transition="in" filter="fade">
                                      <p:cBhvr>
                                        <p:cTn id="64" dur="500"/>
                                        <p:tgtEl>
                                          <p:spTgt spid="72"/>
                                        </p:tgtEl>
                                      </p:cBhvr>
                                    </p:animEffect>
                                  </p:childTnLst>
                                </p:cTn>
                              </p:par>
                              <p:par>
                                <p:cTn id="65" presetID="53" presetClass="entr" presetSubtype="16" fill="hold" grpId="0" nodeType="withEffect">
                                  <p:stCondLst>
                                    <p:cond delay="500"/>
                                  </p:stCondLst>
                                  <p:childTnLst>
                                    <p:set>
                                      <p:cBhvr>
                                        <p:cTn id="66" dur="1" fill="hold">
                                          <p:stCondLst>
                                            <p:cond delay="0"/>
                                          </p:stCondLst>
                                        </p:cTn>
                                        <p:tgtEl>
                                          <p:spTgt spid="73"/>
                                        </p:tgtEl>
                                        <p:attrNameLst>
                                          <p:attrName>style.visibility</p:attrName>
                                        </p:attrNameLst>
                                      </p:cBhvr>
                                      <p:to>
                                        <p:strVal val="visible"/>
                                      </p:to>
                                    </p:set>
                                    <p:anim calcmode="lin" valueType="num">
                                      <p:cBhvr>
                                        <p:cTn id="67" dur="500" fill="hold"/>
                                        <p:tgtEl>
                                          <p:spTgt spid="73"/>
                                        </p:tgtEl>
                                        <p:attrNameLst>
                                          <p:attrName>ppt_w</p:attrName>
                                        </p:attrNameLst>
                                      </p:cBhvr>
                                      <p:tavLst>
                                        <p:tav tm="0">
                                          <p:val>
                                            <p:fltVal val="0"/>
                                          </p:val>
                                        </p:tav>
                                        <p:tav tm="100000">
                                          <p:val>
                                            <p:strVal val="#ppt_w"/>
                                          </p:val>
                                        </p:tav>
                                      </p:tavLst>
                                    </p:anim>
                                    <p:anim calcmode="lin" valueType="num">
                                      <p:cBhvr>
                                        <p:cTn id="68" dur="500" fill="hold"/>
                                        <p:tgtEl>
                                          <p:spTgt spid="73"/>
                                        </p:tgtEl>
                                        <p:attrNameLst>
                                          <p:attrName>ppt_h</p:attrName>
                                        </p:attrNameLst>
                                      </p:cBhvr>
                                      <p:tavLst>
                                        <p:tav tm="0">
                                          <p:val>
                                            <p:fltVal val="0"/>
                                          </p:val>
                                        </p:tav>
                                        <p:tav tm="100000">
                                          <p:val>
                                            <p:strVal val="#ppt_h"/>
                                          </p:val>
                                        </p:tav>
                                      </p:tavLst>
                                    </p:anim>
                                    <p:animEffect transition="in" filter="fade">
                                      <p:cBhvr>
                                        <p:cTn id="69" dur="500"/>
                                        <p:tgtEl>
                                          <p:spTgt spid="73"/>
                                        </p:tgtEl>
                                      </p:cBhvr>
                                    </p:animEffect>
                                  </p:childTnLst>
                                </p:cTn>
                              </p:par>
                              <p:par>
                                <p:cTn id="70" presetID="53" presetClass="entr" presetSubtype="16" fill="hold" grpId="0" nodeType="withEffect">
                                  <p:stCondLst>
                                    <p:cond delay="500"/>
                                  </p:stCondLst>
                                  <p:childTnLst>
                                    <p:set>
                                      <p:cBhvr>
                                        <p:cTn id="71" dur="1" fill="hold">
                                          <p:stCondLst>
                                            <p:cond delay="0"/>
                                          </p:stCondLst>
                                        </p:cTn>
                                        <p:tgtEl>
                                          <p:spTgt spid="78"/>
                                        </p:tgtEl>
                                        <p:attrNameLst>
                                          <p:attrName>style.visibility</p:attrName>
                                        </p:attrNameLst>
                                      </p:cBhvr>
                                      <p:to>
                                        <p:strVal val="visible"/>
                                      </p:to>
                                    </p:set>
                                    <p:anim calcmode="lin" valueType="num">
                                      <p:cBhvr>
                                        <p:cTn id="72" dur="500" fill="hold"/>
                                        <p:tgtEl>
                                          <p:spTgt spid="78"/>
                                        </p:tgtEl>
                                        <p:attrNameLst>
                                          <p:attrName>ppt_w</p:attrName>
                                        </p:attrNameLst>
                                      </p:cBhvr>
                                      <p:tavLst>
                                        <p:tav tm="0">
                                          <p:val>
                                            <p:fltVal val="0"/>
                                          </p:val>
                                        </p:tav>
                                        <p:tav tm="100000">
                                          <p:val>
                                            <p:strVal val="#ppt_w"/>
                                          </p:val>
                                        </p:tav>
                                      </p:tavLst>
                                    </p:anim>
                                    <p:anim calcmode="lin" valueType="num">
                                      <p:cBhvr>
                                        <p:cTn id="73" dur="500" fill="hold"/>
                                        <p:tgtEl>
                                          <p:spTgt spid="78"/>
                                        </p:tgtEl>
                                        <p:attrNameLst>
                                          <p:attrName>ppt_h</p:attrName>
                                        </p:attrNameLst>
                                      </p:cBhvr>
                                      <p:tavLst>
                                        <p:tav tm="0">
                                          <p:val>
                                            <p:fltVal val="0"/>
                                          </p:val>
                                        </p:tav>
                                        <p:tav tm="100000">
                                          <p:val>
                                            <p:strVal val="#ppt_h"/>
                                          </p:val>
                                        </p:tav>
                                      </p:tavLst>
                                    </p:anim>
                                    <p:animEffect transition="in" filter="fade">
                                      <p:cBhvr>
                                        <p:cTn id="74" dur="500"/>
                                        <p:tgtEl>
                                          <p:spTgt spid="78"/>
                                        </p:tgtEl>
                                      </p:cBhvr>
                                    </p:animEffect>
                                  </p:childTnLst>
                                </p:cTn>
                              </p:par>
                              <p:par>
                                <p:cTn id="75" presetID="53" presetClass="entr" presetSubtype="16" fill="hold" grpId="0" nodeType="withEffect">
                                  <p:stCondLst>
                                    <p:cond delay="500"/>
                                  </p:stCondLst>
                                  <p:childTnLst>
                                    <p:set>
                                      <p:cBhvr>
                                        <p:cTn id="76" dur="1" fill="hold">
                                          <p:stCondLst>
                                            <p:cond delay="0"/>
                                          </p:stCondLst>
                                        </p:cTn>
                                        <p:tgtEl>
                                          <p:spTgt spid="79"/>
                                        </p:tgtEl>
                                        <p:attrNameLst>
                                          <p:attrName>style.visibility</p:attrName>
                                        </p:attrNameLst>
                                      </p:cBhvr>
                                      <p:to>
                                        <p:strVal val="visible"/>
                                      </p:to>
                                    </p:set>
                                    <p:anim calcmode="lin" valueType="num">
                                      <p:cBhvr>
                                        <p:cTn id="77" dur="500" fill="hold"/>
                                        <p:tgtEl>
                                          <p:spTgt spid="79"/>
                                        </p:tgtEl>
                                        <p:attrNameLst>
                                          <p:attrName>ppt_w</p:attrName>
                                        </p:attrNameLst>
                                      </p:cBhvr>
                                      <p:tavLst>
                                        <p:tav tm="0">
                                          <p:val>
                                            <p:fltVal val="0"/>
                                          </p:val>
                                        </p:tav>
                                        <p:tav tm="100000">
                                          <p:val>
                                            <p:strVal val="#ppt_w"/>
                                          </p:val>
                                        </p:tav>
                                      </p:tavLst>
                                    </p:anim>
                                    <p:anim calcmode="lin" valueType="num">
                                      <p:cBhvr>
                                        <p:cTn id="78" dur="500" fill="hold"/>
                                        <p:tgtEl>
                                          <p:spTgt spid="79"/>
                                        </p:tgtEl>
                                        <p:attrNameLst>
                                          <p:attrName>ppt_h</p:attrName>
                                        </p:attrNameLst>
                                      </p:cBhvr>
                                      <p:tavLst>
                                        <p:tav tm="0">
                                          <p:val>
                                            <p:fltVal val="0"/>
                                          </p:val>
                                        </p:tav>
                                        <p:tav tm="100000">
                                          <p:val>
                                            <p:strVal val="#ppt_h"/>
                                          </p:val>
                                        </p:tav>
                                      </p:tavLst>
                                    </p:anim>
                                    <p:animEffect transition="in" filter="fade">
                                      <p:cBhvr>
                                        <p:cTn id="79" dur="500"/>
                                        <p:tgtEl>
                                          <p:spTgt spid="79"/>
                                        </p:tgtEl>
                                      </p:cBhvr>
                                    </p:animEffect>
                                  </p:childTnLst>
                                </p:cTn>
                              </p:par>
                              <p:par>
                                <p:cTn id="80" presetID="53" presetClass="entr" presetSubtype="16" fill="hold" grpId="0" nodeType="withEffect">
                                  <p:stCondLst>
                                    <p:cond delay="500"/>
                                  </p:stCondLst>
                                  <p:childTnLst>
                                    <p:set>
                                      <p:cBhvr>
                                        <p:cTn id="81" dur="1" fill="hold">
                                          <p:stCondLst>
                                            <p:cond delay="0"/>
                                          </p:stCondLst>
                                        </p:cTn>
                                        <p:tgtEl>
                                          <p:spTgt spid="74"/>
                                        </p:tgtEl>
                                        <p:attrNameLst>
                                          <p:attrName>style.visibility</p:attrName>
                                        </p:attrNameLst>
                                      </p:cBhvr>
                                      <p:to>
                                        <p:strVal val="visible"/>
                                      </p:to>
                                    </p:set>
                                    <p:anim calcmode="lin" valueType="num">
                                      <p:cBhvr>
                                        <p:cTn id="82" dur="500" fill="hold"/>
                                        <p:tgtEl>
                                          <p:spTgt spid="74"/>
                                        </p:tgtEl>
                                        <p:attrNameLst>
                                          <p:attrName>ppt_w</p:attrName>
                                        </p:attrNameLst>
                                      </p:cBhvr>
                                      <p:tavLst>
                                        <p:tav tm="0">
                                          <p:val>
                                            <p:fltVal val="0"/>
                                          </p:val>
                                        </p:tav>
                                        <p:tav tm="100000">
                                          <p:val>
                                            <p:strVal val="#ppt_w"/>
                                          </p:val>
                                        </p:tav>
                                      </p:tavLst>
                                    </p:anim>
                                    <p:anim calcmode="lin" valueType="num">
                                      <p:cBhvr>
                                        <p:cTn id="83" dur="500" fill="hold"/>
                                        <p:tgtEl>
                                          <p:spTgt spid="74"/>
                                        </p:tgtEl>
                                        <p:attrNameLst>
                                          <p:attrName>ppt_h</p:attrName>
                                        </p:attrNameLst>
                                      </p:cBhvr>
                                      <p:tavLst>
                                        <p:tav tm="0">
                                          <p:val>
                                            <p:fltVal val="0"/>
                                          </p:val>
                                        </p:tav>
                                        <p:tav tm="100000">
                                          <p:val>
                                            <p:strVal val="#ppt_h"/>
                                          </p:val>
                                        </p:tav>
                                      </p:tavLst>
                                    </p:anim>
                                    <p:animEffect transition="in" filter="fade">
                                      <p:cBhvr>
                                        <p:cTn id="84" dur="500"/>
                                        <p:tgtEl>
                                          <p:spTgt spid="74"/>
                                        </p:tgtEl>
                                      </p:cBhvr>
                                    </p:animEffect>
                                  </p:childTnLst>
                                </p:cTn>
                              </p:par>
                              <p:par>
                                <p:cTn id="85" presetID="53" presetClass="entr" presetSubtype="16" fill="hold" grpId="0" nodeType="withEffect">
                                  <p:stCondLst>
                                    <p:cond delay="500"/>
                                  </p:stCondLst>
                                  <p:childTnLst>
                                    <p:set>
                                      <p:cBhvr>
                                        <p:cTn id="86" dur="1" fill="hold">
                                          <p:stCondLst>
                                            <p:cond delay="0"/>
                                          </p:stCondLst>
                                        </p:cTn>
                                        <p:tgtEl>
                                          <p:spTgt spid="75"/>
                                        </p:tgtEl>
                                        <p:attrNameLst>
                                          <p:attrName>style.visibility</p:attrName>
                                        </p:attrNameLst>
                                      </p:cBhvr>
                                      <p:to>
                                        <p:strVal val="visible"/>
                                      </p:to>
                                    </p:set>
                                    <p:anim calcmode="lin" valueType="num">
                                      <p:cBhvr>
                                        <p:cTn id="87" dur="500" fill="hold"/>
                                        <p:tgtEl>
                                          <p:spTgt spid="75"/>
                                        </p:tgtEl>
                                        <p:attrNameLst>
                                          <p:attrName>ppt_w</p:attrName>
                                        </p:attrNameLst>
                                      </p:cBhvr>
                                      <p:tavLst>
                                        <p:tav tm="0">
                                          <p:val>
                                            <p:fltVal val="0"/>
                                          </p:val>
                                        </p:tav>
                                        <p:tav tm="100000">
                                          <p:val>
                                            <p:strVal val="#ppt_w"/>
                                          </p:val>
                                        </p:tav>
                                      </p:tavLst>
                                    </p:anim>
                                    <p:anim calcmode="lin" valueType="num">
                                      <p:cBhvr>
                                        <p:cTn id="88" dur="500" fill="hold"/>
                                        <p:tgtEl>
                                          <p:spTgt spid="75"/>
                                        </p:tgtEl>
                                        <p:attrNameLst>
                                          <p:attrName>ppt_h</p:attrName>
                                        </p:attrNameLst>
                                      </p:cBhvr>
                                      <p:tavLst>
                                        <p:tav tm="0">
                                          <p:val>
                                            <p:fltVal val="0"/>
                                          </p:val>
                                        </p:tav>
                                        <p:tav tm="100000">
                                          <p:val>
                                            <p:strVal val="#ppt_h"/>
                                          </p:val>
                                        </p:tav>
                                      </p:tavLst>
                                    </p:anim>
                                    <p:animEffect transition="in" filter="fade">
                                      <p:cBhvr>
                                        <p:cTn id="89" dur="500"/>
                                        <p:tgtEl>
                                          <p:spTgt spid="75"/>
                                        </p:tgtEl>
                                      </p:cBhvr>
                                    </p:animEffect>
                                  </p:childTnLst>
                                </p:cTn>
                              </p:par>
                              <p:par>
                                <p:cTn id="90" presetID="53" presetClass="entr" presetSubtype="16" fill="hold" grpId="0" nodeType="withEffect">
                                  <p:stCondLst>
                                    <p:cond delay="500"/>
                                  </p:stCondLst>
                                  <p:childTnLst>
                                    <p:set>
                                      <p:cBhvr>
                                        <p:cTn id="91" dur="1" fill="hold">
                                          <p:stCondLst>
                                            <p:cond delay="0"/>
                                          </p:stCondLst>
                                        </p:cTn>
                                        <p:tgtEl>
                                          <p:spTgt spid="80"/>
                                        </p:tgtEl>
                                        <p:attrNameLst>
                                          <p:attrName>style.visibility</p:attrName>
                                        </p:attrNameLst>
                                      </p:cBhvr>
                                      <p:to>
                                        <p:strVal val="visible"/>
                                      </p:to>
                                    </p:set>
                                    <p:anim calcmode="lin" valueType="num">
                                      <p:cBhvr>
                                        <p:cTn id="92" dur="500" fill="hold"/>
                                        <p:tgtEl>
                                          <p:spTgt spid="80"/>
                                        </p:tgtEl>
                                        <p:attrNameLst>
                                          <p:attrName>ppt_w</p:attrName>
                                        </p:attrNameLst>
                                      </p:cBhvr>
                                      <p:tavLst>
                                        <p:tav tm="0">
                                          <p:val>
                                            <p:fltVal val="0"/>
                                          </p:val>
                                        </p:tav>
                                        <p:tav tm="100000">
                                          <p:val>
                                            <p:strVal val="#ppt_w"/>
                                          </p:val>
                                        </p:tav>
                                      </p:tavLst>
                                    </p:anim>
                                    <p:anim calcmode="lin" valueType="num">
                                      <p:cBhvr>
                                        <p:cTn id="93" dur="500" fill="hold"/>
                                        <p:tgtEl>
                                          <p:spTgt spid="80"/>
                                        </p:tgtEl>
                                        <p:attrNameLst>
                                          <p:attrName>ppt_h</p:attrName>
                                        </p:attrNameLst>
                                      </p:cBhvr>
                                      <p:tavLst>
                                        <p:tav tm="0">
                                          <p:val>
                                            <p:fltVal val="0"/>
                                          </p:val>
                                        </p:tav>
                                        <p:tav tm="100000">
                                          <p:val>
                                            <p:strVal val="#ppt_h"/>
                                          </p:val>
                                        </p:tav>
                                      </p:tavLst>
                                    </p:anim>
                                    <p:animEffect transition="in" filter="fade">
                                      <p:cBhvr>
                                        <p:cTn id="94" dur="500"/>
                                        <p:tgtEl>
                                          <p:spTgt spid="80"/>
                                        </p:tgtEl>
                                      </p:cBhvr>
                                    </p:animEffect>
                                  </p:childTnLst>
                                </p:cTn>
                              </p:par>
                              <p:par>
                                <p:cTn id="95" presetID="53" presetClass="entr" presetSubtype="16" fill="hold" grpId="0" nodeType="withEffect">
                                  <p:stCondLst>
                                    <p:cond delay="500"/>
                                  </p:stCondLst>
                                  <p:childTnLst>
                                    <p:set>
                                      <p:cBhvr>
                                        <p:cTn id="96" dur="1" fill="hold">
                                          <p:stCondLst>
                                            <p:cond delay="0"/>
                                          </p:stCondLst>
                                        </p:cTn>
                                        <p:tgtEl>
                                          <p:spTgt spid="81"/>
                                        </p:tgtEl>
                                        <p:attrNameLst>
                                          <p:attrName>style.visibility</p:attrName>
                                        </p:attrNameLst>
                                      </p:cBhvr>
                                      <p:to>
                                        <p:strVal val="visible"/>
                                      </p:to>
                                    </p:set>
                                    <p:anim calcmode="lin" valueType="num">
                                      <p:cBhvr>
                                        <p:cTn id="97" dur="500" fill="hold"/>
                                        <p:tgtEl>
                                          <p:spTgt spid="81"/>
                                        </p:tgtEl>
                                        <p:attrNameLst>
                                          <p:attrName>ppt_w</p:attrName>
                                        </p:attrNameLst>
                                      </p:cBhvr>
                                      <p:tavLst>
                                        <p:tav tm="0">
                                          <p:val>
                                            <p:fltVal val="0"/>
                                          </p:val>
                                        </p:tav>
                                        <p:tav tm="100000">
                                          <p:val>
                                            <p:strVal val="#ppt_w"/>
                                          </p:val>
                                        </p:tav>
                                      </p:tavLst>
                                    </p:anim>
                                    <p:anim calcmode="lin" valueType="num">
                                      <p:cBhvr>
                                        <p:cTn id="98" dur="500" fill="hold"/>
                                        <p:tgtEl>
                                          <p:spTgt spid="81"/>
                                        </p:tgtEl>
                                        <p:attrNameLst>
                                          <p:attrName>ppt_h</p:attrName>
                                        </p:attrNameLst>
                                      </p:cBhvr>
                                      <p:tavLst>
                                        <p:tav tm="0">
                                          <p:val>
                                            <p:fltVal val="0"/>
                                          </p:val>
                                        </p:tav>
                                        <p:tav tm="100000">
                                          <p:val>
                                            <p:strVal val="#ppt_h"/>
                                          </p:val>
                                        </p:tav>
                                      </p:tavLst>
                                    </p:anim>
                                    <p:animEffect transition="in" filter="fade">
                                      <p:cBhvr>
                                        <p:cTn id="99" dur="500"/>
                                        <p:tgtEl>
                                          <p:spTgt spid="81"/>
                                        </p:tgtEl>
                                      </p:cBhvr>
                                    </p:animEffect>
                                  </p:childTnLst>
                                </p:cTn>
                              </p:par>
                            </p:childTnLst>
                          </p:cTn>
                        </p:par>
                        <p:par>
                          <p:cTn id="100" fill="hold">
                            <p:stCondLst>
                              <p:cond delay="1500"/>
                            </p:stCondLst>
                            <p:childTnLst>
                              <p:par>
                                <p:cTn id="101" presetID="10" presetClass="entr" presetSubtype="0" fill="hold" grpId="0" nodeType="afterEffect">
                                  <p:stCondLst>
                                    <p:cond delay="0"/>
                                  </p:stCondLst>
                                  <p:childTnLst>
                                    <p:set>
                                      <p:cBhvr>
                                        <p:cTn id="102" dur="1" fill="hold">
                                          <p:stCondLst>
                                            <p:cond delay="0"/>
                                          </p:stCondLst>
                                        </p:cTn>
                                        <p:tgtEl>
                                          <p:spTgt spid="88"/>
                                        </p:tgtEl>
                                        <p:attrNameLst>
                                          <p:attrName>style.visibility</p:attrName>
                                        </p:attrNameLst>
                                      </p:cBhvr>
                                      <p:to>
                                        <p:strVal val="visible"/>
                                      </p:to>
                                    </p:set>
                                    <p:animEffect transition="in" filter="fade">
                                      <p:cBhvr>
                                        <p:cTn id="103" dur="125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55" grpId="0" animBg="1"/>
      <p:bldP spid="56" grpId="0" animBg="1"/>
      <p:bldP spid="70" grpId="0" animBg="1"/>
      <p:bldP spid="71" grpId="0"/>
      <p:bldP spid="72" grpId="0" animBg="1"/>
      <p:bldP spid="73" grpId="0"/>
      <p:bldP spid="74" grpId="0" animBg="1"/>
      <p:bldP spid="75" grpId="0"/>
      <p:bldP spid="76" grpId="0"/>
      <p:bldP spid="77" grpId="0"/>
      <p:bldP spid="78" grpId="0"/>
      <p:bldP spid="79" grpId="0"/>
      <p:bldP spid="80" grpId="0"/>
      <p:bldP spid="81" grpId="0"/>
      <p:bldP spid="8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7896654" y="1646224"/>
            <a:ext cx="3185469" cy="646323"/>
          </a:xfrm>
          <a:prstGeom prst="rect">
            <a:avLst/>
          </a:prstGeom>
        </p:spPr>
        <p:txBody>
          <a:bodyPr wrap="none" lIns="91431" tIns="45716" rIns="91431" bIns="45716">
            <a:spAutoFit/>
          </a:bodyPr>
          <a:lstStyle/>
          <a:p>
            <a:r>
              <a:rPr lang="zh-CN" altLang="en-US" b="1" dirty="0">
                <a:solidFill>
                  <a:srgbClr val="3CCCC7"/>
                </a:solidFill>
                <a:latin typeface="微软雅黑" panose="020B0503020204020204" pitchFamily="34" charset="-122"/>
                <a:ea typeface="微软雅黑" panose="020B0503020204020204" pitchFamily="34" charset="-122"/>
              </a:rPr>
              <a:t>后端技术人力成本高</a:t>
            </a:r>
            <a:r>
              <a:rPr lang="en-US" altLang="zh-CN" b="1" dirty="0">
                <a:solidFill>
                  <a:srgbClr val="3CCCC7"/>
                </a:solidFill>
                <a:latin typeface="微软雅黑" panose="020B0503020204020204" pitchFamily="34" charset="-122"/>
                <a:ea typeface="微软雅黑" panose="020B0503020204020204" pitchFamily="34" charset="-122"/>
              </a:rPr>
              <a:t>——</a:t>
            </a:r>
            <a:br>
              <a:rPr lang="en-US" altLang="zh-CN" b="1" dirty="0">
                <a:solidFill>
                  <a:srgbClr val="3CCCC7"/>
                </a:solidFill>
                <a:latin typeface="微软雅黑" panose="020B0503020204020204" pitchFamily="34" charset="-122"/>
                <a:ea typeface="微软雅黑" panose="020B0503020204020204" pitchFamily="34" charset="-122"/>
              </a:rPr>
            </a:br>
            <a:r>
              <a:rPr lang="en-US" altLang="zh-CN" b="1" dirty="0">
                <a:solidFill>
                  <a:srgbClr val="3CCCC7"/>
                </a:solidFill>
                <a:latin typeface="微软雅黑" panose="020B0503020204020204" pitchFamily="34" charset="-122"/>
                <a:ea typeface="微软雅黑" panose="020B0503020204020204" pitchFamily="34" charset="-122"/>
              </a:rPr>
              <a:t>		</a:t>
            </a:r>
            <a:r>
              <a:rPr lang="zh-CN" altLang="en-US" b="1" dirty="0">
                <a:solidFill>
                  <a:srgbClr val="3CCCC7"/>
                </a:solidFill>
                <a:latin typeface="微软雅黑" panose="020B0503020204020204" pitchFamily="34" charset="-122"/>
                <a:ea typeface="微软雅黑" panose="020B0503020204020204" pitchFamily="34" charset="-122"/>
              </a:rPr>
              <a:t>但是不赚钱</a:t>
            </a:r>
            <a:endParaRPr lang="en-US" altLang="zh-CN" b="1" dirty="0">
              <a:solidFill>
                <a:srgbClr val="3CCCC7"/>
              </a:solidFill>
              <a:latin typeface="微软雅黑" panose="020B0503020204020204" pitchFamily="34" charset="-122"/>
              <a:ea typeface="微软雅黑" panose="020B0503020204020204" pitchFamily="34" charset="-122"/>
            </a:endParaRPr>
          </a:p>
        </p:txBody>
      </p:sp>
      <p:sp>
        <p:nvSpPr>
          <p:cNvPr id="19" name="矩形 18"/>
          <p:cNvSpPr/>
          <p:nvPr/>
        </p:nvSpPr>
        <p:spPr>
          <a:xfrm>
            <a:off x="7883690" y="4044078"/>
            <a:ext cx="3877967" cy="646323"/>
          </a:xfrm>
          <a:prstGeom prst="rect">
            <a:avLst/>
          </a:prstGeom>
        </p:spPr>
        <p:txBody>
          <a:bodyPr wrap="none" lIns="91431" tIns="45716" rIns="91431" bIns="45716">
            <a:spAutoFit/>
          </a:bodyPr>
          <a:lstStyle/>
          <a:p>
            <a:r>
              <a:rPr lang="zh-CN" altLang="en-US" b="1" dirty="0">
                <a:solidFill>
                  <a:srgbClr val="3CCCC7"/>
                </a:solidFill>
                <a:latin typeface="微软雅黑" panose="020B0503020204020204" pitchFamily="34" charset="-122"/>
                <a:ea typeface="微软雅黑" panose="020B0503020204020204" pitchFamily="34" charset="-122"/>
              </a:rPr>
              <a:t>项目明明差不多</a:t>
            </a:r>
            <a:r>
              <a:rPr lang="en-US" altLang="zh-CN" b="1" dirty="0">
                <a:solidFill>
                  <a:srgbClr val="3CCCC7"/>
                </a:solidFill>
                <a:latin typeface="微软雅黑" panose="020B0503020204020204" pitchFamily="34" charset="-122"/>
                <a:ea typeface="微软雅黑" panose="020B0503020204020204" pitchFamily="34" charset="-122"/>
              </a:rPr>
              <a:t>——</a:t>
            </a:r>
          </a:p>
          <a:p>
            <a:r>
              <a:rPr lang="en-US" altLang="zh-CN" b="1" dirty="0">
                <a:solidFill>
                  <a:srgbClr val="3CCCC7"/>
                </a:solidFill>
                <a:latin typeface="微软雅黑" panose="020B0503020204020204" pitchFamily="34" charset="-122"/>
                <a:ea typeface="微软雅黑" panose="020B0503020204020204" pitchFamily="34" charset="-122"/>
              </a:rPr>
              <a:t>		</a:t>
            </a:r>
            <a:r>
              <a:rPr lang="zh-CN" altLang="en-US" b="1" dirty="0">
                <a:solidFill>
                  <a:srgbClr val="3CCCC7"/>
                </a:solidFill>
                <a:latin typeface="微软雅黑" panose="020B0503020204020204" pitchFamily="34" charset="-122"/>
                <a:ea typeface="微软雅黑" panose="020B0503020204020204" pitchFamily="34" charset="-122"/>
              </a:rPr>
              <a:t>就是没法二次开发</a:t>
            </a:r>
            <a:endParaRPr lang="en-US" altLang="zh-CN" b="1" dirty="0">
              <a:solidFill>
                <a:srgbClr val="3CCCC7"/>
              </a:solidFill>
              <a:latin typeface="微软雅黑" panose="020B0503020204020204" pitchFamily="34" charset="-122"/>
              <a:ea typeface="微软雅黑" panose="020B0503020204020204" pitchFamily="34" charset="-122"/>
            </a:endParaRPr>
          </a:p>
        </p:txBody>
      </p:sp>
      <p:sp>
        <p:nvSpPr>
          <p:cNvPr id="20" name="矩形 19"/>
          <p:cNvSpPr/>
          <p:nvPr/>
        </p:nvSpPr>
        <p:spPr>
          <a:xfrm>
            <a:off x="1813237" y="2702619"/>
            <a:ext cx="2531444" cy="646323"/>
          </a:xfrm>
          <a:prstGeom prst="rect">
            <a:avLst/>
          </a:prstGeom>
        </p:spPr>
        <p:txBody>
          <a:bodyPr wrap="none" lIns="91431" tIns="45716" rIns="91431" bIns="45716">
            <a:spAutoFit/>
          </a:bodyPr>
          <a:lstStyle/>
          <a:p>
            <a:pPr algn="r"/>
            <a:r>
              <a:rPr lang="zh-CN" altLang="en-US" b="1" dirty="0">
                <a:solidFill>
                  <a:srgbClr val="3CCCC7"/>
                </a:solidFill>
                <a:latin typeface="微软雅黑" panose="020B0503020204020204" pitchFamily="34" charset="-122"/>
                <a:ea typeface="微软雅黑" panose="020B0503020204020204" pitchFamily="34" charset="-122"/>
              </a:rPr>
              <a:t>后端开发工作量大</a:t>
            </a:r>
            <a:r>
              <a:rPr lang="en-US" altLang="zh-CN" b="1" dirty="0">
                <a:solidFill>
                  <a:srgbClr val="3CCCC7"/>
                </a:solidFill>
                <a:latin typeface="微软雅黑" panose="020B0503020204020204" pitchFamily="34" charset="-122"/>
                <a:ea typeface="微软雅黑" panose="020B0503020204020204" pitchFamily="34" charset="-122"/>
              </a:rPr>
              <a:t>——</a:t>
            </a:r>
            <a:br>
              <a:rPr lang="en-US" altLang="zh-CN" b="1" dirty="0">
                <a:solidFill>
                  <a:srgbClr val="3CCCC7"/>
                </a:solidFill>
                <a:latin typeface="微软雅黑" panose="020B0503020204020204" pitchFamily="34" charset="-122"/>
                <a:ea typeface="微软雅黑" panose="020B0503020204020204" pitchFamily="34" charset="-122"/>
              </a:rPr>
            </a:br>
            <a:r>
              <a:rPr lang="zh-CN" altLang="en-US" b="1" dirty="0">
                <a:solidFill>
                  <a:srgbClr val="3CCCC7"/>
                </a:solidFill>
                <a:latin typeface="微软雅黑" panose="020B0503020204020204" pitchFamily="34" charset="-122"/>
                <a:ea typeface="微软雅黑" panose="020B0503020204020204" pitchFamily="34" charset="-122"/>
              </a:rPr>
              <a:t>但是用户看不见</a:t>
            </a:r>
            <a:endParaRPr lang="en-US" altLang="zh-CN" b="1" dirty="0">
              <a:solidFill>
                <a:srgbClr val="3CCCC7"/>
              </a:solidFill>
              <a:latin typeface="微软雅黑" panose="020B0503020204020204" pitchFamily="34" charset="-122"/>
              <a:ea typeface="微软雅黑" panose="020B0503020204020204" pitchFamily="34" charset="-122"/>
            </a:endParaRPr>
          </a:p>
        </p:txBody>
      </p:sp>
      <p:sp>
        <p:nvSpPr>
          <p:cNvPr id="21" name="等腰三角形 20"/>
          <p:cNvSpPr>
            <a:spLocks noChangeAspect="1" noChangeArrowheads="1"/>
          </p:cNvSpPr>
          <p:nvPr/>
        </p:nvSpPr>
        <p:spPr bwMode="auto">
          <a:xfrm rot="5400000" flipV="1">
            <a:off x="7588309" y="2155159"/>
            <a:ext cx="239249" cy="206315"/>
          </a:xfrm>
          <a:prstGeom prst="triangle">
            <a:avLst>
              <a:gd name="adj" fmla="val 50000"/>
            </a:avLst>
          </a:prstGeom>
          <a:solidFill>
            <a:srgbClr val="3CCCC7"/>
          </a:solidFill>
          <a:ln>
            <a:noFill/>
          </a:ln>
        </p:spPr>
        <p:txBody>
          <a:bodyPr lIns="91431" tIns="45716" rIns="91431" bIns="45716"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2000">
              <a:solidFill>
                <a:schemeClr val="tx1">
                  <a:lumMod val="65000"/>
                  <a:lumOff val="35000"/>
                </a:schemeClr>
              </a:solidFill>
              <a:sym typeface="微软雅黑" panose="020B0503020204020204" pitchFamily="34" charset="-122"/>
            </a:endParaRPr>
          </a:p>
        </p:txBody>
      </p:sp>
      <p:sp>
        <p:nvSpPr>
          <p:cNvPr id="22" name="矩形 47"/>
          <p:cNvSpPr>
            <a:spLocks noChangeArrowheads="1"/>
          </p:cNvSpPr>
          <p:nvPr/>
        </p:nvSpPr>
        <p:spPr bwMode="auto">
          <a:xfrm>
            <a:off x="7883692" y="2311466"/>
            <a:ext cx="3614495" cy="1621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chemeClr val="tx1">
                    <a:lumMod val="50000"/>
                    <a:lumOff val="50000"/>
                  </a:schemeClr>
                </a:solidFill>
                <a:sym typeface="微软雅黑" panose="020B0503020204020204" pitchFamily="34" charset="-122"/>
              </a:rPr>
              <a:t>完成一个项目，需要有经验的软件设计师、管理信息系统开发工程师、接口开发工程师和数据库管理员和网络管理一起协同开发，小软件公司请不起他们，那就只能累死设计师，最后软件公司的技术无法提升，苦苦支撑</a:t>
            </a:r>
          </a:p>
        </p:txBody>
      </p:sp>
      <p:sp>
        <p:nvSpPr>
          <p:cNvPr id="23" name="等腰三角形 18"/>
          <p:cNvSpPr>
            <a:spLocks noChangeAspect="1" noChangeArrowheads="1"/>
          </p:cNvSpPr>
          <p:nvPr/>
        </p:nvSpPr>
        <p:spPr bwMode="auto">
          <a:xfrm rot="5400000" flipV="1">
            <a:off x="7588309" y="4338227"/>
            <a:ext cx="239249" cy="206315"/>
          </a:xfrm>
          <a:prstGeom prst="triangle">
            <a:avLst>
              <a:gd name="adj" fmla="val 50000"/>
            </a:avLst>
          </a:prstGeom>
          <a:solidFill>
            <a:srgbClr val="3CCCC7"/>
          </a:solidFill>
          <a:ln>
            <a:noFill/>
          </a:ln>
        </p:spPr>
        <p:txBody>
          <a:bodyPr lIns="91431" tIns="45716" rIns="91431" bIns="45716"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2000">
              <a:solidFill>
                <a:schemeClr val="tx1">
                  <a:lumMod val="65000"/>
                  <a:lumOff val="35000"/>
                </a:schemeClr>
              </a:solidFill>
              <a:sym typeface="微软雅黑" panose="020B0503020204020204" pitchFamily="34" charset="-122"/>
            </a:endParaRPr>
          </a:p>
        </p:txBody>
      </p:sp>
      <p:sp>
        <p:nvSpPr>
          <p:cNvPr id="24" name="矩形 47"/>
          <p:cNvSpPr>
            <a:spLocks noChangeArrowheads="1"/>
          </p:cNvSpPr>
          <p:nvPr/>
        </p:nvSpPr>
        <p:spPr bwMode="auto">
          <a:xfrm>
            <a:off x="7908128" y="4722603"/>
            <a:ext cx="2822407" cy="110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chemeClr val="tx1">
                    <a:lumMod val="50000"/>
                    <a:lumOff val="50000"/>
                  </a:schemeClr>
                </a:solidFill>
                <a:sym typeface="微软雅黑" panose="020B0503020204020204" pitchFamily="34" charset="-122"/>
              </a:rPr>
              <a:t>明明公司已经做过了类似的项目了，但是因为第二次做的人技术和风格不同，几乎没办法对别人的项目做二次开发</a:t>
            </a:r>
          </a:p>
        </p:txBody>
      </p:sp>
      <p:sp>
        <p:nvSpPr>
          <p:cNvPr id="25" name="等腰三角形 18"/>
          <p:cNvSpPr>
            <a:spLocks noChangeAspect="1" noChangeArrowheads="1"/>
          </p:cNvSpPr>
          <p:nvPr/>
        </p:nvSpPr>
        <p:spPr bwMode="auto">
          <a:xfrm rot="16200000" flipH="1" flipV="1">
            <a:off x="4517998" y="3208271"/>
            <a:ext cx="239249" cy="206315"/>
          </a:xfrm>
          <a:prstGeom prst="triangle">
            <a:avLst>
              <a:gd name="adj" fmla="val 50000"/>
            </a:avLst>
          </a:prstGeom>
          <a:solidFill>
            <a:srgbClr val="3CCCC7"/>
          </a:solidFill>
          <a:ln>
            <a:noFill/>
          </a:ln>
        </p:spPr>
        <p:txBody>
          <a:bodyPr lIns="91431" tIns="45716" rIns="91431" bIns="45716"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2000">
              <a:solidFill>
                <a:schemeClr val="tx1">
                  <a:lumMod val="65000"/>
                  <a:lumOff val="35000"/>
                </a:schemeClr>
              </a:solidFill>
              <a:sym typeface="微软雅黑" panose="020B0503020204020204" pitchFamily="34" charset="-122"/>
            </a:endParaRPr>
          </a:p>
        </p:txBody>
      </p:sp>
      <p:sp>
        <p:nvSpPr>
          <p:cNvPr id="30" name="矩形 47"/>
          <p:cNvSpPr>
            <a:spLocks noChangeArrowheads="1"/>
          </p:cNvSpPr>
          <p:nvPr/>
        </p:nvSpPr>
        <p:spPr bwMode="auto">
          <a:xfrm>
            <a:off x="723242" y="3388104"/>
            <a:ext cx="3745750" cy="110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chemeClr val="tx1">
                    <a:lumMod val="50000"/>
                    <a:lumOff val="50000"/>
                  </a:schemeClr>
                </a:solidFill>
                <a:sym typeface="微软雅黑" panose="020B0503020204020204" pitchFamily="34" charset="-122"/>
              </a:rPr>
              <a:t>制作软件除了客户看得见的前端交互部分，还有</a:t>
            </a:r>
            <a:r>
              <a:rPr lang="en-US" altLang="zh-CN" sz="1400" dirty="0">
                <a:solidFill>
                  <a:schemeClr val="tx1">
                    <a:lumMod val="50000"/>
                    <a:lumOff val="50000"/>
                  </a:schemeClr>
                </a:solidFill>
                <a:sym typeface="微软雅黑" panose="020B0503020204020204" pitchFamily="34" charset="-122"/>
              </a:rPr>
              <a:t>70%</a:t>
            </a:r>
            <a:r>
              <a:rPr lang="zh-CN" altLang="en-US" sz="1400" dirty="0">
                <a:solidFill>
                  <a:schemeClr val="tx1">
                    <a:lumMod val="50000"/>
                    <a:lumOff val="50000"/>
                  </a:schemeClr>
                </a:solidFill>
                <a:sym typeface="微软雅黑" panose="020B0503020204020204" pitchFamily="34" charset="-122"/>
              </a:rPr>
              <a:t>以上的工作在架构设计，数据库设计，后端平台开发，接口编码等工作室，客户可感觉不到你多累，甚至还觉得这是免费的</a:t>
            </a:r>
          </a:p>
        </p:txBody>
      </p:sp>
      <p:sp>
        <p:nvSpPr>
          <p:cNvPr id="31" name="形状 30"/>
          <p:cNvSpPr/>
          <p:nvPr/>
        </p:nvSpPr>
        <p:spPr>
          <a:xfrm>
            <a:off x="4883908" y="2630803"/>
            <a:ext cx="1867985" cy="1868267"/>
          </a:xfrm>
          <a:prstGeom prst="leftCircularArrow">
            <a:avLst>
              <a:gd name="adj1" fmla="val 8909"/>
              <a:gd name="adj2" fmla="val 1142322"/>
              <a:gd name="adj3" fmla="val 6293598"/>
              <a:gd name="adj4" fmla="val 18900002"/>
              <a:gd name="adj5" fmla="val 12500"/>
            </a:avLst>
          </a:prstGeom>
          <a:solidFill>
            <a:srgbClr val="3CCCC7"/>
          </a:solidFill>
          <a:ln>
            <a:noFill/>
          </a:ln>
          <a:effectLst/>
        </p:spPr>
        <p:style>
          <a:lnRef idx="0">
            <a:scrgbClr r="0" g="0" b="0"/>
          </a:lnRef>
          <a:fillRef idx="3">
            <a:scrgbClr r="0" g="0" b="0"/>
          </a:fillRef>
          <a:effectRef idx="2">
            <a:scrgbClr r="0" g="0" b="0"/>
          </a:effectRef>
          <a:fontRef idx="minor">
            <a:schemeClr val="lt1"/>
          </a:fontRef>
        </p:style>
      </p:sp>
      <p:sp>
        <p:nvSpPr>
          <p:cNvPr id="32" name="空心弧 31"/>
          <p:cNvSpPr/>
          <p:nvPr/>
        </p:nvSpPr>
        <p:spPr>
          <a:xfrm>
            <a:off x="5554159" y="3853347"/>
            <a:ext cx="1604887" cy="1605530"/>
          </a:xfrm>
          <a:prstGeom prst="blockArc">
            <a:avLst>
              <a:gd name="adj1" fmla="val 13624405"/>
              <a:gd name="adj2" fmla="val 17228224"/>
              <a:gd name="adj3" fmla="val 11481"/>
            </a:avLst>
          </a:prstGeom>
          <a:solidFill>
            <a:srgbClr val="3CCCC7"/>
          </a:solidFill>
          <a:ln>
            <a:noFill/>
          </a:ln>
          <a:effectLst/>
        </p:spPr>
        <p:style>
          <a:lnRef idx="0">
            <a:scrgbClr r="0" g="0" b="0"/>
          </a:lnRef>
          <a:fillRef idx="3">
            <a:scrgbClr r="0" g="0" b="0"/>
          </a:fillRef>
          <a:effectRef idx="2">
            <a:scrgbClr r="0" g="0" b="0"/>
          </a:effectRef>
          <a:fontRef idx="minor">
            <a:schemeClr val="lt1"/>
          </a:fontRef>
        </p:style>
      </p:sp>
      <p:grpSp>
        <p:nvGrpSpPr>
          <p:cNvPr id="33" name="组合 32"/>
          <p:cNvGrpSpPr/>
          <p:nvPr/>
        </p:nvGrpSpPr>
        <p:grpSpPr>
          <a:xfrm rot="2736489">
            <a:off x="6102486" y="2168556"/>
            <a:ext cx="578227" cy="506765"/>
            <a:chOff x="4212441" y="1835306"/>
            <a:chExt cx="645570" cy="565784"/>
          </a:xfrm>
          <a:solidFill>
            <a:srgbClr val="3CCCC7"/>
          </a:solidFill>
        </p:grpSpPr>
        <p:sp>
          <p:nvSpPr>
            <p:cNvPr id="38" name="Freeform 143"/>
            <p:cNvSpPr/>
            <p:nvPr/>
          </p:nvSpPr>
          <p:spPr bwMode="auto">
            <a:xfrm>
              <a:off x="4386528" y="2100064"/>
              <a:ext cx="297398" cy="119685"/>
            </a:xfrm>
            <a:custGeom>
              <a:avLst/>
              <a:gdLst>
                <a:gd name="T0" fmla="*/ 30 w 35"/>
                <a:gd name="T1" fmla="*/ 13 h 14"/>
                <a:gd name="T2" fmla="*/ 5 w 35"/>
                <a:gd name="T3" fmla="*/ 13 h 14"/>
                <a:gd name="T4" fmla="*/ 5 w 35"/>
                <a:gd name="T5" fmla="*/ 13 h 14"/>
                <a:gd name="T6" fmla="*/ 1 w 35"/>
                <a:gd name="T7" fmla="*/ 13 h 14"/>
                <a:gd name="T8" fmla="*/ 1 w 35"/>
                <a:gd name="T9" fmla="*/ 13 h 14"/>
                <a:gd name="T10" fmla="*/ 1 w 35"/>
                <a:gd name="T11" fmla="*/ 9 h 14"/>
                <a:gd name="T12" fmla="*/ 1 w 35"/>
                <a:gd name="T13" fmla="*/ 9 h 14"/>
                <a:gd name="T14" fmla="*/ 34 w 35"/>
                <a:gd name="T15" fmla="*/ 9 h 14"/>
                <a:gd name="T16" fmla="*/ 34 w 35"/>
                <a:gd name="T17" fmla="*/ 9 h 14"/>
                <a:gd name="T18" fmla="*/ 34 w 35"/>
                <a:gd name="T19" fmla="*/ 13 h 14"/>
                <a:gd name="T20" fmla="*/ 34 w 35"/>
                <a:gd name="T21" fmla="*/ 13 h 14"/>
                <a:gd name="T22" fmla="*/ 30 w 35"/>
                <a:gd name="T23"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14">
                  <a:moveTo>
                    <a:pt x="30" y="13"/>
                  </a:moveTo>
                  <a:cubicBezTo>
                    <a:pt x="23" y="6"/>
                    <a:pt x="12" y="6"/>
                    <a:pt x="5" y="13"/>
                  </a:cubicBezTo>
                  <a:cubicBezTo>
                    <a:pt x="5" y="13"/>
                    <a:pt x="5" y="13"/>
                    <a:pt x="5" y="13"/>
                  </a:cubicBezTo>
                  <a:cubicBezTo>
                    <a:pt x="4" y="14"/>
                    <a:pt x="2" y="14"/>
                    <a:pt x="1" y="13"/>
                  </a:cubicBezTo>
                  <a:cubicBezTo>
                    <a:pt x="1" y="13"/>
                    <a:pt x="1" y="13"/>
                    <a:pt x="1" y="13"/>
                  </a:cubicBezTo>
                  <a:cubicBezTo>
                    <a:pt x="0" y="12"/>
                    <a:pt x="0" y="10"/>
                    <a:pt x="1" y="9"/>
                  </a:cubicBezTo>
                  <a:cubicBezTo>
                    <a:pt x="1" y="9"/>
                    <a:pt x="1" y="9"/>
                    <a:pt x="1" y="9"/>
                  </a:cubicBezTo>
                  <a:cubicBezTo>
                    <a:pt x="10" y="0"/>
                    <a:pt x="25" y="0"/>
                    <a:pt x="34" y="9"/>
                  </a:cubicBezTo>
                  <a:cubicBezTo>
                    <a:pt x="34" y="9"/>
                    <a:pt x="34" y="9"/>
                    <a:pt x="34" y="9"/>
                  </a:cubicBezTo>
                  <a:cubicBezTo>
                    <a:pt x="35" y="10"/>
                    <a:pt x="35" y="12"/>
                    <a:pt x="34" y="13"/>
                  </a:cubicBezTo>
                  <a:cubicBezTo>
                    <a:pt x="34" y="13"/>
                    <a:pt x="34" y="13"/>
                    <a:pt x="34" y="13"/>
                  </a:cubicBezTo>
                  <a:cubicBezTo>
                    <a:pt x="33" y="14"/>
                    <a:pt x="31" y="14"/>
                    <a:pt x="30"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90">
                <a:solidFill>
                  <a:schemeClr val="tx1">
                    <a:lumMod val="65000"/>
                    <a:lumOff val="35000"/>
                  </a:schemeClr>
                </a:solidFill>
              </a:endParaRPr>
            </a:p>
          </p:txBody>
        </p:sp>
        <p:sp>
          <p:nvSpPr>
            <p:cNvPr id="41" name="Freeform 144"/>
            <p:cNvSpPr/>
            <p:nvPr/>
          </p:nvSpPr>
          <p:spPr bwMode="auto">
            <a:xfrm>
              <a:off x="4451810" y="2227003"/>
              <a:ext cx="174086" cy="174087"/>
            </a:xfrm>
            <a:custGeom>
              <a:avLst/>
              <a:gdLst>
                <a:gd name="T0" fmla="*/ 3 w 20"/>
                <a:gd name="T1" fmla="*/ 17 h 20"/>
                <a:gd name="T2" fmla="*/ 3 w 20"/>
                <a:gd name="T3" fmla="*/ 4 h 20"/>
                <a:gd name="T4" fmla="*/ 16 w 20"/>
                <a:gd name="T5" fmla="*/ 4 h 20"/>
                <a:gd name="T6" fmla="*/ 16 w 20"/>
                <a:gd name="T7" fmla="*/ 17 h 20"/>
                <a:gd name="T8" fmla="*/ 3 w 20"/>
                <a:gd name="T9" fmla="*/ 17 h 20"/>
              </a:gdLst>
              <a:ahLst/>
              <a:cxnLst>
                <a:cxn ang="0">
                  <a:pos x="T0" y="T1"/>
                </a:cxn>
                <a:cxn ang="0">
                  <a:pos x="T2" y="T3"/>
                </a:cxn>
                <a:cxn ang="0">
                  <a:pos x="T4" y="T5"/>
                </a:cxn>
                <a:cxn ang="0">
                  <a:pos x="T6" y="T7"/>
                </a:cxn>
                <a:cxn ang="0">
                  <a:pos x="T8" y="T9"/>
                </a:cxn>
              </a:cxnLst>
              <a:rect l="0" t="0" r="r" b="b"/>
              <a:pathLst>
                <a:path w="20" h="20">
                  <a:moveTo>
                    <a:pt x="3" y="17"/>
                  </a:moveTo>
                  <a:cubicBezTo>
                    <a:pt x="0" y="13"/>
                    <a:pt x="0" y="7"/>
                    <a:pt x="3" y="4"/>
                  </a:cubicBezTo>
                  <a:cubicBezTo>
                    <a:pt x="7" y="0"/>
                    <a:pt x="12" y="0"/>
                    <a:pt x="16" y="4"/>
                  </a:cubicBezTo>
                  <a:cubicBezTo>
                    <a:pt x="20" y="7"/>
                    <a:pt x="20" y="13"/>
                    <a:pt x="16" y="17"/>
                  </a:cubicBezTo>
                  <a:cubicBezTo>
                    <a:pt x="12" y="20"/>
                    <a:pt x="7" y="20"/>
                    <a:pt x="3"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90">
                <a:solidFill>
                  <a:schemeClr val="tx1">
                    <a:lumMod val="65000"/>
                    <a:lumOff val="35000"/>
                  </a:schemeClr>
                </a:solidFill>
              </a:endParaRPr>
            </a:p>
          </p:txBody>
        </p:sp>
        <p:sp>
          <p:nvSpPr>
            <p:cNvPr id="46" name="Freeform 145"/>
            <p:cNvSpPr/>
            <p:nvPr/>
          </p:nvSpPr>
          <p:spPr bwMode="auto">
            <a:xfrm>
              <a:off x="4299484" y="1962245"/>
              <a:ext cx="471484" cy="170461"/>
            </a:xfrm>
            <a:custGeom>
              <a:avLst/>
              <a:gdLst>
                <a:gd name="T0" fmla="*/ 50 w 55"/>
                <a:gd name="T1" fmla="*/ 19 h 20"/>
                <a:gd name="T2" fmla="*/ 6 w 55"/>
                <a:gd name="T3" fmla="*/ 19 h 20"/>
                <a:gd name="T4" fmla="*/ 6 w 55"/>
                <a:gd name="T5" fmla="*/ 19 h 20"/>
                <a:gd name="T6" fmla="*/ 1 w 55"/>
                <a:gd name="T7" fmla="*/ 19 h 20"/>
                <a:gd name="T8" fmla="*/ 1 w 55"/>
                <a:gd name="T9" fmla="*/ 19 h 20"/>
                <a:gd name="T10" fmla="*/ 1 w 55"/>
                <a:gd name="T11" fmla="*/ 15 h 20"/>
                <a:gd name="T12" fmla="*/ 1 w 55"/>
                <a:gd name="T13" fmla="*/ 15 h 20"/>
                <a:gd name="T14" fmla="*/ 54 w 55"/>
                <a:gd name="T15" fmla="*/ 15 h 20"/>
                <a:gd name="T16" fmla="*/ 54 w 55"/>
                <a:gd name="T17" fmla="*/ 15 h 20"/>
                <a:gd name="T18" fmla="*/ 54 w 55"/>
                <a:gd name="T19" fmla="*/ 19 h 20"/>
                <a:gd name="T20" fmla="*/ 54 w 55"/>
                <a:gd name="T21" fmla="*/ 19 h 20"/>
                <a:gd name="T22" fmla="*/ 50 w 55"/>
                <a:gd name="T23"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 h="20">
                  <a:moveTo>
                    <a:pt x="50" y="19"/>
                  </a:moveTo>
                  <a:cubicBezTo>
                    <a:pt x="37" y="7"/>
                    <a:pt x="18" y="7"/>
                    <a:pt x="6" y="19"/>
                  </a:cubicBezTo>
                  <a:cubicBezTo>
                    <a:pt x="6" y="19"/>
                    <a:pt x="6" y="19"/>
                    <a:pt x="6" y="19"/>
                  </a:cubicBezTo>
                  <a:cubicBezTo>
                    <a:pt x="4" y="20"/>
                    <a:pt x="2" y="20"/>
                    <a:pt x="1" y="19"/>
                  </a:cubicBezTo>
                  <a:cubicBezTo>
                    <a:pt x="1" y="19"/>
                    <a:pt x="1" y="19"/>
                    <a:pt x="1" y="19"/>
                  </a:cubicBezTo>
                  <a:cubicBezTo>
                    <a:pt x="0" y="18"/>
                    <a:pt x="0" y="16"/>
                    <a:pt x="1" y="15"/>
                  </a:cubicBezTo>
                  <a:cubicBezTo>
                    <a:pt x="1" y="15"/>
                    <a:pt x="1" y="15"/>
                    <a:pt x="1" y="15"/>
                  </a:cubicBezTo>
                  <a:cubicBezTo>
                    <a:pt x="16" y="0"/>
                    <a:pt x="39" y="0"/>
                    <a:pt x="54" y="15"/>
                  </a:cubicBezTo>
                  <a:cubicBezTo>
                    <a:pt x="54" y="15"/>
                    <a:pt x="54" y="15"/>
                    <a:pt x="54" y="15"/>
                  </a:cubicBezTo>
                  <a:cubicBezTo>
                    <a:pt x="55" y="16"/>
                    <a:pt x="55" y="18"/>
                    <a:pt x="54" y="19"/>
                  </a:cubicBezTo>
                  <a:cubicBezTo>
                    <a:pt x="54" y="19"/>
                    <a:pt x="54" y="19"/>
                    <a:pt x="54" y="19"/>
                  </a:cubicBezTo>
                  <a:cubicBezTo>
                    <a:pt x="53" y="20"/>
                    <a:pt x="51" y="20"/>
                    <a:pt x="50"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90">
                <a:solidFill>
                  <a:schemeClr val="tx1">
                    <a:lumMod val="65000"/>
                    <a:lumOff val="35000"/>
                  </a:schemeClr>
                </a:solidFill>
              </a:endParaRPr>
            </a:p>
          </p:txBody>
        </p:sp>
        <p:sp>
          <p:nvSpPr>
            <p:cNvPr id="48" name="Freeform 146"/>
            <p:cNvSpPr/>
            <p:nvPr/>
          </p:nvSpPr>
          <p:spPr bwMode="auto">
            <a:xfrm>
              <a:off x="4212441" y="1835306"/>
              <a:ext cx="645570" cy="213982"/>
            </a:xfrm>
            <a:custGeom>
              <a:avLst/>
              <a:gdLst>
                <a:gd name="T0" fmla="*/ 70 w 75"/>
                <a:gd name="T1" fmla="*/ 24 h 25"/>
                <a:gd name="T2" fmla="*/ 6 w 75"/>
                <a:gd name="T3" fmla="*/ 24 h 25"/>
                <a:gd name="T4" fmla="*/ 6 w 75"/>
                <a:gd name="T5" fmla="*/ 24 h 25"/>
                <a:gd name="T6" fmla="*/ 2 w 75"/>
                <a:gd name="T7" fmla="*/ 24 h 25"/>
                <a:gd name="T8" fmla="*/ 2 w 75"/>
                <a:gd name="T9" fmla="*/ 24 h 25"/>
                <a:gd name="T10" fmla="*/ 2 w 75"/>
                <a:gd name="T11" fmla="*/ 20 h 25"/>
                <a:gd name="T12" fmla="*/ 2 w 75"/>
                <a:gd name="T13" fmla="*/ 20 h 25"/>
                <a:gd name="T14" fmla="*/ 74 w 75"/>
                <a:gd name="T15" fmla="*/ 20 h 25"/>
                <a:gd name="T16" fmla="*/ 74 w 75"/>
                <a:gd name="T17" fmla="*/ 20 h 25"/>
                <a:gd name="T18" fmla="*/ 74 w 75"/>
                <a:gd name="T19" fmla="*/ 24 h 25"/>
                <a:gd name="T20" fmla="*/ 74 w 75"/>
                <a:gd name="T21" fmla="*/ 24 h 25"/>
                <a:gd name="T22" fmla="*/ 70 w 75"/>
                <a:gd name="T23"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5" h="25">
                  <a:moveTo>
                    <a:pt x="70" y="24"/>
                  </a:moveTo>
                  <a:cubicBezTo>
                    <a:pt x="52" y="7"/>
                    <a:pt x="23" y="7"/>
                    <a:pt x="6" y="24"/>
                  </a:cubicBezTo>
                  <a:cubicBezTo>
                    <a:pt x="6" y="24"/>
                    <a:pt x="6" y="24"/>
                    <a:pt x="6" y="24"/>
                  </a:cubicBezTo>
                  <a:cubicBezTo>
                    <a:pt x="5" y="25"/>
                    <a:pt x="3" y="25"/>
                    <a:pt x="2" y="24"/>
                  </a:cubicBezTo>
                  <a:cubicBezTo>
                    <a:pt x="2" y="24"/>
                    <a:pt x="2" y="24"/>
                    <a:pt x="2" y="24"/>
                  </a:cubicBezTo>
                  <a:cubicBezTo>
                    <a:pt x="0" y="23"/>
                    <a:pt x="0" y="21"/>
                    <a:pt x="2" y="20"/>
                  </a:cubicBezTo>
                  <a:cubicBezTo>
                    <a:pt x="2" y="20"/>
                    <a:pt x="2" y="20"/>
                    <a:pt x="2" y="20"/>
                  </a:cubicBezTo>
                  <a:cubicBezTo>
                    <a:pt x="21" y="0"/>
                    <a:pt x="54" y="0"/>
                    <a:pt x="74" y="20"/>
                  </a:cubicBezTo>
                  <a:cubicBezTo>
                    <a:pt x="74" y="20"/>
                    <a:pt x="74" y="20"/>
                    <a:pt x="74" y="20"/>
                  </a:cubicBezTo>
                  <a:cubicBezTo>
                    <a:pt x="75" y="21"/>
                    <a:pt x="75" y="23"/>
                    <a:pt x="74" y="24"/>
                  </a:cubicBezTo>
                  <a:cubicBezTo>
                    <a:pt x="74" y="24"/>
                    <a:pt x="74" y="24"/>
                    <a:pt x="74" y="24"/>
                  </a:cubicBezTo>
                  <a:cubicBezTo>
                    <a:pt x="73" y="25"/>
                    <a:pt x="71" y="25"/>
                    <a:pt x="70"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90">
                <a:solidFill>
                  <a:schemeClr val="tx1">
                    <a:lumMod val="65000"/>
                    <a:lumOff val="35000"/>
                  </a:schemeClr>
                </a:solidFill>
              </a:endParaRPr>
            </a:p>
          </p:txBody>
        </p:sp>
      </p:grpSp>
      <p:grpSp>
        <p:nvGrpSpPr>
          <p:cNvPr id="49" name="组合 48"/>
          <p:cNvGrpSpPr/>
          <p:nvPr/>
        </p:nvGrpSpPr>
        <p:grpSpPr>
          <a:xfrm>
            <a:off x="5525914" y="3324367"/>
            <a:ext cx="554403" cy="442165"/>
            <a:chOff x="3009633" y="2833220"/>
            <a:chExt cx="591168" cy="471487"/>
          </a:xfrm>
          <a:solidFill>
            <a:srgbClr val="3CCCC7"/>
          </a:solidFill>
        </p:grpSpPr>
        <p:sp>
          <p:nvSpPr>
            <p:cNvPr id="50" name="Oval 214"/>
            <p:cNvSpPr>
              <a:spLocks noChangeArrowheads="1"/>
            </p:cNvSpPr>
            <p:nvPr/>
          </p:nvSpPr>
          <p:spPr bwMode="auto">
            <a:xfrm>
              <a:off x="3234494" y="3210410"/>
              <a:ext cx="94297" cy="9429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90">
                <a:solidFill>
                  <a:schemeClr val="tx1">
                    <a:lumMod val="65000"/>
                    <a:lumOff val="35000"/>
                  </a:schemeClr>
                </a:solidFill>
              </a:endParaRPr>
            </a:p>
          </p:txBody>
        </p:sp>
        <p:sp>
          <p:nvSpPr>
            <p:cNvPr id="51" name="Oval 215"/>
            <p:cNvSpPr>
              <a:spLocks noChangeArrowheads="1"/>
            </p:cNvSpPr>
            <p:nvPr/>
          </p:nvSpPr>
          <p:spPr bwMode="auto">
            <a:xfrm>
              <a:off x="3404954" y="3210410"/>
              <a:ext cx="101550" cy="9429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90">
                <a:solidFill>
                  <a:schemeClr val="tx1">
                    <a:lumMod val="65000"/>
                    <a:lumOff val="35000"/>
                  </a:schemeClr>
                </a:solidFill>
              </a:endParaRPr>
            </a:p>
          </p:txBody>
        </p:sp>
        <p:sp>
          <p:nvSpPr>
            <p:cNvPr id="52" name="Freeform 216"/>
            <p:cNvSpPr>
              <a:spLocks noEditPoints="1"/>
            </p:cNvSpPr>
            <p:nvPr/>
          </p:nvSpPr>
          <p:spPr bwMode="auto">
            <a:xfrm>
              <a:off x="3009633" y="2833220"/>
              <a:ext cx="591168" cy="340921"/>
            </a:xfrm>
            <a:custGeom>
              <a:avLst/>
              <a:gdLst>
                <a:gd name="T0" fmla="*/ 66 w 69"/>
                <a:gd name="T1" fmla="*/ 13 h 40"/>
                <a:gd name="T2" fmla="*/ 26 w 69"/>
                <a:gd name="T3" fmla="*/ 13 h 40"/>
                <a:gd name="T4" fmla="*/ 22 w 69"/>
                <a:gd name="T5" fmla="*/ 9 h 40"/>
                <a:gd name="T6" fmla="*/ 22 w 69"/>
                <a:gd name="T7" fmla="*/ 4 h 40"/>
                <a:gd name="T8" fmla="*/ 17 w 69"/>
                <a:gd name="T9" fmla="*/ 0 h 40"/>
                <a:gd name="T10" fmla="*/ 4 w 69"/>
                <a:gd name="T11" fmla="*/ 0 h 40"/>
                <a:gd name="T12" fmla="*/ 0 w 69"/>
                <a:gd name="T13" fmla="*/ 4 h 40"/>
                <a:gd name="T14" fmla="*/ 4 w 69"/>
                <a:gd name="T15" fmla="*/ 8 h 40"/>
                <a:gd name="T16" fmla="*/ 9 w 69"/>
                <a:gd name="T17" fmla="*/ 8 h 40"/>
                <a:gd name="T18" fmla="*/ 14 w 69"/>
                <a:gd name="T19" fmla="*/ 12 h 40"/>
                <a:gd name="T20" fmla="*/ 24 w 69"/>
                <a:gd name="T21" fmla="*/ 37 h 40"/>
                <a:gd name="T22" fmla="*/ 30 w 69"/>
                <a:gd name="T23" fmla="*/ 40 h 40"/>
                <a:gd name="T24" fmla="*/ 54 w 69"/>
                <a:gd name="T25" fmla="*/ 40 h 40"/>
                <a:gd name="T26" fmla="*/ 60 w 69"/>
                <a:gd name="T27" fmla="*/ 37 h 40"/>
                <a:gd name="T28" fmla="*/ 68 w 69"/>
                <a:gd name="T29" fmla="*/ 17 h 40"/>
                <a:gd name="T30" fmla="*/ 66 w 69"/>
                <a:gd name="T31" fmla="*/ 13 h 40"/>
                <a:gd name="T32" fmla="*/ 53 w 69"/>
                <a:gd name="T33" fmla="*/ 35 h 40"/>
                <a:gd name="T34" fmla="*/ 32 w 69"/>
                <a:gd name="T35" fmla="*/ 35 h 40"/>
                <a:gd name="T36" fmla="*/ 26 w 69"/>
                <a:gd name="T37" fmla="*/ 19 h 40"/>
                <a:gd name="T38" fmla="*/ 59 w 69"/>
                <a:gd name="T39" fmla="*/ 19 h 40"/>
                <a:gd name="T40" fmla="*/ 53 w 69"/>
                <a:gd name="T41" fmla="*/ 3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9" h="40">
                  <a:moveTo>
                    <a:pt x="66" y="13"/>
                  </a:moveTo>
                  <a:cubicBezTo>
                    <a:pt x="26" y="13"/>
                    <a:pt x="26" y="13"/>
                    <a:pt x="26" y="13"/>
                  </a:cubicBezTo>
                  <a:cubicBezTo>
                    <a:pt x="24" y="13"/>
                    <a:pt x="22" y="11"/>
                    <a:pt x="22" y="9"/>
                  </a:cubicBezTo>
                  <a:cubicBezTo>
                    <a:pt x="22" y="4"/>
                    <a:pt x="22" y="4"/>
                    <a:pt x="22" y="4"/>
                  </a:cubicBezTo>
                  <a:cubicBezTo>
                    <a:pt x="22" y="2"/>
                    <a:pt x="20" y="0"/>
                    <a:pt x="17" y="0"/>
                  </a:cubicBezTo>
                  <a:cubicBezTo>
                    <a:pt x="4" y="0"/>
                    <a:pt x="4" y="0"/>
                    <a:pt x="4" y="0"/>
                  </a:cubicBezTo>
                  <a:cubicBezTo>
                    <a:pt x="2" y="0"/>
                    <a:pt x="0" y="2"/>
                    <a:pt x="0" y="4"/>
                  </a:cubicBezTo>
                  <a:cubicBezTo>
                    <a:pt x="0" y="6"/>
                    <a:pt x="2" y="8"/>
                    <a:pt x="4" y="8"/>
                  </a:cubicBezTo>
                  <a:cubicBezTo>
                    <a:pt x="9" y="8"/>
                    <a:pt x="9" y="8"/>
                    <a:pt x="9" y="8"/>
                  </a:cubicBezTo>
                  <a:cubicBezTo>
                    <a:pt x="11" y="8"/>
                    <a:pt x="14" y="9"/>
                    <a:pt x="14" y="12"/>
                  </a:cubicBezTo>
                  <a:cubicBezTo>
                    <a:pt x="24" y="37"/>
                    <a:pt x="24" y="37"/>
                    <a:pt x="24" y="37"/>
                  </a:cubicBezTo>
                  <a:cubicBezTo>
                    <a:pt x="25" y="39"/>
                    <a:pt x="27" y="40"/>
                    <a:pt x="30" y="40"/>
                  </a:cubicBezTo>
                  <a:cubicBezTo>
                    <a:pt x="54" y="40"/>
                    <a:pt x="54" y="40"/>
                    <a:pt x="54" y="40"/>
                  </a:cubicBezTo>
                  <a:cubicBezTo>
                    <a:pt x="57" y="40"/>
                    <a:pt x="59" y="39"/>
                    <a:pt x="60" y="37"/>
                  </a:cubicBezTo>
                  <a:cubicBezTo>
                    <a:pt x="68" y="17"/>
                    <a:pt x="68" y="17"/>
                    <a:pt x="68" y="17"/>
                  </a:cubicBezTo>
                  <a:cubicBezTo>
                    <a:pt x="69" y="15"/>
                    <a:pt x="68" y="13"/>
                    <a:pt x="66" y="13"/>
                  </a:cubicBezTo>
                  <a:close/>
                  <a:moveTo>
                    <a:pt x="53" y="35"/>
                  </a:moveTo>
                  <a:cubicBezTo>
                    <a:pt x="32" y="35"/>
                    <a:pt x="32" y="35"/>
                    <a:pt x="32" y="35"/>
                  </a:cubicBezTo>
                  <a:cubicBezTo>
                    <a:pt x="26" y="19"/>
                    <a:pt x="26" y="19"/>
                    <a:pt x="26" y="19"/>
                  </a:cubicBezTo>
                  <a:cubicBezTo>
                    <a:pt x="59" y="19"/>
                    <a:pt x="59" y="19"/>
                    <a:pt x="59" y="19"/>
                  </a:cubicBezTo>
                  <a:lnTo>
                    <a:pt x="53"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90">
                <a:solidFill>
                  <a:schemeClr val="tx1">
                    <a:lumMod val="65000"/>
                    <a:lumOff val="35000"/>
                  </a:schemeClr>
                </a:solidFill>
              </a:endParaRPr>
            </a:p>
          </p:txBody>
        </p:sp>
      </p:grpSp>
      <p:grpSp>
        <p:nvGrpSpPr>
          <p:cNvPr id="53" name="组合 52"/>
          <p:cNvGrpSpPr/>
          <p:nvPr/>
        </p:nvGrpSpPr>
        <p:grpSpPr>
          <a:xfrm>
            <a:off x="6112770" y="4378906"/>
            <a:ext cx="425157" cy="554407"/>
            <a:chOff x="6889388" y="2720789"/>
            <a:chExt cx="453350" cy="591172"/>
          </a:xfrm>
          <a:solidFill>
            <a:srgbClr val="3CCCC7"/>
          </a:solidFill>
        </p:grpSpPr>
        <p:sp>
          <p:nvSpPr>
            <p:cNvPr id="54" name="Freeform 197"/>
            <p:cNvSpPr>
              <a:spLocks noEditPoints="1"/>
            </p:cNvSpPr>
            <p:nvPr/>
          </p:nvSpPr>
          <p:spPr bwMode="auto">
            <a:xfrm>
              <a:off x="7092489" y="2920264"/>
              <a:ext cx="250249" cy="391697"/>
            </a:xfrm>
            <a:custGeom>
              <a:avLst/>
              <a:gdLst>
                <a:gd name="T0" fmla="*/ 18 w 29"/>
                <a:gd name="T1" fmla="*/ 0 h 46"/>
                <a:gd name="T2" fmla="*/ 18 w 29"/>
                <a:gd name="T3" fmla="*/ 13 h 46"/>
                <a:gd name="T4" fmla="*/ 29 w 29"/>
                <a:gd name="T5" fmla="*/ 13 h 46"/>
                <a:gd name="T6" fmla="*/ 29 w 29"/>
                <a:gd name="T7" fmla="*/ 0 h 46"/>
                <a:gd name="T8" fmla="*/ 18 w 29"/>
                <a:gd name="T9" fmla="*/ 0 h 46"/>
                <a:gd name="T10" fmla="*/ 0 w 29"/>
                <a:gd name="T11" fmla="*/ 31 h 46"/>
                <a:gd name="T12" fmla="*/ 14 w 29"/>
                <a:gd name="T13" fmla="*/ 46 h 46"/>
                <a:gd name="T14" fmla="*/ 29 w 29"/>
                <a:gd name="T15" fmla="*/ 31 h 46"/>
                <a:gd name="T16" fmla="*/ 29 w 29"/>
                <a:gd name="T17" fmla="*/ 15 h 46"/>
                <a:gd name="T18" fmla="*/ 0 w 29"/>
                <a:gd name="T19" fmla="*/ 15 h 46"/>
                <a:gd name="T20" fmla="*/ 0 w 29"/>
                <a:gd name="T21" fmla="*/ 31 h 46"/>
                <a:gd name="T22" fmla="*/ 15 w 29"/>
                <a:gd name="T23" fmla="*/ 0 h 46"/>
                <a:gd name="T24" fmla="*/ 0 w 29"/>
                <a:gd name="T25" fmla="*/ 0 h 46"/>
                <a:gd name="T26" fmla="*/ 0 w 29"/>
                <a:gd name="T27" fmla="*/ 13 h 46"/>
                <a:gd name="T28" fmla="*/ 15 w 29"/>
                <a:gd name="T29" fmla="*/ 13 h 46"/>
                <a:gd name="T30" fmla="*/ 15 w 29"/>
                <a:gd name="T3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46">
                  <a:moveTo>
                    <a:pt x="18" y="0"/>
                  </a:moveTo>
                  <a:cubicBezTo>
                    <a:pt x="18" y="13"/>
                    <a:pt x="18" y="13"/>
                    <a:pt x="18" y="13"/>
                  </a:cubicBezTo>
                  <a:cubicBezTo>
                    <a:pt x="29" y="13"/>
                    <a:pt x="29" y="13"/>
                    <a:pt x="29" y="13"/>
                  </a:cubicBezTo>
                  <a:cubicBezTo>
                    <a:pt x="29" y="0"/>
                    <a:pt x="29" y="0"/>
                    <a:pt x="29" y="0"/>
                  </a:cubicBezTo>
                  <a:lnTo>
                    <a:pt x="18" y="0"/>
                  </a:lnTo>
                  <a:close/>
                  <a:moveTo>
                    <a:pt x="0" y="31"/>
                  </a:moveTo>
                  <a:cubicBezTo>
                    <a:pt x="0" y="39"/>
                    <a:pt x="6" y="46"/>
                    <a:pt x="14" y="46"/>
                  </a:cubicBezTo>
                  <a:cubicBezTo>
                    <a:pt x="22" y="46"/>
                    <a:pt x="29" y="39"/>
                    <a:pt x="29" y="31"/>
                  </a:cubicBezTo>
                  <a:cubicBezTo>
                    <a:pt x="29" y="15"/>
                    <a:pt x="29" y="15"/>
                    <a:pt x="29" y="15"/>
                  </a:cubicBezTo>
                  <a:cubicBezTo>
                    <a:pt x="0" y="15"/>
                    <a:pt x="0" y="15"/>
                    <a:pt x="0" y="15"/>
                  </a:cubicBezTo>
                  <a:lnTo>
                    <a:pt x="0" y="31"/>
                  </a:lnTo>
                  <a:close/>
                  <a:moveTo>
                    <a:pt x="15" y="0"/>
                  </a:moveTo>
                  <a:cubicBezTo>
                    <a:pt x="0" y="0"/>
                    <a:pt x="0" y="0"/>
                    <a:pt x="0" y="0"/>
                  </a:cubicBezTo>
                  <a:cubicBezTo>
                    <a:pt x="0" y="13"/>
                    <a:pt x="0" y="13"/>
                    <a:pt x="0" y="13"/>
                  </a:cubicBezTo>
                  <a:cubicBezTo>
                    <a:pt x="15" y="13"/>
                    <a:pt x="15" y="13"/>
                    <a:pt x="15" y="13"/>
                  </a:cubicBezTo>
                  <a:lnTo>
                    <a:pt x="15" y="0"/>
                  </a:lnTo>
                  <a:close/>
                </a:path>
              </a:pathLst>
            </a:custGeom>
            <a:grpFill/>
            <a:ln>
              <a:noFill/>
            </a:ln>
          </p:spPr>
          <p:txBody>
            <a:bodyPr vert="horz" wrap="square" lIns="121920" tIns="60960" rIns="121920" bIns="60960" numCol="1" anchor="t" anchorCtr="0" compatLnSpc="1"/>
            <a:lstStyle/>
            <a:p>
              <a:endParaRPr lang="zh-CN" altLang="en-US" sz="2490">
                <a:solidFill>
                  <a:schemeClr val="tx1">
                    <a:lumMod val="65000"/>
                    <a:lumOff val="35000"/>
                  </a:schemeClr>
                </a:solidFill>
              </a:endParaRPr>
            </a:p>
          </p:txBody>
        </p:sp>
        <p:sp>
          <p:nvSpPr>
            <p:cNvPr id="55" name="Freeform 198"/>
            <p:cNvSpPr/>
            <p:nvPr/>
          </p:nvSpPr>
          <p:spPr bwMode="auto">
            <a:xfrm>
              <a:off x="6889388" y="2720789"/>
              <a:ext cx="333666" cy="301026"/>
            </a:xfrm>
            <a:custGeom>
              <a:avLst/>
              <a:gdLst>
                <a:gd name="T0" fmla="*/ 0 w 39"/>
                <a:gd name="T1" fmla="*/ 20 h 35"/>
                <a:gd name="T2" fmla="*/ 19 w 39"/>
                <a:gd name="T3" fmla="*/ 0 h 35"/>
                <a:gd name="T4" fmla="*/ 19 w 39"/>
                <a:gd name="T5" fmla="*/ 0 h 35"/>
                <a:gd name="T6" fmla="*/ 39 w 39"/>
                <a:gd name="T7" fmla="*/ 20 h 35"/>
                <a:gd name="T8" fmla="*/ 39 w 39"/>
                <a:gd name="T9" fmla="*/ 20 h 35"/>
                <a:gd name="T10" fmla="*/ 36 w 39"/>
                <a:gd name="T11" fmla="*/ 20 h 35"/>
                <a:gd name="T12" fmla="*/ 31 w 39"/>
                <a:gd name="T13" fmla="*/ 8 h 35"/>
                <a:gd name="T14" fmla="*/ 31 w 39"/>
                <a:gd name="T15" fmla="*/ 8 h 35"/>
                <a:gd name="T16" fmla="*/ 19 w 39"/>
                <a:gd name="T17" fmla="*/ 3 h 35"/>
                <a:gd name="T18" fmla="*/ 19 w 39"/>
                <a:gd name="T19" fmla="*/ 3 h 35"/>
                <a:gd name="T20" fmla="*/ 7 w 39"/>
                <a:gd name="T21" fmla="*/ 8 h 35"/>
                <a:gd name="T22" fmla="*/ 7 w 39"/>
                <a:gd name="T23" fmla="*/ 8 h 35"/>
                <a:gd name="T24" fmla="*/ 3 w 39"/>
                <a:gd name="T25" fmla="*/ 20 h 35"/>
                <a:gd name="T26" fmla="*/ 3 w 39"/>
                <a:gd name="T27" fmla="*/ 20 h 35"/>
                <a:gd name="T28" fmla="*/ 8 w 39"/>
                <a:gd name="T29" fmla="*/ 32 h 35"/>
                <a:gd name="T30" fmla="*/ 8 w 39"/>
                <a:gd name="T31" fmla="*/ 32 h 35"/>
                <a:gd name="T32" fmla="*/ 6 w 39"/>
                <a:gd name="T33" fmla="*/ 35 h 35"/>
                <a:gd name="T34" fmla="*/ 0 w 39"/>
                <a:gd name="T35" fmla="*/ 2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35">
                  <a:moveTo>
                    <a:pt x="0" y="20"/>
                  </a:moveTo>
                  <a:cubicBezTo>
                    <a:pt x="0" y="9"/>
                    <a:pt x="8" y="1"/>
                    <a:pt x="19" y="0"/>
                  </a:cubicBezTo>
                  <a:cubicBezTo>
                    <a:pt x="19" y="0"/>
                    <a:pt x="19" y="0"/>
                    <a:pt x="19" y="0"/>
                  </a:cubicBezTo>
                  <a:cubicBezTo>
                    <a:pt x="30" y="1"/>
                    <a:pt x="39" y="9"/>
                    <a:pt x="39" y="20"/>
                  </a:cubicBezTo>
                  <a:cubicBezTo>
                    <a:pt x="39" y="20"/>
                    <a:pt x="39" y="20"/>
                    <a:pt x="39" y="20"/>
                  </a:cubicBezTo>
                  <a:cubicBezTo>
                    <a:pt x="36" y="20"/>
                    <a:pt x="36" y="20"/>
                    <a:pt x="36" y="20"/>
                  </a:cubicBezTo>
                  <a:cubicBezTo>
                    <a:pt x="36" y="16"/>
                    <a:pt x="34" y="11"/>
                    <a:pt x="31" y="8"/>
                  </a:cubicBezTo>
                  <a:cubicBezTo>
                    <a:pt x="31" y="8"/>
                    <a:pt x="31" y="8"/>
                    <a:pt x="31" y="8"/>
                  </a:cubicBezTo>
                  <a:cubicBezTo>
                    <a:pt x="28" y="5"/>
                    <a:pt x="24" y="3"/>
                    <a:pt x="19" y="3"/>
                  </a:cubicBezTo>
                  <a:cubicBezTo>
                    <a:pt x="19" y="3"/>
                    <a:pt x="19" y="3"/>
                    <a:pt x="19" y="3"/>
                  </a:cubicBezTo>
                  <a:cubicBezTo>
                    <a:pt x="15" y="3"/>
                    <a:pt x="10" y="5"/>
                    <a:pt x="7" y="8"/>
                  </a:cubicBezTo>
                  <a:cubicBezTo>
                    <a:pt x="7" y="8"/>
                    <a:pt x="7" y="8"/>
                    <a:pt x="7" y="8"/>
                  </a:cubicBezTo>
                  <a:cubicBezTo>
                    <a:pt x="4" y="11"/>
                    <a:pt x="3" y="16"/>
                    <a:pt x="3" y="20"/>
                  </a:cubicBezTo>
                  <a:cubicBezTo>
                    <a:pt x="3" y="20"/>
                    <a:pt x="3" y="20"/>
                    <a:pt x="3" y="20"/>
                  </a:cubicBezTo>
                  <a:cubicBezTo>
                    <a:pt x="3" y="25"/>
                    <a:pt x="5" y="29"/>
                    <a:pt x="8" y="32"/>
                  </a:cubicBezTo>
                  <a:cubicBezTo>
                    <a:pt x="8" y="32"/>
                    <a:pt x="8" y="32"/>
                    <a:pt x="8" y="32"/>
                  </a:cubicBezTo>
                  <a:cubicBezTo>
                    <a:pt x="6" y="35"/>
                    <a:pt x="6" y="35"/>
                    <a:pt x="6" y="35"/>
                  </a:cubicBezTo>
                  <a:cubicBezTo>
                    <a:pt x="2" y="31"/>
                    <a:pt x="0" y="26"/>
                    <a:pt x="0" y="20"/>
                  </a:cubicBezTo>
                  <a:close/>
                </a:path>
              </a:pathLst>
            </a:custGeom>
            <a:grpFill/>
            <a:ln>
              <a:noFill/>
            </a:ln>
          </p:spPr>
          <p:txBody>
            <a:bodyPr vert="horz" wrap="square" lIns="121920" tIns="60960" rIns="121920" bIns="60960" numCol="1" anchor="t" anchorCtr="0" compatLnSpc="1"/>
            <a:lstStyle/>
            <a:p>
              <a:endParaRPr lang="zh-CN" altLang="en-US" sz="2490">
                <a:solidFill>
                  <a:schemeClr val="tx1">
                    <a:lumMod val="65000"/>
                    <a:lumOff val="35000"/>
                  </a:schemeClr>
                </a:solidFill>
              </a:endParaRPr>
            </a:p>
          </p:txBody>
        </p:sp>
      </p:grpSp>
      <p:sp>
        <p:nvSpPr>
          <p:cNvPr id="56" name="空心弧 55"/>
          <p:cNvSpPr/>
          <p:nvPr/>
        </p:nvSpPr>
        <p:spPr>
          <a:xfrm>
            <a:off x="5554159" y="3853347"/>
            <a:ext cx="1604887" cy="1605530"/>
          </a:xfrm>
          <a:prstGeom prst="blockArc">
            <a:avLst>
              <a:gd name="adj1" fmla="val 17085111"/>
              <a:gd name="adj2" fmla="val 10799997"/>
              <a:gd name="adj3" fmla="val 11504"/>
            </a:avLst>
          </a:prstGeom>
          <a:solidFill>
            <a:srgbClr val="3CCCC7"/>
          </a:solidFill>
          <a:ln>
            <a:noFill/>
          </a:ln>
          <a:effectLst/>
        </p:spPr>
        <p:style>
          <a:lnRef idx="0">
            <a:scrgbClr r="0" g="0" b="0"/>
          </a:lnRef>
          <a:fillRef idx="3">
            <a:scrgbClr r="0" g="0" b="0"/>
          </a:fillRef>
          <a:effectRef idx="2">
            <a:scrgbClr r="0" g="0" b="0"/>
          </a:effectRef>
          <a:fontRef idx="minor">
            <a:schemeClr val="lt1"/>
          </a:fontRef>
        </p:style>
      </p:sp>
      <p:sp>
        <p:nvSpPr>
          <p:cNvPr id="57" name="任意多边形 56"/>
          <p:cNvSpPr/>
          <p:nvPr/>
        </p:nvSpPr>
        <p:spPr>
          <a:xfrm rot="17307692">
            <a:off x="5911658" y="2113864"/>
            <a:ext cx="1619267" cy="872432"/>
          </a:xfrm>
          <a:custGeom>
            <a:avLst/>
            <a:gdLst>
              <a:gd name="connsiteX0" fmla="*/ 4833930 w 4843779"/>
              <a:gd name="connsiteY0" fmla="*/ 0 h 2609741"/>
              <a:gd name="connsiteX1" fmla="*/ 4843489 w 4843779"/>
              <a:gd name="connsiteY1" fmla="*/ 152635 h 2609741"/>
              <a:gd name="connsiteX2" fmla="*/ 3517115 w 4843779"/>
              <a:gd name="connsiteY2" fmla="*/ 2348626 h 2609741"/>
              <a:gd name="connsiteX3" fmla="*/ 351244 w 4843779"/>
              <a:gd name="connsiteY3" fmla="*/ 1435790 h 2609741"/>
              <a:gd name="connsiteX4" fmla="*/ 0 w 4843779"/>
              <a:gd name="connsiteY4" fmla="*/ 1526124 h 2609741"/>
              <a:gd name="connsiteX5" fmla="*/ 380009 w 4843779"/>
              <a:gd name="connsiteY5" fmla="*/ 717222 h 2609741"/>
              <a:gd name="connsiteX6" fmla="*/ 1326890 w 4843779"/>
              <a:gd name="connsiteY6" fmla="*/ 1184874 h 2609741"/>
              <a:gd name="connsiteX7" fmla="*/ 981253 w 4843779"/>
              <a:gd name="connsiteY7" fmla="*/ 1273766 h 2609741"/>
              <a:gd name="connsiteX8" fmla="*/ 3348138 w 4843779"/>
              <a:gd name="connsiteY8" fmla="*/ 1741216 h 2609741"/>
              <a:gd name="connsiteX9" fmla="*/ 4226462 w 4843779"/>
              <a:gd name="connsiteY9" fmla="*/ 84448 h 2609741"/>
              <a:gd name="connsiteX10" fmla="*/ 4217585 w 4843779"/>
              <a:gd name="connsiteY10" fmla="*/ 0 h 2609741"/>
              <a:gd name="connsiteX11" fmla="*/ 4833930 w 4843779"/>
              <a:gd name="connsiteY11" fmla="*/ 0 h 260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43779" h="2609741">
                <a:moveTo>
                  <a:pt x="4833930" y="0"/>
                </a:moveTo>
                <a:lnTo>
                  <a:pt x="4843489" y="152635"/>
                </a:lnTo>
                <a:cubicBezTo>
                  <a:pt x="4857473" y="1052464"/>
                  <a:pt x="4365817" y="1918999"/>
                  <a:pt x="3517115" y="2348626"/>
                </a:cubicBezTo>
                <a:cubicBezTo>
                  <a:pt x="2385597" y="2921419"/>
                  <a:pt x="1003828" y="2523005"/>
                  <a:pt x="351244" y="1435790"/>
                </a:cubicBezTo>
                <a:lnTo>
                  <a:pt x="0" y="1526124"/>
                </a:lnTo>
                <a:lnTo>
                  <a:pt x="380009" y="717222"/>
                </a:lnTo>
                <a:lnTo>
                  <a:pt x="1326890" y="1184874"/>
                </a:lnTo>
                <a:lnTo>
                  <a:pt x="981253" y="1273766"/>
                </a:lnTo>
                <a:cubicBezTo>
                  <a:pt x="1534634" y="2011589"/>
                  <a:pt x="2555569" y="2213219"/>
                  <a:pt x="3348138" y="1741216"/>
                </a:cubicBezTo>
                <a:cubicBezTo>
                  <a:pt x="3942651" y="1387163"/>
                  <a:pt x="4265044" y="739620"/>
                  <a:pt x="4226462" y="84448"/>
                </a:cubicBezTo>
                <a:lnTo>
                  <a:pt x="4217585" y="0"/>
                </a:lnTo>
                <a:lnTo>
                  <a:pt x="4833930" y="0"/>
                </a:lnTo>
                <a:close/>
              </a:path>
            </a:pathLst>
          </a:cu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solidFill>
                <a:schemeClr val="tx1">
                  <a:lumMod val="65000"/>
                  <a:lumOff val="35000"/>
                </a:schemeClr>
              </a:solidFill>
            </a:endParaRPr>
          </a:p>
        </p:txBody>
      </p:sp>
      <p:sp>
        <p:nvSpPr>
          <p:cNvPr id="58" name="任意多边形 57"/>
          <p:cNvSpPr/>
          <p:nvPr/>
        </p:nvSpPr>
        <p:spPr>
          <a:xfrm rot="17307692">
            <a:off x="5515584" y="1662718"/>
            <a:ext cx="1063396" cy="744568"/>
          </a:xfrm>
          <a:custGeom>
            <a:avLst/>
            <a:gdLst>
              <a:gd name="connsiteX0" fmla="*/ 3082922 w 3180980"/>
              <a:gd name="connsiteY0" fmla="*/ 1705085 h 2227258"/>
              <a:gd name="connsiteX1" fmla="*/ 3176423 w 3180980"/>
              <a:gd name="connsiteY1" fmla="*/ 2154476 h 2227258"/>
              <a:gd name="connsiteX2" fmla="*/ 3180980 w 3180980"/>
              <a:gd name="connsiteY2" fmla="*/ 2227258 h 2227258"/>
              <a:gd name="connsiteX3" fmla="*/ 2564635 w 3180980"/>
              <a:gd name="connsiteY3" fmla="*/ 2227258 h 2227258"/>
              <a:gd name="connsiteX4" fmla="*/ 2556295 w 3180980"/>
              <a:gd name="connsiteY4" fmla="*/ 2147919 h 2227258"/>
              <a:gd name="connsiteX5" fmla="*/ 2411315 w 3180980"/>
              <a:gd name="connsiteY5" fmla="*/ 1664578 h 2227258"/>
              <a:gd name="connsiteX6" fmla="*/ 196026 w 3180980"/>
              <a:gd name="connsiteY6" fmla="*/ 708959 h 2227258"/>
              <a:gd name="connsiteX7" fmla="*/ 0 w 3180980"/>
              <a:gd name="connsiteY7" fmla="*/ 127074 h 2227258"/>
              <a:gd name="connsiteX8" fmla="*/ 3002505 w 3180980"/>
              <a:gd name="connsiteY8" fmla="*/ 1483914 h 2227258"/>
              <a:gd name="connsiteX9" fmla="*/ 3082922 w 3180980"/>
              <a:gd name="connsiteY9" fmla="*/ 1705085 h 2227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80980" h="2227258">
                <a:moveTo>
                  <a:pt x="3082922" y="1705085"/>
                </a:moveTo>
                <a:cubicBezTo>
                  <a:pt x="3128937" y="1853627"/>
                  <a:pt x="3159875" y="2004047"/>
                  <a:pt x="3176423" y="2154476"/>
                </a:cubicBezTo>
                <a:lnTo>
                  <a:pt x="3180980" y="2227258"/>
                </a:lnTo>
                <a:lnTo>
                  <a:pt x="2564635" y="2227258"/>
                </a:lnTo>
                <a:lnTo>
                  <a:pt x="2556295" y="2147919"/>
                </a:lnTo>
                <a:cubicBezTo>
                  <a:pt x="2531455" y="1984304"/>
                  <a:pt x="2483591" y="1821702"/>
                  <a:pt x="2411315" y="1664578"/>
                </a:cubicBezTo>
                <a:cubicBezTo>
                  <a:pt x="2025870" y="826647"/>
                  <a:pt x="1070294" y="414436"/>
                  <a:pt x="196026" y="708959"/>
                </a:cubicBezTo>
                <a:lnTo>
                  <a:pt x="0" y="127074"/>
                </a:lnTo>
                <a:cubicBezTo>
                  <a:pt x="1201918" y="-277827"/>
                  <a:pt x="2512407" y="314386"/>
                  <a:pt x="3002505" y="1483914"/>
                </a:cubicBezTo>
                <a:cubicBezTo>
                  <a:pt x="3033137" y="1557012"/>
                  <a:pt x="3059914" y="1630814"/>
                  <a:pt x="3082922" y="1705085"/>
                </a:cubicBezTo>
                <a:close/>
              </a:path>
            </a:pathLst>
          </a:cu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solidFill>
                <a:schemeClr val="tx1">
                  <a:lumMod val="65000"/>
                  <a:lumOff val="35000"/>
                </a:schemeClr>
              </a:solidFill>
            </a:endParaRPr>
          </a:p>
        </p:txBody>
      </p:sp>
      <p:sp>
        <p:nvSpPr>
          <p:cNvPr id="59" name="文本框 9"/>
          <p:cNvSpPr txBox="1"/>
          <p:nvPr/>
        </p:nvSpPr>
        <p:spPr>
          <a:xfrm>
            <a:off x="985019" y="188640"/>
            <a:ext cx="4540766" cy="346249"/>
          </a:xfrm>
          <a:prstGeom prst="rect">
            <a:avLst/>
          </a:prstGeom>
          <a:noFill/>
        </p:spPr>
        <p:txBody>
          <a:bodyPr wrap="square" lIns="68580" tIns="34290" rIns="68580" bIns="34290" rtlCol="0">
            <a:spAutoFit/>
          </a:bodyPr>
          <a:lstStyle/>
          <a:p>
            <a:pPr marL="0" lvl="1"/>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需求分析</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主要集中在哪几方面？</a:t>
            </a:r>
          </a:p>
        </p:txBody>
      </p:sp>
      <p:sp>
        <p:nvSpPr>
          <p:cNvPr id="60" name="六边形 59"/>
          <p:cNvSpPr/>
          <p:nvPr/>
        </p:nvSpPr>
        <p:spPr>
          <a:xfrm>
            <a:off x="241896" y="125398"/>
            <a:ext cx="481345" cy="414953"/>
          </a:xfrm>
          <a:prstGeom prst="hexagon">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1" name="直接连接符 60"/>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9412843" y="188639"/>
            <a:ext cx="933216"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3" name="矩形 62"/>
          <p:cNvSpPr/>
          <p:nvPr/>
        </p:nvSpPr>
        <p:spPr>
          <a:xfrm>
            <a:off x="10347503" y="187549"/>
            <a:ext cx="1582732"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4" name="六边形 63"/>
          <p:cNvSpPr/>
          <p:nvPr/>
        </p:nvSpPr>
        <p:spPr>
          <a:xfrm>
            <a:off x="669464" y="404664"/>
            <a:ext cx="171539" cy="147879"/>
          </a:xfrm>
          <a:prstGeom prst="hexagon">
            <a:avLst/>
          </a:prstGeom>
          <a:gradFill>
            <a:gsLst>
              <a:gs pos="0">
                <a:srgbClr val="92D050"/>
              </a:gs>
              <a:gs pos="52000">
                <a:srgbClr val="3CCCC7"/>
              </a:gs>
              <a:gs pos="100000">
                <a:srgbClr val="25BFF1"/>
              </a:gs>
            </a:gsLst>
            <a:lin ang="150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9"/>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第二章</a:t>
            </a:r>
          </a:p>
        </p:txBody>
      </p:sp>
      <p:sp>
        <p:nvSpPr>
          <p:cNvPr id="66" name="文本框 9"/>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项目介绍</a:t>
            </a:r>
          </a:p>
        </p:txBody>
      </p:sp>
      <p:sp>
        <p:nvSpPr>
          <p:cNvPr id="67" name="KSO_Shape"/>
          <p:cNvSpPr/>
          <p:nvPr/>
        </p:nvSpPr>
        <p:spPr bwMode="auto">
          <a:xfrm>
            <a:off x="335903" y="224682"/>
            <a:ext cx="298148" cy="253922"/>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68" name="矩形 67"/>
          <p:cNvSpPr/>
          <p:nvPr/>
        </p:nvSpPr>
        <p:spPr>
          <a:xfrm flipH="1">
            <a:off x="-3" y="6525344"/>
            <a:ext cx="12195177" cy="360511"/>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p:cNvSpPr/>
          <p:nvPr/>
        </p:nvSpPr>
        <p:spPr>
          <a:xfrm>
            <a:off x="10067547" y="6493142"/>
            <a:ext cx="1070600" cy="392242"/>
          </a:xfrm>
          <a:prstGeom prst="rect">
            <a:avLst/>
          </a:prstGeom>
          <a:solidFill>
            <a:srgbClr val="25B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Rectangle 4"/>
          <p:cNvSpPr txBox="1">
            <a:spLocks noChangeArrowheads="1"/>
          </p:cNvSpPr>
          <p:nvPr/>
        </p:nvSpPr>
        <p:spPr bwMode="auto">
          <a:xfrm>
            <a:off x="9986019" y="6493142"/>
            <a:ext cx="1152128" cy="392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dirty="0">
                <a:latin typeface="方正兰亭超细黑简体" panose="02000000000000000000" pitchFamily="2" charset="-122"/>
                <a:ea typeface="方正兰亭超细黑简体" panose="02000000000000000000" pitchFamily="2" charset="-122"/>
              </a:rPr>
              <a:t>0</a:t>
            </a:r>
            <a:r>
              <a:rPr lang="zh-CN" altLang="en-US" dirty="0">
                <a:latin typeface="方正兰亭超细黑简体" panose="02000000000000000000" pitchFamily="2" charset="-122"/>
                <a:ea typeface="方正兰亭超细黑简体" panose="02000000000000000000" pitchFamily="2" charset="-122"/>
              </a:rPr>
              <a:t> </a:t>
            </a:r>
            <a:r>
              <a:rPr lang="en-US" altLang="zh-CN" dirty="0">
                <a:latin typeface="方正兰亭超细黑简体" panose="02000000000000000000" pitchFamily="2" charset="-122"/>
                <a:ea typeface="方正兰亭超细黑简体" panose="02000000000000000000" pitchFamily="2" charset="-122"/>
              </a:rPr>
              <a:t>6</a:t>
            </a:r>
            <a:endParaRPr lang="zh-CN" dirty="0">
              <a:latin typeface="方正兰亭超细黑简体" panose="02000000000000000000" pitchFamily="2" charset="-122"/>
              <a:ea typeface="方正兰亭超细黑简体" panose="02000000000000000000" pitchFamily="2" charset="-122"/>
            </a:endParaRPr>
          </a:p>
        </p:txBody>
      </p:sp>
      <p:sp>
        <p:nvSpPr>
          <p:cNvPr id="73" name="TextBox 72"/>
          <p:cNvSpPr txBox="1"/>
          <p:nvPr/>
        </p:nvSpPr>
        <p:spPr>
          <a:xfrm>
            <a:off x="13514411" y="7029400"/>
            <a:ext cx="877163" cy="369332"/>
          </a:xfrm>
          <a:prstGeom prst="rect">
            <a:avLst/>
          </a:prstGeom>
          <a:noFill/>
        </p:spPr>
        <p:txBody>
          <a:bodyPr wrap="none" rtlCol="0">
            <a:spAutoFit/>
          </a:bodyPr>
          <a:lstStyle/>
          <a:p>
            <a:r>
              <a:rPr lang="zh-CN" altLang="en-US" dirty="0"/>
              <a:t>延时符</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down)">
                                      <p:cBhvr>
                                        <p:cTn id="7" dur="350"/>
                                        <p:tgtEl>
                                          <p:spTgt spid="58"/>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7"/>
                                        </p:tgtEl>
                                        <p:attrNameLst>
                                          <p:attrName>style.visibility</p:attrName>
                                        </p:attrNameLst>
                                      </p:cBhvr>
                                      <p:to>
                                        <p:strVal val="visible"/>
                                      </p:to>
                                    </p:set>
                                    <p:animEffect transition="in" filter="wipe(up)">
                                      <p:cBhvr>
                                        <p:cTn id="11" dur="600"/>
                                        <p:tgtEl>
                                          <p:spTgt spid="57"/>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26" presetClass="emph" presetSubtype="0" fill="hold" grpId="1" nodeType="withEffect">
                                  <p:stCondLst>
                                    <p:cond delay="0"/>
                                  </p:stCondLst>
                                  <p:childTnLst>
                                    <p:animEffect transition="out" filter="fade">
                                      <p:cBhvr>
                                        <p:cTn id="20" dur="500" tmFilter="0, 0; .2, .5; .8, .5; 1, 0"/>
                                        <p:tgtEl>
                                          <p:spTgt spid="21"/>
                                        </p:tgtEl>
                                      </p:cBhvr>
                                    </p:animEffect>
                                    <p:animScale>
                                      <p:cBhvr>
                                        <p:cTn id="21" dur="250" autoRev="1" fill="hold"/>
                                        <p:tgtEl>
                                          <p:spTgt spid="21"/>
                                        </p:tgtEl>
                                      </p:cBhvr>
                                      <p:by x="105000" y="105000"/>
                                    </p:animScale>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left)">
                                      <p:cBhvr>
                                        <p:cTn id="25" dur="500"/>
                                        <p:tgtEl>
                                          <p:spTgt spid="18"/>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wipe(left)">
                                      <p:cBhvr>
                                        <p:cTn id="28" dur="500"/>
                                        <p:tgtEl>
                                          <p:spTgt spid="22"/>
                                        </p:tgtEl>
                                      </p:cBhvr>
                                    </p:animEffect>
                                  </p:childTnLst>
                                </p:cTn>
                              </p:par>
                            </p:childTnLst>
                          </p:cTn>
                        </p:par>
                        <p:par>
                          <p:cTn id="29" fill="hold">
                            <p:stCondLst>
                              <p:cond delay="2500"/>
                            </p:stCondLst>
                            <p:childTnLst>
                              <p:par>
                                <p:cTn id="30" presetID="22" presetClass="entr" presetSubtype="1" fill="hold" nodeType="after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wipe(up)">
                                      <p:cBhvr>
                                        <p:cTn id="32" dur="750"/>
                                        <p:tgtEl>
                                          <p:spTgt spid="31"/>
                                        </p:tgtEl>
                                      </p:cBhvr>
                                    </p:animEffect>
                                  </p:childTnLst>
                                </p:cTn>
                              </p:par>
                            </p:childTnLst>
                          </p:cTn>
                        </p:par>
                        <p:par>
                          <p:cTn id="33" fill="hold">
                            <p:stCondLst>
                              <p:cond delay="3500"/>
                            </p:stCondLst>
                            <p:childTnLst>
                              <p:par>
                                <p:cTn id="34" presetID="10" presetClass="entr" presetSubtype="0" fill="hold" nodeType="afterEffect">
                                  <p:stCondLst>
                                    <p:cond delay="0"/>
                                  </p:stCondLst>
                                  <p:childTnLst>
                                    <p:set>
                                      <p:cBhvr>
                                        <p:cTn id="35" dur="1" fill="hold">
                                          <p:stCondLst>
                                            <p:cond delay="0"/>
                                          </p:stCondLst>
                                        </p:cTn>
                                        <p:tgtEl>
                                          <p:spTgt spid="49"/>
                                        </p:tgtEl>
                                        <p:attrNameLst>
                                          <p:attrName>style.visibility</p:attrName>
                                        </p:attrNameLst>
                                      </p:cBhvr>
                                      <p:to>
                                        <p:strVal val="visible"/>
                                      </p:to>
                                    </p:set>
                                    <p:animEffect transition="in" filter="fade">
                                      <p:cBhvr>
                                        <p:cTn id="36" dur="500"/>
                                        <p:tgtEl>
                                          <p:spTgt spid="49"/>
                                        </p:tgtEl>
                                      </p:cBhvr>
                                    </p:animEffect>
                                  </p:childTnLst>
                                </p:cTn>
                              </p:par>
                            </p:childTnLst>
                          </p:cTn>
                        </p:par>
                        <p:par>
                          <p:cTn id="37" fill="hold">
                            <p:stCondLst>
                              <p:cond delay="4000"/>
                            </p:stCondLst>
                            <p:childTnLst>
                              <p:par>
                                <p:cTn id="38" presetID="1" presetClass="entr" presetSubtype="0" fill="hold" grpId="0" nodeType="afterEffect">
                                  <p:stCondLst>
                                    <p:cond delay="0"/>
                                  </p:stCondLst>
                                  <p:childTnLst>
                                    <p:set>
                                      <p:cBhvr>
                                        <p:cTn id="39" dur="1" fill="hold">
                                          <p:stCondLst>
                                            <p:cond delay="0"/>
                                          </p:stCondLst>
                                        </p:cTn>
                                        <p:tgtEl>
                                          <p:spTgt spid="25"/>
                                        </p:tgtEl>
                                        <p:attrNameLst>
                                          <p:attrName>style.visibility</p:attrName>
                                        </p:attrNameLst>
                                      </p:cBhvr>
                                      <p:to>
                                        <p:strVal val="visible"/>
                                      </p:to>
                                    </p:set>
                                  </p:childTnLst>
                                </p:cTn>
                              </p:par>
                              <p:par>
                                <p:cTn id="40" presetID="26" presetClass="emph" presetSubtype="0" fill="hold" grpId="1" nodeType="withEffect">
                                  <p:stCondLst>
                                    <p:cond delay="0"/>
                                  </p:stCondLst>
                                  <p:childTnLst>
                                    <p:animEffect transition="out" filter="fade">
                                      <p:cBhvr>
                                        <p:cTn id="41" dur="500" tmFilter="0, 0; .2, .5; .8, .5; 1, 0"/>
                                        <p:tgtEl>
                                          <p:spTgt spid="25"/>
                                        </p:tgtEl>
                                      </p:cBhvr>
                                    </p:animEffect>
                                    <p:animScale>
                                      <p:cBhvr>
                                        <p:cTn id="42" dur="250" autoRev="1" fill="hold"/>
                                        <p:tgtEl>
                                          <p:spTgt spid="25"/>
                                        </p:tgtEl>
                                      </p:cBhvr>
                                      <p:by x="105000" y="105000"/>
                                    </p:animScale>
                                  </p:childTnLst>
                                </p:cTn>
                              </p:par>
                            </p:childTnLst>
                          </p:cTn>
                        </p:par>
                        <p:par>
                          <p:cTn id="43" fill="hold">
                            <p:stCondLst>
                              <p:cond delay="4000"/>
                            </p:stCondLst>
                            <p:childTnLst>
                              <p:par>
                                <p:cTn id="44" presetID="22" presetClass="entr" presetSubtype="2" fill="hold" grpId="0" nodeType="after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wipe(right)">
                                      <p:cBhvr>
                                        <p:cTn id="46" dur="500"/>
                                        <p:tgtEl>
                                          <p:spTgt spid="20"/>
                                        </p:tgtEl>
                                      </p:cBhvr>
                                    </p:animEffect>
                                  </p:childTnLst>
                                </p:cTn>
                              </p:par>
                            </p:childTnLst>
                          </p:cTn>
                        </p:par>
                        <p:par>
                          <p:cTn id="47" fill="hold">
                            <p:stCondLst>
                              <p:cond delay="4500"/>
                            </p:stCondLst>
                            <p:childTnLst>
                              <p:par>
                                <p:cTn id="48" presetID="22" presetClass="entr" presetSubtype="2" fill="hold" grpId="0" nodeType="after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wipe(right)">
                                      <p:cBhvr>
                                        <p:cTn id="50" dur="500"/>
                                        <p:tgtEl>
                                          <p:spTgt spid="30"/>
                                        </p:tgtEl>
                                      </p:cBhvr>
                                    </p:animEffect>
                                  </p:childTnLst>
                                </p:cTn>
                              </p:par>
                            </p:childTnLst>
                          </p:cTn>
                        </p:par>
                        <p:par>
                          <p:cTn id="51" fill="hold">
                            <p:stCondLst>
                              <p:cond delay="5000"/>
                            </p:stCondLst>
                            <p:childTnLst>
                              <p:par>
                                <p:cTn id="52" presetID="22" presetClass="entr" presetSubtype="8" fill="hold" nodeType="after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wipe(left)">
                                      <p:cBhvr>
                                        <p:cTn id="54" dur="250"/>
                                        <p:tgtEl>
                                          <p:spTgt spid="32"/>
                                        </p:tgtEl>
                                      </p:cBhvr>
                                    </p:animEffect>
                                  </p:childTnLst>
                                </p:cTn>
                              </p:par>
                            </p:childTnLst>
                          </p:cTn>
                        </p:par>
                        <p:par>
                          <p:cTn id="55" fill="hold">
                            <p:stCondLst>
                              <p:cond delay="5500"/>
                            </p:stCondLst>
                            <p:childTnLst>
                              <p:par>
                                <p:cTn id="56" presetID="21" presetClass="entr" presetSubtype="1" fill="hold" nodeType="afterEffect">
                                  <p:stCondLst>
                                    <p:cond delay="0"/>
                                  </p:stCondLst>
                                  <p:childTnLst>
                                    <p:set>
                                      <p:cBhvr>
                                        <p:cTn id="57" dur="1" fill="hold">
                                          <p:stCondLst>
                                            <p:cond delay="0"/>
                                          </p:stCondLst>
                                        </p:cTn>
                                        <p:tgtEl>
                                          <p:spTgt spid="56"/>
                                        </p:tgtEl>
                                        <p:attrNameLst>
                                          <p:attrName>style.visibility</p:attrName>
                                        </p:attrNameLst>
                                      </p:cBhvr>
                                      <p:to>
                                        <p:strVal val="visible"/>
                                      </p:to>
                                    </p:set>
                                    <p:animEffect transition="in" filter="wheel(1)">
                                      <p:cBhvr>
                                        <p:cTn id="58" dur="1000"/>
                                        <p:tgtEl>
                                          <p:spTgt spid="56"/>
                                        </p:tgtEl>
                                      </p:cBhvr>
                                    </p:animEffect>
                                  </p:childTnLst>
                                </p:cTn>
                              </p:par>
                            </p:childTnLst>
                          </p:cTn>
                        </p:par>
                        <p:par>
                          <p:cTn id="59" fill="hold">
                            <p:stCondLst>
                              <p:cond delay="6500"/>
                            </p:stCondLst>
                            <p:childTnLst>
                              <p:par>
                                <p:cTn id="60" presetID="10" presetClass="entr" presetSubtype="0" fill="hold" nodeType="afterEffect">
                                  <p:stCondLst>
                                    <p:cond delay="0"/>
                                  </p:stCondLst>
                                  <p:childTnLst>
                                    <p:set>
                                      <p:cBhvr>
                                        <p:cTn id="61" dur="1" fill="hold">
                                          <p:stCondLst>
                                            <p:cond delay="0"/>
                                          </p:stCondLst>
                                        </p:cTn>
                                        <p:tgtEl>
                                          <p:spTgt spid="53"/>
                                        </p:tgtEl>
                                        <p:attrNameLst>
                                          <p:attrName>style.visibility</p:attrName>
                                        </p:attrNameLst>
                                      </p:cBhvr>
                                      <p:to>
                                        <p:strVal val="visible"/>
                                      </p:to>
                                    </p:set>
                                    <p:animEffect transition="in" filter="fade">
                                      <p:cBhvr>
                                        <p:cTn id="62" dur="500"/>
                                        <p:tgtEl>
                                          <p:spTgt spid="53"/>
                                        </p:tgtEl>
                                      </p:cBhvr>
                                    </p:animEffect>
                                  </p:childTnLst>
                                </p:cTn>
                              </p:par>
                            </p:childTnLst>
                          </p:cTn>
                        </p:par>
                        <p:par>
                          <p:cTn id="63" fill="hold">
                            <p:stCondLst>
                              <p:cond delay="7000"/>
                            </p:stCondLst>
                            <p:childTnLst>
                              <p:par>
                                <p:cTn id="64" presetID="1" presetClass="entr" presetSubtype="0" fill="hold" grpId="0" nodeType="afterEffect">
                                  <p:stCondLst>
                                    <p:cond delay="0"/>
                                  </p:stCondLst>
                                  <p:childTnLst>
                                    <p:set>
                                      <p:cBhvr>
                                        <p:cTn id="65" dur="1" fill="hold">
                                          <p:stCondLst>
                                            <p:cond delay="0"/>
                                          </p:stCondLst>
                                        </p:cTn>
                                        <p:tgtEl>
                                          <p:spTgt spid="23"/>
                                        </p:tgtEl>
                                        <p:attrNameLst>
                                          <p:attrName>style.visibility</p:attrName>
                                        </p:attrNameLst>
                                      </p:cBhvr>
                                      <p:to>
                                        <p:strVal val="visible"/>
                                      </p:to>
                                    </p:set>
                                  </p:childTnLst>
                                </p:cTn>
                              </p:par>
                              <p:par>
                                <p:cTn id="66" presetID="26" presetClass="emph" presetSubtype="0" fill="hold" grpId="1" nodeType="withEffect">
                                  <p:stCondLst>
                                    <p:cond delay="0"/>
                                  </p:stCondLst>
                                  <p:childTnLst>
                                    <p:animEffect transition="out" filter="fade">
                                      <p:cBhvr>
                                        <p:cTn id="67" dur="500" tmFilter="0, 0; .2, .5; .8, .5; 1, 0"/>
                                        <p:tgtEl>
                                          <p:spTgt spid="23"/>
                                        </p:tgtEl>
                                      </p:cBhvr>
                                    </p:animEffect>
                                    <p:animScale>
                                      <p:cBhvr>
                                        <p:cTn id="68" dur="250" autoRev="1" fill="hold"/>
                                        <p:tgtEl>
                                          <p:spTgt spid="23"/>
                                        </p:tgtEl>
                                      </p:cBhvr>
                                      <p:by x="105000" y="105000"/>
                                    </p:animScale>
                                  </p:childTnLst>
                                </p:cTn>
                              </p:par>
                            </p:childTnLst>
                          </p:cTn>
                        </p:par>
                        <p:par>
                          <p:cTn id="69" fill="hold">
                            <p:stCondLst>
                              <p:cond delay="7000"/>
                            </p:stCondLst>
                            <p:childTnLst>
                              <p:par>
                                <p:cTn id="70" presetID="22" presetClass="entr" presetSubtype="8" fill="hold" grpId="0" nodeType="after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wipe(left)">
                                      <p:cBhvr>
                                        <p:cTn id="72" dur="500"/>
                                        <p:tgtEl>
                                          <p:spTgt spid="19"/>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wipe(left)">
                                      <p:cBhvr>
                                        <p:cTn id="75" dur="500"/>
                                        <p:tgtEl>
                                          <p:spTgt spid="24"/>
                                        </p:tgtEl>
                                      </p:cBhvr>
                                    </p:animEffect>
                                  </p:childTnLst>
                                </p:cTn>
                              </p:par>
                            </p:childTnLst>
                          </p:cTn>
                        </p:par>
                        <p:par>
                          <p:cTn id="76" fill="hold">
                            <p:stCondLst>
                              <p:cond delay="7500"/>
                            </p:stCondLst>
                            <p:childTnLst>
                              <p:par>
                                <p:cTn id="77" presetID="10" presetClass="entr" presetSubtype="0" fill="hold" grpId="0" nodeType="afterEffect">
                                  <p:stCondLst>
                                    <p:cond delay="0"/>
                                  </p:stCondLst>
                                  <p:childTnLst>
                                    <p:set>
                                      <p:cBhvr>
                                        <p:cTn id="78" dur="1" fill="hold">
                                          <p:stCondLst>
                                            <p:cond delay="0"/>
                                          </p:stCondLst>
                                        </p:cTn>
                                        <p:tgtEl>
                                          <p:spTgt spid="73"/>
                                        </p:tgtEl>
                                        <p:attrNameLst>
                                          <p:attrName>style.visibility</p:attrName>
                                        </p:attrNameLst>
                                      </p:cBhvr>
                                      <p:to>
                                        <p:strVal val="visible"/>
                                      </p:to>
                                    </p:set>
                                    <p:animEffect transition="in" filter="fade">
                                      <p:cBhvr>
                                        <p:cTn id="79" dur="125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animBg="1"/>
      <p:bldP spid="21" grpId="1" animBg="1"/>
      <p:bldP spid="22" grpId="0"/>
      <p:bldP spid="23" grpId="0" animBg="1"/>
      <p:bldP spid="23" grpId="1" animBg="1"/>
      <p:bldP spid="24" grpId="0"/>
      <p:bldP spid="25" grpId="0" animBg="1"/>
      <p:bldP spid="25" grpId="1" animBg="1"/>
      <p:bldP spid="30" grpId="0"/>
      <p:bldP spid="57" grpId="0" animBg="1"/>
      <p:bldP spid="58" grpId="0" animBg="1"/>
      <p:bldP spid="7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3229225" y="1814449"/>
            <a:ext cx="2877871" cy="344838"/>
            <a:chOff x="3249264" y="1751685"/>
            <a:chExt cx="2994025" cy="344837"/>
          </a:xfrm>
        </p:grpSpPr>
        <p:grpSp>
          <p:nvGrpSpPr>
            <p:cNvPr id="19" name="组合 18"/>
            <p:cNvGrpSpPr/>
            <p:nvPr/>
          </p:nvGrpSpPr>
          <p:grpSpPr>
            <a:xfrm>
              <a:off x="3249264" y="1776444"/>
              <a:ext cx="2994025" cy="314202"/>
              <a:chOff x="2940050" y="2132898"/>
              <a:chExt cx="2994025" cy="314202"/>
            </a:xfrm>
          </p:grpSpPr>
          <p:sp>
            <p:nvSpPr>
              <p:cNvPr id="21" name="圆角矩形 20"/>
              <p:cNvSpPr/>
              <p:nvPr/>
            </p:nvSpPr>
            <p:spPr>
              <a:xfrm>
                <a:off x="2940050" y="2132898"/>
                <a:ext cx="2994025" cy="314202"/>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solidFill>
                    <a:srgbClr val="3CCCC7"/>
                  </a:solidFill>
                  <a:latin typeface="方正兰亭黑简体" panose="02000000000000000000" pitchFamily="2" charset="-122"/>
                  <a:ea typeface="方正兰亭黑简体" panose="02000000000000000000" pitchFamily="2" charset="-122"/>
                  <a:cs typeface="Arial" panose="020B0604020202020204" pitchFamily="34" charset="0"/>
                </a:endParaRPr>
              </a:p>
            </p:txBody>
          </p:sp>
          <p:sp>
            <p:nvSpPr>
              <p:cNvPr id="22" name="圆角矩形 21"/>
              <p:cNvSpPr/>
              <p:nvPr/>
            </p:nvSpPr>
            <p:spPr>
              <a:xfrm>
                <a:off x="2940050" y="2132898"/>
                <a:ext cx="2108200" cy="314202"/>
              </a:xfrm>
              <a:prstGeom prst="roundRect">
                <a:avLst>
                  <a:gd name="adj" fmla="val 50000"/>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solidFill>
                    <a:srgbClr val="3CCCC7"/>
                  </a:solidFill>
                  <a:latin typeface="方正兰亭黑简体" panose="02000000000000000000" pitchFamily="2" charset="-122"/>
                  <a:ea typeface="方正兰亭黑简体" panose="02000000000000000000" pitchFamily="2" charset="-122"/>
                  <a:cs typeface="Arial" panose="020B0604020202020204" pitchFamily="34" charset="0"/>
                </a:endParaRPr>
              </a:p>
            </p:txBody>
          </p:sp>
        </p:grpSp>
        <p:sp>
          <p:nvSpPr>
            <p:cNvPr id="20" name="文本框 4"/>
            <p:cNvSpPr txBox="1"/>
            <p:nvPr/>
          </p:nvSpPr>
          <p:spPr>
            <a:xfrm>
              <a:off x="5335260" y="1751685"/>
              <a:ext cx="673754" cy="344837"/>
            </a:xfrm>
            <a:prstGeom prst="rect">
              <a:avLst/>
            </a:prstGeom>
            <a:noFill/>
          </p:spPr>
          <p:txBody>
            <a:bodyPr wrap="square" rtlCol="0">
              <a:spAutoFit/>
            </a:bodyPr>
            <a:lstStyle/>
            <a:p>
              <a:pPr algn="ctr">
                <a:lnSpc>
                  <a:spcPct val="120000"/>
                </a:lnSpc>
              </a:pPr>
              <a:r>
                <a:rPr lang="en-US" altLang="zh-CN" sz="1465" dirty="0">
                  <a:solidFill>
                    <a:srgbClr val="3CCCC7"/>
                  </a:solidFill>
                  <a:latin typeface="方正兰亭黑简体" panose="02000000000000000000" pitchFamily="2" charset="-122"/>
                  <a:ea typeface="方正兰亭黑简体" panose="02000000000000000000" pitchFamily="2" charset="-122"/>
                  <a:cs typeface="Arial" panose="020B0604020202020204" pitchFamily="34" charset="0"/>
                </a:rPr>
                <a:t>70%</a:t>
              </a:r>
              <a:endParaRPr lang="zh-CN" altLang="en-US" sz="1465" baseline="-3000" dirty="0">
                <a:solidFill>
                  <a:srgbClr val="3CCCC7"/>
                </a:solidFill>
                <a:latin typeface="方正兰亭黑简体" panose="02000000000000000000" pitchFamily="2" charset="-122"/>
                <a:ea typeface="方正兰亭黑简体" panose="02000000000000000000" pitchFamily="2" charset="-122"/>
                <a:cs typeface="Arial" panose="020B0604020202020204" pitchFamily="34" charset="0"/>
              </a:endParaRPr>
            </a:p>
          </p:txBody>
        </p:sp>
      </p:grpSp>
      <p:grpSp>
        <p:nvGrpSpPr>
          <p:cNvPr id="23" name="组合 22"/>
          <p:cNvGrpSpPr/>
          <p:nvPr/>
        </p:nvGrpSpPr>
        <p:grpSpPr>
          <a:xfrm>
            <a:off x="3229225" y="2225515"/>
            <a:ext cx="2877871" cy="344838"/>
            <a:chOff x="3249264" y="2162753"/>
            <a:chExt cx="2994025" cy="344838"/>
          </a:xfrm>
        </p:grpSpPr>
        <p:grpSp>
          <p:nvGrpSpPr>
            <p:cNvPr id="24" name="组合 23"/>
            <p:cNvGrpSpPr/>
            <p:nvPr/>
          </p:nvGrpSpPr>
          <p:grpSpPr>
            <a:xfrm>
              <a:off x="3249264" y="2178703"/>
              <a:ext cx="2994025" cy="314618"/>
              <a:chOff x="2940050" y="2519659"/>
              <a:chExt cx="2994025" cy="314618"/>
            </a:xfrm>
          </p:grpSpPr>
          <p:sp>
            <p:nvSpPr>
              <p:cNvPr id="30" name="圆角矩形 29"/>
              <p:cNvSpPr/>
              <p:nvPr/>
            </p:nvSpPr>
            <p:spPr>
              <a:xfrm>
                <a:off x="2940050" y="2520075"/>
                <a:ext cx="2994025" cy="314202"/>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solidFill>
                    <a:srgbClr val="3CCCC7"/>
                  </a:solidFill>
                  <a:latin typeface="方正兰亭黑简体" panose="02000000000000000000" pitchFamily="2" charset="-122"/>
                  <a:ea typeface="方正兰亭黑简体" panose="02000000000000000000" pitchFamily="2" charset="-122"/>
                  <a:cs typeface="Arial" panose="020B0604020202020204" pitchFamily="34" charset="0"/>
                </a:endParaRPr>
              </a:p>
            </p:txBody>
          </p:sp>
          <p:sp>
            <p:nvSpPr>
              <p:cNvPr id="31" name="圆角矩形 30"/>
              <p:cNvSpPr/>
              <p:nvPr/>
            </p:nvSpPr>
            <p:spPr>
              <a:xfrm>
                <a:off x="2940051" y="2519659"/>
                <a:ext cx="889000" cy="314202"/>
              </a:xfrm>
              <a:prstGeom prst="roundRect">
                <a:avLst>
                  <a:gd name="adj" fmla="val 50000"/>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solidFill>
                    <a:srgbClr val="3CCCC7"/>
                  </a:solidFill>
                  <a:latin typeface="方正兰亭黑简体" panose="02000000000000000000" pitchFamily="2" charset="-122"/>
                  <a:ea typeface="方正兰亭黑简体" panose="02000000000000000000" pitchFamily="2" charset="-122"/>
                  <a:cs typeface="Arial" panose="020B0604020202020204" pitchFamily="34" charset="0"/>
                </a:endParaRPr>
              </a:p>
            </p:txBody>
          </p:sp>
        </p:grpSp>
        <p:sp>
          <p:nvSpPr>
            <p:cNvPr id="25" name="文本框 9"/>
            <p:cNvSpPr txBox="1"/>
            <p:nvPr/>
          </p:nvSpPr>
          <p:spPr>
            <a:xfrm>
              <a:off x="4118871" y="2162753"/>
              <a:ext cx="673754" cy="344838"/>
            </a:xfrm>
            <a:prstGeom prst="rect">
              <a:avLst/>
            </a:prstGeom>
            <a:noFill/>
          </p:spPr>
          <p:txBody>
            <a:bodyPr wrap="square" rtlCol="0">
              <a:spAutoFit/>
            </a:bodyPr>
            <a:lstStyle/>
            <a:p>
              <a:pPr algn="ctr">
                <a:lnSpc>
                  <a:spcPct val="120000"/>
                </a:lnSpc>
              </a:pPr>
              <a:r>
                <a:rPr lang="en-US" altLang="zh-CN" sz="1465" dirty="0">
                  <a:solidFill>
                    <a:srgbClr val="3CCCC7"/>
                  </a:solidFill>
                  <a:latin typeface="方正兰亭黑简体" panose="02000000000000000000" pitchFamily="2" charset="-122"/>
                  <a:ea typeface="方正兰亭黑简体" panose="02000000000000000000" pitchFamily="2" charset="-122"/>
                  <a:cs typeface="Arial" panose="020B0604020202020204" pitchFamily="34" charset="0"/>
                </a:rPr>
                <a:t>30%</a:t>
              </a:r>
              <a:endParaRPr lang="zh-CN" altLang="en-US" sz="1465" baseline="-3000" dirty="0">
                <a:solidFill>
                  <a:srgbClr val="3CCCC7"/>
                </a:solidFill>
                <a:latin typeface="方正兰亭黑简体" panose="02000000000000000000" pitchFamily="2" charset="-122"/>
                <a:ea typeface="方正兰亭黑简体" panose="02000000000000000000" pitchFamily="2" charset="-122"/>
                <a:cs typeface="Arial" panose="020B0604020202020204" pitchFamily="34" charset="0"/>
              </a:endParaRPr>
            </a:p>
          </p:txBody>
        </p:sp>
      </p:grpSp>
      <p:grpSp>
        <p:nvGrpSpPr>
          <p:cNvPr id="32" name="组合 31"/>
          <p:cNvGrpSpPr/>
          <p:nvPr/>
        </p:nvGrpSpPr>
        <p:grpSpPr>
          <a:xfrm>
            <a:off x="3208377" y="3688889"/>
            <a:ext cx="2894725" cy="352594"/>
            <a:chOff x="3244272" y="3932941"/>
            <a:chExt cx="3011560" cy="352593"/>
          </a:xfrm>
        </p:grpSpPr>
        <p:sp>
          <p:nvSpPr>
            <p:cNvPr id="33" name="圆角矩形 32"/>
            <p:cNvSpPr/>
            <p:nvPr/>
          </p:nvSpPr>
          <p:spPr>
            <a:xfrm>
              <a:off x="3261807" y="3971332"/>
              <a:ext cx="2994025" cy="314202"/>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solidFill>
                  <a:srgbClr val="3CCCC7"/>
                </a:solidFill>
                <a:latin typeface="方正兰亭黑简体" panose="02000000000000000000" pitchFamily="2" charset="-122"/>
                <a:ea typeface="方正兰亭黑简体" panose="02000000000000000000" pitchFamily="2" charset="-122"/>
                <a:cs typeface="Arial" panose="020B0604020202020204" pitchFamily="34" charset="0"/>
              </a:endParaRPr>
            </a:p>
          </p:txBody>
        </p:sp>
        <p:sp>
          <p:nvSpPr>
            <p:cNvPr id="38" name="圆角矩形 37"/>
            <p:cNvSpPr/>
            <p:nvPr/>
          </p:nvSpPr>
          <p:spPr>
            <a:xfrm>
              <a:off x="3244272" y="3971332"/>
              <a:ext cx="1201953" cy="314202"/>
            </a:xfrm>
            <a:prstGeom prst="roundRect">
              <a:avLst>
                <a:gd name="adj" fmla="val 50000"/>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solidFill>
                  <a:srgbClr val="3CCCC7"/>
                </a:solidFill>
                <a:latin typeface="方正兰亭黑简体" panose="02000000000000000000" pitchFamily="2" charset="-122"/>
                <a:ea typeface="方正兰亭黑简体" panose="02000000000000000000" pitchFamily="2" charset="-122"/>
                <a:cs typeface="Arial" panose="020B0604020202020204" pitchFamily="34" charset="0"/>
              </a:endParaRPr>
            </a:p>
          </p:txBody>
        </p:sp>
        <p:sp>
          <p:nvSpPr>
            <p:cNvPr id="41" name="文本框 15"/>
            <p:cNvSpPr txBox="1"/>
            <p:nvPr/>
          </p:nvSpPr>
          <p:spPr>
            <a:xfrm>
              <a:off x="4418923" y="3932941"/>
              <a:ext cx="907694" cy="344837"/>
            </a:xfrm>
            <a:prstGeom prst="rect">
              <a:avLst/>
            </a:prstGeom>
            <a:noFill/>
          </p:spPr>
          <p:txBody>
            <a:bodyPr wrap="square" rtlCol="0">
              <a:spAutoFit/>
            </a:bodyPr>
            <a:lstStyle/>
            <a:p>
              <a:pPr algn="ctr">
                <a:lnSpc>
                  <a:spcPct val="120000"/>
                </a:lnSpc>
              </a:pPr>
              <a:r>
                <a:rPr lang="en-US" altLang="zh-CN" sz="1465" dirty="0">
                  <a:solidFill>
                    <a:srgbClr val="3CCCC7"/>
                  </a:solidFill>
                  <a:latin typeface="方正兰亭黑简体" panose="02000000000000000000" pitchFamily="2" charset="-122"/>
                  <a:ea typeface="方正兰亭黑简体" panose="02000000000000000000" pitchFamily="2" charset="-122"/>
                  <a:cs typeface="Arial" panose="020B0604020202020204" pitchFamily="34" charset="0"/>
                </a:rPr>
                <a:t>40%</a:t>
              </a:r>
              <a:endParaRPr lang="zh-CN" altLang="en-US" sz="1465" baseline="-3000" dirty="0">
                <a:solidFill>
                  <a:srgbClr val="3CCCC7"/>
                </a:solidFill>
                <a:latin typeface="方正兰亭黑简体" panose="02000000000000000000" pitchFamily="2" charset="-122"/>
                <a:ea typeface="方正兰亭黑简体" panose="02000000000000000000" pitchFamily="2" charset="-122"/>
                <a:cs typeface="Arial" panose="020B0604020202020204" pitchFamily="34" charset="0"/>
              </a:endParaRPr>
            </a:p>
          </p:txBody>
        </p:sp>
      </p:grpSp>
      <p:grpSp>
        <p:nvGrpSpPr>
          <p:cNvPr id="46" name="组合 45"/>
          <p:cNvGrpSpPr/>
          <p:nvPr/>
        </p:nvGrpSpPr>
        <p:grpSpPr>
          <a:xfrm>
            <a:off x="3222336" y="4090237"/>
            <a:ext cx="2877871" cy="351887"/>
            <a:chOff x="3258789" y="4324968"/>
            <a:chExt cx="2994025" cy="351885"/>
          </a:xfrm>
        </p:grpSpPr>
        <p:sp>
          <p:nvSpPr>
            <p:cNvPr id="48" name="圆角矩形 47"/>
            <p:cNvSpPr/>
            <p:nvPr/>
          </p:nvSpPr>
          <p:spPr>
            <a:xfrm>
              <a:off x="3258789" y="4362615"/>
              <a:ext cx="2994025" cy="314202"/>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solidFill>
                  <a:srgbClr val="3CCCC7"/>
                </a:solidFill>
                <a:latin typeface="方正兰亭黑简体" panose="02000000000000000000" pitchFamily="2" charset="-122"/>
                <a:ea typeface="方正兰亭黑简体" panose="02000000000000000000" pitchFamily="2" charset="-122"/>
                <a:cs typeface="Arial" panose="020B0604020202020204" pitchFamily="34" charset="0"/>
              </a:endParaRPr>
            </a:p>
          </p:txBody>
        </p:sp>
        <p:sp>
          <p:nvSpPr>
            <p:cNvPr id="49" name="圆角矩形 48"/>
            <p:cNvSpPr/>
            <p:nvPr/>
          </p:nvSpPr>
          <p:spPr>
            <a:xfrm>
              <a:off x="3308582" y="4362651"/>
              <a:ext cx="2108200" cy="314202"/>
            </a:xfrm>
            <a:prstGeom prst="roundRect">
              <a:avLst>
                <a:gd name="adj" fmla="val 50000"/>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solidFill>
                  <a:srgbClr val="3CCCC7"/>
                </a:solidFill>
                <a:latin typeface="方正兰亭黑简体" panose="02000000000000000000" pitchFamily="2" charset="-122"/>
                <a:ea typeface="方正兰亭黑简体" panose="02000000000000000000" pitchFamily="2" charset="-122"/>
                <a:cs typeface="Arial" panose="020B0604020202020204" pitchFamily="34" charset="0"/>
              </a:endParaRPr>
            </a:p>
          </p:txBody>
        </p:sp>
        <p:sp>
          <p:nvSpPr>
            <p:cNvPr id="50" name="文本框 19"/>
            <p:cNvSpPr txBox="1"/>
            <p:nvPr/>
          </p:nvSpPr>
          <p:spPr>
            <a:xfrm>
              <a:off x="5326614" y="4324968"/>
              <a:ext cx="673754" cy="344836"/>
            </a:xfrm>
            <a:prstGeom prst="rect">
              <a:avLst/>
            </a:prstGeom>
            <a:noFill/>
          </p:spPr>
          <p:txBody>
            <a:bodyPr wrap="square" rtlCol="0">
              <a:spAutoFit/>
            </a:bodyPr>
            <a:lstStyle/>
            <a:p>
              <a:pPr algn="ctr">
                <a:lnSpc>
                  <a:spcPct val="120000"/>
                </a:lnSpc>
              </a:pPr>
              <a:r>
                <a:rPr lang="en-US" altLang="zh-CN" sz="1465" dirty="0">
                  <a:solidFill>
                    <a:srgbClr val="3CCCC7"/>
                  </a:solidFill>
                  <a:latin typeface="方正兰亭黑简体" panose="02000000000000000000" pitchFamily="2" charset="-122"/>
                  <a:ea typeface="方正兰亭黑简体" panose="02000000000000000000" pitchFamily="2" charset="-122"/>
                  <a:cs typeface="Arial" panose="020B0604020202020204" pitchFamily="34" charset="0"/>
                </a:rPr>
                <a:t>60%</a:t>
              </a:r>
              <a:endParaRPr lang="zh-CN" altLang="en-US" sz="1465" baseline="-3000" dirty="0">
                <a:solidFill>
                  <a:srgbClr val="3CCCC7"/>
                </a:solidFill>
                <a:latin typeface="方正兰亭黑简体" panose="02000000000000000000" pitchFamily="2" charset="-122"/>
                <a:ea typeface="方正兰亭黑简体" panose="02000000000000000000" pitchFamily="2" charset="-122"/>
                <a:cs typeface="Arial" panose="020B0604020202020204" pitchFamily="34" charset="0"/>
              </a:endParaRPr>
            </a:p>
          </p:txBody>
        </p:sp>
      </p:grpSp>
      <p:grpSp>
        <p:nvGrpSpPr>
          <p:cNvPr id="51" name="组合 50"/>
          <p:cNvGrpSpPr/>
          <p:nvPr/>
        </p:nvGrpSpPr>
        <p:grpSpPr>
          <a:xfrm>
            <a:off x="1263892" y="1510440"/>
            <a:ext cx="2158455" cy="2196000"/>
            <a:chOff x="471707" y="1675770"/>
            <a:chExt cx="2158455" cy="2196000"/>
          </a:xfrm>
          <a:solidFill>
            <a:srgbClr val="3CCCC7"/>
          </a:solidFill>
        </p:grpSpPr>
        <p:grpSp>
          <p:nvGrpSpPr>
            <p:cNvPr id="52" name="组合 51"/>
            <p:cNvGrpSpPr>
              <a:grpSpLocks noChangeAspect="1"/>
            </p:cNvGrpSpPr>
            <p:nvPr/>
          </p:nvGrpSpPr>
          <p:grpSpPr>
            <a:xfrm>
              <a:off x="471707" y="1675770"/>
              <a:ext cx="2158455" cy="2196000"/>
              <a:chOff x="5397500" y="5734050"/>
              <a:chExt cx="365125" cy="371476"/>
            </a:xfrm>
            <a:grpFill/>
          </p:grpSpPr>
          <p:sp>
            <p:nvSpPr>
              <p:cNvPr id="56" name="Freeform 288"/>
              <p:cNvSpPr/>
              <p:nvPr/>
            </p:nvSpPr>
            <p:spPr bwMode="auto">
              <a:xfrm>
                <a:off x="5532438" y="5907088"/>
                <a:ext cx="71438" cy="68263"/>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7" name="Freeform 289"/>
              <p:cNvSpPr>
                <a:spLocks noEditPoints="1"/>
              </p:cNvSpPr>
              <p:nvPr/>
            </p:nvSpPr>
            <p:spPr bwMode="auto">
              <a:xfrm>
                <a:off x="5537200" y="5734050"/>
                <a:ext cx="225425" cy="22542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8" name="Freeform 291"/>
              <p:cNvSpPr/>
              <p:nvPr/>
            </p:nvSpPr>
            <p:spPr bwMode="auto">
              <a:xfrm>
                <a:off x="5397500" y="5951538"/>
                <a:ext cx="158750" cy="153988"/>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 name="组合 52"/>
            <p:cNvGrpSpPr>
              <a:grpSpLocks noChangeAspect="1"/>
            </p:cNvGrpSpPr>
            <p:nvPr/>
          </p:nvGrpSpPr>
          <p:grpSpPr>
            <a:xfrm>
              <a:off x="1735995" y="2108076"/>
              <a:ext cx="462003" cy="468000"/>
              <a:chOff x="2665061" y="4979202"/>
              <a:chExt cx="284308" cy="288000"/>
            </a:xfrm>
            <a:grpFill/>
          </p:grpSpPr>
          <p:sp>
            <p:nvSpPr>
              <p:cNvPr id="54" name="Freeform 932"/>
              <p:cNvSpPr>
                <a:spLocks noEditPoints="1"/>
              </p:cNvSpPr>
              <p:nvPr/>
            </p:nvSpPr>
            <p:spPr bwMode="auto">
              <a:xfrm>
                <a:off x="2665061" y="4979202"/>
                <a:ext cx="284308" cy="288000"/>
              </a:xfrm>
              <a:custGeom>
                <a:avLst/>
                <a:gdLst>
                  <a:gd name="T0" fmla="*/ 70 w 98"/>
                  <a:gd name="T1" fmla="*/ 42 h 99"/>
                  <a:gd name="T2" fmla="*/ 66 w 98"/>
                  <a:gd name="T3" fmla="*/ 42 h 99"/>
                  <a:gd name="T4" fmla="*/ 41 w 98"/>
                  <a:gd name="T5" fmla="*/ 67 h 99"/>
                  <a:gd name="T6" fmla="*/ 41 w 98"/>
                  <a:gd name="T7" fmla="*/ 70 h 99"/>
                  <a:gd name="T8" fmla="*/ 70 w 98"/>
                  <a:gd name="T9" fmla="*/ 99 h 99"/>
                  <a:gd name="T10" fmla="*/ 98 w 98"/>
                  <a:gd name="T11" fmla="*/ 70 h 99"/>
                  <a:gd name="T12" fmla="*/ 70 w 98"/>
                  <a:gd name="T13" fmla="*/ 42 h 99"/>
                  <a:gd name="T14" fmla="*/ 70 w 98"/>
                  <a:gd name="T15" fmla="*/ 90 h 99"/>
                  <a:gd name="T16" fmla="*/ 50 w 98"/>
                  <a:gd name="T17" fmla="*/ 70 h 99"/>
                  <a:gd name="T18" fmla="*/ 70 w 98"/>
                  <a:gd name="T19" fmla="*/ 51 h 99"/>
                  <a:gd name="T20" fmla="*/ 89 w 98"/>
                  <a:gd name="T21" fmla="*/ 70 h 99"/>
                  <a:gd name="T22" fmla="*/ 70 w 98"/>
                  <a:gd name="T23" fmla="*/ 90 h 99"/>
                  <a:gd name="T24" fmla="*/ 57 w 98"/>
                  <a:gd name="T25" fmla="*/ 29 h 99"/>
                  <a:gd name="T26" fmla="*/ 28 w 98"/>
                  <a:gd name="T27" fmla="*/ 0 h 99"/>
                  <a:gd name="T28" fmla="*/ 0 w 98"/>
                  <a:gd name="T29" fmla="*/ 29 h 99"/>
                  <a:gd name="T30" fmla="*/ 28 w 98"/>
                  <a:gd name="T31" fmla="*/ 57 h 99"/>
                  <a:gd name="T32" fmla="*/ 32 w 98"/>
                  <a:gd name="T33" fmla="*/ 57 h 99"/>
                  <a:gd name="T34" fmla="*/ 56 w 98"/>
                  <a:gd name="T35" fmla="*/ 32 h 99"/>
                  <a:gd name="T36" fmla="*/ 57 w 98"/>
                  <a:gd name="T37" fmla="*/ 29 h 99"/>
                  <a:gd name="T38" fmla="*/ 28 w 98"/>
                  <a:gd name="T39" fmla="*/ 48 h 99"/>
                  <a:gd name="T40" fmla="*/ 8 w 98"/>
                  <a:gd name="T41" fmla="*/ 29 h 99"/>
                  <a:gd name="T42" fmla="*/ 28 w 98"/>
                  <a:gd name="T43" fmla="*/ 9 h 99"/>
                  <a:gd name="T44" fmla="*/ 48 w 98"/>
                  <a:gd name="T45" fmla="*/ 29 h 99"/>
                  <a:gd name="T46" fmla="*/ 28 w 98"/>
                  <a:gd name="T47" fmla="*/ 4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8" h="99">
                    <a:moveTo>
                      <a:pt x="70" y="42"/>
                    </a:moveTo>
                    <a:cubicBezTo>
                      <a:pt x="68" y="42"/>
                      <a:pt x="67" y="42"/>
                      <a:pt x="66" y="42"/>
                    </a:cubicBezTo>
                    <a:cubicBezTo>
                      <a:pt x="41" y="67"/>
                      <a:pt x="41" y="67"/>
                      <a:pt x="41" y="67"/>
                    </a:cubicBezTo>
                    <a:cubicBezTo>
                      <a:pt x="41" y="68"/>
                      <a:pt x="41" y="69"/>
                      <a:pt x="41" y="70"/>
                    </a:cubicBezTo>
                    <a:cubicBezTo>
                      <a:pt x="41" y="86"/>
                      <a:pt x="54" y="99"/>
                      <a:pt x="70" y="99"/>
                    </a:cubicBezTo>
                    <a:cubicBezTo>
                      <a:pt x="85" y="99"/>
                      <a:pt x="98" y="86"/>
                      <a:pt x="98" y="70"/>
                    </a:cubicBezTo>
                    <a:cubicBezTo>
                      <a:pt x="98" y="55"/>
                      <a:pt x="85" y="42"/>
                      <a:pt x="70" y="42"/>
                    </a:cubicBezTo>
                    <a:close/>
                    <a:moveTo>
                      <a:pt x="70" y="90"/>
                    </a:moveTo>
                    <a:cubicBezTo>
                      <a:pt x="59" y="90"/>
                      <a:pt x="50" y="81"/>
                      <a:pt x="50" y="70"/>
                    </a:cubicBezTo>
                    <a:cubicBezTo>
                      <a:pt x="50" y="59"/>
                      <a:pt x="59" y="51"/>
                      <a:pt x="70" y="51"/>
                    </a:cubicBezTo>
                    <a:cubicBezTo>
                      <a:pt x="81" y="51"/>
                      <a:pt x="89" y="59"/>
                      <a:pt x="89" y="70"/>
                    </a:cubicBezTo>
                    <a:cubicBezTo>
                      <a:pt x="89" y="81"/>
                      <a:pt x="81" y="90"/>
                      <a:pt x="70" y="90"/>
                    </a:cubicBezTo>
                    <a:close/>
                    <a:moveTo>
                      <a:pt x="57" y="29"/>
                    </a:moveTo>
                    <a:cubicBezTo>
                      <a:pt x="57" y="13"/>
                      <a:pt x="44" y="0"/>
                      <a:pt x="28" y="0"/>
                    </a:cubicBezTo>
                    <a:cubicBezTo>
                      <a:pt x="12" y="0"/>
                      <a:pt x="0" y="13"/>
                      <a:pt x="0" y="29"/>
                    </a:cubicBezTo>
                    <a:cubicBezTo>
                      <a:pt x="0" y="44"/>
                      <a:pt x="12" y="57"/>
                      <a:pt x="28" y="57"/>
                    </a:cubicBezTo>
                    <a:cubicBezTo>
                      <a:pt x="29" y="57"/>
                      <a:pt x="31" y="57"/>
                      <a:pt x="32" y="57"/>
                    </a:cubicBezTo>
                    <a:cubicBezTo>
                      <a:pt x="56" y="32"/>
                      <a:pt x="56" y="32"/>
                      <a:pt x="56" y="32"/>
                    </a:cubicBezTo>
                    <a:cubicBezTo>
                      <a:pt x="56" y="31"/>
                      <a:pt x="57" y="30"/>
                      <a:pt x="57" y="29"/>
                    </a:cubicBezTo>
                    <a:close/>
                    <a:moveTo>
                      <a:pt x="28" y="48"/>
                    </a:moveTo>
                    <a:cubicBezTo>
                      <a:pt x="17" y="48"/>
                      <a:pt x="8" y="40"/>
                      <a:pt x="8" y="29"/>
                    </a:cubicBezTo>
                    <a:cubicBezTo>
                      <a:pt x="8" y="18"/>
                      <a:pt x="17" y="9"/>
                      <a:pt x="28" y="9"/>
                    </a:cubicBezTo>
                    <a:cubicBezTo>
                      <a:pt x="39" y="9"/>
                      <a:pt x="48" y="18"/>
                      <a:pt x="48" y="29"/>
                    </a:cubicBezTo>
                    <a:cubicBezTo>
                      <a:pt x="48" y="40"/>
                      <a:pt x="39" y="48"/>
                      <a:pt x="28" y="4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5" name="Freeform 933"/>
              <p:cNvSpPr/>
              <p:nvPr/>
            </p:nvSpPr>
            <p:spPr bwMode="auto">
              <a:xfrm>
                <a:off x="2697060" y="5013664"/>
                <a:ext cx="220308" cy="219077"/>
              </a:xfrm>
              <a:custGeom>
                <a:avLst/>
                <a:gdLst>
                  <a:gd name="T0" fmla="*/ 179 w 179"/>
                  <a:gd name="T1" fmla="*/ 12 h 178"/>
                  <a:gd name="T2" fmla="*/ 14 w 179"/>
                  <a:gd name="T3" fmla="*/ 178 h 178"/>
                  <a:gd name="T4" fmla="*/ 0 w 179"/>
                  <a:gd name="T5" fmla="*/ 166 h 178"/>
                  <a:gd name="T6" fmla="*/ 165 w 179"/>
                  <a:gd name="T7" fmla="*/ 0 h 178"/>
                  <a:gd name="T8" fmla="*/ 179 w 179"/>
                  <a:gd name="T9" fmla="*/ 12 h 178"/>
                </a:gdLst>
                <a:ahLst/>
                <a:cxnLst>
                  <a:cxn ang="0">
                    <a:pos x="T0" y="T1"/>
                  </a:cxn>
                  <a:cxn ang="0">
                    <a:pos x="T2" y="T3"/>
                  </a:cxn>
                  <a:cxn ang="0">
                    <a:pos x="T4" y="T5"/>
                  </a:cxn>
                  <a:cxn ang="0">
                    <a:pos x="T6" y="T7"/>
                  </a:cxn>
                  <a:cxn ang="0">
                    <a:pos x="T8" y="T9"/>
                  </a:cxn>
                </a:cxnLst>
                <a:rect l="0" t="0" r="r" b="b"/>
                <a:pathLst>
                  <a:path w="179" h="178">
                    <a:moveTo>
                      <a:pt x="179" y="12"/>
                    </a:moveTo>
                    <a:lnTo>
                      <a:pt x="14" y="178"/>
                    </a:lnTo>
                    <a:lnTo>
                      <a:pt x="0" y="166"/>
                    </a:lnTo>
                    <a:lnTo>
                      <a:pt x="165" y="0"/>
                    </a:lnTo>
                    <a:lnTo>
                      <a:pt x="179" y="1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grpSp>
      <p:grpSp>
        <p:nvGrpSpPr>
          <p:cNvPr id="59" name="组合 58"/>
          <p:cNvGrpSpPr/>
          <p:nvPr/>
        </p:nvGrpSpPr>
        <p:grpSpPr>
          <a:xfrm>
            <a:off x="1273967" y="3517732"/>
            <a:ext cx="2158455" cy="2196000"/>
            <a:chOff x="478903" y="4355475"/>
            <a:chExt cx="2158455" cy="2196000"/>
          </a:xfrm>
          <a:solidFill>
            <a:srgbClr val="3CCCC7"/>
          </a:solidFill>
        </p:grpSpPr>
        <p:grpSp>
          <p:nvGrpSpPr>
            <p:cNvPr id="60" name="组合 59"/>
            <p:cNvGrpSpPr>
              <a:grpSpLocks noChangeAspect="1"/>
            </p:cNvGrpSpPr>
            <p:nvPr/>
          </p:nvGrpSpPr>
          <p:grpSpPr>
            <a:xfrm>
              <a:off x="1795203" y="4733013"/>
              <a:ext cx="366333" cy="576000"/>
              <a:chOff x="2257888" y="5547128"/>
              <a:chExt cx="137373" cy="216000"/>
            </a:xfrm>
            <a:grpFill/>
          </p:grpSpPr>
          <p:sp>
            <p:nvSpPr>
              <p:cNvPr id="65" name="Freeform 69"/>
              <p:cNvSpPr/>
              <p:nvPr/>
            </p:nvSpPr>
            <p:spPr bwMode="auto">
              <a:xfrm>
                <a:off x="2257888" y="5547128"/>
                <a:ext cx="137373" cy="140987"/>
              </a:xfrm>
              <a:custGeom>
                <a:avLst/>
                <a:gdLst>
                  <a:gd name="T0" fmla="*/ 57 w 64"/>
                  <a:gd name="T1" fmla="*/ 37 h 66"/>
                  <a:gd name="T2" fmla="*/ 43 w 64"/>
                  <a:gd name="T3" fmla="*/ 12 h 66"/>
                  <a:gd name="T4" fmla="*/ 39 w 64"/>
                  <a:gd name="T5" fmla="*/ 6 h 66"/>
                  <a:gd name="T6" fmla="*/ 25 w 64"/>
                  <a:gd name="T7" fmla="*/ 6 h 66"/>
                  <a:gd name="T8" fmla="*/ 22 w 64"/>
                  <a:gd name="T9" fmla="*/ 12 h 66"/>
                  <a:gd name="T10" fmla="*/ 8 w 64"/>
                  <a:gd name="T11" fmla="*/ 37 h 66"/>
                  <a:gd name="T12" fmla="*/ 4 w 64"/>
                  <a:gd name="T13" fmla="*/ 43 h 66"/>
                  <a:gd name="T14" fmla="*/ 11 w 64"/>
                  <a:gd name="T15" fmla="*/ 55 h 66"/>
                  <a:gd name="T16" fmla="*/ 18 w 64"/>
                  <a:gd name="T17" fmla="*/ 55 h 66"/>
                  <a:gd name="T18" fmla="*/ 19 w 64"/>
                  <a:gd name="T19" fmla="*/ 55 h 66"/>
                  <a:gd name="T20" fmla="*/ 19 w 64"/>
                  <a:gd name="T21" fmla="*/ 66 h 66"/>
                  <a:gd name="T22" fmla="*/ 32 w 64"/>
                  <a:gd name="T23" fmla="*/ 62 h 66"/>
                  <a:gd name="T24" fmla="*/ 32 w 64"/>
                  <a:gd name="T25" fmla="*/ 62 h 66"/>
                  <a:gd name="T26" fmla="*/ 46 w 64"/>
                  <a:gd name="T27" fmla="*/ 66 h 66"/>
                  <a:gd name="T28" fmla="*/ 46 w 64"/>
                  <a:gd name="T29" fmla="*/ 55 h 66"/>
                  <a:gd name="T30" fmla="*/ 46 w 64"/>
                  <a:gd name="T31" fmla="*/ 55 h 66"/>
                  <a:gd name="T32" fmla="*/ 53 w 64"/>
                  <a:gd name="T33" fmla="*/ 55 h 66"/>
                  <a:gd name="T34" fmla="*/ 60 w 64"/>
                  <a:gd name="T35" fmla="*/ 43 h 66"/>
                  <a:gd name="T36" fmla="*/ 57 w 64"/>
                  <a:gd name="T37" fmla="*/ 3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66">
                    <a:moveTo>
                      <a:pt x="57" y="37"/>
                    </a:moveTo>
                    <a:cubicBezTo>
                      <a:pt x="53" y="30"/>
                      <a:pt x="47" y="19"/>
                      <a:pt x="43" y="12"/>
                    </a:cubicBezTo>
                    <a:cubicBezTo>
                      <a:pt x="39" y="6"/>
                      <a:pt x="39" y="6"/>
                      <a:pt x="39" y="6"/>
                    </a:cubicBezTo>
                    <a:cubicBezTo>
                      <a:pt x="35" y="0"/>
                      <a:pt x="29" y="0"/>
                      <a:pt x="25" y="6"/>
                    </a:cubicBezTo>
                    <a:cubicBezTo>
                      <a:pt x="22" y="12"/>
                      <a:pt x="22" y="12"/>
                      <a:pt x="22" y="12"/>
                    </a:cubicBezTo>
                    <a:cubicBezTo>
                      <a:pt x="18" y="19"/>
                      <a:pt x="11" y="30"/>
                      <a:pt x="8" y="37"/>
                    </a:cubicBezTo>
                    <a:cubicBezTo>
                      <a:pt x="4" y="43"/>
                      <a:pt x="4" y="43"/>
                      <a:pt x="4" y="43"/>
                    </a:cubicBezTo>
                    <a:cubicBezTo>
                      <a:pt x="0" y="50"/>
                      <a:pt x="3" y="55"/>
                      <a:pt x="11" y="55"/>
                    </a:cubicBezTo>
                    <a:cubicBezTo>
                      <a:pt x="18" y="55"/>
                      <a:pt x="18" y="55"/>
                      <a:pt x="18" y="55"/>
                    </a:cubicBezTo>
                    <a:cubicBezTo>
                      <a:pt x="19" y="55"/>
                      <a:pt x="19" y="55"/>
                      <a:pt x="19" y="55"/>
                    </a:cubicBezTo>
                    <a:cubicBezTo>
                      <a:pt x="19" y="66"/>
                      <a:pt x="19" y="66"/>
                      <a:pt x="19" y="66"/>
                    </a:cubicBezTo>
                    <a:cubicBezTo>
                      <a:pt x="23" y="63"/>
                      <a:pt x="27" y="62"/>
                      <a:pt x="32" y="62"/>
                    </a:cubicBezTo>
                    <a:cubicBezTo>
                      <a:pt x="32" y="62"/>
                      <a:pt x="32" y="62"/>
                      <a:pt x="32" y="62"/>
                    </a:cubicBezTo>
                    <a:cubicBezTo>
                      <a:pt x="37" y="62"/>
                      <a:pt x="42" y="63"/>
                      <a:pt x="46" y="66"/>
                    </a:cubicBezTo>
                    <a:cubicBezTo>
                      <a:pt x="46" y="55"/>
                      <a:pt x="46" y="55"/>
                      <a:pt x="46" y="55"/>
                    </a:cubicBezTo>
                    <a:cubicBezTo>
                      <a:pt x="46" y="55"/>
                      <a:pt x="46" y="55"/>
                      <a:pt x="46" y="55"/>
                    </a:cubicBezTo>
                    <a:cubicBezTo>
                      <a:pt x="53" y="55"/>
                      <a:pt x="53" y="55"/>
                      <a:pt x="53" y="55"/>
                    </a:cubicBezTo>
                    <a:cubicBezTo>
                      <a:pt x="61" y="55"/>
                      <a:pt x="64" y="49"/>
                      <a:pt x="60" y="43"/>
                    </a:cubicBezTo>
                    <a:lnTo>
                      <a:pt x="57"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9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66" name="Freeform 70"/>
              <p:cNvSpPr/>
              <p:nvPr/>
            </p:nvSpPr>
            <p:spPr bwMode="auto">
              <a:xfrm>
                <a:off x="2290424" y="5688115"/>
                <a:ext cx="75013" cy="75013"/>
              </a:xfrm>
              <a:custGeom>
                <a:avLst/>
                <a:gdLst>
                  <a:gd name="T0" fmla="*/ 17 w 35"/>
                  <a:gd name="T1" fmla="*/ 0 h 35"/>
                  <a:gd name="T2" fmla="*/ 17 w 35"/>
                  <a:gd name="T3" fmla="*/ 0 h 35"/>
                  <a:gd name="T4" fmla="*/ 17 w 35"/>
                  <a:gd name="T5" fmla="*/ 0 h 35"/>
                  <a:gd name="T6" fmla="*/ 17 w 35"/>
                  <a:gd name="T7" fmla="*/ 0 h 35"/>
                  <a:gd name="T8" fmla="*/ 17 w 35"/>
                  <a:gd name="T9" fmla="*/ 0 h 35"/>
                  <a:gd name="T10" fmla="*/ 4 w 35"/>
                  <a:gd name="T11" fmla="*/ 6 h 35"/>
                  <a:gd name="T12" fmla="*/ 0 w 35"/>
                  <a:gd name="T13" fmla="*/ 17 h 35"/>
                  <a:gd name="T14" fmla="*/ 0 w 35"/>
                  <a:gd name="T15" fmla="*/ 17 h 35"/>
                  <a:gd name="T16" fmla="*/ 17 w 35"/>
                  <a:gd name="T17" fmla="*/ 35 h 35"/>
                  <a:gd name="T18" fmla="*/ 17 w 35"/>
                  <a:gd name="T19" fmla="*/ 35 h 35"/>
                  <a:gd name="T20" fmla="*/ 35 w 35"/>
                  <a:gd name="T21" fmla="*/ 17 h 35"/>
                  <a:gd name="T22" fmla="*/ 35 w 35"/>
                  <a:gd name="T23" fmla="*/ 17 h 35"/>
                  <a:gd name="T24" fmla="*/ 31 w 35"/>
                  <a:gd name="T25" fmla="*/ 6 h 35"/>
                  <a:gd name="T26" fmla="*/ 17 w 35"/>
                  <a:gd name="T2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35">
                    <a:moveTo>
                      <a:pt x="17" y="0"/>
                    </a:moveTo>
                    <a:cubicBezTo>
                      <a:pt x="17" y="0"/>
                      <a:pt x="17" y="0"/>
                      <a:pt x="17" y="0"/>
                    </a:cubicBezTo>
                    <a:cubicBezTo>
                      <a:pt x="17" y="0"/>
                      <a:pt x="17" y="0"/>
                      <a:pt x="17" y="0"/>
                    </a:cubicBezTo>
                    <a:cubicBezTo>
                      <a:pt x="17" y="0"/>
                      <a:pt x="17" y="0"/>
                      <a:pt x="17" y="0"/>
                    </a:cubicBezTo>
                    <a:cubicBezTo>
                      <a:pt x="17" y="0"/>
                      <a:pt x="17" y="0"/>
                      <a:pt x="17" y="0"/>
                    </a:cubicBezTo>
                    <a:cubicBezTo>
                      <a:pt x="12" y="0"/>
                      <a:pt x="7" y="2"/>
                      <a:pt x="4" y="6"/>
                    </a:cubicBezTo>
                    <a:cubicBezTo>
                      <a:pt x="1" y="9"/>
                      <a:pt x="0" y="13"/>
                      <a:pt x="0" y="17"/>
                    </a:cubicBezTo>
                    <a:cubicBezTo>
                      <a:pt x="0" y="17"/>
                      <a:pt x="0" y="17"/>
                      <a:pt x="0" y="17"/>
                    </a:cubicBezTo>
                    <a:cubicBezTo>
                      <a:pt x="0" y="27"/>
                      <a:pt x="8" y="35"/>
                      <a:pt x="17" y="35"/>
                    </a:cubicBezTo>
                    <a:cubicBezTo>
                      <a:pt x="17" y="35"/>
                      <a:pt x="17" y="35"/>
                      <a:pt x="17" y="35"/>
                    </a:cubicBezTo>
                    <a:cubicBezTo>
                      <a:pt x="27" y="35"/>
                      <a:pt x="35" y="27"/>
                      <a:pt x="35" y="17"/>
                    </a:cubicBezTo>
                    <a:cubicBezTo>
                      <a:pt x="35" y="17"/>
                      <a:pt x="35" y="17"/>
                      <a:pt x="35" y="17"/>
                    </a:cubicBezTo>
                    <a:cubicBezTo>
                      <a:pt x="35" y="13"/>
                      <a:pt x="33" y="9"/>
                      <a:pt x="31" y="6"/>
                    </a:cubicBezTo>
                    <a:cubicBezTo>
                      <a:pt x="27" y="2"/>
                      <a:pt x="23" y="0"/>
                      <a:pt x="1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9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61" name="组合 60"/>
            <p:cNvGrpSpPr>
              <a:grpSpLocks noChangeAspect="1"/>
            </p:cNvGrpSpPr>
            <p:nvPr/>
          </p:nvGrpSpPr>
          <p:grpSpPr>
            <a:xfrm>
              <a:off x="478903" y="4355475"/>
              <a:ext cx="2158455" cy="2196000"/>
              <a:chOff x="5397500" y="5734050"/>
              <a:chExt cx="365125" cy="371476"/>
            </a:xfrm>
            <a:grpFill/>
          </p:grpSpPr>
          <p:sp>
            <p:nvSpPr>
              <p:cNvPr id="62" name="Freeform 288"/>
              <p:cNvSpPr/>
              <p:nvPr/>
            </p:nvSpPr>
            <p:spPr bwMode="auto">
              <a:xfrm>
                <a:off x="5532438" y="5907088"/>
                <a:ext cx="71438" cy="68263"/>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9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63" name="Freeform 289"/>
              <p:cNvSpPr>
                <a:spLocks noEditPoints="1"/>
              </p:cNvSpPr>
              <p:nvPr/>
            </p:nvSpPr>
            <p:spPr bwMode="auto">
              <a:xfrm>
                <a:off x="5537200" y="5734050"/>
                <a:ext cx="225425" cy="22542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9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64" name="Freeform 291"/>
              <p:cNvSpPr/>
              <p:nvPr/>
            </p:nvSpPr>
            <p:spPr bwMode="auto">
              <a:xfrm>
                <a:off x="5397500" y="5951538"/>
                <a:ext cx="158750" cy="153988"/>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9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grpSp>
      <p:sp>
        <p:nvSpPr>
          <p:cNvPr id="67" name="矩形 66"/>
          <p:cNvSpPr/>
          <p:nvPr/>
        </p:nvSpPr>
        <p:spPr>
          <a:xfrm>
            <a:off x="6715618" y="1432300"/>
            <a:ext cx="4147271" cy="369324"/>
          </a:xfrm>
          <a:prstGeom prst="rect">
            <a:avLst/>
          </a:prstGeom>
        </p:spPr>
        <p:txBody>
          <a:bodyPr wrap="none" lIns="91431" tIns="45716" rIns="91431" bIns="45716">
            <a:spAutoFit/>
          </a:bodyPr>
          <a:lstStyle/>
          <a:p>
            <a:pPr>
              <a:spcBef>
                <a:spcPct val="0"/>
              </a:spcBef>
              <a:buFont typeface="Arial" panose="020B0604020202020204" pitchFamily="34" charset="0"/>
              <a:buNone/>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云后端开发服务</a:t>
            </a:r>
            <a:r>
              <a:rPr lang="en-US" altLang="zh-CN"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a:t>
            </a: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减少后端开发人员</a:t>
            </a:r>
          </a:p>
        </p:txBody>
      </p:sp>
      <p:sp>
        <p:nvSpPr>
          <p:cNvPr id="68" name="矩形 67"/>
          <p:cNvSpPr>
            <a:spLocks noChangeArrowheads="1"/>
          </p:cNvSpPr>
          <p:nvPr/>
        </p:nvSpPr>
        <p:spPr bwMode="auto">
          <a:xfrm>
            <a:off x="6715618" y="1801075"/>
            <a:ext cx="5070601" cy="845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chemeClr val="tx1">
                    <a:lumMod val="50000"/>
                    <a:lumOff val="50000"/>
                  </a:schemeClr>
                </a:solidFill>
                <a:sym typeface="微软雅黑" panose="020B0503020204020204" pitchFamily="34" charset="-122"/>
              </a:rPr>
              <a:t>让公司不需要招聘软件设计师、管理信息系统开发工程师、接口开发工程师和数据库管理员和网络管理，</a:t>
            </a:r>
            <a:r>
              <a:rPr lang="zh-CN" altLang="en-US" sz="1400" b="1" dirty="0">
                <a:solidFill>
                  <a:schemeClr val="tx1">
                    <a:lumMod val="50000"/>
                    <a:lumOff val="50000"/>
                  </a:schemeClr>
                </a:solidFill>
                <a:sym typeface="微软雅黑" panose="020B0503020204020204" pitchFamily="34" charset="-122"/>
              </a:rPr>
              <a:t>使用云易创平台开发，相当于直接招聘了以上</a:t>
            </a:r>
            <a:r>
              <a:rPr lang="en-US" altLang="zh-CN" sz="1400" b="1" dirty="0">
                <a:solidFill>
                  <a:schemeClr val="tx1">
                    <a:lumMod val="50000"/>
                    <a:lumOff val="50000"/>
                  </a:schemeClr>
                </a:solidFill>
                <a:sym typeface="微软雅黑" panose="020B0503020204020204" pitchFamily="34" charset="-122"/>
              </a:rPr>
              <a:t>5</a:t>
            </a:r>
            <a:r>
              <a:rPr lang="zh-CN" altLang="en-US" sz="1400" b="1" dirty="0">
                <a:solidFill>
                  <a:schemeClr val="tx1">
                    <a:lumMod val="50000"/>
                    <a:lumOff val="50000"/>
                  </a:schemeClr>
                </a:solidFill>
                <a:sym typeface="微软雅黑" panose="020B0503020204020204" pitchFamily="34" charset="-122"/>
              </a:rPr>
              <a:t>个牛人</a:t>
            </a:r>
          </a:p>
        </p:txBody>
      </p:sp>
      <p:sp>
        <p:nvSpPr>
          <p:cNvPr id="69" name="矩形 68"/>
          <p:cNvSpPr/>
          <p:nvPr/>
        </p:nvSpPr>
        <p:spPr>
          <a:xfrm>
            <a:off x="6715618" y="2771644"/>
            <a:ext cx="5532266" cy="369324"/>
          </a:xfrm>
          <a:prstGeom prst="rect">
            <a:avLst/>
          </a:prstGeom>
        </p:spPr>
        <p:txBody>
          <a:bodyPr wrap="none" lIns="91431" tIns="45716" rIns="91431" bIns="45716">
            <a:spAutoFit/>
          </a:bodyPr>
          <a:lstStyle/>
          <a:p>
            <a:pPr>
              <a:spcBef>
                <a:spcPct val="0"/>
              </a:spcBef>
              <a:buFont typeface="Arial" panose="020B0604020202020204" pitchFamily="34" charset="0"/>
              <a:buNone/>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一切自动生成的可视化后端开发</a:t>
            </a:r>
            <a:r>
              <a:rPr lang="en-US" altLang="zh-CN"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a:t>
            </a: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减少开发工作量</a:t>
            </a:r>
          </a:p>
        </p:txBody>
      </p:sp>
      <p:sp>
        <p:nvSpPr>
          <p:cNvPr id="70" name="矩形 69"/>
          <p:cNvSpPr>
            <a:spLocks noChangeArrowheads="1"/>
          </p:cNvSpPr>
          <p:nvPr/>
        </p:nvSpPr>
        <p:spPr bwMode="auto">
          <a:xfrm>
            <a:off x="6715618" y="3140418"/>
            <a:ext cx="5214617" cy="845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chemeClr val="tx1">
                    <a:lumMod val="50000"/>
                    <a:lumOff val="50000"/>
                  </a:schemeClr>
                </a:solidFill>
                <a:sym typeface="微软雅黑" panose="020B0503020204020204" pitchFamily="34" charset="-122"/>
              </a:rPr>
              <a:t>通过配置的方式在网页上操作设计数据对象、自动生成数据库、动态生成后台管理系统、自动生成接口、接口自动化测试等，</a:t>
            </a:r>
            <a:r>
              <a:rPr lang="zh-CN" altLang="en-US" sz="1400" b="1" dirty="0">
                <a:solidFill>
                  <a:schemeClr val="tx1">
                    <a:lumMod val="50000"/>
                    <a:lumOff val="50000"/>
                  </a:schemeClr>
                </a:solidFill>
                <a:sym typeface="微软雅黑" panose="020B0503020204020204" pitchFamily="34" charset="-122"/>
              </a:rPr>
              <a:t>做软件直接做客户最关心的前端交互，让客户更满意！</a:t>
            </a:r>
          </a:p>
        </p:txBody>
      </p:sp>
      <p:sp>
        <p:nvSpPr>
          <p:cNvPr id="71" name="矩形 70"/>
          <p:cNvSpPr/>
          <p:nvPr/>
        </p:nvSpPr>
        <p:spPr>
          <a:xfrm>
            <a:off x="6715618" y="4067788"/>
            <a:ext cx="5070601" cy="369324"/>
          </a:xfrm>
          <a:prstGeom prst="rect">
            <a:avLst/>
          </a:prstGeom>
        </p:spPr>
        <p:txBody>
          <a:bodyPr wrap="none" lIns="91431" tIns="45716" rIns="91431" bIns="45716">
            <a:spAutoFit/>
          </a:bodyPr>
          <a:lstStyle/>
          <a:p>
            <a:pPr>
              <a:spcBef>
                <a:spcPct val="0"/>
              </a:spcBef>
              <a:buFont typeface="Arial" panose="020B0604020202020204" pitchFamily="34" charset="0"/>
              <a:buNone/>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云开发商城</a:t>
            </a:r>
            <a:r>
              <a:rPr lang="en-US" altLang="zh-CN"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a:t>
            </a: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项目共享，技术共通的二次开发</a:t>
            </a:r>
          </a:p>
        </p:txBody>
      </p:sp>
      <p:sp>
        <p:nvSpPr>
          <p:cNvPr id="72" name="矩形 47"/>
          <p:cNvSpPr>
            <a:spLocks noChangeArrowheads="1"/>
          </p:cNvSpPr>
          <p:nvPr/>
        </p:nvSpPr>
        <p:spPr bwMode="auto">
          <a:xfrm>
            <a:off x="6715618" y="4436561"/>
            <a:ext cx="4566545" cy="845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chemeClr val="tx1">
                    <a:lumMod val="50000"/>
                    <a:lumOff val="50000"/>
                  </a:schemeClr>
                </a:solidFill>
                <a:sym typeface="微软雅黑" panose="020B0503020204020204" pitchFamily="34" charset="-122"/>
              </a:rPr>
              <a:t>使用云易创平台生成的项目可以自主上传到云开发商城，让自己或者其它人可以基于同样的后端技术直接开展项目，</a:t>
            </a:r>
            <a:r>
              <a:rPr lang="zh-CN" altLang="en-US" sz="1400" b="1" dirty="0">
                <a:solidFill>
                  <a:schemeClr val="tx1">
                    <a:lumMod val="50000"/>
                    <a:lumOff val="50000"/>
                  </a:schemeClr>
                </a:solidFill>
                <a:sym typeface="微软雅黑" panose="020B0503020204020204" pitchFamily="34" charset="-122"/>
              </a:rPr>
              <a:t>让项目直接从</a:t>
            </a:r>
            <a:r>
              <a:rPr lang="en-US" altLang="zh-CN" sz="1400" b="1" dirty="0">
                <a:solidFill>
                  <a:schemeClr val="tx1">
                    <a:lumMod val="50000"/>
                    <a:lumOff val="50000"/>
                  </a:schemeClr>
                </a:solidFill>
                <a:sym typeface="微软雅黑" panose="020B0503020204020204" pitchFamily="34" charset="-122"/>
              </a:rPr>
              <a:t>70%</a:t>
            </a:r>
            <a:r>
              <a:rPr lang="zh-CN" altLang="en-US" sz="1400" b="1" dirty="0">
                <a:solidFill>
                  <a:schemeClr val="tx1">
                    <a:lumMod val="50000"/>
                    <a:lumOff val="50000"/>
                  </a:schemeClr>
                </a:solidFill>
                <a:sym typeface="微软雅黑" panose="020B0503020204020204" pitchFamily="34" charset="-122"/>
              </a:rPr>
              <a:t>的进度开发</a:t>
            </a:r>
          </a:p>
        </p:txBody>
      </p:sp>
      <p:sp>
        <p:nvSpPr>
          <p:cNvPr id="73" name="矩形 72"/>
          <p:cNvSpPr/>
          <p:nvPr/>
        </p:nvSpPr>
        <p:spPr>
          <a:xfrm>
            <a:off x="3322058" y="1430358"/>
            <a:ext cx="1569642" cy="369324"/>
          </a:xfrm>
          <a:prstGeom prst="rect">
            <a:avLst/>
          </a:prstGeom>
        </p:spPr>
        <p:txBody>
          <a:bodyPr wrap="none" lIns="91431" tIns="45716" rIns="91431" bIns="45716">
            <a:spAutoFit/>
          </a:bodyPr>
          <a:lstStyle/>
          <a:p>
            <a:pPr>
              <a:spcBef>
                <a:spcPct val="0"/>
              </a:spcBef>
              <a:buFont typeface="Arial" panose="020B0604020202020204" pitchFamily="34" charset="0"/>
              <a:buNone/>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节省人员开支</a:t>
            </a:r>
          </a:p>
        </p:txBody>
      </p:sp>
      <p:sp>
        <p:nvSpPr>
          <p:cNvPr id="74" name="矩形 47"/>
          <p:cNvSpPr>
            <a:spLocks noChangeArrowheads="1"/>
          </p:cNvSpPr>
          <p:nvPr/>
        </p:nvSpPr>
        <p:spPr bwMode="auto">
          <a:xfrm>
            <a:off x="3306295" y="2594849"/>
            <a:ext cx="2812663" cy="587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chemeClr val="tx1">
                    <a:lumMod val="50000"/>
                    <a:lumOff val="50000"/>
                  </a:schemeClr>
                </a:solidFill>
                <a:sym typeface="微软雅黑" panose="020B0503020204020204" pitchFamily="34" charset="-122"/>
              </a:rPr>
              <a:t>从根本上减少项目的开发人员投入，降级开发的技术门槛</a:t>
            </a:r>
          </a:p>
        </p:txBody>
      </p:sp>
      <p:sp>
        <p:nvSpPr>
          <p:cNvPr id="75" name="矩形 74"/>
          <p:cNvSpPr/>
          <p:nvPr/>
        </p:nvSpPr>
        <p:spPr>
          <a:xfrm>
            <a:off x="3306205" y="3328926"/>
            <a:ext cx="2262140" cy="369324"/>
          </a:xfrm>
          <a:prstGeom prst="rect">
            <a:avLst/>
          </a:prstGeom>
        </p:spPr>
        <p:txBody>
          <a:bodyPr wrap="none" lIns="91431" tIns="45716" rIns="91431" bIns="45716">
            <a:spAutoFit/>
          </a:bodyPr>
          <a:lstStyle/>
          <a:p>
            <a:pPr>
              <a:spcBef>
                <a:spcPct val="0"/>
              </a:spcBef>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加快项目的开发效率</a:t>
            </a:r>
          </a:p>
        </p:txBody>
      </p:sp>
      <p:sp>
        <p:nvSpPr>
          <p:cNvPr id="76" name="矩形 47"/>
          <p:cNvSpPr>
            <a:spLocks noChangeArrowheads="1"/>
          </p:cNvSpPr>
          <p:nvPr/>
        </p:nvSpPr>
        <p:spPr bwMode="auto">
          <a:xfrm>
            <a:off x="3290442" y="4486969"/>
            <a:ext cx="2812663" cy="587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chemeClr val="tx1">
                    <a:lumMod val="50000"/>
                    <a:lumOff val="50000"/>
                  </a:schemeClr>
                </a:solidFill>
                <a:sym typeface="微软雅黑" panose="020B0503020204020204" pitchFamily="34" charset="-122"/>
              </a:rPr>
              <a:t>减少开发环节，让开发环节变得更清晰和项目可复用</a:t>
            </a:r>
          </a:p>
        </p:txBody>
      </p:sp>
      <p:sp>
        <p:nvSpPr>
          <p:cNvPr id="77" name="文本框 9"/>
          <p:cNvSpPr txBox="1"/>
          <p:nvPr/>
        </p:nvSpPr>
        <p:spPr>
          <a:xfrm>
            <a:off x="985019" y="188640"/>
            <a:ext cx="3600400" cy="346249"/>
          </a:xfrm>
          <a:prstGeom prst="rect">
            <a:avLst/>
          </a:prstGeom>
          <a:noFill/>
        </p:spPr>
        <p:txBody>
          <a:bodyPr wrap="square" lIns="68580" tIns="34290" rIns="68580" bIns="34290" rtlCol="0">
            <a:spAutoFit/>
          </a:bodyPr>
          <a:lstStyle/>
          <a:p>
            <a:pPr marL="0" lvl="1"/>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解决问题</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如何解决呢？</a:t>
            </a:r>
          </a:p>
        </p:txBody>
      </p:sp>
      <p:sp>
        <p:nvSpPr>
          <p:cNvPr id="78" name="六边形 77"/>
          <p:cNvSpPr/>
          <p:nvPr/>
        </p:nvSpPr>
        <p:spPr>
          <a:xfrm>
            <a:off x="241896" y="125398"/>
            <a:ext cx="481345" cy="414953"/>
          </a:xfrm>
          <a:prstGeom prst="hexagon">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9" name="直接连接符 78"/>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80" name="矩形 79"/>
          <p:cNvSpPr/>
          <p:nvPr/>
        </p:nvSpPr>
        <p:spPr>
          <a:xfrm>
            <a:off x="9412843" y="188639"/>
            <a:ext cx="933216"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81" name="矩形 80"/>
          <p:cNvSpPr/>
          <p:nvPr/>
        </p:nvSpPr>
        <p:spPr>
          <a:xfrm>
            <a:off x="10347503" y="187549"/>
            <a:ext cx="1582732"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2" name="六边形 81"/>
          <p:cNvSpPr/>
          <p:nvPr/>
        </p:nvSpPr>
        <p:spPr>
          <a:xfrm>
            <a:off x="669464" y="404664"/>
            <a:ext cx="171539" cy="147879"/>
          </a:xfrm>
          <a:prstGeom prst="hexagon">
            <a:avLst/>
          </a:prstGeom>
          <a:gradFill>
            <a:gsLst>
              <a:gs pos="0">
                <a:srgbClr val="92D050"/>
              </a:gs>
              <a:gs pos="52000">
                <a:srgbClr val="3CCCC7"/>
              </a:gs>
              <a:gs pos="100000">
                <a:srgbClr val="25BFF1"/>
              </a:gs>
            </a:gsLst>
            <a:lin ang="150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文本框 9"/>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第二章</a:t>
            </a:r>
          </a:p>
        </p:txBody>
      </p:sp>
      <p:sp>
        <p:nvSpPr>
          <p:cNvPr id="84" name="文本框 9"/>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项目介绍</a:t>
            </a:r>
          </a:p>
        </p:txBody>
      </p:sp>
      <p:sp>
        <p:nvSpPr>
          <p:cNvPr id="85" name="KSO_Shape"/>
          <p:cNvSpPr/>
          <p:nvPr/>
        </p:nvSpPr>
        <p:spPr bwMode="auto">
          <a:xfrm>
            <a:off x="335903" y="224682"/>
            <a:ext cx="298148" cy="253922"/>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86" name="矩形 85"/>
          <p:cNvSpPr/>
          <p:nvPr/>
        </p:nvSpPr>
        <p:spPr>
          <a:xfrm flipH="1">
            <a:off x="-3" y="6525344"/>
            <a:ext cx="12195177" cy="360511"/>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p:cNvSpPr/>
          <p:nvPr/>
        </p:nvSpPr>
        <p:spPr>
          <a:xfrm>
            <a:off x="10067547" y="6493142"/>
            <a:ext cx="1070600" cy="392242"/>
          </a:xfrm>
          <a:prstGeom prst="rect">
            <a:avLst/>
          </a:prstGeom>
          <a:solidFill>
            <a:srgbClr val="25B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Rectangle 4"/>
          <p:cNvSpPr txBox="1">
            <a:spLocks noChangeArrowheads="1"/>
          </p:cNvSpPr>
          <p:nvPr/>
        </p:nvSpPr>
        <p:spPr bwMode="auto">
          <a:xfrm>
            <a:off x="9986019" y="6493142"/>
            <a:ext cx="1152128" cy="392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dirty="0">
                <a:latin typeface="方正兰亭超细黑简体" panose="02000000000000000000" pitchFamily="2" charset="-122"/>
                <a:ea typeface="方正兰亭超细黑简体" panose="02000000000000000000" pitchFamily="2" charset="-122"/>
              </a:rPr>
              <a:t>0</a:t>
            </a:r>
            <a:r>
              <a:rPr lang="zh-CN" altLang="en-US" dirty="0">
                <a:latin typeface="方正兰亭超细黑简体" panose="02000000000000000000" pitchFamily="2" charset="-122"/>
                <a:ea typeface="方正兰亭超细黑简体" panose="02000000000000000000" pitchFamily="2" charset="-122"/>
              </a:rPr>
              <a:t> </a:t>
            </a:r>
            <a:r>
              <a:rPr lang="en-US" altLang="zh-CN" dirty="0">
                <a:latin typeface="方正兰亭超细黑简体" panose="02000000000000000000" pitchFamily="2" charset="-122"/>
                <a:ea typeface="方正兰亭超细黑简体" panose="02000000000000000000" pitchFamily="2" charset="-122"/>
              </a:rPr>
              <a:t>7</a:t>
            </a:r>
            <a:endParaRPr lang="zh-CN" dirty="0">
              <a:latin typeface="方正兰亭超细黑简体" panose="02000000000000000000" pitchFamily="2" charset="-122"/>
              <a:ea typeface="方正兰亭超细黑简体" panose="02000000000000000000" pitchFamily="2" charset="-122"/>
            </a:endParaRPr>
          </a:p>
        </p:txBody>
      </p:sp>
      <p:sp>
        <p:nvSpPr>
          <p:cNvPr id="91" name="TextBox 90"/>
          <p:cNvSpPr txBox="1"/>
          <p:nvPr/>
        </p:nvSpPr>
        <p:spPr>
          <a:xfrm>
            <a:off x="13514411" y="7029400"/>
            <a:ext cx="877163" cy="369332"/>
          </a:xfrm>
          <a:prstGeom prst="rect">
            <a:avLst/>
          </a:prstGeom>
          <a:noFill/>
        </p:spPr>
        <p:txBody>
          <a:bodyPr wrap="none" rtlCol="0">
            <a:spAutoFit/>
          </a:bodyPr>
          <a:lstStyle/>
          <a:p>
            <a:r>
              <a:rPr lang="zh-CN" altLang="en-US" dirty="0"/>
              <a:t>延时符</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250"/>
                                  </p:stCondLst>
                                  <p:childTnLst>
                                    <p:set>
                                      <p:cBhvr>
                                        <p:cTn id="6" dur="1" fill="hold">
                                          <p:stCondLst>
                                            <p:cond delay="0"/>
                                          </p:stCondLst>
                                        </p:cTn>
                                        <p:tgtEl>
                                          <p:spTgt spid="51"/>
                                        </p:tgtEl>
                                        <p:attrNameLst>
                                          <p:attrName>style.visibility</p:attrName>
                                        </p:attrNameLst>
                                      </p:cBhvr>
                                      <p:to>
                                        <p:strVal val="visible"/>
                                      </p:to>
                                    </p:set>
                                    <p:anim calcmode="lin" valueType="num">
                                      <p:cBhvr>
                                        <p:cTn id="7" dur="350" fill="hold"/>
                                        <p:tgtEl>
                                          <p:spTgt spid="51"/>
                                        </p:tgtEl>
                                        <p:attrNameLst>
                                          <p:attrName>ppt_w</p:attrName>
                                        </p:attrNameLst>
                                      </p:cBhvr>
                                      <p:tavLst>
                                        <p:tav tm="0">
                                          <p:val>
                                            <p:fltVal val="0"/>
                                          </p:val>
                                        </p:tav>
                                        <p:tav tm="100000">
                                          <p:val>
                                            <p:strVal val="#ppt_w"/>
                                          </p:val>
                                        </p:tav>
                                      </p:tavLst>
                                    </p:anim>
                                    <p:anim calcmode="lin" valueType="num">
                                      <p:cBhvr>
                                        <p:cTn id="8" dur="350" fill="hold"/>
                                        <p:tgtEl>
                                          <p:spTgt spid="51"/>
                                        </p:tgtEl>
                                        <p:attrNameLst>
                                          <p:attrName>ppt_h</p:attrName>
                                        </p:attrNameLst>
                                      </p:cBhvr>
                                      <p:tavLst>
                                        <p:tav tm="0">
                                          <p:val>
                                            <p:fltVal val="0"/>
                                          </p:val>
                                        </p:tav>
                                        <p:tav tm="100000">
                                          <p:val>
                                            <p:strVal val="#ppt_h"/>
                                          </p:val>
                                        </p:tav>
                                      </p:tavLst>
                                    </p:anim>
                                    <p:animEffect transition="in" filter="fade">
                                      <p:cBhvr>
                                        <p:cTn id="9" dur="350"/>
                                        <p:tgtEl>
                                          <p:spTgt spid="51"/>
                                        </p:tgtEl>
                                      </p:cBhvr>
                                    </p:animEffect>
                                  </p:childTnLst>
                                </p:cTn>
                              </p:par>
                              <p:par>
                                <p:cTn id="10" presetID="22" presetClass="entr" presetSubtype="8" fill="hold" nodeType="withEffect">
                                  <p:stCondLst>
                                    <p:cond delay="100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8" fill="hold" nodeType="withEffect">
                                  <p:stCondLst>
                                    <p:cond delay="1900"/>
                                  </p:stCondLst>
                                  <p:childTnLst>
                                    <p:set>
                                      <p:cBhvr>
                                        <p:cTn id="14" dur="1" fill="hold">
                                          <p:stCondLst>
                                            <p:cond delay="0"/>
                                          </p:stCondLst>
                                        </p:cTn>
                                        <p:tgtEl>
                                          <p:spTgt spid="23"/>
                                        </p:tgtEl>
                                        <p:attrNameLst>
                                          <p:attrName>style.visibility</p:attrName>
                                        </p:attrNameLst>
                                      </p:cBhvr>
                                      <p:to>
                                        <p:strVal val="visible"/>
                                      </p:to>
                                    </p:set>
                                    <p:animEffect transition="in" filter="wipe(left)">
                                      <p:cBhvr>
                                        <p:cTn id="15" dur="500"/>
                                        <p:tgtEl>
                                          <p:spTgt spid="23"/>
                                        </p:tgtEl>
                                      </p:cBhvr>
                                    </p:animEffect>
                                  </p:childTnLst>
                                </p:cTn>
                              </p:par>
                              <p:par>
                                <p:cTn id="16" presetID="22" presetClass="entr" presetSubtype="4" fill="hold" grpId="0" nodeType="withEffect">
                                  <p:stCondLst>
                                    <p:cond delay="2750"/>
                                  </p:stCondLst>
                                  <p:childTnLst>
                                    <p:set>
                                      <p:cBhvr>
                                        <p:cTn id="17" dur="1" fill="hold">
                                          <p:stCondLst>
                                            <p:cond delay="0"/>
                                          </p:stCondLst>
                                        </p:cTn>
                                        <p:tgtEl>
                                          <p:spTgt spid="73"/>
                                        </p:tgtEl>
                                        <p:attrNameLst>
                                          <p:attrName>style.visibility</p:attrName>
                                        </p:attrNameLst>
                                      </p:cBhvr>
                                      <p:to>
                                        <p:strVal val="visible"/>
                                      </p:to>
                                    </p:set>
                                    <p:animEffect transition="in" filter="wipe(down)">
                                      <p:cBhvr>
                                        <p:cTn id="18" dur="500"/>
                                        <p:tgtEl>
                                          <p:spTgt spid="73"/>
                                        </p:tgtEl>
                                      </p:cBhvr>
                                    </p:animEffect>
                                  </p:childTnLst>
                                </p:cTn>
                              </p:par>
                              <p:par>
                                <p:cTn id="19" presetID="22" presetClass="entr" presetSubtype="1" fill="hold" grpId="0" nodeType="withEffect">
                                  <p:stCondLst>
                                    <p:cond delay="2750"/>
                                  </p:stCondLst>
                                  <p:childTnLst>
                                    <p:set>
                                      <p:cBhvr>
                                        <p:cTn id="20" dur="1" fill="hold">
                                          <p:stCondLst>
                                            <p:cond delay="0"/>
                                          </p:stCondLst>
                                        </p:cTn>
                                        <p:tgtEl>
                                          <p:spTgt spid="74"/>
                                        </p:tgtEl>
                                        <p:attrNameLst>
                                          <p:attrName>style.visibility</p:attrName>
                                        </p:attrNameLst>
                                      </p:cBhvr>
                                      <p:to>
                                        <p:strVal val="visible"/>
                                      </p:to>
                                    </p:set>
                                    <p:animEffect transition="in" filter="wipe(up)">
                                      <p:cBhvr>
                                        <p:cTn id="21" dur="500"/>
                                        <p:tgtEl>
                                          <p:spTgt spid="74"/>
                                        </p:tgtEl>
                                      </p:cBhvr>
                                    </p:animEffect>
                                  </p:childTnLst>
                                </p:cTn>
                              </p:par>
                              <p:par>
                                <p:cTn id="22" presetID="53" presetClass="entr" presetSubtype="16" fill="hold" nodeType="withEffect">
                                  <p:stCondLst>
                                    <p:cond delay="3500"/>
                                  </p:stCondLst>
                                  <p:childTnLst>
                                    <p:set>
                                      <p:cBhvr>
                                        <p:cTn id="23" dur="1" fill="hold">
                                          <p:stCondLst>
                                            <p:cond delay="0"/>
                                          </p:stCondLst>
                                        </p:cTn>
                                        <p:tgtEl>
                                          <p:spTgt spid="59"/>
                                        </p:tgtEl>
                                        <p:attrNameLst>
                                          <p:attrName>style.visibility</p:attrName>
                                        </p:attrNameLst>
                                      </p:cBhvr>
                                      <p:to>
                                        <p:strVal val="visible"/>
                                      </p:to>
                                    </p:set>
                                    <p:anim calcmode="lin" valueType="num">
                                      <p:cBhvr>
                                        <p:cTn id="24" dur="350" fill="hold"/>
                                        <p:tgtEl>
                                          <p:spTgt spid="59"/>
                                        </p:tgtEl>
                                        <p:attrNameLst>
                                          <p:attrName>ppt_w</p:attrName>
                                        </p:attrNameLst>
                                      </p:cBhvr>
                                      <p:tavLst>
                                        <p:tav tm="0">
                                          <p:val>
                                            <p:fltVal val="0"/>
                                          </p:val>
                                        </p:tav>
                                        <p:tav tm="100000">
                                          <p:val>
                                            <p:strVal val="#ppt_w"/>
                                          </p:val>
                                        </p:tav>
                                      </p:tavLst>
                                    </p:anim>
                                    <p:anim calcmode="lin" valueType="num">
                                      <p:cBhvr>
                                        <p:cTn id="25" dur="350" fill="hold"/>
                                        <p:tgtEl>
                                          <p:spTgt spid="59"/>
                                        </p:tgtEl>
                                        <p:attrNameLst>
                                          <p:attrName>ppt_h</p:attrName>
                                        </p:attrNameLst>
                                      </p:cBhvr>
                                      <p:tavLst>
                                        <p:tav tm="0">
                                          <p:val>
                                            <p:fltVal val="0"/>
                                          </p:val>
                                        </p:tav>
                                        <p:tav tm="100000">
                                          <p:val>
                                            <p:strVal val="#ppt_h"/>
                                          </p:val>
                                        </p:tav>
                                      </p:tavLst>
                                    </p:anim>
                                    <p:animEffect transition="in" filter="fade">
                                      <p:cBhvr>
                                        <p:cTn id="26" dur="350"/>
                                        <p:tgtEl>
                                          <p:spTgt spid="59"/>
                                        </p:tgtEl>
                                      </p:cBhvr>
                                    </p:animEffect>
                                  </p:childTnLst>
                                </p:cTn>
                              </p:par>
                              <p:par>
                                <p:cTn id="27" presetID="22" presetClass="entr" presetSubtype="8" fill="hold" nodeType="withEffect">
                                  <p:stCondLst>
                                    <p:cond delay="4200"/>
                                  </p:stCondLst>
                                  <p:childTnLst>
                                    <p:set>
                                      <p:cBhvr>
                                        <p:cTn id="28" dur="1" fill="hold">
                                          <p:stCondLst>
                                            <p:cond delay="0"/>
                                          </p:stCondLst>
                                        </p:cTn>
                                        <p:tgtEl>
                                          <p:spTgt spid="32"/>
                                        </p:tgtEl>
                                        <p:attrNameLst>
                                          <p:attrName>style.visibility</p:attrName>
                                        </p:attrNameLst>
                                      </p:cBhvr>
                                      <p:to>
                                        <p:strVal val="visible"/>
                                      </p:to>
                                    </p:set>
                                    <p:animEffect transition="in" filter="wipe(left)">
                                      <p:cBhvr>
                                        <p:cTn id="29" dur="500"/>
                                        <p:tgtEl>
                                          <p:spTgt spid="32"/>
                                        </p:tgtEl>
                                      </p:cBhvr>
                                    </p:animEffect>
                                  </p:childTnLst>
                                </p:cTn>
                              </p:par>
                              <p:par>
                                <p:cTn id="30" presetID="22" presetClass="entr" presetSubtype="8" fill="hold" nodeType="withEffect">
                                  <p:stCondLst>
                                    <p:cond delay="5100"/>
                                  </p:stCondLst>
                                  <p:childTnLst>
                                    <p:set>
                                      <p:cBhvr>
                                        <p:cTn id="31" dur="1" fill="hold">
                                          <p:stCondLst>
                                            <p:cond delay="0"/>
                                          </p:stCondLst>
                                        </p:cTn>
                                        <p:tgtEl>
                                          <p:spTgt spid="46"/>
                                        </p:tgtEl>
                                        <p:attrNameLst>
                                          <p:attrName>style.visibility</p:attrName>
                                        </p:attrNameLst>
                                      </p:cBhvr>
                                      <p:to>
                                        <p:strVal val="visible"/>
                                      </p:to>
                                    </p:set>
                                    <p:animEffect transition="in" filter="wipe(left)">
                                      <p:cBhvr>
                                        <p:cTn id="32" dur="500"/>
                                        <p:tgtEl>
                                          <p:spTgt spid="46"/>
                                        </p:tgtEl>
                                      </p:cBhvr>
                                    </p:animEffect>
                                  </p:childTnLst>
                                </p:cTn>
                              </p:par>
                              <p:par>
                                <p:cTn id="33" presetID="22" presetClass="entr" presetSubtype="4" fill="hold" grpId="0" nodeType="withEffect">
                                  <p:stCondLst>
                                    <p:cond delay="6000"/>
                                  </p:stCondLst>
                                  <p:childTnLst>
                                    <p:set>
                                      <p:cBhvr>
                                        <p:cTn id="34" dur="1" fill="hold">
                                          <p:stCondLst>
                                            <p:cond delay="0"/>
                                          </p:stCondLst>
                                        </p:cTn>
                                        <p:tgtEl>
                                          <p:spTgt spid="75"/>
                                        </p:tgtEl>
                                        <p:attrNameLst>
                                          <p:attrName>style.visibility</p:attrName>
                                        </p:attrNameLst>
                                      </p:cBhvr>
                                      <p:to>
                                        <p:strVal val="visible"/>
                                      </p:to>
                                    </p:set>
                                    <p:animEffect transition="in" filter="wipe(down)">
                                      <p:cBhvr>
                                        <p:cTn id="35" dur="500"/>
                                        <p:tgtEl>
                                          <p:spTgt spid="75"/>
                                        </p:tgtEl>
                                      </p:cBhvr>
                                    </p:animEffect>
                                  </p:childTnLst>
                                </p:cTn>
                              </p:par>
                              <p:par>
                                <p:cTn id="36" presetID="22" presetClass="entr" presetSubtype="1" fill="hold" grpId="0" nodeType="withEffect">
                                  <p:stCondLst>
                                    <p:cond delay="6000"/>
                                  </p:stCondLst>
                                  <p:childTnLst>
                                    <p:set>
                                      <p:cBhvr>
                                        <p:cTn id="37" dur="1" fill="hold">
                                          <p:stCondLst>
                                            <p:cond delay="0"/>
                                          </p:stCondLst>
                                        </p:cTn>
                                        <p:tgtEl>
                                          <p:spTgt spid="76"/>
                                        </p:tgtEl>
                                        <p:attrNameLst>
                                          <p:attrName>style.visibility</p:attrName>
                                        </p:attrNameLst>
                                      </p:cBhvr>
                                      <p:to>
                                        <p:strVal val="visible"/>
                                      </p:to>
                                    </p:set>
                                    <p:animEffect transition="in" filter="wipe(up)">
                                      <p:cBhvr>
                                        <p:cTn id="38" dur="500"/>
                                        <p:tgtEl>
                                          <p:spTgt spid="76"/>
                                        </p:tgtEl>
                                      </p:cBhvr>
                                    </p:animEffect>
                                  </p:childTnLst>
                                </p:cTn>
                              </p:par>
                            </p:childTnLst>
                          </p:cTn>
                        </p:par>
                        <p:par>
                          <p:cTn id="39" fill="hold">
                            <p:stCondLst>
                              <p:cond delay="750"/>
                            </p:stCondLst>
                            <p:childTnLst>
                              <p:par>
                                <p:cTn id="40" presetID="10" presetClass="entr" presetSubtype="0" fill="hold" grpId="0" nodeType="afterEffect">
                                  <p:stCondLst>
                                    <p:cond delay="0"/>
                                  </p:stCondLst>
                                  <p:childTnLst>
                                    <p:set>
                                      <p:cBhvr>
                                        <p:cTn id="41" dur="1" fill="hold">
                                          <p:stCondLst>
                                            <p:cond delay="0"/>
                                          </p:stCondLst>
                                        </p:cTn>
                                        <p:tgtEl>
                                          <p:spTgt spid="67"/>
                                        </p:tgtEl>
                                        <p:attrNameLst>
                                          <p:attrName>style.visibility</p:attrName>
                                        </p:attrNameLst>
                                      </p:cBhvr>
                                      <p:to>
                                        <p:strVal val="visible"/>
                                      </p:to>
                                    </p:set>
                                    <p:animEffect transition="in" filter="fade">
                                      <p:cBhvr>
                                        <p:cTn id="42" dur="500"/>
                                        <p:tgtEl>
                                          <p:spTgt spid="6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8"/>
                                        </p:tgtEl>
                                        <p:attrNameLst>
                                          <p:attrName>style.visibility</p:attrName>
                                        </p:attrNameLst>
                                      </p:cBhvr>
                                      <p:to>
                                        <p:strVal val="visible"/>
                                      </p:to>
                                    </p:set>
                                    <p:animEffect transition="in" filter="fade">
                                      <p:cBhvr>
                                        <p:cTn id="45" dur="500"/>
                                        <p:tgtEl>
                                          <p:spTgt spid="68"/>
                                        </p:tgtEl>
                                      </p:cBhvr>
                                    </p:animEffect>
                                  </p:childTnLst>
                                </p:cTn>
                              </p:par>
                            </p:childTnLst>
                          </p:cTn>
                        </p:par>
                        <p:par>
                          <p:cTn id="46" fill="hold">
                            <p:stCondLst>
                              <p:cond delay="1250"/>
                            </p:stCondLst>
                            <p:childTnLst>
                              <p:par>
                                <p:cTn id="47" presetID="10" presetClass="entr" presetSubtype="0" fill="hold" grpId="0" nodeType="afterEffect">
                                  <p:stCondLst>
                                    <p:cond delay="500"/>
                                  </p:stCondLst>
                                  <p:childTnLst>
                                    <p:set>
                                      <p:cBhvr>
                                        <p:cTn id="48" dur="1" fill="hold">
                                          <p:stCondLst>
                                            <p:cond delay="0"/>
                                          </p:stCondLst>
                                        </p:cTn>
                                        <p:tgtEl>
                                          <p:spTgt spid="69"/>
                                        </p:tgtEl>
                                        <p:attrNameLst>
                                          <p:attrName>style.visibility</p:attrName>
                                        </p:attrNameLst>
                                      </p:cBhvr>
                                      <p:to>
                                        <p:strVal val="visible"/>
                                      </p:to>
                                    </p:set>
                                    <p:animEffect transition="in" filter="fade">
                                      <p:cBhvr>
                                        <p:cTn id="49" dur="500"/>
                                        <p:tgtEl>
                                          <p:spTgt spid="69"/>
                                        </p:tgtEl>
                                      </p:cBhvr>
                                    </p:animEffect>
                                  </p:childTnLst>
                                </p:cTn>
                              </p:par>
                              <p:par>
                                <p:cTn id="50" presetID="10" presetClass="entr" presetSubtype="0" fill="hold" grpId="0" nodeType="withEffect">
                                  <p:stCondLst>
                                    <p:cond delay="500"/>
                                  </p:stCondLst>
                                  <p:childTnLst>
                                    <p:set>
                                      <p:cBhvr>
                                        <p:cTn id="51" dur="1" fill="hold">
                                          <p:stCondLst>
                                            <p:cond delay="0"/>
                                          </p:stCondLst>
                                        </p:cTn>
                                        <p:tgtEl>
                                          <p:spTgt spid="70"/>
                                        </p:tgtEl>
                                        <p:attrNameLst>
                                          <p:attrName>style.visibility</p:attrName>
                                        </p:attrNameLst>
                                      </p:cBhvr>
                                      <p:to>
                                        <p:strVal val="visible"/>
                                      </p:to>
                                    </p:set>
                                    <p:animEffect transition="in" filter="fade">
                                      <p:cBhvr>
                                        <p:cTn id="52" dur="500"/>
                                        <p:tgtEl>
                                          <p:spTgt spid="70"/>
                                        </p:tgtEl>
                                      </p:cBhvr>
                                    </p:animEffect>
                                  </p:childTnLst>
                                </p:cTn>
                              </p:par>
                            </p:childTnLst>
                          </p:cTn>
                        </p:par>
                        <p:par>
                          <p:cTn id="53" fill="hold">
                            <p:stCondLst>
                              <p:cond delay="2250"/>
                            </p:stCondLst>
                            <p:childTnLst>
                              <p:par>
                                <p:cTn id="54" presetID="10" presetClass="entr" presetSubtype="0" fill="hold" grpId="0" nodeType="afterEffect">
                                  <p:stCondLst>
                                    <p:cond delay="500"/>
                                  </p:stCondLst>
                                  <p:childTnLst>
                                    <p:set>
                                      <p:cBhvr>
                                        <p:cTn id="55" dur="1" fill="hold">
                                          <p:stCondLst>
                                            <p:cond delay="0"/>
                                          </p:stCondLst>
                                        </p:cTn>
                                        <p:tgtEl>
                                          <p:spTgt spid="71"/>
                                        </p:tgtEl>
                                        <p:attrNameLst>
                                          <p:attrName>style.visibility</p:attrName>
                                        </p:attrNameLst>
                                      </p:cBhvr>
                                      <p:to>
                                        <p:strVal val="visible"/>
                                      </p:to>
                                    </p:set>
                                    <p:animEffect transition="in" filter="fade">
                                      <p:cBhvr>
                                        <p:cTn id="56" dur="500"/>
                                        <p:tgtEl>
                                          <p:spTgt spid="71"/>
                                        </p:tgtEl>
                                      </p:cBhvr>
                                    </p:animEffect>
                                  </p:childTnLst>
                                </p:cTn>
                              </p:par>
                              <p:par>
                                <p:cTn id="57" presetID="10" presetClass="entr" presetSubtype="0" fill="hold" grpId="0" nodeType="withEffect">
                                  <p:stCondLst>
                                    <p:cond delay="500"/>
                                  </p:stCondLst>
                                  <p:childTnLst>
                                    <p:set>
                                      <p:cBhvr>
                                        <p:cTn id="58" dur="1" fill="hold">
                                          <p:stCondLst>
                                            <p:cond delay="0"/>
                                          </p:stCondLst>
                                        </p:cTn>
                                        <p:tgtEl>
                                          <p:spTgt spid="72"/>
                                        </p:tgtEl>
                                        <p:attrNameLst>
                                          <p:attrName>style.visibility</p:attrName>
                                        </p:attrNameLst>
                                      </p:cBhvr>
                                      <p:to>
                                        <p:strVal val="visible"/>
                                      </p:to>
                                    </p:set>
                                    <p:animEffect transition="in" filter="fade">
                                      <p:cBhvr>
                                        <p:cTn id="59" dur="500"/>
                                        <p:tgtEl>
                                          <p:spTgt spid="72"/>
                                        </p:tgtEl>
                                      </p:cBhvr>
                                    </p:animEffect>
                                  </p:childTnLst>
                                </p:cTn>
                              </p:par>
                            </p:childTnLst>
                          </p:cTn>
                        </p:par>
                        <p:par>
                          <p:cTn id="60" fill="hold">
                            <p:stCondLst>
                              <p:cond delay="3250"/>
                            </p:stCondLst>
                            <p:childTnLst>
                              <p:par>
                                <p:cTn id="61" presetID="10" presetClass="entr" presetSubtype="0" fill="hold" grpId="0" nodeType="afterEffect">
                                  <p:stCondLst>
                                    <p:cond delay="0"/>
                                  </p:stCondLst>
                                  <p:childTnLst>
                                    <p:set>
                                      <p:cBhvr>
                                        <p:cTn id="62" dur="1" fill="hold">
                                          <p:stCondLst>
                                            <p:cond delay="0"/>
                                          </p:stCondLst>
                                        </p:cTn>
                                        <p:tgtEl>
                                          <p:spTgt spid="91"/>
                                        </p:tgtEl>
                                        <p:attrNameLst>
                                          <p:attrName>style.visibility</p:attrName>
                                        </p:attrNameLst>
                                      </p:cBhvr>
                                      <p:to>
                                        <p:strVal val="visible"/>
                                      </p:to>
                                    </p:set>
                                    <p:animEffect transition="in" filter="fade">
                                      <p:cBhvr>
                                        <p:cTn id="63" dur="125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8" grpId="0"/>
      <p:bldP spid="69" grpId="0"/>
      <p:bldP spid="70" grpId="0"/>
      <p:bldP spid="71" grpId="0"/>
      <p:bldP spid="72" grpId="0"/>
      <p:bldP spid="73" grpId="0"/>
      <p:bldP spid="74" grpId="0"/>
      <p:bldP spid="75" grpId="0"/>
      <p:bldP spid="76" grpId="0"/>
      <p:bldP spid="9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肘形连接符 17"/>
          <p:cNvCxnSpPr/>
          <p:nvPr/>
        </p:nvCxnSpPr>
        <p:spPr>
          <a:xfrm flipV="1">
            <a:off x="2411593" y="2036927"/>
            <a:ext cx="2909448" cy="757210"/>
          </a:xfrm>
          <a:prstGeom prst="bentConnector3">
            <a:avLst>
              <a:gd name="adj1" fmla="val 62381"/>
            </a:avLst>
          </a:prstGeom>
          <a:ln w="9525" cap="rnd">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 name="肘形连接符 18"/>
          <p:cNvCxnSpPr/>
          <p:nvPr/>
        </p:nvCxnSpPr>
        <p:spPr>
          <a:xfrm>
            <a:off x="2411593" y="3113636"/>
            <a:ext cx="3096344" cy="812358"/>
          </a:xfrm>
          <a:prstGeom prst="bentConnector3">
            <a:avLst>
              <a:gd name="adj1" fmla="val 50000"/>
            </a:avLst>
          </a:prstGeom>
          <a:ln w="9525">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5321041" y="1702605"/>
            <a:ext cx="546935" cy="546935"/>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兰亭黑简体" panose="02000000000000000000" pitchFamily="2" charset="-122"/>
              <a:ea typeface="方正兰亭黑简体" panose="02000000000000000000" pitchFamily="2" charset="-122"/>
            </a:endParaRPr>
          </a:p>
        </p:txBody>
      </p:sp>
      <p:sp>
        <p:nvSpPr>
          <p:cNvPr id="21" name="标题 4"/>
          <p:cNvSpPr txBox="1"/>
          <p:nvPr/>
        </p:nvSpPr>
        <p:spPr>
          <a:xfrm>
            <a:off x="5350170" y="1797178"/>
            <a:ext cx="517805" cy="36004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b="1" dirty="0">
                <a:solidFill>
                  <a:schemeClr val="bg1"/>
                </a:solidFill>
                <a:latin typeface="方正兰亭黑简体" panose="02000000000000000000" pitchFamily="2" charset="-122"/>
                <a:ea typeface="方正兰亭黑简体" panose="02000000000000000000" pitchFamily="2" charset="-122"/>
              </a:rPr>
              <a:t>01</a:t>
            </a:r>
          </a:p>
        </p:txBody>
      </p:sp>
      <p:cxnSp>
        <p:nvCxnSpPr>
          <p:cNvPr id="22" name="肘形连接符 21"/>
          <p:cNvCxnSpPr/>
          <p:nvPr/>
        </p:nvCxnSpPr>
        <p:spPr>
          <a:xfrm flipV="1">
            <a:off x="3030537" y="3024726"/>
            <a:ext cx="3010585" cy="777523"/>
          </a:xfrm>
          <a:prstGeom prst="bentConnector3">
            <a:avLst>
              <a:gd name="adj1" fmla="val 50000"/>
            </a:avLst>
          </a:prstGeom>
          <a:ln w="9525">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3" name="肘形连接符 22"/>
          <p:cNvCxnSpPr/>
          <p:nvPr/>
        </p:nvCxnSpPr>
        <p:spPr>
          <a:xfrm>
            <a:off x="2987657" y="4101478"/>
            <a:ext cx="3096344" cy="812358"/>
          </a:xfrm>
          <a:prstGeom prst="bentConnector3">
            <a:avLst>
              <a:gd name="adj1" fmla="val 55369"/>
            </a:avLst>
          </a:prstGeom>
          <a:ln w="9525">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24" name="椭圆 23"/>
          <p:cNvSpPr/>
          <p:nvPr/>
        </p:nvSpPr>
        <p:spPr>
          <a:xfrm>
            <a:off x="6041122" y="2710717"/>
            <a:ext cx="546935" cy="546935"/>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兰亭黑简体" panose="02000000000000000000" pitchFamily="2" charset="-122"/>
              <a:ea typeface="方正兰亭黑简体" panose="02000000000000000000" pitchFamily="2" charset="-122"/>
            </a:endParaRPr>
          </a:p>
        </p:txBody>
      </p:sp>
      <p:sp>
        <p:nvSpPr>
          <p:cNvPr id="25" name="标题 4"/>
          <p:cNvSpPr txBox="1"/>
          <p:nvPr/>
        </p:nvSpPr>
        <p:spPr>
          <a:xfrm>
            <a:off x="6070251" y="2805290"/>
            <a:ext cx="517805" cy="36004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b="1" dirty="0">
                <a:solidFill>
                  <a:schemeClr val="bg1"/>
                </a:solidFill>
                <a:latin typeface="方正兰亭黑简体" panose="02000000000000000000" pitchFamily="2" charset="-122"/>
                <a:ea typeface="方正兰亭黑简体" panose="02000000000000000000" pitchFamily="2" charset="-122"/>
              </a:rPr>
              <a:t>02</a:t>
            </a:r>
          </a:p>
        </p:txBody>
      </p:sp>
      <p:sp>
        <p:nvSpPr>
          <p:cNvPr id="30" name="椭圆 29"/>
          <p:cNvSpPr/>
          <p:nvPr/>
        </p:nvSpPr>
        <p:spPr>
          <a:xfrm>
            <a:off x="5249034" y="3617692"/>
            <a:ext cx="546935" cy="546935"/>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兰亭黑简体" panose="02000000000000000000" pitchFamily="2" charset="-122"/>
              <a:ea typeface="方正兰亭黑简体" panose="02000000000000000000" pitchFamily="2" charset="-122"/>
            </a:endParaRPr>
          </a:p>
        </p:txBody>
      </p:sp>
      <p:sp>
        <p:nvSpPr>
          <p:cNvPr id="31" name="标题 4"/>
          <p:cNvSpPr txBox="1"/>
          <p:nvPr/>
        </p:nvSpPr>
        <p:spPr>
          <a:xfrm>
            <a:off x="5278163" y="3712265"/>
            <a:ext cx="517805" cy="36004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b="1" dirty="0">
                <a:solidFill>
                  <a:schemeClr val="bg1"/>
                </a:solidFill>
                <a:latin typeface="方正兰亭黑简体" panose="02000000000000000000" pitchFamily="2" charset="-122"/>
                <a:ea typeface="方正兰亭黑简体" panose="02000000000000000000" pitchFamily="2" charset="-122"/>
              </a:rPr>
              <a:t>03</a:t>
            </a:r>
          </a:p>
        </p:txBody>
      </p:sp>
      <p:sp>
        <p:nvSpPr>
          <p:cNvPr id="32" name="椭圆 31"/>
          <p:cNvSpPr/>
          <p:nvPr/>
        </p:nvSpPr>
        <p:spPr>
          <a:xfrm>
            <a:off x="5969114" y="4625804"/>
            <a:ext cx="546935" cy="546935"/>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兰亭黑简体" panose="02000000000000000000" pitchFamily="2" charset="-122"/>
              <a:ea typeface="方正兰亭黑简体" panose="02000000000000000000" pitchFamily="2" charset="-122"/>
            </a:endParaRPr>
          </a:p>
        </p:txBody>
      </p:sp>
      <p:sp>
        <p:nvSpPr>
          <p:cNvPr id="33" name="标题 4"/>
          <p:cNvSpPr txBox="1"/>
          <p:nvPr/>
        </p:nvSpPr>
        <p:spPr>
          <a:xfrm>
            <a:off x="5998243" y="4720377"/>
            <a:ext cx="517805" cy="36004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b="1" dirty="0">
                <a:solidFill>
                  <a:schemeClr val="bg1"/>
                </a:solidFill>
                <a:latin typeface="方正兰亭黑简体" panose="02000000000000000000" pitchFamily="2" charset="-122"/>
                <a:ea typeface="方正兰亭黑简体" panose="02000000000000000000" pitchFamily="2" charset="-122"/>
              </a:rPr>
              <a:t>04</a:t>
            </a:r>
          </a:p>
        </p:txBody>
      </p:sp>
      <p:sp>
        <p:nvSpPr>
          <p:cNvPr id="38" name="Freeform 9"/>
          <p:cNvSpPr/>
          <p:nvPr/>
        </p:nvSpPr>
        <p:spPr bwMode="auto">
          <a:xfrm flipH="1">
            <a:off x="336947" y="2321548"/>
            <a:ext cx="2952328" cy="1843589"/>
          </a:xfrm>
          <a:custGeom>
            <a:avLst/>
            <a:gdLst>
              <a:gd name="T0" fmla="*/ 262 w 320"/>
              <a:gd name="T1" fmla="*/ 70 h 200"/>
              <a:gd name="T2" fmla="*/ 163 w 320"/>
              <a:gd name="T3" fmla="*/ 0 h 200"/>
              <a:gd name="T4" fmla="*/ 63 w 320"/>
              <a:gd name="T5" fmla="*/ 94 h 200"/>
              <a:gd name="T6" fmla="*/ 54 w 320"/>
              <a:gd name="T7" fmla="*/ 93 h 200"/>
              <a:gd name="T8" fmla="*/ 0 w 320"/>
              <a:gd name="T9" fmla="*/ 146 h 200"/>
              <a:gd name="T10" fmla="*/ 43 w 320"/>
              <a:gd name="T11" fmla="*/ 200 h 200"/>
              <a:gd name="T12" fmla="*/ 251 w 320"/>
              <a:gd name="T13" fmla="*/ 200 h 200"/>
              <a:gd name="T14" fmla="*/ 320 w 320"/>
              <a:gd name="T15" fmla="*/ 134 h 200"/>
              <a:gd name="T16" fmla="*/ 262 w 320"/>
              <a:gd name="T17" fmla="*/ 7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0" h="200">
                <a:moveTo>
                  <a:pt x="262" y="70"/>
                </a:moveTo>
                <a:cubicBezTo>
                  <a:pt x="249" y="29"/>
                  <a:pt x="209" y="0"/>
                  <a:pt x="163" y="0"/>
                </a:cubicBezTo>
                <a:cubicBezTo>
                  <a:pt x="108" y="0"/>
                  <a:pt x="66" y="41"/>
                  <a:pt x="63" y="94"/>
                </a:cubicBezTo>
                <a:cubicBezTo>
                  <a:pt x="60" y="94"/>
                  <a:pt x="57" y="93"/>
                  <a:pt x="54" y="93"/>
                </a:cubicBezTo>
                <a:cubicBezTo>
                  <a:pt x="24" y="93"/>
                  <a:pt x="0" y="117"/>
                  <a:pt x="0" y="146"/>
                </a:cubicBezTo>
                <a:cubicBezTo>
                  <a:pt x="0" y="171"/>
                  <a:pt x="19" y="195"/>
                  <a:pt x="43" y="200"/>
                </a:cubicBezTo>
                <a:cubicBezTo>
                  <a:pt x="251" y="200"/>
                  <a:pt x="251" y="200"/>
                  <a:pt x="251" y="200"/>
                </a:cubicBezTo>
                <a:cubicBezTo>
                  <a:pt x="287" y="200"/>
                  <a:pt x="320" y="170"/>
                  <a:pt x="320" y="134"/>
                </a:cubicBezTo>
                <a:cubicBezTo>
                  <a:pt x="320" y="101"/>
                  <a:pt x="295" y="74"/>
                  <a:pt x="262" y="70"/>
                </a:cubicBezTo>
                <a:close/>
              </a:path>
            </a:pathLst>
          </a:custGeom>
          <a:solidFill>
            <a:srgbClr val="3CCCC7"/>
          </a:solidFill>
          <a:ln>
            <a:noFill/>
          </a:ln>
        </p:spPr>
        <p:txBody>
          <a:bodyPr vert="horz" wrap="square" lIns="75520" tIns="37760" rIns="75520" bIns="377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55015">
              <a:defRPr/>
            </a:pPr>
            <a:endParaRPr lang="zh-CN" altLang="en-US" sz="1500">
              <a:solidFill>
                <a:sysClr val="windowText" lastClr="000000"/>
              </a:solidFill>
              <a:latin typeface="Calibri" panose="020F0502020204030204"/>
              <a:ea typeface="宋体" panose="02010600030101010101" pitchFamily="2" charset="-122"/>
            </a:endParaRPr>
          </a:p>
        </p:txBody>
      </p:sp>
      <p:sp>
        <p:nvSpPr>
          <p:cNvPr id="41" name="KSO_Shape"/>
          <p:cNvSpPr/>
          <p:nvPr/>
        </p:nvSpPr>
        <p:spPr bwMode="auto">
          <a:xfrm>
            <a:off x="1373529" y="2926171"/>
            <a:ext cx="634342" cy="634342"/>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algn="ctr">
              <a:defRPr/>
            </a:pPr>
            <a:endParaRPr lang="zh-CN" altLang="en-US" sz="2000">
              <a:solidFill>
                <a:schemeClr val="bg1"/>
              </a:solidFill>
              <a:latin typeface="微软雅黑" panose="020B0503020204020204" pitchFamily="34" charset="-122"/>
              <a:ea typeface="微软雅黑" panose="020B0503020204020204" pitchFamily="34" charset="-122"/>
            </a:endParaRPr>
          </a:p>
        </p:txBody>
      </p:sp>
      <p:sp>
        <p:nvSpPr>
          <p:cNvPr id="46" name="矩形 45"/>
          <p:cNvSpPr/>
          <p:nvPr/>
        </p:nvSpPr>
        <p:spPr>
          <a:xfrm>
            <a:off x="756096" y="3707748"/>
            <a:ext cx="2087545" cy="369324"/>
          </a:xfrm>
          <a:prstGeom prst="rect">
            <a:avLst/>
          </a:prstGeom>
        </p:spPr>
        <p:txBody>
          <a:bodyPr wrap="square" lIns="91431" tIns="45716" rIns="91431" bIns="45716">
            <a:spAutoFit/>
          </a:bodyPr>
          <a:lstStyle/>
          <a:p>
            <a:pPr algn="ctr">
              <a:spcBef>
                <a:spcPct val="0"/>
              </a:spcBef>
              <a:buFont typeface="Arial" panose="020B0604020202020204" pitchFamily="34" charset="0"/>
              <a:buNone/>
            </a:pPr>
            <a:r>
              <a:rPr lang="zh-CN" altLang="en-US"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软件行业的改变</a:t>
            </a:r>
          </a:p>
        </p:txBody>
      </p:sp>
      <p:sp>
        <p:nvSpPr>
          <p:cNvPr id="48" name="矩形 47"/>
          <p:cNvSpPr>
            <a:spLocks noChangeArrowheads="1"/>
          </p:cNvSpPr>
          <p:nvPr/>
        </p:nvSpPr>
        <p:spPr bwMode="auto">
          <a:xfrm>
            <a:off x="566558" y="4293096"/>
            <a:ext cx="2493107" cy="1363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rgbClr val="FF0000"/>
                </a:solidFill>
                <a:sym typeface="微软雅黑" panose="020B0503020204020204" pitchFamily="34" charset="-122"/>
              </a:rPr>
              <a:t>自主研发的开发技术和代码</a:t>
            </a:r>
            <a:br>
              <a:rPr lang="en-US" altLang="zh-CN" sz="1400" dirty="0">
                <a:solidFill>
                  <a:srgbClr val="FF0000"/>
                </a:solidFill>
                <a:sym typeface="微软雅黑" panose="020B0503020204020204" pitchFamily="34" charset="-122"/>
              </a:rPr>
            </a:br>
            <a:r>
              <a:rPr lang="zh-CN" altLang="en-US" sz="1400" dirty="0">
                <a:solidFill>
                  <a:srgbClr val="FF0000"/>
                </a:solidFill>
                <a:sym typeface="微软雅黑" panose="020B0503020204020204" pitchFamily="34" charset="-122"/>
              </a:rPr>
              <a:t>整合性的前瞻发展方向</a:t>
            </a:r>
            <a:endParaRPr lang="en-US" altLang="zh-CN" sz="1400" dirty="0">
              <a:solidFill>
                <a:srgbClr val="FF0000"/>
              </a:solidFill>
              <a:sym typeface="微软雅黑" panose="020B0503020204020204" pitchFamily="34" charset="-122"/>
            </a:endParaRPr>
          </a:p>
          <a:p>
            <a:pPr>
              <a:lnSpc>
                <a:spcPct val="120000"/>
              </a:lnSpc>
              <a:spcBef>
                <a:spcPct val="0"/>
              </a:spcBef>
              <a:buNone/>
            </a:pPr>
            <a:r>
              <a:rPr lang="zh-CN" altLang="en-US" sz="1400" dirty="0">
                <a:solidFill>
                  <a:srgbClr val="FF0000"/>
                </a:solidFill>
                <a:sym typeface="微软雅黑" panose="020B0503020204020204" pitchFamily="34" charset="-122"/>
              </a:rPr>
              <a:t>软件开发越来越刚需</a:t>
            </a:r>
            <a:br>
              <a:rPr lang="en-US" altLang="zh-CN" sz="1400" dirty="0">
                <a:solidFill>
                  <a:srgbClr val="FF0000"/>
                </a:solidFill>
                <a:sym typeface="微软雅黑" panose="020B0503020204020204" pitchFamily="34" charset="-122"/>
              </a:rPr>
            </a:br>
            <a:r>
              <a:rPr lang="zh-CN" altLang="en-US" sz="1400" dirty="0">
                <a:solidFill>
                  <a:srgbClr val="FF0000"/>
                </a:solidFill>
                <a:sym typeface="微软雅黑" panose="020B0503020204020204" pitchFamily="34" charset="-122"/>
              </a:rPr>
              <a:t>第三次信息化革命的到来</a:t>
            </a:r>
            <a:br>
              <a:rPr lang="en-US" altLang="zh-CN" sz="1400" dirty="0">
                <a:solidFill>
                  <a:srgbClr val="FF0000"/>
                </a:solidFill>
                <a:sym typeface="微软雅黑" panose="020B0503020204020204" pitchFamily="34" charset="-122"/>
              </a:rPr>
            </a:br>
            <a:r>
              <a:rPr lang="zh-CN" altLang="en-US" sz="1400" dirty="0">
                <a:solidFill>
                  <a:srgbClr val="FF0000"/>
                </a:solidFill>
                <a:sym typeface="微软雅黑" panose="020B0503020204020204" pitchFamily="34" charset="-122"/>
              </a:rPr>
              <a:t>移动互联网的崛起</a:t>
            </a:r>
          </a:p>
        </p:txBody>
      </p:sp>
      <p:sp>
        <p:nvSpPr>
          <p:cNvPr id="49" name="矩形 48"/>
          <p:cNvSpPr/>
          <p:nvPr/>
        </p:nvSpPr>
        <p:spPr>
          <a:xfrm>
            <a:off x="6084688" y="1484784"/>
            <a:ext cx="4512725" cy="369324"/>
          </a:xfrm>
          <a:prstGeom prst="rect">
            <a:avLst/>
          </a:prstGeom>
        </p:spPr>
        <p:txBody>
          <a:bodyPr wrap="square" lIns="91431" tIns="45716" rIns="91431" bIns="45716">
            <a:spAutoFit/>
          </a:bodyPr>
          <a:lstStyle/>
          <a:p>
            <a:pPr>
              <a:spcBef>
                <a:spcPct val="0"/>
              </a:spcBef>
              <a:buFont typeface="Arial" panose="020B0604020202020204" pitchFamily="34" charset="0"/>
              <a:buNone/>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后端服务平台</a:t>
            </a:r>
            <a:r>
              <a:rPr lang="en-US" altLang="zh-CN"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a:t>
            </a:r>
            <a:r>
              <a:rPr lang="en-US" altLang="zh-CN" b="1" dirty="0" err="1">
                <a:solidFill>
                  <a:srgbClr val="3CCCC7"/>
                </a:solidFill>
                <a:latin typeface="微软雅黑" panose="020B0503020204020204" pitchFamily="34" charset="-122"/>
                <a:ea typeface="微软雅黑" panose="020B0503020204020204" pitchFamily="34" charset="-122"/>
                <a:cs typeface="Arial" panose="020B0604020202020204" pitchFamily="34" charset="0"/>
              </a:rPr>
              <a:t>LeanCloud</a:t>
            </a: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，野狗云等</a:t>
            </a:r>
          </a:p>
        </p:txBody>
      </p:sp>
      <p:sp>
        <p:nvSpPr>
          <p:cNvPr id="50" name="矩形 47"/>
          <p:cNvSpPr>
            <a:spLocks noChangeArrowheads="1"/>
          </p:cNvSpPr>
          <p:nvPr/>
        </p:nvSpPr>
        <p:spPr bwMode="auto">
          <a:xfrm>
            <a:off x="6084000" y="1858033"/>
            <a:ext cx="5082047" cy="845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chemeClr val="tx1">
                    <a:lumMod val="50000"/>
                    <a:lumOff val="50000"/>
                  </a:schemeClr>
                </a:solidFill>
                <a:sym typeface="微软雅黑" panose="020B0503020204020204" pitchFamily="34" charset="-122"/>
              </a:rPr>
              <a:t>很多后端服务平台提供后端数据存储、短信、云文件存储等服务，但是并无法结合软件开发过程进行协同，变成第三方服务被调用</a:t>
            </a:r>
          </a:p>
        </p:txBody>
      </p:sp>
      <p:sp>
        <p:nvSpPr>
          <p:cNvPr id="51" name="矩形 47"/>
          <p:cNvSpPr>
            <a:spLocks noChangeArrowheads="1"/>
          </p:cNvSpPr>
          <p:nvPr/>
        </p:nvSpPr>
        <p:spPr bwMode="auto">
          <a:xfrm>
            <a:off x="6876089" y="2938153"/>
            <a:ext cx="4562990" cy="587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chemeClr val="tx1">
                    <a:lumMod val="50000"/>
                    <a:lumOff val="50000"/>
                  </a:schemeClr>
                </a:solidFill>
                <a:sym typeface="微软雅黑" panose="020B0503020204020204" pitchFamily="34" charset="-122"/>
              </a:rPr>
              <a:t>多数是某一种软件开发方案的开发工具开发支撑服务，无法覆盖完整的软件开发需求</a:t>
            </a:r>
          </a:p>
        </p:txBody>
      </p:sp>
      <p:sp>
        <p:nvSpPr>
          <p:cNvPr id="52" name="矩形 51"/>
          <p:cNvSpPr/>
          <p:nvPr/>
        </p:nvSpPr>
        <p:spPr>
          <a:xfrm>
            <a:off x="6084688" y="3419716"/>
            <a:ext cx="5053459" cy="369324"/>
          </a:xfrm>
          <a:prstGeom prst="rect">
            <a:avLst/>
          </a:prstGeom>
        </p:spPr>
        <p:txBody>
          <a:bodyPr wrap="square" lIns="91431" tIns="45716" rIns="91431" bIns="45716">
            <a:spAutoFit/>
          </a:bodyPr>
          <a:lstStyle/>
          <a:p>
            <a:pPr>
              <a:spcBef>
                <a:spcPct val="0"/>
              </a:spcBef>
              <a:buFont typeface="Arial" panose="020B0604020202020204" pitchFamily="34" charset="0"/>
              <a:buNone/>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代码分享平台</a:t>
            </a:r>
            <a:r>
              <a:rPr lang="en-US" altLang="zh-CN"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a:t>
            </a: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最代码、</a:t>
            </a:r>
            <a:r>
              <a:rPr lang="en-US" altLang="zh-CN" b="1" dirty="0" err="1">
                <a:solidFill>
                  <a:srgbClr val="3CCCC7"/>
                </a:solidFill>
                <a:latin typeface="微软雅黑" panose="020B0503020204020204" pitchFamily="34" charset="-122"/>
                <a:ea typeface="微软雅黑" panose="020B0503020204020204" pitchFamily="34" charset="-122"/>
                <a:cs typeface="Arial" panose="020B0604020202020204" pitchFamily="34" charset="0"/>
              </a:rPr>
              <a:t>CodeForge</a:t>
            </a: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等</a:t>
            </a:r>
          </a:p>
        </p:txBody>
      </p:sp>
      <p:sp>
        <p:nvSpPr>
          <p:cNvPr id="53" name="矩形 47"/>
          <p:cNvSpPr>
            <a:spLocks noChangeArrowheads="1"/>
          </p:cNvSpPr>
          <p:nvPr/>
        </p:nvSpPr>
        <p:spPr bwMode="auto">
          <a:xfrm>
            <a:off x="6084001" y="3802249"/>
            <a:ext cx="5355078" cy="587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chemeClr val="tx1">
                    <a:lumMod val="50000"/>
                    <a:lumOff val="50000"/>
                  </a:schemeClr>
                </a:solidFill>
                <a:sym typeface="微软雅黑" panose="020B0503020204020204" pitchFamily="34" charset="-122"/>
              </a:rPr>
              <a:t>使用别人的源代码首先是本身技术很牛，其次别人代码也要写得好，否则使用别人的代码来给客户做持续性开发是做不到的。</a:t>
            </a:r>
          </a:p>
        </p:txBody>
      </p:sp>
      <p:sp>
        <p:nvSpPr>
          <p:cNvPr id="54" name="矩形 53"/>
          <p:cNvSpPr/>
          <p:nvPr/>
        </p:nvSpPr>
        <p:spPr>
          <a:xfrm>
            <a:off x="6804768" y="4437112"/>
            <a:ext cx="5118038" cy="369324"/>
          </a:xfrm>
          <a:prstGeom prst="rect">
            <a:avLst/>
          </a:prstGeom>
        </p:spPr>
        <p:txBody>
          <a:bodyPr wrap="square" lIns="91431" tIns="45716" rIns="91431" bIns="45716">
            <a:spAutoFit/>
          </a:bodyPr>
          <a:lstStyle/>
          <a:p>
            <a:pPr>
              <a:spcBef>
                <a:spcPct val="0"/>
              </a:spcBef>
              <a:buFont typeface="Arial" panose="020B0604020202020204" pitchFamily="34" charset="0"/>
              <a:buNone/>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软件外包平台</a:t>
            </a:r>
            <a:r>
              <a:rPr lang="en-US" altLang="zh-CN"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a:t>
            </a: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一品威客、猪八戒等</a:t>
            </a:r>
          </a:p>
        </p:txBody>
      </p:sp>
      <p:sp>
        <p:nvSpPr>
          <p:cNvPr id="55" name="矩形 47"/>
          <p:cNvSpPr>
            <a:spLocks noChangeArrowheads="1"/>
          </p:cNvSpPr>
          <p:nvPr/>
        </p:nvSpPr>
        <p:spPr bwMode="auto">
          <a:xfrm>
            <a:off x="6804081" y="4810361"/>
            <a:ext cx="4478082" cy="587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chemeClr val="tx1">
                    <a:lumMod val="50000"/>
                    <a:lumOff val="50000"/>
                  </a:schemeClr>
                </a:solidFill>
                <a:sym typeface="微软雅黑" panose="020B0503020204020204" pitchFamily="34" charset="-122"/>
              </a:rPr>
              <a:t>软件开发供应商之间的技术不同，级别不同、服务不同导致乱开价乱报价</a:t>
            </a:r>
          </a:p>
        </p:txBody>
      </p:sp>
      <p:sp>
        <p:nvSpPr>
          <p:cNvPr id="56" name="矩形 55"/>
          <p:cNvSpPr/>
          <p:nvPr/>
        </p:nvSpPr>
        <p:spPr>
          <a:xfrm>
            <a:off x="6876089" y="2555620"/>
            <a:ext cx="4910130" cy="369324"/>
          </a:xfrm>
          <a:prstGeom prst="rect">
            <a:avLst/>
          </a:prstGeom>
        </p:spPr>
        <p:txBody>
          <a:bodyPr wrap="square" lIns="91431" tIns="45716" rIns="91431" bIns="45716">
            <a:spAutoFit/>
          </a:bodyPr>
          <a:lstStyle/>
          <a:p>
            <a:pPr>
              <a:spcBef>
                <a:spcPct val="0"/>
              </a:spcBef>
              <a:buFont typeface="Arial" panose="020B0604020202020204" pitchFamily="34" charset="0"/>
              <a:buNone/>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云开发平台</a:t>
            </a:r>
            <a:r>
              <a:rPr lang="en-US" altLang="zh-CN"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a:t>
            </a: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小程序云开发，用友云等</a:t>
            </a:r>
          </a:p>
        </p:txBody>
      </p:sp>
      <p:sp>
        <p:nvSpPr>
          <p:cNvPr id="57" name="文本框 9"/>
          <p:cNvSpPr txBox="1"/>
          <p:nvPr/>
        </p:nvSpPr>
        <p:spPr>
          <a:xfrm>
            <a:off x="985019" y="188640"/>
            <a:ext cx="6192688" cy="346249"/>
          </a:xfrm>
          <a:prstGeom prst="rect">
            <a:avLst/>
          </a:prstGeom>
          <a:noFill/>
        </p:spPr>
        <p:txBody>
          <a:bodyPr wrap="square" lIns="68580" tIns="34290" rIns="68580" bIns="34290" rtlCol="0">
            <a:spAutoFit/>
          </a:bodyPr>
          <a:lstStyle/>
          <a:p>
            <a:pPr marL="0" lvl="1"/>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行业前景</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方向正确，成功总有一天会到来</a:t>
            </a:r>
          </a:p>
        </p:txBody>
      </p:sp>
      <p:sp>
        <p:nvSpPr>
          <p:cNvPr id="58" name="六边形 57"/>
          <p:cNvSpPr/>
          <p:nvPr/>
        </p:nvSpPr>
        <p:spPr>
          <a:xfrm>
            <a:off x="241896" y="125398"/>
            <a:ext cx="481345" cy="414953"/>
          </a:xfrm>
          <a:prstGeom prst="hexagon">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9" name="直接连接符 58"/>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9412843" y="188639"/>
            <a:ext cx="933216"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1" name="矩形 60"/>
          <p:cNvSpPr/>
          <p:nvPr/>
        </p:nvSpPr>
        <p:spPr>
          <a:xfrm>
            <a:off x="10347503" y="187549"/>
            <a:ext cx="1582732"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2" name="六边形 61"/>
          <p:cNvSpPr/>
          <p:nvPr/>
        </p:nvSpPr>
        <p:spPr>
          <a:xfrm>
            <a:off x="669464" y="404664"/>
            <a:ext cx="171539" cy="147879"/>
          </a:xfrm>
          <a:prstGeom prst="hexagon">
            <a:avLst/>
          </a:prstGeom>
          <a:gradFill>
            <a:gsLst>
              <a:gs pos="0">
                <a:srgbClr val="92D050"/>
              </a:gs>
              <a:gs pos="52000">
                <a:srgbClr val="3CCCC7"/>
              </a:gs>
              <a:gs pos="100000">
                <a:srgbClr val="25BFF1"/>
              </a:gs>
            </a:gsLst>
            <a:lin ang="150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文本框 9"/>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第二章</a:t>
            </a:r>
          </a:p>
        </p:txBody>
      </p:sp>
      <p:sp>
        <p:nvSpPr>
          <p:cNvPr id="64" name="文本框 9"/>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项目介绍</a:t>
            </a:r>
          </a:p>
        </p:txBody>
      </p:sp>
      <p:sp>
        <p:nvSpPr>
          <p:cNvPr id="65" name="KSO_Shape"/>
          <p:cNvSpPr/>
          <p:nvPr/>
        </p:nvSpPr>
        <p:spPr bwMode="auto">
          <a:xfrm>
            <a:off x="335903" y="224682"/>
            <a:ext cx="298148" cy="253922"/>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66" name="矩形 65"/>
          <p:cNvSpPr/>
          <p:nvPr/>
        </p:nvSpPr>
        <p:spPr>
          <a:xfrm flipH="1">
            <a:off x="-3" y="6525344"/>
            <a:ext cx="12195177" cy="360511"/>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10067547" y="6493142"/>
            <a:ext cx="1070600" cy="392242"/>
          </a:xfrm>
          <a:prstGeom prst="rect">
            <a:avLst/>
          </a:prstGeom>
          <a:solidFill>
            <a:srgbClr val="25B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Rectangle 4"/>
          <p:cNvSpPr txBox="1">
            <a:spLocks noChangeArrowheads="1"/>
          </p:cNvSpPr>
          <p:nvPr/>
        </p:nvSpPr>
        <p:spPr bwMode="auto">
          <a:xfrm>
            <a:off x="9986019" y="6493142"/>
            <a:ext cx="1152128" cy="392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dirty="0">
                <a:latin typeface="方正兰亭超细黑简体" panose="02000000000000000000" pitchFamily="2" charset="-122"/>
                <a:ea typeface="方正兰亭超细黑简体" panose="02000000000000000000" pitchFamily="2" charset="-122"/>
              </a:rPr>
              <a:t>0</a:t>
            </a:r>
            <a:r>
              <a:rPr lang="zh-CN" altLang="en-US" dirty="0">
                <a:latin typeface="方正兰亭超细黑简体" panose="02000000000000000000" pitchFamily="2" charset="-122"/>
                <a:ea typeface="方正兰亭超细黑简体" panose="02000000000000000000" pitchFamily="2" charset="-122"/>
              </a:rPr>
              <a:t> </a:t>
            </a:r>
            <a:r>
              <a:rPr lang="en-US" altLang="zh-CN" dirty="0">
                <a:latin typeface="方正兰亭超细黑简体" panose="02000000000000000000" pitchFamily="2" charset="-122"/>
                <a:ea typeface="方正兰亭超细黑简体" panose="02000000000000000000" pitchFamily="2" charset="-122"/>
              </a:rPr>
              <a:t>8</a:t>
            </a:r>
            <a:endParaRPr lang="zh-CN" dirty="0">
              <a:latin typeface="方正兰亭超细黑简体" panose="02000000000000000000" pitchFamily="2" charset="-122"/>
              <a:ea typeface="方正兰亭超细黑简体" panose="02000000000000000000" pitchFamily="2" charset="-122"/>
            </a:endParaRPr>
          </a:p>
        </p:txBody>
      </p:sp>
      <p:sp>
        <p:nvSpPr>
          <p:cNvPr id="71" name="TextBox 70"/>
          <p:cNvSpPr txBox="1"/>
          <p:nvPr/>
        </p:nvSpPr>
        <p:spPr>
          <a:xfrm>
            <a:off x="13514411" y="7029400"/>
            <a:ext cx="877163" cy="369332"/>
          </a:xfrm>
          <a:prstGeom prst="rect">
            <a:avLst/>
          </a:prstGeom>
          <a:noFill/>
        </p:spPr>
        <p:txBody>
          <a:bodyPr wrap="none" rtlCol="0">
            <a:spAutoFit/>
          </a:bodyPr>
          <a:lstStyle/>
          <a:p>
            <a:r>
              <a:rPr lang="zh-CN" altLang="en-US" dirty="0"/>
              <a:t>延时符</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anim calcmode="lin" valueType="num">
                                      <p:cBhvr>
                                        <p:cTn id="8" dur="1000" fill="hold"/>
                                        <p:tgtEl>
                                          <p:spTgt spid="38"/>
                                        </p:tgtEl>
                                        <p:attrNameLst>
                                          <p:attrName>ppt_x</p:attrName>
                                        </p:attrNameLst>
                                      </p:cBhvr>
                                      <p:tavLst>
                                        <p:tav tm="0">
                                          <p:val>
                                            <p:strVal val="#ppt_x"/>
                                          </p:val>
                                        </p:tav>
                                        <p:tav tm="100000">
                                          <p:val>
                                            <p:strVal val="#ppt_x"/>
                                          </p:val>
                                        </p:tav>
                                      </p:tavLst>
                                    </p:anim>
                                    <p:anim calcmode="lin" valueType="num">
                                      <p:cBhvr>
                                        <p:cTn id="9" dur="1000" fill="hold"/>
                                        <p:tgtEl>
                                          <p:spTgt spid="3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32" presetClass="emph" presetSubtype="0" fill="hold" grpId="1" nodeType="afterEffect">
                                  <p:stCondLst>
                                    <p:cond delay="0"/>
                                  </p:stCondLst>
                                  <p:childTnLst>
                                    <p:animRot by="120000">
                                      <p:cBhvr>
                                        <p:cTn id="12" dur="100" fill="hold">
                                          <p:stCondLst>
                                            <p:cond delay="0"/>
                                          </p:stCondLst>
                                        </p:cTn>
                                        <p:tgtEl>
                                          <p:spTgt spid="38"/>
                                        </p:tgtEl>
                                        <p:attrNameLst>
                                          <p:attrName>r</p:attrName>
                                        </p:attrNameLst>
                                      </p:cBhvr>
                                    </p:animRot>
                                    <p:animRot by="-240000">
                                      <p:cBhvr>
                                        <p:cTn id="13" dur="200" fill="hold">
                                          <p:stCondLst>
                                            <p:cond delay="200"/>
                                          </p:stCondLst>
                                        </p:cTn>
                                        <p:tgtEl>
                                          <p:spTgt spid="38"/>
                                        </p:tgtEl>
                                        <p:attrNameLst>
                                          <p:attrName>r</p:attrName>
                                        </p:attrNameLst>
                                      </p:cBhvr>
                                    </p:animRot>
                                    <p:animRot by="240000">
                                      <p:cBhvr>
                                        <p:cTn id="14" dur="200" fill="hold">
                                          <p:stCondLst>
                                            <p:cond delay="400"/>
                                          </p:stCondLst>
                                        </p:cTn>
                                        <p:tgtEl>
                                          <p:spTgt spid="38"/>
                                        </p:tgtEl>
                                        <p:attrNameLst>
                                          <p:attrName>r</p:attrName>
                                        </p:attrNameLst>
                                      </p:cBhvr>
                                    </p:animRot>
                                    <p:animRot by="-240000">
                                      <p:cBhvr>
                                        <p:cTn id="15" dur="200" fill="hold">
                                          <p:stCondLst>
                                            <p:cond delay="600"/>
                                          </p:stCondLst>
                                        </p:cTn>
                                        <p:tgtEl>
                                          <p:spTgt spid="38"/>
                                        </p:tgtEl>
                                        <p:attrNameLst>
                                          <p:attrName>r</p:attrName>
                                        </p:attrNameLst>
                                      </p:cBhvr>
                                    </p:animRot>
                                    <p:animRot by="120000">
                                      <p:cBhvr>
                                        <p:cTn id="16" dur="200" fill="hold">
                                          <p:stCondLst>
                                            <p:cond delay="800"/>
                                          </p:stCondLst>
                                        </p:cTn>
                                        <p:tgtEl>
                                          <p:spTgt spid="38"/>
                                        </p:tgtEl>
                                        <p:attrNameLst>
                                          <p:attrName>r</p:attrName>
                                        </p:attrNameLst>
                                      </p:cBhvr>
                                    </p:animRot>
                                  </p:childTnLst>
                                </p:cTn>
                              </p:par>
                            </p:childTnLst>
                          </p:cTn>
                        </p:par>
                        <p:par>
                          <p:cTn id="17" fill="hold">
                            <p:stCondLst>
                              <p:cond delay="2000"/>
                            </p:stCondLst>
                            <p:childTnLst>
                              <p:par>
                                <p:cTn id="18" presetID="53" presetClass="entr" presetSubtype="16" fill="hold" grpId="0" nodeType="afterEffect">
                                  <p:stCondLst>
                                    <p:cond delay="0"/>
                                  </p:stCondLst>
                                  <p:childTnLst>
                                    <p:set>
                                      <p:cBhvr>
                                        <p:cTn id="19" dur="1" fill="hold">
                                          <p:stCondLst>
                                            <p:cond delay="0"/>
                                          </p:stCondLst>
                                        </p:cTn>
                                        <p:tgtEl>
                                          <p:spTgt spid="41"/>
                                        </p:tgtEl>
                                        <p:attrNameLst>
                                          <p:attrName>style.visibility</p:attrName>
                                        </p:attrNameLst>
                                      </p:cBhvr>
                                      <p:to>
                                        <p:strVal val="visible"/>
                                      </p:to>
                                    </p:set>
                                    <p:anim calcmode="lin" valueType="num">
                                      <p:cBhvr>
                                        <p:cTn id="20" dur="500" fill="hold"/>
                                        <p:tgtEl>
                                          <p:spTgt spid="41"/>
                                        </p:tgtEl>
                                        <p:attrNameLst>
                                          <p:attrName>ppt_w</p:attrName>
                                        </p:attrNameLst>
                                      </p:cBhvr>
                                      <p:tavLst>
                                        <p:tav tm="0">
                                          <p:val>
                                            <p:fltVal val="0"/>
                                          </p:val>
                                        </p:tav>
                                        <p:tav tm="100000">
                                          <p:val>
                                            <p:strVal val="#ppt_w"/>
                                          </p:val>
                                        </p:tav>
                                      </p:tavLst>
                                    </p:anim>
                                    <p:anim calcmode="lin" valueType="num">
                                      <p:cBhvr>
                                        <p:cTn id="21" dur="500" fill="hold"/>
                                        <p:tgtEl>
                                          <p:spTgt spid="41"/>
                                        </p:tgtEl>
                                        <p:attrNameLst>
                                          <p:attrName>ppt_h</p:attrName>
                                        </p:attrNameLst>
                                      </p:cBhvr>
                                      <p:tavLst>
                                        <p:tav tm="0">
                                          <p:val>
                                            <p:fltVal val="0"/>
                                          </p:val>
                                        </p:tav>
                                        <p:tav tm="100000">
                                          <p:val>
                                            <p:strVal val="#ppt_h"/>
                                          </p:val>
                                        </p:tav>
                                      </p:tavLst>
                                    </p:anim>
                                    <p:animEffect transition="in" filter="fade">
                                      <p:cBhvr>
                                        <p:cTn id="22" dur="500"/>
                                        <p:tgtEl>
                                          <p:spTgt spid="41"/>
                                        </p:tgtEl>
                                      </p:cBhvr>
                                    </p:animEffect>
                                  </p:childTnLst>
                                </p:cTn>
                              </p:par>
                              <p:par>
                                <p:cTn id="23" presetID="2" presetClass="entr" presetSubtype="4" fill="hold" grpId="0" nodeType="withEffect">
                                  <p:stCondLst>
                                    <p:cond delay="500"/>
                                  </p:stCondLst>
                                  <p:childTnLst>
                                    <p:set>
                                      <p:cBhvr>
                                        <p:cTn id="24" dur="1" fill="hold">
                                          <p:stCondLst>
                                            <p:cond delay="0"/>
                                          </p:stCondLst>
                                        </p:cTn>
                                        <p:tgtEl>
                                          <p:spTgt spid="46"/>
                                        </p:tgtEl>
                                        <p:attrNameLst>
                                          <p:attrName>style.visibility</p:attrName>
                                        </p:attrNameLst>
                                      </p:cBhvr>
                                      <p:to>
                                        <p:strVal val="visible"/>
                                      </p:to>
                                    </p:set>
                                    <p:anim calcmode="lin" valueType="num">
                                      <p:cBhvr additive="base">
                                        <p:cTn id="25" dur="500" fill="hold"/>
                                        <p:tgtEl>
                                          <p:spTgt spid="46"/>
                                        </p:tgtEl>
                                        <p:attrNameLst>
                                          <p:attrName>ppt_x</p:attrName>
                                        </p:attrNameLst>
                                      </p:cBhvr>
                                      <p:tavLst>
                                        <p:tav tm="0">
                                          <p:val>
                                            <p:strVal val="#ppt_x"/>
                                          </p:val>
                                        </p:tav>
                                        <p:tav tm="100000">
                                          <p:val>
                                            <p:strVal val="#ppt_x"/>
                                          </p:val>
                                        </p:tav>
                                      </p:tavLst>
                                    </p:anim>
                                    <p:anim calcmode="lin" valueType="num">
                                      <p:cBhvr additive="base">
                                        <p:cTn id="26" dur="500" fill="hold"/>
                                        <p:tgtEl>
                                          <p:spTgt spid="46"/>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500"/>
                                  </p:stCondLst>
                                  <p:childTnLst>
                                    <p:set>
                                      <p:cBhvr>
                                        <p:cTn id="28" dur="1" fill="hold">
                                          <p:stCondLst>
                                            <p:cond delay="0"/>
                                          </p:stCondLst>
                                        </p:cTn>
                                        <p:tgtEl>
                                          <p:spTgt spid="48"/>
                                        </p:tgtEl>
                                        <p:attrNameLst>
                                          <p:attrName>style.visibility</p:attrName>
                                        </p:attrNameLst>
                                      </p:cBhvr>
                                      <p:to>
                                        <p:strVal val="visible"/>
                                      </p:to>
                                    </p:set>
                                    <p:anim calcmode="lin" valueType="num">
                                      <p:cBhvr additive="base">
                                        <p:cTn id="29" dur="500" fill="hold"/>
                                        <p:tgtEl>
                                          <p:spTgt spid="48"/>
                                        </p:tgtEl>
                                        <p:attrNameLst>
                                          <p:attrName>ppt_x</p:attrName>
                                        </p:attrNameLst>
                                      </p:cBhvr>
                                      <p:tavLst>
                                        <p:tav tm="0">
                                          <p:val>
                                            <p:strVal val="#ppt_x"/>
                                          </p:val>
                                        </p:tav>
                                        <p:tav tm="100000">
                                          <p:val>
                                            <p:strVal val="#ppt_x"/>
                                          </p:val>
                                        </p:tav>
                                      </p:tavLst>
                                    </p:anim>
                                    <p:anim calcmode="lin" valueType="num">
                                      <p:cBhvr additive="base">
                                        <p:cTn id="30" dur="500" fill="hold"/>
                                        <p:tgtEl>
                                          <p:spTgt spid="48"/>
                                        </p:tgtEl>
                                        <p:attrNameLst>
                                          <p:attrName>ppt_y</p:attrName>
                                        </p:attrNameLst>
                                      </p:cBhvr>
                                      <p:tavLst>
                                        <p:tav tm="0">
                                          <p:val>
                                            <p:strVal val="1+#ppt_h/2"/>
                                          </p:val>
                                        </p:tav>
                                        <p:tav tm="100000">
                                          <p:val>
                                            <p:strVal val="#ppt_y"/>
                                          </p:val>
                                        </p:tav>
                                      </p:tavLst>
                                    </p:anim>
                                  </p:childTnLst>
                                </p:cTn>
                              </p:par>
                            </p:childTnLst>
                          </p:cTn>
                        </p:par>
                        <p:par>
                          <p:cTn id="31" fill="hold">
                            <p:stCondLst>
                              <p:cond delay="2500"/>
                            </p:stCondLst>
                            <p:childTnLst>
                              <p:par>
                                <p:cTn id="32" presetID="22" presetClass="entr" presetSubtype="4" fill="hold"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wipe(down)">
                                      <p:cBhvr>
                                        <p:cTn id="34" dur="500"/>
                                        <p:tgtEl>
                                          <p:spTgt spid="18"/>
                                        </p:tgtEl>
                                      </p:cBhvr>
                                    </p:animEffect>
                                  </p:childTnLst>
                                </p:cTn>
                              </p:par>
                              <p:par>
                                <p:cTn id="35" presetID="53" presetClass="entr" presetSubtype="16" fill="hold" grpId="0" nodeType="withEffect">
                                  <p:stCondLst>
                                    <p:cond delay="500"/>
                                  </p:stCondLst>
                                  <p:childTnLst>
                                    <p:set>
                                      <p:cBhvr>
                                        <p:cTn id="36" dur="1" fill="hold">
                                          <p:stCondLst>
                                            <p:cond delay="0"/>
                                          </p:stCondLst>
                                        </p:cTn>
                                        <p:tgtEl>
                                          <p:spTgt spid="20"/>
                                        </p:tgtEl>
                                        <p:attrNameLst>
                                          <p:attrName>style.visibility</p:attrName>
                                        </p:attrNameLst>
                                      </p:cBhvr>
                                      <p:to>
                                        <p:strVal val="visible"/>
                                      </p:to>
                                    </p:set>
                                    <p:anim calcmode="lin" valueType="num">
                                      <p:cBhvr>
                                        <p:cTn id="37" dur="500" fill="hold"/>
                                        <p:tgtEl>
                                          <p:spTgt spid="20"/>
                                        </p:tgtEl>
                                        <p:attrNameLst>
                                          <p:attrName>ppt_w</p:attrName>
                                        </p:attrNameLst>
                                      </p:cBhvr>
                                      <p:tavLst>
                                        <p:tav tm="0">
                                          <p:val>
                                            <p:fltVal val="0"/>
                                          </p:val>
                                        </p:tav>
                                        <p:tav tm="100000">
                                          <p:val>
                                            <p:strVal val="#ppt_w"/>
                                          </p:val>
                                        </p:tav>
                                      </p:tavLst>
                                    </p:anim>
                                    <p:anim calcmode="lin" valueType="num">
                                      <p:cBhvr>
                                        <p:cTn id="38" dur="500" fill="hold"/>
                                        <p:tgtEl>
                                          <p:spTgt spid="20"/>
                                        </p:tgtEl>
                                        <p:attrNameLst>
                                          <p:attrName>ppt_h</p:attrName>
                                        </p:attrNameLst>
                                      </p:cBhvr>
                                      <p:tavLst>
                                        <p:tav tm="0">
                                          <p:val>
                                            <p:fltVal val="0"/>
                                          </p:val>
                                        </p:tav>
                                        <p:tav tm="100000">
                                          <p:val>
                                            <p:strVal val="#ppt_h"/>
                                          </p:val>
                                        </p:tav>
                                      </p:tavLst>
                                    </p:anim>
                                    <p:animEffect transition="in" filter="fade">
                                      <p:cBhvr>
                                        <p:cTn id="39" dur="500"/>
                                        <p:tgtEl>
                                          <p:spTgt spid="20"/>
                                        </p:tgtEl>
                                      </p:cBhvr>
                                    </p:animEffect>
                                  </p:childTnLst>
                                </p:cTn>
                              </p:par>
                              <p:par>
                                <p:cTn id="40" presetID="53" presetClass="entr" presetSubtype="16" fill="hold" grpId="0" nodeType="withEffect">
                                  <p:stCondLst>
                                    <p:cond delay="500"/>
                                  </p:stCondLst>
                                  <p:childTnLst>
                                    <p:set>
                                      <p:cBhvr>
                                        <p:cTn id="41" dur="1" fill="hold">
                                          <p:stCondLst>
                                            <p:cond delay="0"/>
                                          </p:stCondLst>
                                        </p:cTn>
                                        <p:tgtEl>
                                          <p:spTgt spid="21"/>
                                        </p:tgtEl>
                                        <p:attrNameLst>
                                          <p:attrName>style.visibility</p:attrName>
                                        </p:attrNameLst>
                                      </p:cBhvr>
                                      <p:to>
                                        <p:strVal val="visible"/>
                                      </p:to>
                                    </p:set>
                                    <p:anim calcmode="lin" valueType="num">
                                      <p:cBhvr>
                                        <p:cTn id="42" dur="500" fill="hold"/>
                                        <p:tgtEl>
                                          <p:spTgt spid="21"/>
                                        </p:tgtEl>
                                        <p:attrNameLst>
                                          <p:attrName>ppt_w</p:attrName>
                                        </p:attrNameLst>
                                      </p:cBhvr>
                                      <p:tavLst>
                                        <p:tav tm="0">
                                          <p:val>
                                            <p:fltVal val="0"/>
                                          </p:val>
                                        </p:tav>
                                        <p:tav tm="100000">
                                          <p:val>
                                            <p:strVal val="#ppt_w"/>
                                          </p:val>
                                        </p:tav>
                                      </p:tavLst>
                                    </p:anim>
                                    <p:anim calcmode="lin" valueType="num">
                                      <p:cBhvr>
                                        <p:cTn id="43" dur="500" fill="hold"/>
                                        <p:tgtEl>
                                          <p:spTgt spid="21"/>
                                        </p:tgtEl>
                                        <p:attrNameLst>
                                          <p:attrName>ppt_h</p:attrName>
                                        </p:attrNameLst>
                                      </p:cBhvr>
                                      <p:tavLst>
                                        <p:tav tm="0">
                                          <p:val>
                                            <p:fltVal val="0"/>
                                          </p:val>
                                        </p:tav>
                                        <p:tav tm="100000">
                                          <p:val>
                                            <p:strVal val="#ppt_h"/>
                                          </p:val>
                                        </p:tav>
                                      </p:tavLst>
                                    </p:anim>
                                    <p:animEffect transition="in" filter="fade">
                                      <p:cBhvr>
                                        <p:cTn id="44" dur="500"/>
                                        <p:tgtEl>
                                          <p:spTgt spid="21"/>
                                        </p:tgtEl>
                                      </p:cBhvr>
                                    </p:animEffect>
                                  </p:childTnLst>
                                </p:cTn>
                              </p:par>
                              <p:par>
                                <p:cTn id="45" presetID="53" presetClass="entr" presetSubtype="16" fill="hold" grpId="0" nodeType="withEffect">
                                  <p:stCondLst>
                                    <p:cond delay="500"/>
                                  </p:stCondLst>
                                  <p:childTnLst>
                                    <p:set>
                                      <p:cBhvr>
                                        <p:cTn id="46" dur="1" fill="hold">
                                          <p:stCondLst>
                                            <p:cond delay="0"/>
                                          </p:stCondLst>
                                        </p:cTn>
                                        <p:tgtEl>
                                          <p:spTgt spid="49"/>
                                        </p:tgtEl>
                                        <p:attrNameLst>
                                          <p:attrName>style.visibility</p:attrName>
                                        </p:attrNameLst>
                                      </p:cBhvr>
                                      <p:to>
                                        <p:strVal val="visible"/>
                                      </p:to>
                                    </p:set>
                                    <p:anim calcmode="lin" valueType="num">
                                      <p:cBhvr>
                                        <p:cTn id="47" dur="500" fill="hold"/>
                                        <p:tgtEl>
                                          <p:spTgt spid="49"/>
                                        </p:tgtEl>
                                        <p:attrNameLst>
                                          <p:attrName>ppt_w</p:attrName>
                                        </p:attrNameLst>
                                      </p:cBhvr>
                                      <p:tavLst>
                                        <p:tav tm="0">
                                          <p:val>
                                            <p:fltVal val="0"/>
                                          </p:val>
                                        </p:tav>
                                        <p:tav tm="100000">
                                          <p:val>
                                            <p:strVal val="#ppt_w"/>
                                          </p:val>
                                        </p:tav>
                                      </p:tavLst>
                                    </p:anim>
                                    <p:anim calcmode="lin" valueType="num">
                                      <p:cBhvr>
                                        <p:cTn id="48" dur="500" fill="hold"/>
                                        <p:tgtEl>
                                          <p:spTgt spid="49"/>
                                        </p:tgtEl>
                                        <p:attrNameLst>
                                          <p:attrName>ppt_h</p:attrName>
                                        </p:attrNameLst>
                                      </p:cBhvr>
                                      <p:tavLst>
                                        <p:tav tm="0">
                                          <p:val>
                                            <p:fltVal val="0"/>
                                          </p:val>
                                        </p:tav>
                                        <p:tav tm="100000">
                                          <p:val>
                                            <p:strVal val="#ppt_h"/>
                                          </p:val>
                                        </p:tav>
                                      </p:tavLst>
                                    </p:anim>
                                    <p:animEffect transition="in" filter="fade">
                                      <p:cBhvr>
                                        <p:cTn id="49" dur="500"/>
                                        <p:tgtEl>
                                          <p:spTgt spid="49"/>
                                        </p:tgtEl>
                                      </p:cBhvr>
                                    </p:animEffect>
                                  </p:childTnLst>
                                </p:cTn>
                              </p:par>
                              <p:par>
                                <p:cTn id="50" presetID="53" presetClass="entr" presetSubtype="16" fill="hold" grpId="0" nodeType="withEffect">
                                  <p:stCondLst>
                                    <p:cond delay="500"/>
                                  </p:stCondLst>
                                  <p:childTnLst>
                                    <p:set>
                                      <p:cBhvr>
                                        <p:cTn id="51" dur="1" fill="hold">
                                          <p:stCondLst>
                                            <p:cond delay="0"/>
                                          </p:stCondLst>
                                        </p:cTn>
                                        <p:tgtEl>
                                          <p:spTgt spid="50"/>
                                        </p:tgtEl>
                                        <p:attrNameLst>
                                          <p:attrName>style.visibility</p:attrName>
                                        </p:attrNameLst>
                                      </p:cBhvr>
                                      <p:to>
                                        <p:strVal val="visible"/>
                                      </p:to>
                                    </p:set>
                                    <p:anim calcmode="lin" valueType="num">
                                      <p:cBhvr>
                                        <p:cTn id="52" dur="500" fill="hold"/>
                                        <p:tgtEl>
                                          <p:spTgt spid="50"/>
                                        </p:tgtEl>
                                        <p:attrNameLst>
                                          <p:attrName>ppt_w</p:attrName>
                                        </p:attrNameLst>
                                      </p:cBhvr>
                                      <p:tavLst>
                                        <p:tav tm="0">
                                          <p:val>
                                            <p:fltVal val="0"/>
                                          </p:val>
                                        </p:tav>
                                        <p:tav tm="100000">
                                          <p:val>
                                            <p:strVal val="#ppt_w"/>
                                          </p:val>
                                        </p:tav>
                                      </p:tavLst>
                                    </p:anim>
                                    <p:anim calcmode="lin" valueType="num">
                                      <p:cBhvr>
                                        <p:cTn id="53" dur="500" fill="hold"/>
                                        <p:tgtEl>
                                          <p:spTgt spid="50"/>
                                        </p:tgtEl>
                                        <p:attrNameLst>
                                          <p:attrName>ppt_h</p:attrName>
                                        </p:attrNameLst>
                                      </p:cBhvr>
                                      <p:tavLst>
                                        <p:tav tm="0">
                                          <p:val>
                                            <p:fltVal val="0"/>
                                          </p:val>
                                        </p:tav>
                                        <p:tav tm="100000">
                                          <p:val>
                                            <p:strVal val="#ppt_h"/>
                                          </p:val>
                                        </p:tav>
                                      </p:tavLst>
                                    </p:anim>
                                    <p:animEffect transition="in" filter="fade">
                                      <p:cBhvr>
                                        <p:cTn id="54" dur="500"/>
                                        <p:tgtEl>
                                          <p:spTgt spid="50"/>
                                        </p:tgtEl>
                                      </p:cBhvr>
                                    </p:animEffect>
                                  </p:childTnLst>
                                </p:cTn>
                              </p:par>
                            </p:childTnLst>
                          </p:cTn>
                        </p:par>
                        <p:par>
                          <p:cTn id="55" fill="hold">
                            <p:stCondLst>
                              <p:cond delay="3000"/>
                            </p:stCondLst>
                            <p:childTnLst>
                              <p:par>
                                <p:cTn id="56" presetID="22" presetClass="entr" presetSubtype="4" fill="hold" nodeType="after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wipe(down)">
                                      <p:cBhvr>
                                        <p:cTn id="58" dur="500"/>
                                        <p:tgtEl>
                                          <p:spTgt spid="22"/>
                                        </p:tgtEl>
                                      </p:cBhvr>
                                    </p:animEffect>
                                  </p:childTnLst>
                                </p:cTn>
                              </p:par>
                              <p:par>
                                <p:cTn id="59" presetID="53" presetClass="entr" presetSubtype="16" fill="hold" grpId="0" nodeType="withEffect">
                                  <p:stCondLst>
                                    <p:cond delay="500"/>
                                  </p:stCondLst>
                                  <p:childTnLst>
                                    <p:set>
                                      <p:cBhvr>
                                        <p:cTn id="60" dur="1" fill="hold">
                                          <p:stCondLst>
                                            <p:cond delay="0"/>
                                          </p:stCondLst>
                                        </p:cTn>
                                        <p:tgtEl>
                                          <p:spTgt spid="24"/>
                                        </p:tgtEl>
                                        <p:attrNameLst>
                                          <p:attrName>style.visibility</p:attrName>
                                        </p:attrNameLst>
                                      </p:cBhvr>
                                      <p:to>
                                        <p:strVal val="visible"/>
                                      </p:to>
                                    </p:set>
                                    <p:anim calcmode="lin" valueType="num">
                                      <p:cBhvr>
                                        <p:cTn id="61" dur="500" fill="hold"/>
                                        <p:tgtEl>
                                          <p:spTgt spid="24"/>
                                        </p:tgtEl>
                                        <p:attrNameLst>
                                          <p:attrName>ppt_w</p:attrName>
                                        </p:attrNameLst>
                                      </p:cBhvr>
                                      <p:tavLst>
                                        <p:tav tm="0">
                                          <p:val>
                                            <p:fltVal val="0"/>
                                          </p:val>
                                        </p:tav>
                                        <p:tav tm="100000">
                                          <p:val>
                                            <p:strVal val="#ppt_w"/>
                                          </p:val>
                                        </p:tav>
                                      </p:tavLst>
                                    </p:anim>
                                    <p:anim calcmode="lin" valueType="num">
                                      <p:cBhvr>
                                        <p:cTn id="62" dur="500" fill="hold"/>
                                        <p:tgtEl>
                                          <p:spTgt spid="24"/>
                                        </p:tgtEl>
                                        <p:attrNameLst>
                                          <p:attrName>ppt_h</p:attrName>
                                        </p:attrNameLst>
                                      </p:cBhvr>
                                      <p:tavLst>
                                        <p:tav tm="0">
                                          <p:val>
                                            <p:fltVal val="0"/>
                                          </p:val>
                                        </p:tav>
                                        <p:tav tm="100000">
                                          <p:val>
                                            <p:strVal val="#ppt_h"/>
                                          </p:val>
                                        </p:tav>
                                      </p:tavLst>
                                    </p:anim>
                                    <p:animEffect transition="in" filter="fade">
                                      <p:cBhvr>
                                        <p:cTn id="63" dur="500"/>
                                        <p:tgtEl>
                                          <p:spTgt spid="24"/>
                                        </p:tgtEl>
                                      </p:cBhvr>
                                    </p:animEffect>
                                  </p:childTnLst>
                                </p:cTn>
                              </p:par>
                              <p:par>
                                <p:cTn id="64" presetID="53" presetClass="entr" presetSubtype="16" fill="hold" grpId="0" nodeType="withEffect">
                                  <p:stCondLst>
                                    <p:cond delay="500"/>
                                  </p:stCondLst>
                                  <p:childTnLst>
                                    <p:set>
                                      <p:cBhvr>
                                        <p:cTn id="65" dur="1" fill="hold">
                                          <p:stCondLst>
                                            <p:cond delay="0"/>
                                          </p:stCondLst>
                                        </p:cTn>
                                        <p:tgtEl>
                                          <p:spTgt spid="25"/>
                                        </p:tgtEl>
                                        <p:attrNameLst>
                                          <p:attrName>style.visibility</p:attrName>
                                        </p:attrNameLst>
                                      </p:cBhvr>
                                      <p:to>
                                        <p:strVal val="visible"/>
                                      </p:to>
                                    </p:set>
                                    <p:anim calcmode="lin" valueType="num">
                                      <p:cBhvr>
                                        <p:cTn id="66" dur="500" fill="hold"/>
                                        <p:tgtEl>
                                          <p:spTgt spid="25"/>
                                        </p:tgtEl>
                                        <p:attrNameLst>
                                          <p:attrName>ppt_w</p:attrName>
                                        </p:attrNameLst>
                                      </p:cBhvr>
                                      <p:tavLst>
                                        <p:tav tm="0">
                                          <p:val>
                                            <p:fltVal val="0"/>
                                          </p:val>
                                        </p:tav>
                                        <p:tav tm="100000">
                                          <p:val>
                                            <p:strVal val="#ppt_w"/>
                                          </p:val>
                                        </p:tav>
                                      </p:tavLst>
                                    </p:anim>
                                    <p:anim calcmode="lin" valueType="num">
                                      <p:cBhvr>
                                        <p:cTn id="67" dur="500" fill="hold"/>
                                        <p:tgtEl>
                                          <p:spTgt spid="25"/>
                                        </p:tgtEl>
                                        <p:attrNameLst>
                                          <p:attrName>ppt_h</p:attrName>
                                        </p:attrNameLst>
                                      </p:cBhvr>
                                      <p:tavLst>
                                        <p:tav tm="0">
                                          <p:val>
                                            <p:fltVal val="0"/>
                                          </p:val>
                                        </p:tav>
                                        <p:tav tm="100000">
                                          <p:val>
                                            <p:strVal val="#ppt_h"/>
                                          </p:val>
                                        </p:tav>
                                      </p:tavLst>
                                    </p:anim>
                                    <p:animEffect transition="in" filter="fade">
                                      <p:cBhvr>
                                        <p:cTn id="68" dur="500"/>
                                        <p:tgtEl>
                                          <p:spTgt spid="25"/>
                                        </p:tgtEl>
                                      </p:cBhvr>
                                    </p:animEffect>
                                  </p:childTnLst>
                                </p:cTn>
                              </p:par>
                              <p:par>
                                <p:cTn id="69" presetID="53" presetClass="entr" presetSubtype="16" fill="hold" grpId="0" nodeType="withEffect">
                                  <p:stCondLst>
                                    <p:cond delay="500"/>
                                  </p:stCondLst>
                                  <p:childTnLst>
                                    <p:set>
                                      <p:cBhvr>
                                        <p:cTn id="70" dur="1" fill="hold">
                                          <p:stCondLst>
                                            <p:cond delay="0"/>
                                          </p:stCondLst>
                                        </p:cTn>
                                        <p:tgtEl>
                                          <p:spTgt spid="56"/>
                                        </p:tgtEl>
                                        <p:attrNameLst>
                                          <p:attrName>style.visibility</p:attrName>
                                        </p:attrNameLst>
                                      </p:cBhvr>
                                      <p:to>
                                        <p:strVal val="visible"/>
                                      </p:to>
                                    </p:set>
                                    <p:anim calcmode="lin" valueType="num">
                                      <p:cBhvr>
                                        <p:cTn id="71" dur="500" fill="hold"/>
                                        <p:tgtEl>
                                          <p:spTgt spid="56"/>
                                        </p:tgtEl>
                                        <p:attrNameLst>
                                          <p:attrName>ppt_w</p:attrName>
                                        </p:attrNameLst>
                                      </p:cBhvr>
                                      <p:tavLst>
                                        <p:tav tm="0">
                                          <p:val>
                                            <p:fltVal val="0"/>
                                          </p:val>
                                        </p:tav>
                                        <p:tav tm="100000">
                                          <p:val>
                                            <p:strVal val="#ppt_w"/>
                                          </p:val>
                                        </p:tav>
                                      </p:tavLst>
                                    </p:anim>
                                    <p:anim calcmode="lin" valueType="num">
                                      <p:cBhvr>
                                        <p:cTn id="72" dur="500" fill="hold"/>
                                        <p:tgtEl>
                                          <p:spTgt spid="56"/>
                                        </p:tgtEl>
                                        <p:attrNameLst>
                                          <p:attrName>ppt_h</p:attrName>
                                        </p:attrNameLst>
                                      </p:cBhvr>
                                      <p:tavLst>
                                        <p:tav tm="0">
                                          <p:val>
                                            <p:fltVal val="0"/>
                                          </p:val>
                                        </p:tav>
                                        <p:tav tm="100000">
                                          <p:val>
                                            <p:strVal val="#ppt_h"/>
                                          </p:val>
                                        </p:tav>
                                      </p:tavLst>
                                    </p:anim>
                                    <p:animEffect transition="in" filter="fade">
                                      <p:cBhvr>
                                        <p:cTn id="73" dur="500"/>
                                        <p:tgtEl>
                                          <p:spTgt spid="56"/>
                                        </p:tgtEl>
                                      </p:cBhvr>
                                    </p:animEffect>
                                  </p:childTnLst>
                                </p:cTn>
                              </p:par>
                              <p:par>
                                <p:cTn id="74" presetID="53" presetClass="entr" presetSubtype="16" fill="hold" grpId="0" nodeType="withEffect">
                                  <p:stCondLst>
                                    <p:cond delay="500"/>
                                  </p:stCondLst>
                                  <p:childTnLst>
                                    <p:set>
                                      <p:cBhvr>
                                        <p:cTn id="75" dur="1" fill="hold">
                                          <p:stCondLst>
                                            <p:cond delay="0"/>
                                          </p:stCondLst>
                                        </p:cTn>
                                        <p:tgtEl>
                                          <p:spTgt spid="51"/>
                                        </p:tgtEl>
                                        <p:attrNameLst>
                                          <p:attrName>style.visibility</p:attrName>
                                        </p:attrNameLst>
                                      </p:cBhvr>
                                      <p:to>
                                        <p:strVal val="visible"/>
                                      </p:to>
                                    </p:set>
                                    <p:anim calcmode="lin" valueType="num">
                                      <p:cBhvr>
                                        <p:cTn id="76" dur="500" fill="hold"/>
                                        <p:tgtEl>
                                          <p:spTgt spid="51"/>
                                        </p:tgtEl>
                                        <p:attrNameLst>
                                          <p:attrName>ppt_w</p:attrName>
                                        </p:attrNameLst>
                                      </p:cBhvr>
                                      <p:tavLst>
                                        <p:tav tm="0">
                                          <p:val>
                                            <p:fltVal val="0"/>
                                          </p:val>
                                        </p:tav>
                                        <p:tav tm="100000">
                                          <p:val>
                                            <p:strVal val="#ppt_w"/>
                                          </p:val>
                                        </p:tav>
                                      </p:tavLst>
                                    </p:anim>
                                    <p:anim calcmode="lin" valueType="num">
                                      <p:cBhvr>
                                        <p:cTn id="77" dur="500" fill="hold"/>
                                        <p:tgtEl>
                                          <p:spTgt spid="51"/>
                                        </p:tgtEl>
                                        <p:attrNameLst>
                                          <p:attrName>ppt_h</p:attrName>
                                        </p:attrNameLst>
                                      </p:cBhvr>
                                      <p:tavLst>
                                        <p:tav tm="0">
                                          <p:val>
                                            <p:fltVal val="0"/>
                                          </p:val>
                                        </p:tav>
                                        <p:tav tm="100000">
                                          <p:val>
                                            <p:strVal val="#ppt_h"/>
                                          </p:val>
                                        </p:tav>
                                      </p:tavLst>
                                    </p:anim>
                                    <p:animEffect transition="in" filter="fade">
                                      <p:cBhvr>
                                        <p:cTn id="78" dur="500"/>
                                        <p:tgtEl>
                                          <p:spTgt spid="51"/>
                                        </p:tgtEl>
                                      </p:cBhvr>
                                    </p:animEffect>
                                  </p:childTnLst>
                                </p:cTn>
                              </p:par>
                            </p:childTnLst>
                          </p:cTn>
                        </p:par>
                        <p:par>
                          <p:cTn id="79" fill="hold">
                            <p:stCondLst>
                              <p:cond delay="3500"/>
                            </p:stCondLst>
                            <p:childTnLst>
                              <p:par>
                                <p:cTn id="80" presetID="22" presetClass="entr" presetSubtype="8" fill="hold" nodeType="after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wipe(left)">
                                      <p:cBhvr>
                                        <p:cTn id="82" dur="500"/>
                                        <p:tgtEl>
                                          <p:spTgt spid="19"/>
                                        </p:tgtEl>
                                      </p:cBhvr>
                                    </p:animEffect>
                                  </p:childTnLst>
                                </p:cTn>
                              </p:par>
                              <p:par>
                                <p:cTn id="83" presetID="53" presetClass="entr" presetSubtype="16" fill="hold" grpId="0" nodeType="withEffect">
                                  <p:stCondLst>
                                    <p:cond delay="500"/>
                                  </p:stCondLst>
                                  <p:childTnLst>
                                    <p:set>
                                      <p:cBhvr>
                                        <p:cTn id="84" dur="1" fill="hold">
                                          <p:stCondLst>
                                            <p:cond delay="0"/>
                                          </p:stCondLst>
                                        </p:cTn>
                                        <p:tgtEl>
                                          <p:spTgt spid="30"/>
                                        </p:tgtEl>
                                        <p:attrNameLst>
                                          <p:attrName>style.visibility</p:attrName>
                                        </p:attrNameLst>
                                      </p:cBhvr>
                                      <p:to>
                                        <p:strVal val="visible"/>
                                      </p:to>
                                    </p:set>
                                    <p:anim calcmode="lin" valueType="num">
                                      <p:cBhvr>
                                        <p:cTn id="85" dur="500" fill="hold"/>
                                        <p:tgtEl>
                                          <p:spTgt spid="30"/>
                                        </p:tgtEl>
                                        <p:attrNameLst>
                                          <p:attrName>ppt_w</p:attrName>
                                        </p:attrNameLst>
                                      </p:cBhvr>
                                      <p:tavLst>
                                        <p:tav tm="0">
                                          <p:val>
                                            <p:fltVal val="0"/>
                                          </p:val>
                                        </p:tav>
                                        <p:tav tm="100000">
                                          <p:val>
                                            <p:strVal val="#ppt_w"/>
                                          </p:val>
                                        </p:tav>
                                      </p:tavLst>
                                    </p:anim>
                                    <p:anim calcmode="lin" valueType="num">
                                      <p:cBhvr>
                                        <p:cTn id="86" dur="500" fill="hold"/>
                                        <p:tgtEl>
                                          <p:spTgt spid="30"/>
                                        </p:tgtEl>
                                        <p:attrNameLst>
                                          <p:attrName>ppt_h</p:attrName>
                                        </p:attrNameLst>
                                      </p:cBhvr>
                                      <p:tavLst>
                                        <p:tav tm="0">
                                          <p:val>
                                            <p:fltVal val="0"/>
                                          </p:val>
                                        </p:tav>
                                        <p:tav tm="100000">
                                          <p:val>
                                            <p:strVal val="#ppt_h"/>
                                          </p:val>
                                        </p:tav>
                                      </p:tavLst>
                                    </p:anim>
                                    <p:animEffect transition="in" filter="fade">
                                      <p:cBhvr>
                                        <p:cTn id="87" dur="500"/>
                                        <p:tgtEl>
                                          <p:spTgt spid="30"/>
                                        </p:tgtEl>
                                      </p:cBhvr>
                                    </p:animEffect>
                                  </p:childTnLst>
                                </p:cTn>
                              </p:par>
                              <p:par>
                                <p:cTn id="88" presetID="53" presetClass="entr" presetSubtype="16" fill="hold" grpId="0" nodeType="withEffect">
                                  <p:stCondLst>
                                    <p:cond delay="500"/>
                                  </p:stCondLst>
                                  <p:childTnLst>
                                    <p:set>
                                      <p:cBhvr>
                                        <p:cTn id="89" dur="1" fill="hold">
                                          <p:stCondLst>
                                            <p:cond delay="0"/>
                                          </p:stCondLst>
                                        </p:cTn>
                                        <p:tgtEl>
                                          <p:spTgt spid="31"/>
                                        </p:tgtEl>
                                        <p:attrNameLst>
                                          <p:attrName>style.visibility</p:attrName>
                                        </p:attrNameLst>
                                      </p:cBhvr>
                                      <p:to>
                                        <p:strVal val="visible"/>
                                      </p:to>
                                    </p:set>
                                    <p:anim calcmode="lin" valueType="num">
                                      <p:cBhvr>
                                        <p:cTn id="90" dur="500" fill="hold"/>
                                        <p:tgtEl>
                                          <p:spTgt spid="31"/>
                                        </p:tgtEl>
                                        <p:attrNameLst>
                                          <p:attrName>ppt_w</p:attrName>
                                        </p:attrNameLst>
                                      </p:cBhvr>
                                      <p:tavLst>
                                        <p:tav tm="0">
                                          <p:val>
                                            <p:fltVal val="0"/>
                                          </p:val>
                                        </p:tav>
                                        <p:tav tm="100000">
                                          <p:val>
                                            <p:strVal val="#ppt_w"/>
                                          </p:val>
                                        </p:tav>
                                      </p:tavLst>
                                    </p:anim>
                                    <p:anim calcmode="lin" valueType="num">
                                      <p:cBhvr>
                                        <p:cTn id="91" dur="500" fill="hold"/>
                                        <p:tgtEl>
                                          <p:spTgt spid="31"/>
                                        </p:tgtEl>
                                        <p:attrNameLst>
                                          <p:attrName>ppt_h</p:attrName>
                                        </p:attrNameLst>
                                      </p:cBhvr>
                                      <p:tavLst>
                                        <p:tav tm="0">
                                          <p:val>
                                            <p:fltVal val="0"/>
                                          </p:val>
                                        </p:tav>
                                        <p:tav tm="100000">
                                          <p:val>
                                            <p:strVal val="#ppt_h"/>
                                          </p:val>
                                        </p:tav>
                                      </p:tavLst>
                                    </p:anim>
                                    <p:animEffect transition="in" filter="fade">
                                      <p:cBhvr>
                                        <p:cTn id="92" dur="500"/>
                                        <p:tgtEl>
                                          <p:spTgt spid="31"/>
                                        </p:tgtEl>
                                      </p:cBhvr>
                                    </p:animEffect>
                                  </p:childTnLst>
                                </p:cTn>
                              </p:par>
                              <p:par>
                                <p:cTn id="93" presetID="53" presetClass="entr" presetSubtype="16" fill="hold" grpId="0" nodeType="withEffect">
                                  <p:stCondLst>
                                    <p:cond delay="500"/>
                                  </p:stCondLst>
                                  <p:childTnLst>
                                    <p:set>
                                      <p:cBhvr>
                                        <p:cTn id="94" dur="1" fill="hold">
                                          <p:stCondLst>
                                            <p:cond delay="0"/>
                                          </p:stCondLst>
                                        </p:cTn>
                                        <p:tgtEl>
                                          <p:spTgt spid="52"/>
                                        </p:tgtEl>
                                        <p:attrNameLst>
                                          <p:attrName>style.visibility</p:attrName>
                                        </p:attrNameLst>
                                      </p:cBhvr>
                                      <p:to>
                                        <p:strVal val="visible"/>
                                      </p:to>
                                    </p:set>
                                    <p:anim calcmode="lin" valueType="num">
                                      <p:cBhvr>
                                        <p:cTn id="95" dur="500" fill="hold"/>
                                        <p:tgtEl>
                                          <p:spTgt spid="52"/>
                                        </p:tgtEl>
                                        <p:attrNameLst>
                                          <p:attrName>ppt_w</p:attrName>
                                        </p:attrNameLst>
                                      </p:cBhvr>
                                      <p:tavLst>
                                        <p:tav tm="0">
                                          <p:val>
                                            <p:fltVal val="0"/>
                                          </p:val>
                                        </p:tav>
                                        <p:tav tm="100000">
                                          <p:val>
                                            <p:strVal val="#ppt_w"/>
                                          </p:val>
                                        </p:tav>
                                      </p:tavLst>
                                    </p:anim>
                                    <p:anim calcmode="lin" valueType="num">
                                      <p:cBhvr>
                                        <p:cTn id="96" dur="500" fill="hold"/>
                                        <p:tgtEl>
                                          <p:spTgt spid="52"/>
                                        </p:tgtEl>
                                        <p:attrNameLst>
                                          <p:attrName>ppt_h</p:attrName>
                                        </p:attrNameLst>
                                      </p:cBhvr>
                                      <p:tavLst>
                                        <p:tav tm="0">
                                          <p:val>
                                            <p:fltVal val="0"/>
                                          </p:val>
                                        </p:tav>
                                        <p:tav tm="100000">
                                          <p:val>
                                            <p:strVal val="#ppt_h"/>
                                          </p:val>
                                        </p:tav>
                                      </p:tavLst>
                                    </p:anim>
                                    <p:animEffect transition="in" filter="fade">
                                      <p:cBhvr>
                                        <p:cTn id="97" dur="500"/>
                                        <p:tgtEl>
                                          <p:spTgt spid="52"/>
                                        </p:tgtEl>
                                      </p:cBhvr>
                                    </p:animEffect>
                                  </p:childTnLst>
                                </p:cTn>
                              </p:par>
                              <p:par>
                                <p:cTn id="98" presetID="53" presetClass="entr" presetSubtype="16" fill="hold" grpId="0" nodeType="withEffect">
                                  <p:stCondLst>
                                    <p:cond delay="500"/>
                                  </p:stCondLst>
                                  <p:childTnLst>
                                    <p:set>
                                      <p:cBhvr>
                                        <p:cTn id="99" dur="1" fill="hold">
                                          <p:stCondLst>
                                            <p:cond delay="0"/>
                                          </p:stCondLst>
                                        </p:cTn>
                                        <p:tgtEl>
                                          <p:spTgt spid="53"/>
                                        </p:tgtEl>
                                        <p:attrNameLst>
                                          <p:attrName>style.visibility</p:attrName>
                                        </p:attrNameLst>
                                      </p:cBhvr>
                                      <p:to>
                                        <p:strVal val="visible"/>
                                      </p:to>
                                    </p:set>
                                    <p:anim calcmode="lin" valueType="num">
                                      <p:cBhvr>
                                        <p:cTn id="100" dur="500" fill="hold"/>
                                        <p:tgtEl>
                                          <p:spTgt spid="53"/>
                                        </p:tgtEl>
                                        <p:attrNameLst>
                                          <p:attrName>ppt_w</p:attrName>
                                        </p:attrNameLst>
                                      </p:cBhvr>
                                      <p:tavLst>
                                        <p:tav tm="0">
                                          <p:val>
                                            <p:fltVal val="0"/>
                                          </p:val>
                                        </p:tav>
                                        <p:tav tm="100000">
                                          <p:val>
                                            <p:strVal val="#ppt_w"/>
                                          </p:val>
                                        </p:tav>
                                      </p:tavLst>
                                    </p:anim>
                                    <p:anim calcmode="lin" valueType="num">
                                      <p:cBhvr>
                                        <p:cTn id="101" dur="500" fill="hold"/>
                                        <p:tgtEl>
                                          <p:spTgt spid="53"/>
                                        </p:tgtEl>
                                        <p:attrNameLst>
                                          <p:attrName>ppt_h</p:attrName>
                                        </p:attrNameLst>
                                      </p:cBhvr>
                                      <p:tavLst>
                                        <p:tav tm="0">
                                          <p:val>
                                            <p:fltVal val="0"/>
                                          </p:val>
                                        </p:tav>
                                        <p:tav tm="100000">
                                          <p:val>
                                            <p:strVal val="#ppt_h"/>
                                          </p:val>
                                        </p:tav>
                                      </p:tavLst>
                                    </p:anim>
                                    <p:animEffect transition="in" filter="fade">
                                      <p:cBhvr>
                                        <p:cTn id="102" dur="500"/>
                                        <p:tgtEl>
                                          <p:spTgt spid="53"/>
                                        </p:tgtEl>
                                      </p:cBhvr>
                                    </p:animEffect>
                                  </p:childTnLst>
                                </p:cTn>
                              </p:par>
                            </p:childTnLst>
                          </p:cTn>
                        </p:par>
                        <p:par>
                          <p:cTn id="103" fill="hold">
                            <p:stCondLst>
                              <p:cond delay="4000"/>
                            </p:stCondLst>
                            <p:childTnLst>
                              <p:par>
                                <p:cTn id="104" presetID="22" presetClass="entr" presetSubtype="8" fill="hold" nodeType="afterEffect">
                                  <p:stCondLst>
                                    <p:cond delay="0"/>
                                  </p:stCondLst>
                                  <p:childTnLst>
                                    <p:set>
                                      <p:cBhvr>
                                        <p:cTn id="105" dur="1" fill="hold">
                                          <p:stCondLst>
                                            <p:cond delay="0"/>
                                          </p:stCondLst>
                                        </p:cTn>
                                        <p:tgtEl>
                                          <p:spTgt spid="23"/>
                                        </p:tgtEl>
                                        <p:attrNameLst>
                                          <p:attrName>style.visibility</p:attrName>
                                        </p:attrNameLst>
                                      </p:cBhvr>
                                      <p:to>
                                        <p:strVal val="visible"/>
                                      </p:to>
                                    </p:set>
                                    <p:animEffect transition="in" filter="wipe(left)">
                                      <p:cBhvr>
                                        <p:cTn id="106" dur="500"/>
                                        <p:tgtEl>
                                          <p:spTgt spid="23"/>
                                        </p:tgtEl>
                                      </p:cBhvr>
                                    </p:animEffect>
                                  </p:childTnLst>
                                </p:cTn>
                              </p:par>
                              <p:par>
                                <p:cTn id="107" presetID="53" presetClass="entr" presetSubtype="16" fill="hold" grpId="0" nodeType="withEffect">
                                  <p:stCondLst>
                                    <p:cond delay="500"/>
                                  </p:stCondLst>
                                  <p:childTnLst>
                                    <p:set>
                                      <p:cBhvr>
                                        <p:cTn id="108" dur="1" fill="hold">
                                          <p:stCondLst>
                                            <p:cond delay="0"/>
                                          </p:stCondLst>
                                        </p:cTn>
                                        <p:tgtEl>
                                          <p:spTgt spid="32"/>
                                        </p:tgtEl>
                                        <p:attrNameLst>
                                          <p:attrName>style.visibility</p:attrName>
                                        </p:attrNameLst>
                                      </p:cBhvr>
                                      <p:to>
                                        <p:strVal val="visible"/>
                                      </p:to>
                                    </p:set>
                                    <p:anim calcmode="lin" valueType="num">
                                      <p:cBhvr>
                                        <p:cTn id="109" dur="500" fill="hold"/>
                                        <p:tgtEl>
                                          <p:spTgt spid="32"/>
                                        </p:tgtEl>
                                        <p:attrNameLst>
                                          <p:attrName>ppt_w</p:attrName>
                                        </p:attrNameLst>
                                      </p:cBhvr>
                                      <p:tavLst>
                                        <p:tav tm="0">
                                          <p:val>
                                            <p:fltVal val="0"/>
                                          </p:val>
                                        </p:tav>
                                        <p:tav tm="100000">
                                          <p:val>
                                            <p:strVal val="#ppt_w"/>
                                          </p:val>
                                        </p:tav>
                                      </p:tavLst>
                                    </p:anim>
                                    <p:anim calcmode="lin" valueType="num">
                                      <p:cBhvr>
                                        <p:cTn id="110" dur="500" fill="hold"/>
                                        <p:tgtEl>
                                          <p:spTgt spid="32"/>
                                        </p:tgtEl>
                                        <p:attrNameLst>
                                          <p:attrName>ppt_h</p:attrName>
                                        </p:attrNameLst>
                                      </p:cBhvr>
                                      <p:tavLst>
                                        <p:tav tm="0">
                                          <p:val>
                                            <p:fltVal val="0"/>
                                          </p:val>
                                        </p:tav>
                                        <p:tav tm="100000">
                                          <p:val>
                                            <p:strVal val="#ppt_h"/>
                                          </p:val>
                                        </p:tav>
                                      </p:tavLst>
                                    </p:anim>
                                    <p:animEffect transition="in" filter="fade">
                                      <p:cBhvr>
                                        <p:cTn id="111" dur="500"/>
                                        <p:tgtEl>
                                          <p:spTgt spid="32"/>
                                        </p:tgtEl>
                                      </p:cBhvr>
                                    </p:animEffect>
                                  </p:childTnLst>
                                </p:cTn>
                              </p:par>
                              <p:par>
                                <p:cTn id="112" presetID="53" presetClass="entr" presetSubtype="16" fill="hold" grpId="0" nodeType="withEffect">
                                  <p:stCondLst>
                                    <p:cond delay="500"/>
                                  </p:stCondLst>
                                  <p:childTnLst>
                                    <p:set>
                                      <p:cBhvr>
                                        <p:cTn id="113" dur="1" fill="hold">
                                          <p:stCondLst>
                                            <p:cond delay="0"/>
                                          </p:stCondLst>
                                        </p:cTn>
                                        <p:tgtEl>
                                          <p:spTgt spid="33"/>
                                        </p:tgtEl>
                                        <p:attrNameLst>
                                          <p:attrName>style.visibility</p:attrName>
                                        </p:attrNameLst>
                                      </p:cBhvr>
                                      <p:to>
                                        <p:strVal val="visible"/>
                                      </p:to>
                                    </p:set>
                                    <p:anim calcmode="lin" valueType="num">
                                      <p:cBhvr>
                                        <p:cTn id="114" dur="500" fill="hold"/>
                                        <p:tgtEl>
                                          <p:spTgt spid="33"/>
                                        </p:tgtEl>
                                        <p:attrNameLst>
                                          <p:attrName>ppt_w</p:attrName>
                                        </p:attrNameLst>
                                      </p:cBhvr>
                                      <p:tavLst>
                                        <p:tav tm="0">
                                          <p:val>
                                            <p:fltVal val="0"/>
                                          </p:val>
                                        </p:tav>
                                        <p:tav tm="100000">
                                          <p:val>
                                            <p:strVal val="#ppt_w"/>
                                          </p:val>
                                        </p:tav>
                                      </p:tavLst>
                                    </p:anim>
                                    <p:anim calcmode="lin" valueType="num">
                                      <p:cBhvr>
                                        <p:cTn id="115" dur="500" fill="hold"/>
                                        <p:tgtEl>
                                          <p:spTgt spid="33"/>
                                        </p:tgtEl>
                                        <p:attrNameLst>
                                          <p:attrName>ppt_h</p:attrName>
                                        </p:attrNameLst>
                                      </p:cBhvr>
                                      <p:tavLst>
                                        <p:tav tm="0">
                                          <p:val>
                                            <p:fltVal val="0"/>
                                          </p:val>
                                        </p:tav>
                                        <p:tav tm="100000">
                                          <p:val>
                                            <p:strVal val="#ppt_h"/>
                                          </p:val>
                                        </p:tav>
                                      </p:tavLst>
                                    </p:anim>
                                    <p:animEffect transition="in" filter="fade">
                                      <p:cBhvr>
                                        <p:cTn id="116" dur="500"/>
                                        <p:tgtEl>
                                          <p:spTgt spid="33"/>
                                        </p:tgtEl>
                                      </p:cBhvr>
                                    </p:animEffect>
                                  </p:childTnLst>
                                </p:cTn>
                              </p:par>
                              <p:par>
                                <p:cTn id="117" presetID="53" presetClass="entr" presetSubtype="16" fill="hold" grpId="0" nodeType="withEffect">
                                  <p:stCondLst>
                                    <p:cond delay="500"/>
                                  </p:stCondLst>
                                  <p:childTnLst>
                                    <p:set>
                                      <p:cBhvr>
                                        <p:cTn id="118" dur="1" fill="hold">
                                          <p:stCondLst>
                                            <p:cond delay="0"/>
                                          </p:stCondLst>
                                        </p:cTn>
                                        <p:tgtEl>
                                          <p:spTgt spid="54"/>
                                        </p:tgtEl>
                                        <p:attrNameLst>
                                          <p:attrName>style.visibility</p:attrName>
                                        </p:attrNameLst>
                                      </p:cBhvr>
                                      <p:to>
                                        <p:strVal val="visible"/>
                                      </p:to>
                                    </p:set>
                                    <p:anim calcmode="lin" valueType="num">
                                      <p:cBhvr>
                                        <p:cTn id="119" dur="500" fill="hold"/>
                                        <p:tgtEl>
                                          <p:spTgt spid="54"/>
                                        </p:tgtEl>
                                        <p:attrNameLst>
                                          <p:attrName>ppt_w</p:attrName>
                                        </p:attrNameLst>
                                      </p:cBhvr>
                                      <p:tavLst>
                                        <p:tav tm="0">
                                          <p:val>
                                            <p:fltVal val="0"/>
                                          </p:val>
                                        </p:tav>
                                        <p:tav tm="100000">
                                          <p:val>
                                            <p:strVal val="#ppt_w"/>
                                          </p:val>
                                        </p:tav>
                                      </p:tavLst>
                                    </p:anim>
                                    <p:anim calcmode="lin" valueType="num">
                                      <p:cBhvr>
                                        <p:cTn id="120" dur="500" fill="hold"/>
                                        <p:tgtEl>
                                          <p:spTgt spid="54"/>
                                        </p:tgtEl>
                                        <p:attrNameLst>
                                          <p:attrName>ppt_h</p:attrName>
                                        </p:attrNameLst>
                                      </p:cBhvr>
                                      <p:tavLst>
                                        <p:tav tm="0">
                                          <p:val>
                                            <p:fltVal val="0"/>
                                          </p:val>
                                        </p:tav>
                                        <p:tav tm="100000">
                                          <p:val>
                                            <p:strVal val="#ppt_h"/>
                                          </p:val>
                                        </p:tav>
                                      </p:tavLst>
                                    </p:anim>
                                    <p:animEffect transition="in" filter="fade">
                                      <p:cBhvr>
                                        <p:cTn id="121" dur="500"/>
                                        <p:tgtEl>
                                          <p:spTgt spid="54"/>
                                        </p:tgtEl>
                                      </p:cBhvr>
                                    </p:animEffect>
                                  </p:childTnLst>
                                </p:cTn>
                              </p:par>
                              <p:par>
                                <p:cTn id="122" presetID="53" presetClass="entr" presetSubtype="16" fill="hold" grpId="0" nodeType="withEffect">
                                  <p:stCondLst>
                                    <p:cond delay="500"/>
                                  </p:stCondLst>
                                  <p:childTnLst>
                                    <p:set>
                                      <p:cBhvr>
                                        <p:cTn id="123" dur="1" fill="hold">
                                          <p:stCondLst>
                                            <p:cond delay="0"/>
                                          </p:stCondLst>
                                        </p:cTn>
                                        <p:tgtEl>
                                          <p:spTgt spid="55"/>
                                        </p:tgtEl>
                                        <p:attrNameLst>
                                          <p:attrName>style.visibility</p:attrName>
                                        </p:attrNameLst>
                                      </p:cBhvr>
                                      <p:to>
                                        <p:strVal val="visible"/>
                                      </p:to>
                                    </p:set>
                                    <p:anim calcmode="lin" valueType="num">
                                      <p:cBhvr>
                                        <p:cTn id="124" dur="500" fill="hold"/>
                                        <p:tgtEl>
                                          <p:spTgt spid="55"/>
                                        </p:tgtEl>
                                        <p:attrNameLst>
                                          <p:attrName>ppt_w</p:attrName>
                                        </p:attrNameLst>
                                      </p:cBhvr>
                                      <p:tavLst>
                                        <p:tav tm="0">
                                          <p:val>
                                            <p:fltVal val="0"/>
                                          </p:val>
                                        </p:tav>
                                        <p:tav tm="100000">
                                          <p:val>
                                            <p:strVal val="#ppt_w"/>
                                          </p:val>
                                        </p:tav>
                                      </p:tavLst>
                                    </p:anim>
                                    <p:anim calcmode="lin" valueType="num">
                                      <p:cBhvr>
                                        <p:cTn id="125" dur="500" fill="hold"/>
                                        <p:tgtEl>
                                          <p:spTgt spid="55"/>
                                        </p:tgtEl>
                                        <p:attrNameLst>
                                          <p:attrName>ppt_h</p:attrName>
                                        </p:attrNameLst>
                                      </p:cBhvr>
                                      <p:tavLst>
                                        <p:tav tm="0">
                                          <p:val>
                                            <p:fltVal val="0"/>
                                          </p:val>
                                        </p:tav>
                                        <p:tav tm="100000">
                                          <p:val>
                                            <p:strVal val="#ppt_h"/>
                                          </p:val>
                                        </p:tav>
                                      </p:tavLst>
                                    </p:anim>
                                    <p:animEffect transition="in" filter="fade">
                                      <p:cBhvr>
                                        <p:cTn id="126" dur="500"/>
                                        <p:tgtEl>
                                          <p:spTgt spid="55"/>
                                        </p:tgtEl>
                                      </p:cBhvr>
                                    </p:animEffect>
                                  </p:childTnLst>
                                </p:cTn>
                              </p:par>
                            </p:childTnLst>
                          </p:cTn>
                        </p:par>
                        <p:par>
                          <p:cTn id="127" fill="hold">
                            <p:stCondLst>
                              <p:cond delay="4500"/>
                            </p:stCondLst>
                            <p:childTnLst>
                              <p:par>
                                <p:cTn id="128" presetID="10" presetClass="entr" presetSubtype="0" fill="hold" grpId="0" nodeType="afterEffect">
                                  <p:stCondLst>
                                    <p:cond delay="0"/>
                                  </p:stCondLst>
                                  <p:childTnLst>
                                    <p:set>
                                      <p:cBhvr>
                                        <p:cTn id="129" dur="1" fill="hold">
                                          <p:stCondLst>
                                            <p:cond delay="0"/>
                                          </p:stCondLst>
                                        </p:cTn>
                                        <p:tgtEl>
                                          <p:spTgt spid="71"/>
                                        </p:tgtEl>
                                        <p:attrNameLst>
                                          <p:attrName>style.visibility</p:attrName>
                                        </p:attrNameLst>
                                      </p:cBhvr>
                                      <p:to>
                                        <p:strVal val="visible"/>
                                      </p:to>
                                    </p:set>
                                    <p:animEffect transition="in" filter="fade">
                                      <p:cBhvr>
                                        <p:cTn id="130" dur="125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P spid="24" grpId="0" animBg="1"/>
      <p:bldP spid="25" grpId="0"/>
      <p:bldP spid="30" grpId="0" animBg="1"/>
      <p:bldP spid="31" grpId="0"/>
      <p:bldP spid="32" grpId="0" animBg="1"/>
      <p:bldP spid="33" grpId="0"/>
      <p:bldP spid="38" grpId="0" animBg="1"/>
      <p:bldP spid="38" grpId="1" animBg="1"/>
      <p:bldP spid="41" grpId="0" animBg="1"/>
      <p:bldP spid="46" grpId="0"/>
      <p:bldP spid="48" grpId="0"/>
      <p:bldP spid="49" grpId="0"/>
      <p:bldP spid="50" grpId="0"/>
      <p:bldP spid="51" grpId="0"/>
      <p:bldP spid="52" grpId="0"/>
      <p:bldP spid="53" grpId="0"/>
      <p:bldP spid="54" grpId="0"/>
      <p:bldP spid="55" grpId="0"/>
      <p:bldP spid="56" grpId="0"/>
      <p:bldP spid="7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9"/>
          <p:cNvSpPr txBox="1"/>
          <p:nvPr/>
        </p:nvSpPr>
        <p:spPr>
          <a:xfrm>
            <a:off x="985019" y="188640"/>
            <a:ext cx="1872208" cy="346249"/>
          </a:xfrm>
          <a:prstGeom prst="rect">
            <a:avLst/>
          </a:prstGeom>
          <a:noFill/>
        </p:spPr>
        <p:txBody>
          <a:bodyPr wrap="square" lIns="68580" tIns="34290" rIns="68580" bIns="34290" rtlCol="0">
            <a:spAutoFit/>
          </a:bodyPr>
          <a:lstStyle/>
          <a:p>
            <a:pPr marL="0" lvl="1"/>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优势分析</a:t>
            </a:r>
          </a:p>
        </p:txBody>
      </p:sp>
      <p:sp>
        <p:nvSpPr>
          <p:cNvPr id="48" name="六边形 47"/>
          <p:cNvSpPr/>
          <p:nvPr/>
        </p:nvSpPr>
        <p:spPr>
          <a:xfrm>
            <a:off x="241896" y="125398"/>
            <a:ext cx="481345" cy="414953"/>
          </a:xfrm>
          <a:prstGeom prst="hexagon">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9" name="直接连接符 48"/>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9412843" y="188639"/>
            <a:ext cx="933216"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1" name="矩形 50"/>
          <p:cNvSpPr/>
          <p:nvPr/>
        </p:nvSpPr>
        <p:spPr>
          <a:xfrm>
            <a:off x="10347503" y="187549"/>
            <a:ext cx="1582732"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2" name="六边形 51"/>
          <p:cNvSpPr/>
          <p:nvPr/>
        </p:nvSpPr>
        <p:spPr>
          <a:xfrm>
            <a:off x="669464" y="404664"/>
            <a:ext cx="171539" cy="147879"/>
          </a:xfrm>
          <a:prstGeom prst="hexagon">
            <a:avLst/>
          </a:prstGeom>
          <a:gradFill>
            <a:gsLst>
              <a:gs pos="0">
                <a:srgbClr val="92D050"/>
              </a:gs>
              <a:gs pos="52000">
                <a:srgbClr val="3CCCC7"/>
              </a:gs>
              <a:gs pos="100000">
                <a:srgbClr val="25BFF1"/>
              </a:gs>
            </a:gsLst>
            <a:lin ang="150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9"/>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第二章</a:t>
            </a:r>
          </a:p>
        </p:txBody>
      </p:sp>
      <p:sp>
        <p:nvSpPr>
          <p:cNvPr id="54" name="文本框 9"/>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项目介绍</a:t>
            </a:r>
          </a:p>
        </p:txBody>
      </p:sp>
      <p:sp>
        <p:nvSpPr>
          <p:cNvPr id="55" name="KSO_Shape"/>
          <p:cNvSpPr/>
          <p:nvPr/>
        </p:nvSpPr>
        <p:spPr bwMode="auto">
          <a:xfrm>
            <a:off x="335903" y="224682"/>
            <a:ext cx="298148" cy="253922"/>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56" name="矩形 55"/>
          <p:cNvSpPr/>
          <p:nvPr/>
        </p:nvSpPr>
        <p:spPr>
          <a:xfrm flipH="1">
            <a:off x="-3" y="6525344"/>
            <a:ext cx="12195177" cy="360511"/>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10067547" y="6493142"/>
            <a:ext cx="1070600" cy="392242"/>
          </a:xfrm>
          <a:prstGeom prst="rect">
            <a:avLst/>
          </a:prstGeom>
          <a:solidFill>
            <a:srgbClr val="25B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Rectangle 4"/>
          <p:cNvSpPr txBox="1">
            <a:spLocks noChangeArrowheads="1"/>
          </p:cNvSpPr>
          <p:nvPr/>
        </p:nvSpPr>
        <p:spPr bwMode="auto">
          <a:xfrm>
            <a:off x="9986019" y="6493142"/>
            <a:ext cx="1152128" cy="392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dirty="0">
                <a:latin typeface="方正兰亭超细黑简体" panose="02000000000000000000" pitchFamily="2" charset="-122"/>
                <a:ea typeface="方正兰亭超细黑简体" panose="02000000000000000000" pitchFamily="2" charset="-122"/>
              </a:rPr>
              <a:t>0</a:t>
            </a:r>
            <a:r>
              <a:rPr lang="zh-CN" altLang="en-US" dirty="0">
                <a:latin typeface="方正兰亭超细黑简体" panose="02000000000000000000" pitchFamily="2" charset="-122"/>
                <a:ea typeface="方正兰亭超细黑简体" panose="02000000000000000000" pitchFamily="2" charset="-122"/>
              </a:rPr>
              <a:t> </a:t>
            </a:r>
            <a:r>
              <a:rPr lang="en-US" altLang="zh-CN" dirty="0">
                <a:latin typeface="方正兰亭超细黑简体" panose="02000000000000000000" pitchFamily="2" charset="-122"/>
                <a:ea typeface="方正兰亭超细黑简体" panose="02000000000000000000" pitchFamily="2" charset="-122"/>
              </a:rPr>
              <a:t>9</a:t>
            </a:r>
            <a:endParaRPr lang="zh-CN" dirty="0">
              <a:latin typeface="方正兰亭超细黑简体" panose="02000000000000000000" pitchFamily="2" charset="-122"/>
              <a:ea typeface="方正兰亭超细黑简体" panose="02000000000000000000" pitchFamily="2" charset="-122"/>
            </a:endParaRPr>
          </a:p>
        </p:txBody>
      </p:sp>
      <p:grpSp>
        <p:nvGrpSpPr>
          <p:cNvPr id="3" name="组合 2"/>
          <p:cNvGrpSpPr/>
          <p:nvPr/>
        </p:nvGrpSpPr>
        <p:grpSpPr>
          <a:xfrm>
            <a:off x="4657427" y="1495983"/>
            <a:ext cx="2812732" cy="4381289"/>
            <a:chOff x="913011" y="764704"/>
            <a:chExt cx="2812732" cy="4381289"/>
          </a:xfrm>
        </p:grpSpPr>
        <p:grpSp>
          <p:nvGrpSpPr>
            <p:cNvPr id="61" name="组合 60"/>
            <p:cNvGrpSpPr/>
            <p:nvPr/>
          </p:nvGrpSpPr>
          <p:grpSpPr>
            <a:xfrm>
              <a:off x="1747692" y="4222426"/>
              <a:ext cx="1289708" cy="923567"/>
              <a:chOff x="4350532" y="1811995"/>
              <a:chExt cx="3661868" cy="2622287"/>
            </a:xfrm>
          </p:grpSpPr>
          <p:sp>
            <p:nvSpPr>
              <p:cNvPr id="62" name="Freeform 36"/>
              <p:cNvSpPr/>
              <p:nvPr/>
            </p:nvSpPr>
            <p:spPr bwMode="auto">
              <a:xfrm>
                <a:off x="4539997" y="3410609"/>
                <a:ext cx="3282939" cy="162892"/>
              </a:xfrm>
              <a:custGeom>
                <a:avLst/>
                <a:gdLst>
                  <a:gd name="connsiteX0" fmla="*/ 35766 w 3282939"/>
                  <a:gd name="connsiteY0" fmla="*/ 320938 h 340225"/>
                  <a:gd name="connsiteX1" fmla="*/ 48093 w 3282939"/>
                  <a:gd name="connsiteY1" fmla="*/ 338101 h 340225"/>
                  <a:gd name="connsiteX2" fmla="*/ 0 w 3282939"/>
                  <a:gd name="connsiteY2" fmla="*/ 340225 h 340225"/>
                  <a:gd name="connsiteX3" fmla="*/ 35766 w 3282939"/>
                  <a:gd name="connsiteY3" fmla="*/ 320938 h 340225"/>
                  <a:gd name="connsiteX4" fmla="*/ 3253542 w 3282939"/>
                  <a:gd name="connsiteY4" fmla="*/ 179372 h 340225"/>
                  <a:gd name="connsiteX5" fmla="*/ 3253837 w 3282939"/>
                  <a:gd name="connsiteY5" fmla="*/ 196497 h 340225"/>
                  <a:gd name="connsiteX6" fmla="*/ 3253542 w 3282939"/>
                  <a:gd name="connsiteY6" fmla="*/ 179372 h 340225"/>
                  <a:gd name="connsiteX7" fmla="*/ 3282939 w 3282939"/>
                  <a:gd name="connsiteY7" fmla="*/ 0 h 340225"/>
                  <a:gd name="connsiteX8" fmla="*/ 3202017 w 3282939"/>
                  <a:gd name="connsiteY8" fmla="*/ 103183 h 340225"/>
                  <a:gd name="connsiteX9" fmla="*/ 3217148 w 3282939"/>
                  <a:gd name="connsiteY9" fmla="*/ 145976 h 340225"/>
                  <a:gd name="connsiteX10" fmla="*/ 15867 w 3282939"/>
                  <a:gd name="connsiteY10" fmla="*/ 144596 h 340225"/>
                  <a:gd name="connsiteX11" fmla="*/ 13528 w 3282939"/>
                  <a:gd name="connsiteY11" fmla="*/ 151326 h 340225"/>
                  <a:gd name="connsiteX12" fmla="*/ 0 w 3282939"/>
                  <a:gd name="connsiteY12" fmla="*/ 145014 h 340225"/>
                  <a:gd name="connsiteX13" fmla="*/ 3282939 w 3282939"/>
                  <a:gd name="connsiteY13" fmla="*/ 0 h 340225"/>
                  <a:gd name="connsiteX0-1" fmla="*/ 35766 w 3282939"/>
                  <a:gd name="connsiteY0-2" fmla="*/ 320938 h 340225"/>
                  <a:gd name="connsiteX1-3" fmla="*/ 48093 w 3282939"/>
                  <a:gd name="connsiteY1-4" fmla="*/ 338101 h 340225"/>
                  <a:gd name="connsiteX2-5" fmla="*/ 0 w 3282939"/>
                  <a:gd name="connsiteY2-6" fmla="*/ 340225 h 340225"/>
                  <a:gd name="connsiteX3-7" fmla="*/ 35766 w 3282939"/>
                  <a:gd name="connsiteY3-8" fmla="*/ 320938 h 340225"/>
                  <a:gd name="connsiteX4-9" fmla="*/ 3282939 w 3282939"/>
                  <a:gd name="connsiteY4-10" fmla="*/ 0 h 340225"/>
                  <a:gd name="connsiteX5-11" fmla="*/ 3202017 w 3282939"/>
                  <a:gd name="connsiteY5-12" fmla="*/ 103183 h 340225"/>
                  <a:gd name="connsiteX6-13" fmla="*/ 3217148 w 3282939"/>
                  <a:gd name="connsiteY6-14" fmla="*/ 145976 h 340225"/>
                  <a:gd name="connsiteX7-15" fmla="*/ 15867 w 3282939"/>
                  <a:gd name="connsiteY7-16" fmla="*/ 144596 h 340225"/>
                  <a:gd name="connsiteX8-17" fmla="*/ 13528 w 3282939"/>
                  <a:gd name="connsiteY8-18" fmla="*/ 151326 h 340225"/>
                  <a:gd name="connsiteX9-19" fmla="*/ 0 w 3282939"/>
                  <a:gd name="connsiteY9-20" fmla="*/ 145014 h 340225"/>
                  <a:gd name="connsiteX10-21" fmla="*/ 3282939 w 3282939"/>
                  <a:gd name="connsiteY10-22" fmla="*/ 0 h 340225"/>
                  <a:gd name="connsiteX0-23" fmla="*/ 0 w 3282939"/>
                  <a:gd name="connsiteY0-24" fmla="*/ 340225 h 340225"/>
                  <a:gd name="connsiteX1-25" fmla="*/ 48093 w 3282939"/>
                  <a:gd name="connsiteY1-26" fmla="*/ 338101 h 340225"/>
                  <a:gd name="connsiteX2-27" fmla="*/ 0 w 3282939"/>
                  <a:gd name="connsiteY2-28" fmla="*/ 340225 h 340225"/>
                  <a:gd name="connsiteX3-29" fmla="*/ 3282939 w 3282939"/>
                  <a:gd name="connsiteY3-30" fmla="*/ 0 h 340225"/>
                  <a:gd name="connsiteX4-31" fmla="*/ 3202017 w 3282939"/>
                  <a:gd name="connsiteY4-32" fmla="*/ 103183 h 340225"/>
                  <a:gd name="connsiteX5-33" fmla="*/ 3217148 w 3282939"/>
                  <a:gd name="connsiteY5-34" fmla="*/ 145976 h 340225"/>
                  <a:gd name="connsiteX6-35" fmla="*/ 15867 w 3282939"/>
                  <a:gd name="connsiteY6-36" fmla="*/ 144596 h 340225"/>
                  <a:gd name="connsiteX7-37" fmla="*/ 13528 w 3282939"/>
                  <a:gd name="connsiteY7-38" fmla="*/ 151326 h 340225"/>
                  <a:gd name="connsiteX8-39" fmla="*/ 0 w 3282939"/>
                  <a:gd name="connsiteY8-40" fmla="*/ 145014 h 340225"/>
                  <a:gd name="connsiteX9-41" fmla="*/ 3282939 w 3282939"/>
                  <a:gd name="connsiteY9-42" fmla="*/ 0 h 340225"/>
                  <a:gd name="connsiteX0-43" fmla="*/ 3282939 w 3374379"/>
                  <a:gd name="connsiteY0-44" fmla="*/ 0 h 151326"/>
                  <a:gd name="connsiteX1-45" fmla="*/ 3202017 w 3374379"/>
                  <a:gd name="connsiteY1-46" fmla="*/ 103183 h 151326"/>
                  <a:gd name="connsiteX2-47" fmla="*/ 3217148 w 3374379"/>
                  <a:gd name="connsiteY2-48" fmla="*/ 145976 h 151326"/>
                  <a:gd name="connsiteX3-49" fmla="*/ 15867 w 3374379"/>
                  <a:gd name="connsiteY3-50" fmla="*/ 144596 h 151326"/>
                  <a:gd name="connsiteX4-51" fmla="*/ 13528 w 3374379"/>
                  <a:gd name="connsiteY4-52" fmla="*/ 151326 h 151326"/>
                  <a:gd name="connsiteX5-53" fmla="*/ 0 w 3374379"/>
                  <a:gd name="connsiteY5-54" fmla="*/ 145014 h 151326"/>
                  <a:gd name="connsiteX6-55" fmla="*/ 3374379 w 3374379"/>
                  <a:gd name="connsiteY6-56" fmla="*/ 81944 h 151326"/>
                  <a:gd name="connsiteX0-57" fmla="*/ 3282939 w 3282939"/>
                  <a:gd name="connsiteY0-58" fmla="*/ 0 h 151326"/>
                  <a:gd name="connsiteX1-59" fmla="*/ 3202017 w 3282939"/>
                  <a:gd name="connsiteY1-60" fmla="*/ 103183 h 151326"/>
                  <a:gd name="connsiteX2-61" fmla="*/ 3217148 w 3282939"/>
                  <a:gd name="connsiteY2-62" fmla="*/ 145976 h 151326"/>
                  <a:gd name="connsiteX3-63" fmla="*/ 15867 w 3282939"/>
                  <a:gd name="connsiteY3-64" fmla="*/ 144596 h 151326"/>
                  <a:gd name="connsiteX4-65" fmla="*/ 13528 w 3282939"/>
                  <a:gd name="connsiteY4-66" fmla="*/ 151326 h 151326"/>
                  <a:gd name="connsiteX5-67" fmla="*/ 0 w 3282939"/>
                  <a:gd name="connsiteY5-68" fmla="*/ 145014 h 151326"/>
                  <a:gd name="connsiteX6-69" fmla="*/ 3272779 w 3282939"/>
                  <a:gd name="connsiteY6-70" fmla="*/ 7967 h 151326"/>
                  <a:gd name="connsiteX0-71" fmla="*/ 3282939 w 3282939"/>
                  <a:gd name="connsiteY0-72" fmla="*/ 0 h 145976"/>
                  <a:gd name="connsiteX1-73" fmla="*/ 3202017 w 3282939"/>
                  <a:gd name="connsiteY1-74" fmla="*/ 103183 h 145976"/>
                  <a:gd name="connsiteX2-75" fmla="*/ 3217148 w 3282939"/>
                  <a:gd name="connsiteY2-76" fmla="*/ 145976 h 145976"/>
                  <a:gd name="connsiteX3-77" fmla="*/ 15867 w 3282939"/>
                  <a:gd name="connsiteY3-78" fmla="*/ 144596 h 145976"/>
                  <a:gd name="connsiteX4-79" fmla="*/ 0 w 3282939"/>
                  <a:gd name="connsiteY4-80" fmla="*/ 145014 h 145976"/>
                  <a:gd name="connsiteX5-81" fmla="*/ 3272779 w 3282939"/>
                  <a:gd name="connsiteY5-82" fmla="*/ 7967 h 14597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282939" h="145976">
                    <a:close/>
                    <a:moveTo>
                      <a:pt x="3282939" y="0"/>
                    </a:moveTo>
                    <a:cubicBezTo>
                      <a:pt x="3192270" y="39034"/>
                      <a:pt x="3202013" y="103156"/>
                      <a:pt x="3202017" y="103183"/>
                    </a:cubicBezTo>
                    <a:cubicBezTo>
                      <a:pt x="3202746" y="119931"/>
                      <a:pt x="3208611" y="134207"/>
                      <a:pt x="3217148" y="145976"/>
                    </a:cubicBezTo>
                    <a:lnTo>
                      <a:pt x="15867" y="144596"/>
                    </a:lnTo>
                    <a:lnTo>
                      <a:pt x="0" y="145014"/>
                    </a:lnTo>
                    <a:lnTo>
                      <a:pt x="3272779" y="7967"/>
                    </a:lnTo>
                  </a:path>
                </a:pathLst>
              </a:custGeom>
              <a:gradFill flip="none" rotWithShape="1">
                <a:gsLst>
                  <a:gs pos="0">
                    <a:srgbClr val="494949"/>
                  </a:gs>
                  <a:gs pos="100000">
                    <a:srgbClr val="9D9D9D"/>
                  </a:gs>
                </a:gsLst>
                <a:lin ang="16200000" scaled="1"/>
                <a:tileRect/>
              </a:gradFill>
              <a:ln w="9525">
                <a:solidFill>
                  <a:srgbClr val="49494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63" name="Freeform 38"/>
              <p:cNvSpPr/>
              <p:nvPr/>
            </p:nvSpPr>
            <p:spPr bwMode="auto">
              <a:xfrm>
                <a:off x="4548266" y="3630966"/>
                <a:ext cx="3266400" cy="534674"/>
              </a:xfrm>
              <a:custGeom>
                <a:avLst/>
                <a:gdLst>
                  <a:gd name="T0" fmla="*/ 20 w 2341"/>
                  <a:gd name="T1" fmla="*/ 0 h 376"/>
                  <a:gd name="T2" fmla="*/ 4 w 2341"/>
                  <a:gd name="T3" fmla="*/ 69 h 376"/>
                  <a:gd name="T4" fmla="*/ 317 w 2341"/>
                  <a:gd name="T5" fmla="*/ 376 h 376"/>
                  <a:gd name="T6" fmla="*/ 2026 w 2341"/>
                  <a:gd name="T7" fmla="*/ 376 h 376"/>
                  <a:gd name="T8" fmla="*/ 2341 w 2341"/>
                  <a:gd name="T9" fmla="*/ 59 h 376"/>
                  <a:gd name="T10" fmla="*/ 2340 w 2341"/>
                  <a:gd name="T11" fmla="*/ 1 h 376"/>
                  <a:gd name="T12" fmla="*/ 20 w 2341"/>
                  <a:gd name="T13" fmla="*/ 0 h 376"/>
                </a:gdLst>
                <a:ahLst/>
                <a:cxnLst>
                  <a:cxn ang="0">
                    <a:pos x="T0" y="T1"/>
                  </a:cxn>
                  <a:cxn ang="0">
                    <a:pos x="T2" y="T3"/>
                  </a:cxn>
                  <a:cxn ang="0">
                    <a:pos x="T4" y="T5"/>
                  </a:cxn>
                  <a:cxn ang="0">
                    <a:pos x="T6" y="T7"/>
                  </a:cxn>
                  <a:cxn ang="0">
                    <a:pos x="T8" y="T9"/>
                  </a:cxn>
                  <a:cxn ang="0">
                    <a:pos x="T10" y="T11"/>
                  </a:cxn>
                  <a:cxn ang="0">
                    <a:pos x="T12" y="T13"/>
                  </a:cxn>
                </a:cxnLst>
                <a:rect l="0" t="0" r="r" b="b"/>
                <a:pathLst>
                  <a:path w="2341" h="376">
                    <a:moveTo>
                      <a:pt x="20" y="0"/>
                    </a:moveTo>
                    <a:cubicBezTo>
                      <a:pt x="20" y="0"/>
                      <a:pt x="0" y="55"/>
                      <a:pt x="4" y="69"/>
                    </a:cubicBezTo>
                    <a:cubicBezTo>
                      <a:pt x="4" y="69"/>
                      <a:pt x="15" y="168"/>
                      <a:pt x="317" y="376"/>
                    </a:cubicBezTo>
                    <a:cubicBezTo>
                      <a:pt x="2026" y="376"/>
                      <a:pt x="2026" y="376"/>
                      <a:pt x="2026" y="376"/>
                    </a:cubicBezTo>
                    <a:cubicBezTo>
                      <a:pt x="2026" y="376"/>
                      <a:pt x="2330" y="167"/>
                      <a:pt x="2341" y="59"/>
                    </a:cubicBezTo>
                    <a:cubicBezTo>
                      <a:pt x="2340" y="1"/>
                      <a:pt x="2340" y="1"/>
                      <a:pt x="2340" y="1"/>
                    </a:cubicBezTo>
                    <a:lnTo>
                      <a:pt x="20" y="0"/>
                    </a:lnTo>
                    <a:close/>
                  </a:path>
                </a:pathLst>
              </a:custGeom>
              <a:gradFill flip="none" rotWithShape="1">
                <a:gsLst>
                  <a:gs pos="51000">
                    <a:schemeClr val="bg1">
                      <a:alpha val="76000"/>
                    </a:schemeClr>
                  </a:gs>
                  <a:gs pos="0">
                    <a:schemeClr val="bg1">
                      <a:alpha val="0"/>
                    </a:schemeClr>
                  </a:gs>
                  <a:gs pos="100000">
                    <a:schemeClr val="bg1">
                      <a:alpha val="0"/>
                    </a:schemeClr>
                  </a:gs>
                </a:gsLst>
                <a:lin ang="16200000" scaled="1"/>
                <a:tileRect/>
              </a:gradFill>
              <a:ln w="9525">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4" name="Freeform 38"/>
              <p:cNvSpPr/>
              <p:nvPr/>
            </p:nvSpPr>
            <p:spPr bwMode="auto">
              <a:xfrm>
                <a:off x="4527833" y="3574415"/>
                <a:ext cx="3266400" cy="524514"/>
              </a:xfrm>
              <a:custGeom>
                <a:avLst/>
                <a:gdLst>
                  <a:gd name="T0" fmla="*/ 20 w 2341"/>
                  <a:gd name="T1" fmla="*/ 0 h 376"/>
                  <a:gd name="T2" fmla="*/ 4 w 2341"/>
                  <a:gd name="T3" fmla="*/ 69 h 376"/>
                  <a:gd name="T4" fmla="*/ 317 w 2341"/>
                  <a:gd name="T5" fmla="*/ 376 h 376"/>
                  <a:gd name="T6" fmla="*/ 2026 w 2341"/>
                  <a:gd name="T7" fmla="*/ 376 h 376"/>
                  <a:gd name="T8" fmla="*/ 2341 w 2341"/>
                  <a:gd name="T9" fmla="*/ 59 h 376"/>
                  <a:gd name="T10" fmla="*/ 2340 w 2341"/>
                  <a:gd name="T11" fmla="*/ 1 h 376"/>
                  <a:gd name="T12" fmla="*/ 20 w 2341"/>
                  <a:gd name="T13" fmla="*/ 0 h 376"/>
                </a:gdLst>
                <a:ahLst/>
                <a:cxnLst>
                  <a:cxn ang="0">
                    <a:pos x="T0" y="T1"/>
                  </a:cxn>
                  <a:cxn ang="0">
                    <a:pos x="T2" y="T3"/>
                  </a:cxn>
                  <a:cxn ang="0">
                    <a:pos x="T4" y="T5"/>
                  </a:cxn>
                  <a:cxn ang="0">
                    <a:pos x="T6" y="T7"/>
                  </a:cxn>
                  <a:cxn ang="0">
                    <a:pos x="T8" y="T9"/>
                  </a:cxn>
                  <a:cxn ang="0">
                    <a:pos x="T10" y="T11"/>
                  </a:cxn>
                  <a:cxn ang="0">
                    <a:pos x="T12" y="T13"/>
                  </a:cxn>
                </a:cxnLst>
                <a:rect l="0" t="0" r="r" b="b"/>
                <a:pathLst>
                  <a:path w="2341" h="376">
                    <a:moveTo>
                      <a:pt x="20" y="0"/>
                    </a:moveTo>
                    <a:cubicBezTo>
                      <a:pt x="20" y="0"/>
                      <a:pt x="0" y="55"/>
                      <a:pt x="4" y="69"/>
                    </a:cubicBezTo>
                    <a:cubicBezTo>
                      <a:pt x="4" y="69"/>
                      <a:pt x="15" y="168"/>
                      <a:pt x="317" y="376"/>
                    </a:cubicBezTo>
                    <a:cubicBezTo>
                      <a:pt x="2026" y="376"/>
                      <a:pt x="2026" y="376"/>
                      <a:pt x="2026" y="376"/>
                    </a:cubicBezTo>
                    <a:cubicBezTo>
                      <a:pt x="2026" y="376"/>
                      <a:pt x="2330" y="167"/>
                      <a:pt x="2341" y="59"/>
                    </a:cubicBezTo>
                    <a:cubicBezTo>
                      <a:pt x="2340" y="1"/>
                      <a:pt x="2340" y="1"/>
                      <a:pt x="2340" y="1"/>
                    </a:cubicBezTo>
                    <a:lnTo>
                      <a:pt x="20" y="0"/>
                    </a:lnTo>
                    <a:close/>
                  </a:path>
                </a:pathLst>
              </a:custGeom>
              <a:gradFill flip="none" rotWithShape="1">
                <a:gsLst>
                  <a:gs pos="833">
                    <a:srgbClr val="494949"/>
                  </a:gs>
                  <a:gs pos="59000">
                    <a:srgbClr val="9D9D9D"/>
                  </a:gs>
                  <a:gs pos="100000">
                    <a:srgbClr val="5E5E5E"/>
                  </a:gs>
                </a:gsLst>
                <a:lin ang="0" scaled="1"/>
                <a:tileRect/>
              </a:gradFill>
              <a:ln w="9525">
                <a:solidFill>
                  <a:srgbClr val="5E5E5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5" name="矩形 2788"/>
              <p:cNvSpPr/>
              <p:nvPr/>
            </p:nvSpPr>
            <p:spPr>
              <a:xfrm rot="1283126">
                <a:off x="4475511" y="3459588"/>
                <a:ext cx="3292758" cy="452993"/>
              </a:xfrm>
              <a:custGeom>
                <a:avLst/>
                <a:gdLst>
                  <a:gd name="connsiteX0" fmla="*/ 0 w 5717811"/>
                  <a:gd name="connsiteY0" fmla="*/ 0 h 237842"/>
                  <a:gd name="connsiteX1" fmla="*/ 5717811 w 5717811"/>
                  <a:gd name="connsiteY1" fmla="*/ 0 h 237842"/>
                  <a:gd name="connsiteX2" fmla="*/ 5717811 w 5717811"/>
                  <a:gd name="connsiteY2" fmla="*/ 237842 h 237842"/>
                  <a:gd name="connsiteX3" fmla="*/ 0 w 5717811"/>
                  <a:gd name="connsiteY3" fmla="*/ 237842 h 237842"/>
                  <a:gd name="connsiteX4" fmla="*/ 0 w 5717811"/>
                  <a:gd name="connsiteY4" fmla="*/ 0 h 237842"/>
                  <a:gd name="connsiteX0-1" fmla="*/ 122548 w 5840359"/>
                  <a:gd name="connsiteY0-2" fmla="*/ 0 h 237842"/>
                  <a:gd name="connsiteX1-3" fmla="*/ 5840359 w 5840359"/>
                  <a:gd name="connsiteY1-4" fmla="*/ 0 h 237842"/>
                  <a:gd name="connsiteX2-5" fmla="*/ 5840359 w 5840359"/>
                  <a:gd name="connsiteY2-6" fmla="*/ 237842 h 237842"/>
                  <a:gd name="connsiteX3-7" fmla="*/ 0 w 5840359"/>
                  <a:gd name="connsiteY3-8" fmla="*/ 200134 h 237842"/>
                  <a:gd name="connsiteX4-9" fmla="*/ 122548 w 5840359"/>
                  <a:gd name="connsiteY4-10" fmla="*/ 0 h 237842"/>
                  <a:gd name="connsiteX0-11" fmla="*/ 223749 w 5941560"/>
                  <a:gd name="connsiteY0-12" fmla="*/ 0 h 237842"/>
                  <a:gd name="connsiteX1-13" fmla="*/ 5941560 w 5941560"/>
                  <a:gd name="connsiteY1-14" fmla="*/ 0 h 237842"/>
                  <a:gd name="connsiteX2-15" fmla="*/ 5941560 w 5941560"/>
                  <a:gd name="connsiteY2-16" fmla="*/ 237842 h 237842"/>
                  <a:gd name="connsiteX3-17" fmla="*/ 101201 w 5941560"/>
                  <a:gd name="connsiteY3-18" fmla="*/ 200134 h 237842"/>
                  <a:gd name="connsiteX4-19" fmla="*/ 223749 w 5941560"/>
                  <a:gd name="connsiteY4-20" fmla="*/ 0 h 237842"/>
                  <a:gd name="connsiteX0-21" fmla="*/ 258267 w 5976078"/>
                  <a:gd name="connsiteY0-22" fmla="*/ 0 h 237842"/>
                  <a:gd name="connsiteX1-23" fmla="*/ 5976078 w 5976078"/>
                  <a:gd name="connsiteY1-24" fmla="*/ 0 h 237842"/>
                  <a:gd name="connsiteX2-25" fmla="*/ 5976078 w 5976078"/>
                  <a:gd name="connsiteY2-26" fmla="*/ 237842 h 237842"/>
                  <a:gd name="connsiteX3-27" fmla="*/ 135719 w 5976078"/>
                  <a:gd name="connsiteY3-28" fmla="*/ 200134 h 237842"/>
                  <a:gd name="connsiteX4-29" fmla="*/ 258267 w 5976078"/>
                  <a:gd name="connsiteY4-30" fmla="*/ 0 h 237842"/>
                  <a:gd name="connsiteX0-31" fmla="*/ 336427 w 6054238"/>
                  <a:gd name="connsiteY0-32" fmla="*/ 0 h 237842"/>
                  <a:gd name="connsiteX1-33" fmla="*/ 6054238 w 6054238"/>
                  <a:gd name="connsiteY1-34" fmla="*/ 0 h 237842"/>
                  <a:gd name="connsiteX2-35" fmla="*/ 6054238 w 6054238"/>
                  <a:gd name="connsiteY2-36" fmla="*/ 237842 h 237842"/>
                  <a:gd name="connsiteX3-37" fmla="*/ 110185 w 6054238"/>
                  <a:gd name="connsiteY3-38" fmla="*/ 200134 h 237842"/>
                  <a:gd name="connsiteX4-39" fmla="*/ 336427 w 6054238"/>
                  <a:gd name="connsiteY4-40" fmla="*/ 0 h 237842"/>
                  <a:gd name="connsiteX0-41" fmla="*/ 340565 w 6058376"/>
                  <a:gd name="connsiteY0-42" fmla="*/ 0 h 237842"/>
                  <a:gd name="connsiteX1-43" fmla="*/ 6058376 w 6058376"/>
                  <a:gd name="connsiteY1-44" fmla="*/ 0 h 237842"/>
                  <a:gd name="connsiteX2-45" fmla="*/ 6058376 w 6058376"/>
                  <a:gd name="connsiteY2-46" fmla="*/ 237842 h 237842"/>
                  <a:gd name="connsiteX3-47" fmla="*/ 114323 w 6058376"/>
                  <a:gd name="connsiteY3-48" fmla="*/ 200134 h 237842"/>
                  <a:gd name="connsiteX4-49" fmla="*/ 340565 w 6058376"/>
                  <a:gd name="connsiteY4-50" fmla="*/ 0 h 237842"/>
                  <a:gd name="connsiteX0-51" fmla="*/ 340565 w 6213394"/>
                  <a:gd name="connsiteY0-52" fmla="*/ 0 h 237842"/>
                  <a:gd name="connsiteX1-53" fmla="*/ 6058376 w 6213394"/>
                  <a:gd name="connsiteY1-54" fmla="*/ 0 h 237842"/>
                  <a:gd name="connsiteX2-55" fmla="*/ 6058376 w 6213394"/>
                  <a:gd name="connsiteY2-56" fmla="*/ 237842 h 237842"/>
                  <a:gd name="connsiteX3-57" fmla="*/ 114323 w 6213394"/>
                  <a:gd name="connsiteY3-58" fmla="*/ 200134 h 237842"/>
                  <a:gd name="connsiteX4-59" fmla="*/ 340565 w 6213394"/>
                  <a:gd name="connsiteY4-60" fmla="*/ 0 h 237842"/>
                  <a:gd name="connsiteX0-61" fmla="*/ 340565 w 6236541"/>
                  <a:gd name="connsiteY0-62" fmla="*/ 0 h 237842"/>
                  <a:gd name="connsiteX1-63" fmla="*/ 6058376 w 6236541"/>
                  <a:gd name="connsiteY1-64" fmla="*/ 0 h 237842"/>
                  <a:gd name="connsiteX2-65" fmla="*/ 6058376 w 6236541"/>
                  <a:gd name="connsiteY2-66" fmla="*/ 237842 h 237842"/>
                  <a:gd name="connsiteX3-67" fmla="*/ 114323 w 6236541"/>
                  <a:gd name="connsiteY3-68" fmla="*/ 200134 h 237842"/>
                  <a:gd name="connsiteX4-69" fmla="*/ 340565 w 6236541"/>
                  <a:gd name="connsiteY4-70" fmla="*/ 0 h 23784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236541" h="237842">
                    <a:moveTo>
                      <a:pt x="340565" y="0"/>
                    </a:moveTo>
                    <a:lnTo>
                      <a:pt x="6058376" y="0"/>
                    </a:lnTo>
                    <a:cubicBezTo>
                      <a:pt x="6407167" y="154695"/>
                      <a:pt x="6152644" y="158561"/>
                      <a:pt x="6058376" y="237842"/>
                    </a:cubicBezTo>
                    <a:lnTo>
                      <a:pt x="114323" y="200134"/>
                    </a:lnTo>
                    <a:cubicBezTo>
                      <a:pt x="-165338" y="86289"/>
                      <a:pt x="130034" y="19577"/>
                      <a:pt x="340565" y="0"/>
                    </a:cubicBezTo>
                    <a:close/>
                  </a:path>
                </a:pathLst>
              </a:custGeom>
              <a:gradFill flip="none" rotWithShape="0">
                <a:gsLst>
                  <a:gs pos="87000">
                    <a:schemeClr val="bg1">
                      <a:lumMod val="65000"/>
                    </a:schemeClr>
                  </a:gs>
                  <a:gs pos="16000">
                    <a:schemeClr val="bg1">
                      <a:lumMod val="75000"/>
                    </a:schemeClr>
                  </a:gs>
                  <a:gs pos="0">
                    <a:srgbClr val="5E5E5E"/>
                  </a:gs>
                  <a:gs pos="49000">
                    <a:schemeClr val="bg1"/>
                  </a:gs>
                  <a:gs pos="100000">
                    <a:srgbClr val="494949"/>
                  </a:gs>
                </a:gsLst>
                <a:lin ang="16200000" scaled="1"/>
                <a:tileRect/>
              </a:gradFill>
              <a:ln>
                <a:noFill/>
              </a:ln>
              <a:effectLst>
                <a:softEdge rad="127000"/>
              </a:effectLst>
              <a:scene3d>
                <a:camera prst="orthographicFront">
                  <a:rot lat="2683488" lon="21466804" rev="12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6" name="组合 65"/>
              <p:cNvGrpSpPr/>
              <p:nvPr/>
            </p:nvGrpSpPr>
            <p:grpSpPr>
              <a:xfrm>
                <a:off x="4350532" y="1811995"/>
                <a:ext cx="3661868" cy="598986"/>
                <a:chOff x="4350532" y="2259168"/>
                <a:chExt cx="3661868" cy="598986"/>
              </a:xfrm>
            </p:grpSpPr>
            <p:sp>
              <p:nvSpPr>
                <p:cNvPr id="81" name="Freeform 35"/>
                <p:cNvSpPr/>
                <p:nvPr/>
              </p:nvSpPr>
              <p:spPr bwMode="auto">
                <a:xfrm>
                  <a:off x="4466938" y="2451774"/>
                  <a:ext cx="3396347" cy="406380"/>
                </a:xfrm>
                <a:custGeom>
                  <a:avLst/>
                  <a:gdLst>
                    <a:gd name="T0" fmla="*/ 1 w 2434"/>
                    <a:gd name="T1" fmla="*/ 0 h 291"/>
                    <a:gd name="T2" fmla="*/ 1 w 2434"/>
                    <a:gd name="T3" fmla="*/ 271 h 291"/>
                    <a:gd name="T4" fmla="*/ 41 w 2434"/>
                    <a:gd name="T5" fmla="*/ 291 h 291"/>
                    <a:gd name="T6" fmla="*/ 2383 w 2434"/>
                    <a:gd name="T7" fmla="*/ 189 h 291"/>
                    <a:gd name="T8" fmla="*/ 2430 w 2434"/>
                    <a:gd name="T9" fmla="*/ 140 h 291"/>
                    <a:gd name="T10" fmla="*/ 2430 w 2434"/>
                    <a:gd name="T11" fmla="*/ 0 h 291"/>
                    <a:gd name="T12" fmla="*/ 2322 w 2434"/>
                    <a:gd name="T13" fmla="*/ 21 h 291"/>
                    <a:gd name="T14" fmla="*/ 113 w 2434"/>
                    <a:gd name="T15" fmla="*/ 21 h 291"/>
                    <a:gd name="T16" fmla="*/ 1 w 2434"/>
                    <a:gd name="T17" fmla="*/ 0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34" h="291">
                      <a:moveTo>
                        <a:pt x="1" y="0"/>
                      </a:moveTo>
                      <a:cubicBezTo>
                        <a:pt x="1" y="271"/>
                        <a:pt x="1" y="271"/>
                        <a:pt x="1" y="271"/>
                      </a:cubicBezTo>
                      <a:cubicBezTo>
                        <a:pt x="1" y="271"/>
                        <a:pt x="0" y="291"/>
                        <a:pt x="41" y="291"/>
                      </a:cubicBezTo>
                      <a:cubicBezTo>
                        <a:pt x="82" y="291"/>
                        <a:pt x="2383" y="189"/>
                        <a:pt x="2383" y="189"/>
                      </a:cubicBezTo>
                      <a:cubicBezTo>
                        <a:pt x="2383" y="189"/>
                        <a:pt x="2434" y="185"/>
                        <a:pt x="2430" y="140"/>
                      </a:cubicBezTo>
                      <a:cubicBezTo>
                        <a:pt x="2430" y="0"/>
                        <a:pt x="2430" y="0"/>
                        <a:pt x="2430" y="0"/>
                      </a:cubicBezTo>
                      <a:cubicBezTo>
                        <a:pt x="2430" y="0"/>
                        <a:pt x="2404" y="22"/>
                        <a:pt x="2322" y="21"/>
                      </a:cubicBezTo>
                      <a:cubicBezTo>
                        <a:pt x="113" y="21"/>
                        <a:pt x="113" y="21"/>
                        <a:pt x="113" y="21"/>
                      </a:cubicBezTo>
                      <a:cubicBezTo>
                        <a:pt x="113" y="21"/>
                        <a:pt x="44" y="28"/>
                        <a:pt x="1" y="0"/>
                      </a:cubicBezTo>
                      <a:close/>
                    </a:path>
                  </a:pathLst>
                </a:custGeom>
                <a:gradFill flip="none" rotWithShape="1">
                  <a:gsLst>
                    <a:gs pos="0">
                      <a:srgbClr val="494949"/>
                    </a:gs>
                    <a:gs pos="49000">
                      <a:schemeClr val="bg1"/>
                    </a:gs>
                    <a:gs pos="100000">
                      <a:srgbClr val="4C4C4C"/>
                    </a:gs>
                  </a:gsLst>
                  <a:lin ang="10800000" scaled="1"/>
                  <a:tileRect/>
                </a:gradFill>
                <a:ln w="12700">
                  <a:solidFill>
                    <a:schemeClr val="tx1">
                      <a:alpha val="9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82" name="Freeform 40"/>
                <p:cNvSpPr/>
                <p:nvPr/>
              </p:nvSpPr>
              <p:spPr bwMode="auto">
                <a:xfrm>
                  <a:off x="4376932" y="2259168"/>
                  <a:ext cx="3570004" cy="238630"/>
                </a:xfrm>
                <a:custGeom>
                  <a:avLst/>
                  <a:gdLst>
                    <a:gd name="T0" fmla="*/ 153 w 2559"/>
                    <a:gd name="T1" fmla="*/ 7 h 171"/>
                    <a:gd name="T2" fmla="*/ 1 w 2559"/>
                    <a:gd name="T3" fmla="*/ 92 h 171"/>
                    <a:gd name="T4" fmla="*/ 144 w 2559"/>
                    <a:gd name="T5" fmla="*/ 171 h 171"/>
                    <a:gd name="T6" fmla="*/ 2399 w 2559"/>
                    <a:gd name="T7" fmla="*/ 171 h 171"/>
                    <a:gd name="T8" fmla="*/ 2551 w 2559"/>
                    <a:gd name="T9" fmla="*/ 94 h 171"/>
                    <a:gd name="T10" fmla="*/ 2399 w 2559"/>
                    <a:gd name="T11" fmla="*/ 7 h 171"/>
                    <a:gd name="T12" fmla="*/ 2398 w 2559"/>
                    <a:gd name="T13" fmla="*/ 7 h 171"/>
                    <a:gd name="T14" fmla="*/ 2399 w 2559"/>
                    <a:gd name="T15" fmla="*/ 7 h 171"/>
                    <a:gd name="T16" fmla="*/ 153 w 2559"/>
                    <a:gd name="T17" fmla="*/ 7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59" h="171">
                      <a:moveTo>
                        <a:pt x="153" y="7"/>
                      </a:moveTo>
                      <a:cubicBezTo>
                        <a:pt x="153" y="7"/>
                        <a:pt x="10" y="8"/>
                        <a:pt x="1" y="92"/>
                      </a:cubicBezTo>
                      <a:cubicBezTo>
                        <a:pt x="1" y="92"/>
                        <a:pt x="0" y="160"/>
                        <a:pt x="144" y="171"/>
                      </a:cubicBezTo>
                      <a:cubicBezTo>
                        <a:pt x="2399" y="171"/>
                        <a:pt x="2399" y="171"/>
                        <a:pt x="2399" y="171"/>
                      </a:cubicBezTo>
                      <a:cubicBezTo>
                        <a:pt x="2399" y="171"/>
                        <a:pt x="2544" y="169"/>
                        <a:pt x="2551" y="94"/>
                      </a:cubicBezTo>
                      <a:cubicBezTo>
                        <a:pt x="2551" y="94"/>
                        <a:pt x="2559" y="14"/>
                        <a:pt x="2399" y="7"/>
                      </a:cubicBezTo>
                      <a:cubicBezTo>
                        <a:pt x="2399" y="7"/>
                        <a:pt x="2399" y="7"/>
                        <a:pt x="2398" y="7"/>
                      </a:cubicBezTo>
                      <a:cubicBezTo>
                        <a:pt x="2240" y="0"/>
                        <a:pt x="2399" y="7"/>
                        <a:pt x="2399" y="7"/>
                      </a:cubicBezTo>
                      <a:lnTo>
                        <a:pt x="153" y="7"/>
                      </a:lnTo>
                      <a:close/>
                    </a:path>
                  </a:pathLst>
                </a:custGeom>
                <a:gradFill>
                  <a:gsLst>
                    <a:gs pos="15827">
                      <a:srgbClr val="717171"/>
                    </a:gs>
                    <a:gs pos="0">
                      <a:srgbClr val="2D3939"/>
                    </a:gs>
                    <a:gs pos="49000">
                      <a:srgbClr val="2D3939"/>
                    </a:gs>
                    <a:gs pos="100000">
                      <a:srgbClr val="4C4C4C"/>
                    </a:gs>
                  </a:gsLst>
                  <a:lin ang="16200000" scaled="1"/>
                </a:gradFill>
                <a:ln>
                  <a:noFill/>
                </a:ln>
              </p:spPr>
              <p:txBody>
                <a:bodyPr vert="horz" wrap="square" lIns="91440" tIns="45720" rIns="91440" bIns="45720" numCol="1" anchor="t" anchorCtr="0" compatLnSpc="1"/>
                <a:lstStyle/>
                <a:p>
                  <a:endParaRPr lang="zh-CN" altLang="en-US"/>
                </a:p>
              </p:txBody>
            </p:sp>
            <p:sp>
              <p:nvSpPr>
                <p:cNvPr id="83" name="矩形 2788"/>
                <p:cNvSpPr/>
                <p:nvPr/>
              </p:nvSpPr>
              <p:spPr>
                <a:xfrm>
                  <a:off x="4350532" y="2274408"/>
                  <a:ext cx="3661868" cy="261491"/>
                </a:xfrm>
                <a:custGeom>
                  <a:avLst/>
                  <a:gdLst>
                    <a:gd name="connsiteX0" fmla="*/ 0 w 5717811"/>
                    <a:gd name="connsiteY0" fmla="*/ 0 h 237842"/>
                    <a:gd name="connsiteX1" fmla="*/ 5717811 w 5717811"/>
                    <a:gd name="connsiteY1" fmla="*/ 0 h 237842"/>
                    <a:gd name="connsiteX2" fmla="*/ 5717811 w 5717811"/>
                    <a:gd name="connsiteY2" fmla="*/ 237842 h 237842"/>
                    <a:gd name="connsiteX3" fmla="*/ 0 w 5717811"/>
                    <a:gd name="connsiteY3" fmla="*/ 237842 h 237842"/>
                    <a:gd name="connsiteX4" fmla="*/ 0 w 5717811"/>
                    <a:gd name="connsiteY4" fmla="*/ 0 h 237842"/>
                    <a:gd name="connsiteX0-1" fmla="*/ 122548 w 5840359"/>
                    <a:gd name="connsiteY0-2" fmla="*/ 0 h 237842"/>
                    <a:gd name="connsiteX1-3" fmla="*/ 5840359 w 5840359"/>
                    <a:gd name="connsiteY1-4" fmla="*/ 0 h 237842"/>
                    <a:gd name="connsiteX2-5" fmla="*/ 5840359 w 5840359"/>
                    <a:gd name="connsiteY2-6" fmla="*/ 237842 h 237842"/>
                    <a:gd name="connsiteX3-7" fmla="*/ 0 w 5840359"/>
                    <a:gd name="connsiteY3-8" fmla="*/ 200134 h 237842"/>
                    <a:gd name="connsiteX4-9" fmla="*/ 122548 w 5840359"/>
                    <a:gd name="connsiteY4-10" fmla="*/ 0 h 237842"/>
                    <a:gd name="connsiteX0-11" fmla="*/ 223749 w 5941560"/>
                    <a:gd name="connsiteY0-12" fmla="*/ 0 h 237842"/>
                    <a:gd name="connsiteX1-13" fmla="*/ 5941560 w 5941560"/>
                    <a:gd name="connsiteY1-14" fmla="*/ 0 h 237842"/>
                    <a:gd name="connsiteX2-15" fmla="*/ 5941560 w 5941560"/>
                    <a:gd name="connsiteY2-16" fmla="*/ 237842 h 237842"/>
                    <a:gd name="connsiteX3-17" fmla="*/ 101201 w 5941560"/>
                    <a:gd name="connsiteY3-18" fmla="*/ 200134 h 237842"/>
                    <a:gd name="connsiteX4-19" fmla="*/ 223749 w 5941560"/>
                    <a:gd name="connsiteY4-20" fmla="*/ 0 h 237842"/>
                    <a:gd name="connsiteX0-21" fmla="*/ 258267 w 5976078"/>
                    <a:gd name="connsiteY0-22" fmla="*/ 0 h 237842"/>
                    <a:gd name="connsiteX1-23" fmla="*/ 5976078 w 5976078"/>
                    <a:gd name="connsiteY1-24" fmla="*/ 0 h 237842"/>
                    <a:gd name="connsiteX2-25" fmla="*/ 5976078 w 5976078"/>
                    <a:gd name="connsiteY2-26" fmla="*/ 237842 h 237842"/>
                    <a:gd name="connsiteX3-27" fmla="*/ 135719 w 5976078"/>
                    <a:gd name="connsiteY3-28" fmla="*/ 200134 h 237842"/>
                    <a:gd name="connsiteX4-29" fmla="*/ 258267 w 5976078"/>
                    <a:gd name="connsiteY4-30" fmla="*/ 0 h 237842"/>
                    <a:gd name="connsiteX0-31" fmla="*/ 336427 w 6054238"/>
                    <a:gd name="connsiteY0-32" fmla="*/ 0 h 237842"/>
                    <a:gd name="connsiteX1-33" fmla="*/ 6054238 w 6054238"/>
                    <a:gd name="connsiteY1-34" fmla="*/ 0 h 237842"/>
                    <a:gd name="connsiteX2-35" fmla="*/ 6054238 w 6054238"/>
                    <a:gd name="connsiteY2-36" fmla="*/ 237842 h 237842"/>
                    <a:gd name="connsiteX3-37" fmla="*/ 110185 w 6054238"/>
                    <a:gd name="connsiteY3-38" fmla="*/ 200134 h 237842"/>
                    <a:gd name="connsiteX4-39" fmla="*/ 336427 w 6054238"/>
                    <a:gd name="connsiteY4-40" fmla="*/ 0 h 237842"/>
                    <a:gd name="connsiteX0-41" fmla="*/ 340565 w 6058376"/>
                    <a:gd name="connsiteY0-42" fmla="*/ 0 h 237842"/>
                    <a:gd name="connsiteX1-43" fmla="*/ 6058376 w 6058376"/>
                    <a:gd name="connsiteY1-44" fmla="*/ 0 h 237842"/>
                    <a:gd name="connsiteX2-45" fmla="*/ 6058376 w 6058376"/>
                    <a:gd name="connsiteY2-46" fmla="*/ 237842 h 237842"/>
                    <a:gd name="connsiteX3-47" fmla="*/ 114323 w 6058376"/>
                    <a:gd name="connsiteY3-48" fmla="*/ 200134 h 237842"/>
                    <a:gd name="connsiteX4-49" fmla="*/ 340565 w 6058376"/>
                    <a:gd name="connsiteY4-50" fmla="*/ 0 h 237842"/>
                    <a:gd name="connsiteX0-51" fmla="*/ 340565 w 6213394"/>
                    <a:gd name="connsiteY0-52" fmla="*/ 0 h 237842"/>
                    <a:gd name="connsiteX1-53" fmla="*/ 6058376 w 6213394"/>
                    <a:gd name="connsiteY1-54" fmla="*/ 0 h 237842"/>
                    <a:gd name="connsiteX2-55" fmla="*/ 6058376 w 6213394"/>
                    <a:gd name="connsiteY2-56" fmla="*/ 237842 h 237842"/>
                    <a:gd name="connsiteX3-57" fmla="*/ 114323 w 6213394"/>
                    <a:gd name="connsiteY3-58" fmla="*/ 200134 h 237842"/>
                    <a:gd name="connsiteX4-59" fmla="*/ 340565 w 6213394"/>
                    <a:gd name="connsiteY4-60" fmla="*/ 0 h 237842"/>
                    <a:gd name="connsiteX0-61" fmla="*/ 340565 w 6236541"/>
                    <a:gd name="connsiteY0-62" fmla="*/ 0 h 237842"/>
                    <a:gd name="connsiteX1-63" fmla="*/ 6058376 w 6236541"/>
                    <a:gd name="connsiteY1-64" fmla="*/ 0 h 237842"/>
                    <a:gd name="connsiteX2-65" fmla="*/ 6058376 w 6236541"/>
                    <a:gd name="connsiteY2-66" fmla="*/ 237842 h 237842"/>
                    <a:gd name="connsiteX3-67" fmla="*/ 114323 w 6236541"/>
                    <a:gd name="connsiteY3-68" fmla="*/ 200134 h 237842"/>
                    <a:gd name="connsiteX4-69" fmla="*/ 340565 w 6236541"/>
                    <a:gd name="connsiteY4-70" fmla="*/ 0 h 23784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236541" h="237842">
                      <a:moveTo>
                        <a:pt x="340565" y="0"/>
                      </a:moveTo>
                      <a:lnTo>
                        <a:pt x="6058376" y="0"/>
                      </a:lnTo>
                      <a:cubicBezTo>
                        <a:pt x="6407167" y="154695"/>
                        <a:pt x="6152644" y="158561"/>
                        <a:pt x="6058376" y="237842"/>
                      </a:cubicBezTo>
                      <a:lnTo>
                        <a:pt x="114323" y="200134"/>
                      </a:lnTo>
                      <a:cubicBezTo>
                        <a:pt x="-165338" y="86289"/>
                        <a:pt x="130034" y="19577"/>
                        <a:pt x="340565" y="0"/>
                      </a:cubicBezTo>
                      <a:close/>
                    </a:path>
                  </a:pathLst>
                </a:custGeom>
                <a:gradFill flip="none" rotWithShape="0">
                  <a:gsLst>
                    <a:gs pos="87000">
                      <a:schemeClr val="bg1">
                        <a:lumMod val="65000"/>
                      </a:schemeClr>
                    </a:gs>
                    <a:gs pos="16000">
                      <a:schemeClr val="bg1">
                        <a:lumMod val="75000"/>
                      </a:schemeClr>
                    </a:gs>
                    <a:gs pos="0">
                      <a:schemeClr val="bg1">
                        <a:lumMod val="75000"/>
                        <a:alpha val="0"/>
                      </a:schemeClr>
                    </a:gs>
                    <a:gs pos="49000">
                      <a:schemeClr val="bg1"/>
                    </a:gs>
                    <a:gs pos="100000">
                      <a:schemeClr val="bg1">
                        <a:lumMod val="75000"/>
                        <a:alpha val="0"/>
                      </a:schemeClr>
                    </a:gs>
                  </a:gsLst>
                  <a:lin ang="16200000" scaled="1"/>
                  <a:tileRect/>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7" name="组合 66"/>
              <p:cNvGrpSpPr/>
              <p:nvPr/>
            </p:nvGrpSpPr>
            <p:grpSpPr>
              <a:xfrm>
                <a:off x="4513666" y="2274205"/>
                <a:ext cx="3282939" cy="340225"/>
                <a:chOff x="4513666" y="2710466"/>
                <a:chExt cx="3282939" cy="340225"/>
              </a:xfrm>
            </p:grpSpPr>
            <p:sp>
              <p:nvSpPr>
                <p:cNvPr id="79" name="Freeform 36"/>
                <p:cNvSpPr/>
                <p:nvPr/>
              </p:nvSpPr>
              <p:spPr bwMode="auto">
                <a:xfrm>
                  <a:off x="4513666" y="2710466"/>
                  <a:ext cx="3282939" cy="340225"/>
                </a:xfrm>
                <a:custGeom>
                  <a:avLst/>
                  <a:gdLst>
                    <a:gd name="T0" fmla="*/ 0 w 2353"/>
                    <a:gd name="T1" fmla="*/ 104 h 244"/>
                    <a:gd name="T2" fmla="*/ 59 w 2353"/>
                    <a:gd name="T3" fmla="*/ 172 h 244"/>
                    <a:gd name="T4" fmla="*/ 0 w 2353"/>
                    <a:gd name="T5" fmla="*/ 244 h 244"/>
                    <a:gd name="T6" fmla="*/ 2353 w 2353"/>
                    <a:gd name="T7" fmla="*/ 140 h 244"/>
                    <a:gd name="T8" fmla="*/ 2295 w 2353"/>
                    <a:gd name="T9" fmla="*/ 74 h 244"/>
                    <a:gd name="T10" fmla="*/ 2353 w 2353"/>
                    <a:gd name="T11" fmla="*/ 0 h 244"/>
                    <a:gd name="T12" fmla="*/ 0 w 2353"/>
                    <a:gd name="T13" fmla="*/ 104 h 244"/>
                  </a:gdLst>
                  <a:ahLst/>
                  <a:cxnLst>
                    <a:cxn ang="0">
                      <a:pos x="T0" y="T1"/>
                    </a:cxn>
                    <a:cxn ang="0">
                      <a:pos x="T2" y="T3"/>
                    </a:cxn>
                    <a:cxn ang="0">
                      <a:pos x="T4" y="T5"/>
                    </a:cxn>
                    <a:cxn ang="0">
                      <a:pos x="T6" y="T7"/>
                    </a:cxn>
                    <a:cxn ang="0">
                      <a:pos x="T8" y="T9"/>
                    </a:cxn>
                    <a:cxn ang="0">
                      <a:pos x="T10" y="T11"/>
                    </a:cxn>
                    <a:cxn ang="0">
                      <a:pos x="T12" y="T13"/>
                    </a:cxn>
                  </a:cxnLst>
                  <a:rect l="0" t="0" r="r" b="b"/>
                  <a:pathLst>
                    <a:path w="2353" h="244">
                      <a:moveTo>
                        <a:pt x="0" y="104"/>
                      </a:moveTo>
                      <a:cubicBezTo>
                        <a:pt x="0" y="104"/>
                        <a:pt x="55" y="124"/>
                        <a:pt x="59" y="172"/>
                      </a:cubicBezTo>
                      <a:cubicBezTo>
                        <a:pt x="59" y="172"/>
                        <a:pt x="60" y="222"/>
                        <a:pt x="0" y="244"/>
                      </a:cubicBezTo>
                      <a:cubicBezTo>
                        <a:pt x="2353" y="140"/>
                        <a:pt x="2353" y="140"/>
                        <a:pt x="2353" y="140"/>
                      </a:cubicBezTo>
                      <a:cubicBezTo>
                        <a:pt x="2353" y="140"/>
                        <a:pt x="2297" y="120"/>
                        <a:pt x="2295" y="74"/>
                      </a:cubicBezTo>
                      <a:cubicBezTo>
                        <a:pt x="2295" y="74"/>
                        <a:pt x="2288" y="28"/>
                        <a:pt x="2353" y="0"/>
                      </a:cubicBezTo>
                      <a:lnTo>
                        <a:pt x="0" y="104"/>
                      </a:lnTo>
                      <a:close/>
                    </a:path>
                  </a:pathLst>
                </a:custGeom>
                <a:gradFill flip="none" rotWithShape="1">
                  <a:gsLst>
                    <a:gs pos="25000">
                      <a:srgbClr val="545454"/>
                    </a:gs>
                    <a:gs pos="70000">
                      <a:srgbClr val="545454"/>
                    </a:gs>
                    <a:gs pos="49000">
                      <a:srgbClr val="9D9D9D">
                        <a:alpha val="3000"/>
                      </a:srgbClr>
                    </a:gs>
                  </a:gsLst>
                  <a:lin ang="16080000" scaled="0"/>
                  <a:tileRect/>
                </a:gradFill>
                <a:ln w="9525">
                  <a:solidFill>
                    <a:srgbClr val="5E5E5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0" name="矩形 2788"/>
                <p:cNvSpPr/>
                <p:nvPr/>
              </p:nvSpPr>
              <p:spPr>
                <a:xfrm rot="21348992">
                  <a:off x="4628996" y="2777337"/>
                  <a:ext cx="3125312" cy="193465"/>
                </a:xfrm>
                <a:custGeom>
                  <a:avLst/>
                  <a:gdLst>
                    <a:gd name="connsiteX0" fmla="*/ 0 w 5717811"/>
                    <a:gd name="connsiteY0" fmla="*/ 0 h 237842"/>
                    <a:gd name="connsiteX1" fmla="*/ 5717811 w 5717811"/>
                    <a:gd name="connsiteY1" fmla="*/ 0 h 237842"/>
                    <a:gd name="connsiteX2" fmla="*/ 5717811 w 5717811"/>
                    <a:gd name="connsiteY2" fmla="*/ 237842 h 237842"/>
                    <a:gd name="connsiteX3" fmla="*/ 0 w 5717811"/>
                    <a:gd name="connsiteY3" fmla="*/ 237842 h 237842"/>
                    <a:gd name="connsiteX4" fmla="*/ 0 w 5717811"/>
                    <a:gd name="connsiteY4" fmla="*/ 0 h 237842"/>
                    <a:gd name="connsiteX0-1" fmla="*/ 122548 w 5840359"/>
                    <a:gd name="connsiteY0-2" fmla="*/ 0 h 237842"/>
                    <a:gd name="connsiteX1-3" fmla="*/ 5840359 w 5840359"/>
                    <a:gd name="connsiteY1-4" fmla="*/ 0 h 237842"/>
                    <a:gd name="connsiteX2-5" fmla="*/ 5840359 w 5840359"/>
                    <a:gd name="connsiteY2-6" fmla="*/ 237842 h 237842"/>
                    <a:gd name="connsiteX3-7" fmla="*/ 0 w 5840359"/>
                    <a:gd name="connsiteY3-8" fmla="*/ 200134 h 237842"/>
                    <a:gd name="connsiteX4-9" fmla="*/ 122548 w 5840359"/>
                    <a:gd name="connsiteY4-10" fmla="*/ 0 h 237842"/>
                    <a:gd name="connsiteX0-11" fmla="*/ 223749 w 5941560"/>
                    <a:gd name="connsiteY0-12" fmla="*/ 0 h 237842"/>
                    <a:gd name="connsiteX1-13" fmla="*/ 5941560 w 5941560"/>
                    <a:gd name="connsiteY1-14" fmla="*/ 0 h 237842"/>
                    <a:gd name="connsiteX2-15" fmla="*/ 5941560 w 5941560"/>
                    <a:gd name="connsiteY2-16" fmla="*/ 237842 h 237842"/>
                    <a:gd name="connsiteX3-17" fmla="*/ 101201 w 5941560"/>
                    <a:gd name="connsiteY3-18" fmla="*/ 200134 h 237842"/>
                    <a:gd name="connsiteX4-19" fmla="*/ 223749 w 5941560"/>
                    <a:gd name="connsiteY4-20" fmla="*/ 0 h 237842"/>
                    <a:gd name="connsiteX0-21" fmla="*/ 258267 w 5976078"/>
                    <a:gd name="connsiteY0-22" fmla="*/ 0 h 237842"/>
                    <a:gd name="connsiteX1-23" fmla="*/ 5976078 w 5976078"/>
                    <a:gd name="connsiteY1-24" fmla="*/ 0 h 237842"/>
                    <a:gd name="connsiteX2-25" fmla="*/ 5976078 w 5976078"/>
                    <a:gd name="connsiteY2-26" fmla="*/ 237842 h 237842"/>
                    <a:gd name="connsiteX3-27" fmla="*/ 135719 w 5976078"/>
                    <a:gd name="connsiteY3-28" fmla="*/ 200134 h 237842"/>
                    <a:gd name="connsiteX4-29" fmla="*/ 258267 w 5976078"/>
                    <a:gd name="connsiteY4-30" fmla="*/ 0 h 237842"/>
                    <a:gd name="connsiteX0-31" fmla="*/ 336427 w 6054238"/>
                    <a:gd name="connsiteY0-32" fmla="*/ 0 h 237842"/>
                    <a:gd name="connsiteX1-33" fmla="*/ 6054238 w 6054238"/>
                    <a:gd name="connsiteY1-34" fmla="*/ 0 h 237842"/>
                    <a:gd name="connsiteX2-35" fmla="*/ 6054238 w 6054238"/>
                    <a:gd name="connsiteY2-36" fmla="*/ 237842 h 237842"/>
                    <a:gd name="connsiteX3-37" fmla="*/ 110185 w 6054238"/>
                    <a:gd name="connsiteY3-38" fmla="*/ 200134 h 237842"/>
                    <a:gd name="connsiteX4-39" fmla="*/ 336427 w 6054238"/>
                    <a:gd name="connsiteY4-40" fmla="*/ 0 h 237842"/>
                    <a:gd name="connsiteX0-41" fmla="*/ 340565 w 6058376"/>
                    <a:gd name="connsiteY0-42" fmla="*/ 0 h 237842"/>
                    <a:gd name="connsiteX1-43" fmla="*/ 6058376 w 6058376"/>
                    <a:gd name="connsiteY1-44" fmla="*/ 0 h 237842"/>
                    <a:gd name="connsiteX2-45" fmla="*/ 6058376 w 6058376"/>
                    <a:gd name="connsiteY2-46" fmla="*/ 237842 h 237842"/>
                    <a:gd name="connsiteX3-47" fmla="*/ 114323 w 6058376"/>
                    <a:gd name="connsiteY3-48" fmla="*/ 200134 h 237842"/>
                    <a:gd name="connsiteX4-49" fmla="*/ 340565 w 6058376"/>
                    <a:gd name="connsiteY4-50" fmla="*/ 0 h 237842"/>
                    <a:gd name="connsiteX0-51" fmla="*/ 340565 w 6213394"/>
                    <a:gd name="connsiteY0-52" fmla="*/ 0 h 237842"/>
                    <a:gd name="connsiteX1-53" fmla="*/ 6058376 w 6213394"/>
                    <a:gd name="connsiteY1-54" fmla="*/ 0 h 237842"/>
                    <a:gd name="connsiteX2-55" fmla="*/ 6058376 w 6213394"/>
                    <a:gd name="connsiteY2-56" fmla="*/ 237842 h 237842"/>
                    <a:gd name="connsiteX3-57" fmla="*/ 114323 w 6213394"/>
                    <a:gd name="connsiteY3-58" fmla="*/ 200134 h 237842"/>
                    <a:gd name="connsiteX4-59" fmla="*/ 340565 w 6213394"/>
                    <a:gd name="connsiteY4-60" fmla="*/ 0 h 237842"/>
                    <a:gd name="connsiteX0-61" fmla="*/ 340565 w 6236541"/>
                    <a:gd name="connsiteY0-62" fmla="*/ 0 h 237842"/>
                    <a:gd name="connsiteX1-63" fmla="*/ 6058376 w 6236541"/>
                    <a:gd name="connsiteY1-64" fmla="*/ 0 h 237842"/>
                    <a:gd name="connsiteX2-65" fmla="*/ 6058376 w 6236541"/>
                    <a:gd name="connsiteY2-66" fmla="*/ 237842 h 237842"/>
                    <a:gd name="connsiteX3-67" fmla="*/ 114323 w 6236541"/>
                    <a:gd name="connsiteY3-68" fmla="*/ 200134 h 237842"/>
                    <a:gd name="connsiteX4-69" fmla="*/ 340565 w 6236541"/>
                    <a:gd name="connsiteY4-70" fmla="*/ 0 h 23784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236541" h="237842">
                      <a:moveTo>
                        <a:pt x="340565" y="0"/>
                      </a:moveTo>
                      <a:lnTo>
                        <a:pt x="6058376" y="0"/>
                      </a:lnTo>
                      <a:cubicBezTo>
                        <a:pt x="6407167" y="154695"/>
                        <a:pt x="6152644" y="158561"/>
                        <a:pt x="6058376" y="237842"/>
                      </a:cubicBezTo>
                      <a:lnTo>
                        <a:pt x="114323" y="200134"/>
                      </a:lnTo>
                      <a:cubicBezTo>
                        <a:pt x="-165338" y="86289"/>
                        <a:pt x="130034" y="19577"/>
                        <a:pt x="340565" y="0"/>
                      </a:cubicBezTo>
                      <a:close/>
                    </a:path>
                  </a:pathLst>
                </a:custGeom>
                <a:gradFill flip="none" rotWithShape="0">
                  <a:gsLst>
                    <a:gs pos="87000">
                      <a:schemeClr val="bg1">
                        <a:lumMod val="65000"/>
                      </a:schemeClr>
                    </a:gs>
                    <a:gs pos="16000">
                      <a:schemeClr val="bg1">
                        <a:lumMod val="75000"/>
                      </a:schemeClr>
                    </a:gs>
                    <a:gs pos="0">
                      <a:schemeClr val="bg1">
                        <a:lumMod val="75000"/>
                        <a:alpha val="0"/>
                      </a:schemeClr>
                    </a:gs>
                    <a:gs pos="49000">
                      <a:schemeClr val="bg1"/>
                    </a:gs>
                    <a:gs pos="100000">
                      <a:schemeClr val="bg1">
                        <a:lumMod val="75000"/>
                        <a:alpha val="0"/>
                      </a:schemeClr>
                    </a:gs>
                  </a:gsLst>
                  <a:lin ang="16200000" scaled="1"/>
                  <a:tileRect/>
                </a:gradFill>
                <a:ln>
                  <a:noFill/>
                </a:ln>
                <a:effectLst>
                  <a:softEdge rad="63500"/>
                </a:effectLst>
                <a:scene3d>
                  <a:camera prst="orthographicFront">
                    <a:rot lat="1485327" lon="21548723" rev="21429783"/>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8" name="组合 67"/>
              <p:cNvGrpSpPr/>
              <p:nvPr/>
            </p:nvGrpSpPr>
            <p:grpSpPr>
              <a:xfrm>
                <a:off x="4513666" y="2657696"/>
                <a:ext cx="3282939" cy="340225"/>
                <a:chOff x="4513666" y="2710466"/>
                <a:chExt cx="3282939" cy="340225"/>
              </a:xfrm>
            </p:grpSpPr>
            <p:sp>
              <p:nvSpPr>
                <p:cNvPr id="77" name="Freeform 36"/>
                <p:cNvSpPr/>
                <p:nvPr/>
              </p:nvSpPr>
              <p:spPr bwMode="auto">
                <a:xfrm>
                  <a:off x="4513666" y="2710466"/>
                  <a:ext cx="3282939" cy="340225"/>
                </a:xfrm>
                <a:custGeom>
                  <a:avLst/>
                  <a:gdLst>
                    <a:gd name="T0" fmla="*/ 0 w 2353"/>
                    <a:gd name="T1" fmla="*/ 104 h 244"/>
                    <a:gd name="T2" fmla="*/ 59 w 2353"/>
                    <a:gd name="T3" fmla="*/ 172 h 244"/>
                    <a:gd name="T4" fmla="*/ 0 w 2353"/>
                    <a:gd name="T5" fmla="*/ 244 h 244"/>
                    <a:gd name="T6" fmla="*/ 2353 w 2353"/>
                    <a:gd name="T7" fmla="*/ 140 h 244"/>
                    <a:gd name="T8" fmla="*/ 2295 w 2353"/>
                    <a:gd name="T9" fmla="*/ 74 h 244"/>
                    <a:gd name="T10" fmla="*/ 2353 w 2353"/>
                    <a:gd name="T11" fmla="*/ 0 h 244"/>
                    <a:gd name="T12" fmla="*/ 0 w 2353"/>
                    <a:gd name="T13" fmla="*/ 104 h 244"/>
                  </a:gdLst>
                  <a:ahLst/>
                  <a:cxnLst>
                    <a:cxn ang="0">
                      <a:pos x="T0" y="T1"/>
                    </a:cxn>
                    <a:cxn ang="0">
                      <a:pos x="T2" y="T3"/>
                    </a:cxn>
                    <a:cxn ang="0">
                      <a:pos x="T4" y="T5"/>
                    </a:cxn>
                    <a:cxn ang="0">
                      <a:pos x="T6" y="T7"/>
                    </a:cxn>
                    <a:cxn ang="0">
                      <a:pos x="T8" y="T9"/>
                    </a:cxn>
                    <a:cxn ang="0">
                      <a:pos x="T10" y="T11"/>
                    </a:cxn>
                    <a:cxn ang="0">
                      <a:pos x="T12" y="T13"/>
                    </a:cxn>
                  </a:cxnLst>
                  <a:rect l="0" t="0" r="r" b="b"/>
                  <a:pathLst>
                    <a:path w="2353" h="244">
                      <a:moveTo>
                        <a:pt x="0" y="104"/>
                      </a:moveTo>
                      <a:cubicBezTo>
                        <a:pt x="0" y="104"/>
                        <a:pt x="55" y="124"/>
                        <a:pt x="59" y="172"/>
                      </a:cubicBezTo>
                      <a:cubicBezTo>
                        <a:pt x="59" y="172"/>
                        <a:pt x="60" y="222"/>
                        <a:pt x="0" y="244"/>
                      </a:cubicBezTo>
                      <a:cubicBezTo>
                        <a:pt x="2353" y="140"/>
                        <a:pt x="2353" y="140"/>
                        <a:pt x="2353" y="140"/>
                      </a:cubicBezTo>
                      <a:cubicBezTo>
                        <a:pt x="2353" y="140"/>
                        <a:pt x="2297" y="120"/>
                        <a:pt x="2295" y="74"/>
                      </a:cubicBezTo>
                      <a:cubicBezTo>
                        <a:pt x="2295" y="74"/>
                        <a:pt x="2288" y="28"/>
                        <a:pt x="2353" y="0"/>
                      </a:cubicBezTo>
                      <a:lnTo>
                        <a:pt x="0" y="104"/>
                      </a:lnTo>
                      <a:close/>
                    </a:path>
                  </a:pathLst>
                </a:custGeom>
                <a:gradFill flip="none" rotWithShape="1">
                  <a:gsLst>
                    <a:gs pos="25000">
                      <a:srgbClr val="545454"/>
                    </a:gs>
                    <a:gs pos="70000">
                      <a:srgbClr val="545454"/>
                    </a:gs>
                    <a:gs pos="49000">
                      <a:srgbClr val="9D9D9D">
                        <a:alpha val="3000"/>
                      </a:srgbClr>
                    </a:gs>
                  </a:gsLst>
                  <a:lin ang="16080000" scaled="0"/>
                  <a:tileRect/>
                </a:gradFill>
                <a:ln w="9525">
                  <a:solidFill>
                    <a:srgbClr val="5E5E5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8" name="矩形 2788"/>
                <p:cNvSpPr/>
                <p:nvPr/>
              </p:nvSpPr>
              <p:spPr>
                <a:xfrm rot="21348992">
                  <a:off x="4628996" y="2777337"/>
                  <a:ext cx="3125312" cy="193465"/>
                </a:xfrm>
                <a:custGeom>
                  <a:avLst/>
                  <a:gdLst>
                    <a:gd name="connsiteX0" fmla="*/ 0 w 5717811"/>
                    <a:gd name="connsiteY0" fmla="*/ 0 h 237842"/>
                    <a:gd name="connsiteX1" fmla="*/ 5717811 w 5717811"/>
                    <a:gd name="connsiteY1" fmla="*/ 0 h 237842"/>
                    <a:gd name="connsiteX2" fmla="*/ 5717811 w 5717811"/>
                    <a:gd name="connsiteY2" fmla="*/ 237842 h 237842"/>
                    <a:gd name="connsiteX3" fmla="*/ 0 w 5717811"/>
                    <a:gd name="connsiteY3" fmla="*/ 237842 h 237842"/>
                    <a:gd name="connsiteX4" fmla="*/ 0 w 5717811"/>
                    <a:gd name="connsiteY4" fmla="*/ 0 h 237842"/>
                    <a:gd name="connsiteX0-1" fmla="*/ 122548 w 5840359"/>
                    <a:gd name="connsiteY0-2" fmla="*/ 0 h 237842"/>
                    <a:gd name="connsiteX1-3" fmla="*/ 5840359 w 5840359"/>
                    <a:gd name="connsiteY1-4" fmla="*/ 0 h 237842"/>
                    <a:gd name="connsiteX2-5" fmla="*/ 5840359 w 5840359"/>
                    <a:gd name="connsiteY2-6" fmla="*/ 237842 h 237842"/>
                    <a:gd name="connsiteX3-7" fmla="*/ 0 w 5840359"/>
                    <a:gd name="connsiteY3-8" fmla="*/ 200134 h 237842"/>
                    <a:gd name="connsiteX4-9" fmla="*/ 122548 w 5840359"/>
                    <a:gd name="connsiteY4-10" fmla="*/ 0 h 237842"/>
                    <a:gd name="connsiteX0-11" fmla="*/ 223749 w 5941560"/>
                    <a:gd name="connsiteY0-12" fmla="*/ 0 h 237842"/>
                    <a:gd name="connsiteX1-13" fmla="*/ 5941560 w 5941560"/>
                    <a:gd name="connsiteY1-14" fmla="*/ 0 h 237842"/>
                    <a:gd name="connsiteX2-15" fmla="*/ 5941560 w 5941560"/>
                    <a:gd name="connsiteY2-16" fmla="*/ 237842 h 237842"/>
                    <a:gd name="connsiteX3-17" fmla="*/ 101201 w 5941560"/>
                    <a:gd name="connsiteY3-18" fmla="*/ 200134 h 237842"/>
                    <a:gd name="connsiteX4-19" fmla="*/ 223749 w 5941560"/>
                    <a:gd name="connsiteY4-20" fmla="*/ 0 h 237842"/>
                    <a:gd name="connsiteX0-21" fmla="*/ 258267 w 5976078"/>
                    <a:gd name="connsiteY0-22" fmla="*/ 0 h 237842"/>
                    <a:gd name="connsiteX1-23" fmla="*/ 5976078 w 5976078"/>
                    <a:gd name="connsiteY1-24" fmla="*/ 0 h 237842"/>
                    <a:gd name="connsiteX2-25" fmla="*/ 5976078 w 5976078"/>
                    <a:gd name="connsiteY2-26" fmla="*/ 237842 h 237842"/>
                    <a:gd name="connsiteX3-27" fmla="*/ 135719 w 5976078"/>
                    <a:gd name="connsiteY3-28" fmla="*/ 200134 h 237842"/>
                    <a:gd name="connsiteX4-29" fmla="*/ 258267 w 5976078"/>
                    <a:gd name="connsiteY4-30" fmla="*/ 0 h 237842"/>
                    <a:gd name="connsiteX0-31" fmla="*/ 336427 w 6054238"/>
                    <a:gd name="connsiteY0-32" fmla="*/ 0 h 237842"/>
                    <a:gd name="connsiteX1-33" fmla="*/ 6054238 w 6054238"/>
                    <a:gd name="connsiteY1-34" fmla="*/ 0 h 237842"/>
                    <a:gd name="connsiteX2-35" fmla="*/ 6054238 w 6054238"/>
                    <a:gd name="connsiteY2-36" fmla="*/ 237842 h 237842"/>
                    <a:gd name="connsiteX3-37" fmla="*/ 110185 w 6054238"/>
                    <a:gd name="connsiteY3-38" fmla="*/ 200134 h 237842"/>
                    <a:gd name="connsiteX4-39" fmla="*/ 336427 w 6054238"/>
                    <a:gd name="connsiteY4-40" fmla="*/ 0 h 237842"/>
                    <a:gd name="connsiteX0-41" fmla="*/ 340565 w 6058376"/>
                    <a:gd name="connsiteY0-42" fmla="*/ 0 h 237842"/>
                    <a:gd name="connsiteX1-43" fmla="*/ 6058376 w 6058376"/>
                    <a:gd name="connsiteY1-44" fmla="*/ 0 h 237842"/>
                    <a:gd name="connsiteX2-45" fmla="*/ 6058376 w 6058376"/>
                    <a:gd name="connsiteY2-46" fmla="*/ 237842 h 237842"/>
                    <a:gd name="connsiteX3-47" fmla="*/ 114323 w 6058376"/>
                    <a:gd name="connsiteY3-48" fmla="*/ 200134 h 237842"/>
                    <a:gd name="connsiteX4-49" fmla="*/ 340565 w 6058376"/>
                    <a:gd name="connsiteY4-50" fmla="*/ 0 h 237842"/>
                    <a:gd name="connsiteX0-51" fmla="*/ 340565 w 6213394"/>
                    <a:gd name="connsiteY0-52" fmla="*/ 0 h 237842"/>
                    <a:gd name="connsiteX1-53" fmla="*/ 6058376 w 6213394"/>
                    <a:gd name="connsiteY1-54" fmla="*/ 0 h 237842"/>
                    <a:gd name="connsiteX2-55" fmla="*/ 6058376 w 6213394"/>
                    <a:gd name="connsiteY2-56" fmla="*/ 237842 h 237842"/>
                    <a:gd name="connsiteX3-57" fmla="*/ 114323 w 6213394"/>
                    <a:gd name="connsiteY3-58" fmla="*/ 200134 h 237842"/>
                    <a:gd name="connsiteX4-59" fmla="*/ 340565 w 6213394"/>
                    <a:gd name="connsiteY4-60" fmla="*/ 0 h 237842"/>
                    <a:gd name="connsiteX0-61" fmla="*/ 340565 w 6236541"/>
                    <a:gd name="connsiteY0-62" fmla="*/ 0 h 237842"/>
                    <a:gd name="connsiteX1-63" fmla="*/ 6058376 w 6236541"/>
                    <a:gd name="connsiteY1-64" fmla="*/ 0 h 237842"/>
                    <a:gd name="connsiteX2-65" fmla="*/ 6058376 w 6236541"/>
                    <a:gd name="connsiteY2-66" fmla="*/ 237842 h 237842"/>
                    <a:gd name="connsiteX3-67" fmla="*/ 114323 w 6236541"/>
                    <a:gd name="connsiteY3-68" fmla="*/ 200134 h 237842"/>
                    <a:gd name="connsiteX4-69" fmla="*/ 340565 w 6236541"/>
                    <a:gd name="connsiteY4-70" fmla="*/ 0 h 23784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236541" h="237842">
                      <a:moveTo>
                        <a:pt x="340565" y="0"/>
                      </a:moveTo>
                      <a:lnTo>
                        <a:pt x="6058376" y="0"/>
                      </a:lnTo>
                      <a:cubicBezTo>
                        <a:pt x="6407167" y="154695"/>
                        <a:pt x="6152644" y="158561"/>
                        <a:pt x="6058376" y="237842"/>
                      </a:cubicBezTo>
                      <a:lnTo>
                        <a:pt x="114323" y="200134"/>
                      </a:lnTo>
                      <a:cubicBezTo>
                        <a:pt x="-165338" y="86289"/>
                        <a:pt x="130034" y="19577"/>
                        <a:pt x="340565" y="0"/>
                      </a:cubicBezTo>
                      <a:close/>
                    </a:path>
                  </a:pathLst>
                </a:custGeom>
                <a:gradFill flip="none" rotWithShape="0">
                  <a:gsLst>
                    <a:gs pos="87000">
                      <a:schemeClr val="bg1">
                        <a:lumMod val="65000"/>
                      </a:schemeClr>
                    </a:gs>
                    <a:gs pos="16000">
                      <a:schemeClr val="bg1">
                        <a:lumMod val="75000"/>
                      </a:schemeClr>
                    </a:gs>
                    <a:gs pos="0">
                      <a:schemeClr val="bg1">
                        <a:lumMod val="75000"/>
                        <a:alpha val="0"/>
                      </a:schemeClr>
                    </a:gs>
                    <a:gs pos="49000">
                      <a:schemeClr val="bg1"/>
                    </a:gs>
                    <a:gs pos="100000">
                      <a:schemeClr val="bg1">
                        <a:lumMod val="75000"/>
                        <a:alpha val="0"/>
                      </a:schemeClr>
                    </a:gs>
                  </a:gsLst>
                  <a:lin ang="16200000" scaled="1"/>
                  <a:tileRect/>
                </a:gradFill>
                <a:ln>
                  <a:noFill/>
                </a:ln>
                <a:effectLst>
                  <a:softEdge rad="63500"/>
                </a:effectLst>
                <a:scene3d>
                  <a:camera prst="orthographicFront">
                    <a:rot lat="1485327" lon="21548723" rev="21429783"/>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9" name="Freeform 37"/>
              <p:cNvSpPr/>
              <p:nvPr/>
            </p:nvSpPr>
            <p:spPr bwMode="auto">
              <a:xfrm>
                <a:off x="4438212" y="2463286"/>
                <a:ext cx="3464274" cy="339044"/>
              </a:xfrm>
              <a:custGeom>
                <a:avLst/>
                <a:gdLst>
                  <a:gd name="T0" fmla="*/ 99 w 2483"/>
                  <a:gd name="T1" fmla="*/ 102 h 243"/>
                  <a:gd name="T2" fmla="*/ 1 w 2483"/>
                  <a:gd name="T3" fmla="*/ 175 h 243"/>
                  <a:gd name="T4" fmla="*/ 103 w 2483"/>
                  <a:gd name="T5" fmla="*/ 243 h 243"/>
                  <a:gd name="T6" fmla="*/ 2404 w 2483"/>
                  <a:gd name="T7" fmla="*/ 139 h 243"/>
                  <a:gd name="T8" fmla="*/ 2482 w 2483"/>
                  <a:gd name="T9" fmla="*/ 69 h 243"/>
                  <a:gd name="T10" fmla="*/ 2392 w 2483"/>
                  <a:gd name="T11" fmla="*/ 0 h 243"/>
                  <a:gd name="T12" fmla="*/ 99 w 2483"/>
                  <a:gd name="T13" fmla="*/ 102 h 243"/>
                </a:gdLst>
                <a:ahLst/>
                <a:cxnLst>
                  <a:cxn ang="0">
                    <a:pos x="T0" y="T1"/>
                  </a:cxn>
                  <a:cxn ang="0">
                    <a:pos x="T2" y="T3"/>
                  </a:cxn>
                  <a:cxn ang="0">
                    <a:pos x="T4" y="T5"/>
                  </a:cxn>
                  <a:cxn ang="0">
                    <a:pos x="T6" y="T7"/>
                  </a:cxn>
                  <a:cxn ang="0">
                    <a:pos x="T8" y="T9"/>
                  </a:cxn>
                  <a:cxn ang="0">
                    <a:pos x="T10" y="T11"/>
                  </a:cxn>
                  <a:cxn ang="0">
                    <a:pos x="T12" y="T13"/>
                  </a:cxn>
                </a:cxnLst>
                <a:rect l="0" t="0" r="r" b="b"/>
                <a:pathLst>
                  <a:path w="2483" h="243">
                    <a:moveTo>
                      <a:pt x="99" y="102"/>
                    </a:moveTo>
                    <a:cubicBezTo>
                      <a:pt x="99" y="102"/>
                      <a:pt x="5" y="98"/>
                      <a:pt x="1" y="175"/>
                    </a:cubicBezTo>
                    <a:cubicBezTo>
                      <a:pt x="1" y="175"/>
                      <a:pt x="0" y="240"/>
                      <a:pt x="103" y="243"/>
                    </a:cubicBezTo>
                    <a:cubicBezTo>
                      <a:pt x="2404" y="139"/>
                      <a:pt x="2404" y="139"/>
                      <a:pt x="2404" y="139"/>
                    </a:cubicBezTo>
                    <a:cubicBezTo>
                      <a:pt x="2404" y="139"/>
                      <a:pt x="2482" y="131"/>
                      <a:pt x="2482" y="69"/>
                    </a:cubicBezTo>
                    <a:cubicBezTo>
                      <a:pt x="2482" y="69"/>
                      <a:pt x="2483" y="4"/>
                      <a:pt x="2392" y="0"/>
                    </a:cubicBezTo>
                    <a:lnTo>
                      <a:pt x="99" y="102"/>
                    </a:lnTo>
                    <a:close/>
                  </a:path>
                </a:pathLst>
              </a:custGeom>
              <a:gradFill flip="none" rotWithShape="1">
                <a:gsLst>
                  <a:gs pos="13000">
                    <a:schemeClr val="tx1"/>
                  </a:gs>
                  <a:gs pos="87000">
                    <a:schemeClr val="tx1"/>
                  </a:gs>
                  <a:gs pos="68000">
                    <a:srgbClr val="494949"/>
                  </a:gs>
                  <a:gs pos="29000">
                    <a:srgbClr val="494949"/>
                  </a:gs>
                  <a:gs pos="48000">
                    <a:srgbClr val="9D9D9D">
                      <a:alpha val="3000"/>
                    </a:srgbClr>
                  </a:gs>
                </a:gsLst>
                <a:lin ang="16080000" scaled="0"/>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70" name="组合 69"/>
              <p:cNvGrpSpPr/>
              <p:nvPr/>
            </p:nvGrpSpPr>
            <p:grpSpPr>
              <a:xfrm>
                <a:off x="4513666" y="3041297"/>
                <a:ext cx="3282939" cy="340225"/>
                <a:chOff x="4513666" y="2710466"/>
                <a:chExt cx="3282939" cy="340225"/>
              </a:xfrm>
            </p:grpSpPr>
            <p:sp>
              <p:nvSpPr>
                <p:cNvPr id="75" name="Freeform 36"/>
                <p:cNvSpPr/>
                <p:nvPr/>
              </p:nvSpPr>
              <p:spPr bwMode="auto">
                <a:xfrm>
                  <a:off x="4513666" y="2710466"/>
                  <a:ext cx="3282939" cy="340225"/>
                </a:xfrm>
                <a:custGeom>
                  <a:avLst/>
                  <a:gdLst>
                    <a:gd name="T0" fmla="*/ 0 w 2353"/>
                    <a:gd name="T1" fmla="*/ 104 h 244"/>
                    <a:gd name="T2" fmla="*/ 59 w 2353"/>
                    <a:gd name="T3" fmla="*/ 172 h 244"/>
                    <a:gd name="T4" fmla="*/ 0 w 2353"/>
                    <a:gd name="T5" fmla="*/ 244 h 244"/>
                    <a:gd name="T6" fmla="*/ 2353 w 2353"/>
                    <a:gd name="T7" fmla="*/ 140 h 244"/>
                    <a:gd name="T8" fmla="*/ 2295 w 2353"/>
                    <a:gd name="T9" fmla="*/ 74 h 244"/>
                    <a:gd name="T10" fmla="*/ 2353 w 2353"/>
                    <a:gd name="T11" fmla="*/ 0 h 244"/>
                    <a:gd name="T12" fmla="*/ 0 w 2353"/>
                    <a:gd name="T13" fmla="*/ 104 h 244"/>
                  </a:gdLst>
                  <a:ahLst/>
                  <a:cxnLst>
                    <a:cxn ang="0">
                      <a:pos x="T0" y="T1"/>
                    </a:cxn>
                    <a:cxn ang="0">
                      <a:pos x="T2" y="T3"/>
                    </a:cxn>
                    <a:cxn ang="0">
                      <a:pos x="T4" y="T5"/>
                    </a:cxn>
                    <a:cxn ang="0">
                      <a:pos x="T6" y="T7"/>
                    </a:cxn>
                    <a:cxn ang="0">
                      <a:pos x="T8" y="T9"/>
                    </a:cxn>
                    <a:cxn ang="0">
                      <a:pos x="T10" y="T11"/>
                    </a:cxn>
                    <a:cxn ang="0">
                      <a:pos x="T12" y="T13"/>
                    </a:cxn>
                  </a:cxnLst>
                  <a:rect l="0" t="0" r="r" b="b"/>
                  <a:pathLst>
                    <a:path w="2353" h="244">
                      <a:moveTo>
                        <a:pt x="0" y="104"/>
                      </a:moveTo>
                      <a:cubicBezTo>
                        <a:pt x="0" y="104"/>
                        <a:pt x="55" y="124"/>
                        <a:pt x="59" y="172"/>
                      </a:cubicBezTo>
                      <a:cubicBezTo>
                        <a:pt x="59" y="172"/>
                        <a:pt x="60" y="222"/>
                        <a:pt x="0" y="244"/>
                      </a:cubicBezTo>
                      <a:cubicBezTo>
                        <a:pt x="2353" y="140"/>
                        <a:pt x="2353" y="140"/>
                        <a:pt x="2353" y="140"/>
                      </a:cubicBezTo>
                      <a:cubicBezTo>
                        <a:pt x="2353" y="140"/>
                        <a:pt x="2297" y="120"/>
                        <a:pt x="2295" y="74"/>
                      </a:cubicBezTo>
                      <a:cubicBezTo>
                        <a:pt x="2295" y="74"/>
                        <a:pt x="2288" y="28"/>
                        <a:pt x="2353" y="0"/>
                      </a:cubicBezTo>
                      <a:lnTo>
                        <a:pt x="0" y="104"/>
                      </a:lnTo>
                      <a:close/>
                    </a:path>
                  </a:pathLst>
                </a:custGeom>
                <a:gradFill flip="none" rotWithShape="1">
                  <a:gsLst>
                    <a:gs pos="25000">
                      <a:srgbClr val="545454"/>
                    </a:gs>
                    <a:gs pos="70000">
                      <a:srgbClr val="545454"/>
                    </a:gs>
                    <a:gs pos="49000">
                      <a:srgbClr val="9D9D9D">
                        <a:alpha val="3000"/>
                      </a:srgbClr>
                    </a:gs>
                  </a:gsLst>
                  <a:lin ang="16080000" scaled="0"/>
                  <a:tileRect/>
                </a:gradFill>
                <a:ln w="9525">
                  <a:solidFill>
                    <a:srgbClr val="5E5E5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6" name="矩形 2788"/>
                <p:cNvSpPr/>
                <p:nvPr/>
              </p:nvSpPr>
              <p:spPr>
                <a:xfrm rot="21348992">
                  <a:off x="4628996" y="2777337"/>
                  <a:ext cx="3125312" cy="193465"/>
                </a:xfrm>
                <a:custGeom>
                  <a:avLst/>
                  <a:gdLst>
                    <a:gd name="connsiteX0" fmla="*/ 0 w 5717811"/>
                    <a:gd name="connsiteY0" fmla="*/ 0 h 237842"/>
                    <a:gd name="connsiteX1" fmla="*/ 5717811 w 5717811"/>
                    <a:gd name="connsiteY1" fmla="*/ 0 h 237842"/>
                    <a:gd name="connsiteX2" fmla="*/ 5717811 w 5717811"/>
                    <a:gd name="connsiteY2" fmla="*/ 237842 h 237842"/>
                    <a:gd name="connsiteX3" fmla="*/ 0 w 5717811"/>
                    <a:gd name="connsiteY3" fmla="*/ 237842 h 237842"/>
                    <a:gd name="connsiteX4" fmla="*/ 0 w 5717811"/>
                    <a:gd name="connsiteY4" fmla="*/ 0 h 237842"/>
                    <a:gd name="connsiteX0-1" fmla="*/ 122548 w 5840359"/>
                    <a:gd name="connsiteY0-2" fmla="*/ 0 h 237842"/>
                    <a:gd name="connsiteX1-3" fmla="*/ 5840359 w 5840359"/>
                    <a:gd name="connsiteY1-4" fmla="*/ 0 h 237842"/>
                    <a:gd name="connsiteX2-5" fmla="*/ 5840359 w 5840359"/>
                    <a:gd name="connsiteY2-6" fmla="*/ 237842 h 237842"/>
                    <a:gd name="connsiteX3-7" fmla="*/ 0 w 5840359"/>
                    <a:gd name="connsiteY3-8" fmla="*/ 200134 h 237842"/>
                    <a:gd name="connsiteX4-9" fmla="*/ 122548 w 5840359"/>
                    <a:gd name="connsiteY4-10" fmla="*/ 0 h 237842"/>
                    <a:gd name="connsiteX0-11" fmla="*/ 223749 w 5941560"/>
                    <a:gd name="connsiteY0-12" fmla="*/ 0 h 237842"/>
                    <a:gd name="connsiteX1-13" fmla="*/ 5941560 w 5941560"/>
                    <a:gd name="connsiteY1-14" fmla="*/ 0 h 237842"/>
                    <a:gd name="connsiteX2-15" fmla="*/ 5941560 w 5941560"/>
                    <a:gd name="connsiteY2-16" fmla="*/ 237842 h 237842"/>
                    <a:gd name="connsiteX3-17" fmla="*/ 101201 w 5941560"/>
                    <a:gd name="connsiteY3-18" fmla="*/ 200134 h 237842"/>
                    <a:gd name="connsiteX4-19" fmla="*/ 223749 w 5941560"/>
                    <a:gd name="connsiteY4-20" fmla="*/ 0 h 237842"/>
                    <a:gd name="connsiteX0-21" fmla="*/ 258267 w 5976078"/>
                    <a:gd name="connsiteY0-22" fmla="*/ 0 h 237842"/>
                    <a:gd name="connsiteX1-23" fmla="*/ 5976078 w 5976078"/>
                    <a:gd name="connsiteY1-24" fmla="*/ 0 h 237842"/>
                    <a:gd name="connsiteX2-25" fmla="*/ 5976078 w 5976078"/>
                    <a:gd name="connsiteY2-26" fmla="*/ 237842 h 237842"/>
                    <a:gd name="connsiteX3-27" fmla="*/ 135719 w 5976078"/>
                    <a:gd name="connsiteY3-28" fmla="*/ 200134 h 237842"/>
                    <a:gd name="connsiteX4-29" fmla="*/ 258267 w 5976078"/>
                    <a:gd name="connsiteY4-30" fmla="*/ 0 h 237842"/>
                    <a:gd name="connsiteX0-31" fmla="*/ 336427 w 6054238"/>
                    <a:gd name="connsiteY0-32" fmla="*/ 0 h 237842"/>
                    <a:gd name="connsiteX1-33" fmla="*/ 6054238 w 6054238"/>
                    <a:gd name="connsiteY1-34" fmla="*/ 0 h 237842"/>
                    <a:gd name="connsiteX2-35" fmla="*/ 6054238 w 6054238"/>
                    <a:gd name="connsiteY2-36" fmla="*/ 237842 h 237842"/>
                    <a:gd name="connsiteX3-37" fmla="*/ 110185 w 6054238"/>
                    <a:gd name="connsiteY3-38" fmla="*/ 200134 h 237842"/>
                    <a:gd name="connsiteX4-39" fmla="*/ 336427 w 6054238"/>
                    <a:gd name="connsiteY4-40" fmla="*/ 0 h 237842"/>
                    <a:gd name="connsiteX0-41" fmla="*/ 340565 w 6058376"/>
                    <a:gd name="connsiteY0-42" fmla="*/ 0 h 237842"/>
                    <a:gd name="connsiteX1-43" fmla="*/ 6058376 w 6058376"/>
                    <a:gd name="connsiteY1-44" fmla="*/ 0 h 237842"/>
                    <a:gd name="connsiteX2-45" fmla="*/ 6058376 w 6058376"/>
                    <a:gd name="connsiteY2-46" fmla="*/ 237842 h 237842"/>
                    <a:gd name="connsiteX3-47" fmla="*/ 114323 w 6058376"/>
                    <a:gd name="connsiteY3-48" fmla="*/ 200134 h 237842"/>
                    <a:gd name="connsiteX4-49" fmla="*/ 340565 w 6058376"/>
                    <a:gd name="connsiteY4-50" fmla="*/ 0 h 237842"/>
                    <a:gd name="connsiteX0-51" fmla="*/ 340565 w 6213394"/>
                    <a:gd name="connsiteY0-52" fmla="*/ 0 h 237842"/>
                    <a:gd name="connsiteX1-53" fmla="*/ 6058376 w 6213394"/>
                    <a:gd name="connsiteY1-54" fmla="*/ 0 h 237842"/>
                    <a:gd name="connsiteX2-55" fmla="*/ 6058376 w 6213394"/>
                    <a:gd name="connsiteY2-56" fmla="*/ 237842 h 237842"/>
                    <a:gd name="connsiteX3-57" fmla="*/ 114323 w 6213394"/>
                    <a:gd name="connsiteY3-58" fmla="*/ 200134 h 237842"/>
                    <a:gd name="connsiteX4-59" fmla="*/ 340565 w 6213394"/>
                    <a:gd name="connsiteY4-60" fmla="*/ 0 h 237842"/>
                    <a:gd name="connsiteX0-61" fmla="*/ 340565 w 6236541"/>
                    <a:gd name="connsiteY0-62" fmla="*/ 0 h 237842"/>
                    <a:gd name="connsiteX1-63" fmla="*/ 6058376 w 6236541"/>
                    <a:gd name="connsiteY1-64" fmla="*/ 0 h 237842"/>
                    <a:gd name="connsiteX2-65" fmla="*/ 6058376 w 6236541"/>
                    <a:gd name="connsiteY2-66" fmla="*/ 237842 h 237842"/>
                    <a:gd name="connsiteX3-67" fmla="*/ 114323 w 6236541"/>
                    <a:gd name="connsiteY3-68" fmla="*/ 200134 h 237842"/>
                    <a:gd name="connsiteX4-69" fmla="*/ 340565 w 6236541"/>
                    <a:gd name="connsiteY4-70" fmla="*/ 0 h 23784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236541" h="237842">
                      <a:moveTo>
                        <a:pt x="340565" y="0"/>
                      </a:moveTo>
                      <a:lnTo>
                        <a:pt x="6058376" y="0"/>
                      </a:lnTo>
                      <a:cubicBezTo>
                        <a:pt x="6407167" y="154695"/>
                        <a:pt x="6152644" y="158561"/>
                        <a:pt x="6058376" y="237842"/>
                      </a:cubicBezTo>
                      <a:lnTo>
                        <a:pt x="114323" y="200134"/>
                      </a:lnTo>
                      <a:cubicBezTo>
                        <a:pt x="-165338" y="86289"/>
                        <a:pt x="130034" y="19577"/>
                        <a:pt x="340565" y="0"/>
                      </a:cubicBezTo>
                      <a:close/>
                    </a:path>
                  </a:pathLst>
                </a:custGeom>
                <a:gradFill flip="none" rotWithShape="0">
                  <a:gsLst>
                    <a:gs pos="87000">
                      <a:schemeClr val="bg1">
                        <a:lumMod val="65000"/>
                      </a:schemeClr>
                    </a:gs>
                    <a:gs pos="16000">
                      <a:schemeClr val="bg1">
                        <a:lumMod val="75000"/>
                      </a:schemeClr>
                    </a:gs>
                    <a:gs pos="0">
                      <a:schemeClr val="bg1">
                        <a:lumMod val="75000"/>
                        <a:alpha val="0"/>
                      </a:schemeClr>
                    </a:gs>
                    <a:gs pos="49000">
                      <a:schemeClr val="bg1"/>
                    </a:gs>
                    <a:gs pos="100000">
                      <a:schemeClr val="bg1">
                        <a:lumMod val="75000"/>
                        <a:alpha val="0"/>
                      </a:schemeClr>
                    </a:gs>
                  </a:gsLst>
                  <a:lin ang="16200000" scaled="1"/>
                  <a:tileRect/>
                </a:gradFill>
                <a:ln>
                  <a:noFill/>
                </a:ln>
                <a:effectLst>
                  <a:softEdge rad="63500"/>
                </a:effectLst>
                <a:scene3d>
                  <a:camera prst="orthographicFront">
                    <a:rot lat="1485327" lon="21548723" rev="21429783"/>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1" name="Freeform 37"/>
              <p:cNvSpPr/>
              <p:nvPr/>
            </p:nvSpPr>
            <p:spPr bwMode="auto">
              <a:xfrm>
                <a:off x="4438212" y="3230378"/>
                <a:ext cx="3464274" cy="339044"/>
              </a:xfrm>
              <a:custGeom>
                <a:avLst/>
                <a:gdLst>
                  <a:gd name="T0" fmla="*/ 99 w 2483"/>
                  <a:gd name="T1" fmla="*/ 102 h 243"/>
                  <a:gd name="T2" fmla="*/ 1 w 2483"/>
                  <a:gd name="T3" fmla="*/ 175 h 243"/>
                  <a:gd name="T4" fmla="*/ 103 w 2483"/>
                  <a:gd name="T5" fmla="*/ 243 h 243"/>
                  <a:gd name="T6" fmla="*/ 2404 w 2483"/>
                  <a:gd name="T7" fmla="*/ 139 h 243"/>
                  <a:gd name="T8" fmla="*/ 2482 w 2483"/>
                  <a:gd name="T9" fmla="*/ 69 h 243"/>
                  <a:gd name="T10" fmla="*/ 2392 w 2483"/>
                  <a:gd name="T11" fmla="*/ 0 h 243"/>
                  <a:gd name="T12" fmla="*/ 99 w 2483"/>
                  <a:gd name="T13" fmla="*/ 102 h 243"/>
                </a:gdLst>
                <a:ahLst/>
                <a:cxnLst>
                  <a:cxn ang="0">
                    <a:pos x="T0" y="T1"/>
                  </a:cxn>
                  <a:cxn ang="0">
                    <a:pos x="T2" y="T3"/>
                  </a:cxn>
                  <a:cxn ang="0">
                    <a:pos x="T4" y="T5"/>
                  </a:cxn>
                  <a:cxn ang="0">
                    <a:pos x="T6" y="T7"/>
                  </a:cxn>
                  <a:cxn ang="0">
                    <a:pos x="T8" y="T9"/>
                  </a:cxn>
                  <a:cxn ang="0">
                    <a:pos x="T10" y="T11"/>
                  </a:cxn>
                  <a:cxn ang="0">
                    <a:pos x="T12" y="T13"/>
                  </a:cxn>
                </a:cxnLst>
                <a:rect l="0" t="0" r="r" b="b"/>
                <a:pathLst>
                  <a:path w="2483" h="243">
                    <a:moveTo>
                      <a:pt x="99" y="102"/>
                    </a:moveTo>
                    <a:cubicBezTo>
                      <a:pt x="99" y="102"/>
                      <a:pt x="5" y="98"/>
                      <a:pt x="1" y="175"/>
                    </a:cubicBezTo>
                    <a:cubicBezTo>
                      <a:pt x="1" y="175"/>
                      <a:pt x="0" y="240"/>
                      <a:pt x="103" y="243"/>
                    </a:cubicBezTo>
                    <a:cubicBezTo>
                      <a:pt x="2404" y="139"/>
                      <a:pt x="2404" y="139"/>
                      <a:pt x="2404" y="139"/>
                    </a:cubicBezTo>
                    <a:cubicBezTo>
                      <a:pt x="2404" y="139"/>
                      <a:pt x="2482" y="131"/>
                      <a:pt x="2482" y="69"/>
                    </a:cubicBezTo>
                    <a:cubicBezTo>
                      <a:pt x="2482" y="69"/>
                      <a:pt x="2483" y="4"/>
                      <a:pt x="2392" y="0"/>
                    </a:cubicBezTo>
                    <a:lnTo>
                      <a:pt x="99" y="102"/>
                    </a:lnTo>
                    <a:close/>
                  </a:path>
                </a:pathLst>
              </a:custGeom>
              <a:gradFill flip="none" rotWithShape="1">
                <a:gsLst>
                  <a:gs pos="13000">
                    <a:schemeClr val="tx1"/>
                  </a:gs>
                  <a:gs pos="87000">
                    <a:schemeClr val="tx1"/>
                  </a:gs>
                  <a:gs pos="68000">
                    <a:srgbClr val="494949"/>
                  </a:gs>
                  <a:gs pos="29000">
                    <a:srgbClr val="494949"/>
                  </a:gs>
                  <a:gs pos="48000">
                    <a:srgbClr val="9D9D9D">
                      <a:alpha val="3000"/>
                    </a:srgbClr>
                  </a:gs>
                </a:gsLst>
                <a:lin ang="16080000" scaled="0"/>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2" name="Freeform 37"/>
              <p:cNvSpPr/>
              <p:nvPr/>
            </p:nvSpPr>
            <p:spPr bwMode="auto">
              <a:xfrm>
                <a:off x="4438212" y="2846777"/>
                <a:ext cx="3464274" cy="339044"/>
              </a:xfrm>
              <a:custGeom>
                <a:avLst/>
                <a:gdLst>
                  <a:gd name="T0" fmla="*/ 99 w 2483"/>
                  <a:gd name="T1" fmla="*/ 102 h 243"/>
                  <a:gd name="T2" fmla="*/ 1 w 2483"/>
                  <a:gd name="T3" fmla="*/ 175 h 243"/>
                  <a:gd name="T4" fmla="*/ 103 w 2483"/>
                  <a:gd name="T5" fmla="*/ 243 h 243"/>
                  <a:gd name="T6" fmla="*/ 2404 w 2483"/>
                  <a:gd name="T7" fmla="*/ 139 h 243"/>
                  <a:gd name="T8" fmla="*/ 2482 w 2483"/>
                  <a:gd name="T9" fmla="*/ 69 h 243"/>
                  <a:gd name="T10" fmla="*/ 2392 w 2483"/>
                  <a:gd name="T11" fmla="*/ 0 h 243"/>
                  <a:gd name="T12" fmla="*/ 99 w 2483"/>
                  <a:gd name="T13" fmla="*/ 102 h 243"/>
                </a:gdLst>
                <a:ahLst/>
                <a:cxnLst>
                  <a:cxn ang="0">
                    <a:pos x="T0" y="T1"/>
                  </a:cxn>
                  <a:cxn ang="0">
                    <a:pos x="T2" y="T3"/>
                  </a:cxn>
                  <a:cxn ang="0">
                    <a:pos x="T4" y="T5"/>
                  </a:cxn>
                  <a:cxn ang="0">
                    <a:pos x="T6" y="T7"/>
                  </a:cxn>
                  <a:cxn ang="0">
                    <a:pos x="T8" y="T9"/>
                  </a:cxn>
                  <a:cxn ang="0">
                    <a:pos x="T10" y="T11"/>
                  </a:cxn>
                  <a:cxn ang="0">
                    <a:pos x="T12" y="T13"/>
                  </a:cxn>
                </a:cxnLst>
                <a:rect l="0" t="0" r="r" b="b"/>
                <a:pathLst>
                  <a:path w="2483" h="243">
                    <a:moveTo>
                      <a:pt x="99" y="102"/>
                    </a:moveTo>
                    <a:cubicBezTo>
                      <a:pt x="99" y="102"/>
                      <a:pt x="5" y="98"/>
                      <a:pt x="1" y="175"/>
                    </a:cubicBezTo>
                    <a:cubicBezTo>
                      <a:pt x="1" y="175"/>
                      <a:pt x="0" y="240"/>
                      <a:pt x="103" y="243"/>
                    </a:cubicBezTo>
                    <a:cubicBezTo>
                      <a:pt x="2404" y="139"/>
                      <a:pt x="2404" y="139"/>
                      <a:pt x="2404" y="139"/>
                    </a:cubicBezTo>
                    <a:cubicBezTo>
                      <a:pt x="2404" y="139"/>
                      <a:pt x="2482" y="131"/>
                      <a:pt x="2482" y="69"/>
                    </a:cubicBezTo>
                    <a:cubicBezTo>
                      <a:pt x="2482" y="69"/>
                      <a:pt x="2483" y="4"/>
                      <a:pt x="2392" y="0"/>
                    </a:cubicBezTo>
                    <a:lnTo>
                      <a:pt x="99" y="102"/>
                    </a:lnTo>
                    <a:close/>
                  </a:path>
                </a:pathLst>
              </a:custGeom>
              <a:gradFill flip="none" rotWithShape="1">
                <a:gsLst>
                  <a:gs pos="13000">
                    <a:schemeClr val="tx1"/>
                  </a:gs>
                  <a:gs pos="87000">
                    <a:schemeClr val="tx1"/>
                  </a:gs>
                  <a:gs pos="68000">
                    <a:srgbClr val="494949"/>
                  </a:gs>
                  <a:gs pos="29000">
                    <a:srgbClr val="494949"/>
                  </a:gs>
                  <a:gs pos="48000">
                    <a:srgbClr val="9D9D9D">
                      <a:alpha val="3000"/>
                    </a:srgbClr>
                  </a:gs>
                </a:gsLst>
                <a:lin ang="16080000" scaled="0"/>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3" name="Freeform 38"/>
              <p:cNvSpPr/>
              <p:nvPr/>
            </p:nvSpPr>
            <p:spPr bwMode="auto">
              <a:xfrm rot="1313089">
                <a:off x="4499716" y="3552379"/>
                <a:ext cx="3266400" cy="829006"/>
              </a:xfrm>
              <a:custGeom>
                <a:avLst/>
                <a:gdLst>
                  <a:gd name="T0" fmla="*/ 20 w 2341"/>
                  <a:gd name="T1" fmla="*/ 0 h 376"/>
                  <a:gd name="T2" fmla="*/ 4 w 2341"/>
                  <a:gd name="T3" fmla="*/ 69 h 376"/>
                  <a:gd name="T4" fmla="*/ 317 w 2341"/>
                  <a:gd name="T5" fmla="*/ 376 h 376"/>
                  <a:gd name="T6" fmla="*/ 2026 w 2341"/>
                  <a:gd name="T7" fmla="*/ 376 h 376"/>
                  <a:gd name="T8" fmla="*/ 2341 w 2341"/>
                  <a:gd name="T9" fmla="*/ 59 h 376"/>
                  <a:gd name="T10" fmla="*/ 2340 w 2341"/>
                  <a:gd name="T11" fmla="*/ 1 h 376"/>
                  <a:gd name="T12" fmla="*/ 20 w 2341"/>
                  <a:gd name="T13" fmla="*/ 0 h 376"/>
                </a:gdLst>
                <a:ahLst/>
                <a:cxnLst>
                  <a:cxn ang="0">
                    <a:pos x="T0" y="T1"/>
                  </a:cxn>
                  <a:cxn ang="0">
                    <a:pos x="T2" y="T3"/>
                  </a:cxn>
                  <a:cxn ang="0">
                    <a:pos x="T4" y="T5"/>
                  </a:cxn>
                  <a:cxn ang="0">
                    <a:pos x="T6" y="T7"/>
                  </a:cxn>
                  <a:cxn ang="0">
                    <a:pos x="T8" y="T9"/>
                  </a:cxn>
                  <a:cxn ang="0">
                    <a:pos x="T10" y="T11"/>
                  </a:cxn>
                  <a:cxn ang="0">
                    <a:pos x="T12" y="T13"/>
                  </a:cxn>
                </a:cxnLst>
                <a:rect l="0" t="0" r="r" b="b"/>
                <a:pathLst>
                  <a:path w="2341" h="376">
                    <a:moveTo>
                      <a:pt x="20" y="0"/>
                    </a:moveTo>
                    <a:cubicBezTo>
                      <a:pt x="20" y="0"/>
                      <a:pt x="0" y="55"/>
                      <a:pt x="4" y="69"/>
                    </a:cubicBezTo>
                    <a:cubicBezTo>
                      <a:pt x="4" y="69"/>
                      <a:pt x="15" y="168"/>
                      <a:pt x="317" y="376"/>
                    </a:cubicBezTo>
                    <a:cubicBezTo>
                      <a:pt x="2026" y="376"/>
                      <a:pt x="2026" y="376"/>
                      <a:pt x="2026" y="376"/>
                    </a:cubicBezTo>
                    <a:cubicBezTo>
                      <a:pt x="2026" y="376"/>
                      <a:pt x="2330" y="167"/>
                      <a:pt x="2341" y="59"/>
                    </a:cubicBezTo>
                    <a:cubicBezTo>
                      <a:pt x="2340" y="1"/>
                      <a:pt x="2340" y="1"/>
                      <a:pt x="2340" y="1"/>
                    </a:cubicBezTo>
                    <a:lnTo>
                      <a:pt x="20" y="0"/>
                    </a:lnTo>
                    <a:close/>
                  </a:path>
                </a:pathLst>
              </a:custGeom>
              <a:gradFill flip="none" rotWithShape="0">
                <a:gsLst>
                  <a:gs pos="87000">
                    <a:schemeClr val="bg1">
                      <a:lumMod val="65000"/>
                      <a:alpha val="34000"/>
                    </a:schemeClr>
                  </a:gs>
                  <a:gs pos="16000">
                    <a:schemeClr val="bg1">
                      <a:lumMod val="75000"/>
                    </a:schemeClr>
                  </a:gs>
                  <a:gs pos="0">
                    <a:srgbClr val="5E5E5E"/>
                  </a:gs>
                  <a:gs pos="49000">
                    <a:schemeClr val="bg1"/>
                  </a:gs>
                  <a:gs pos="100000">
                    <a:srgbClr val="494949"/>
                  </a:gs>
                </a:gsLst>
                <a:lin ang="16800000" scaled="0"/>
                <a:tileRect/>
              </a:gradFill>
              <a:ln>
                <a:noFill/>
              </a:ln>
              <a:effectLst>
                <a:softEdge rad="228600"/>
              </a:effectLst>
              <a:scene3d>
                <a:camera prst="orthographicFront">
                  <a:rot lat="2683488" lon="21466804" rev="12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4" name="Freeform 39"/>
              <p:cNvSpPr/>
              <p:nvPr/>
            </p:nvSpPr>
            <p:spPr bwMode="auto">
              <a:xfrm>
                <a:off x="4968446" y="4105279"/>
                <a:ext cx="2382168" cy="329003"/>
              </a:xfrm>
              <a:custGeom>
                <a:avLst/>
                <a:gdLst>
                  <a:gd name="T0" fmla="*/ 0 w 1707"/>
                  <a:gd name="T1" fmla="*/ 0 h 236"/>
                  <a:gd name="T2" fmla="*/ 82 w 1707"/>
                  <a:gd name="T3" fmla="*/ 104 h 236"/>
                  <a:gd name="T4" fmla="*/ 181 w 1707"/>
                  <a:gd name="T5" fmla="*/ 191 h 236"/>
                  <a:gd name="T6" fmla="*/ 857 w 1707"/>
                  <a:gd name="T7" fmla="*/ 231 h 236"/>
                  <a:gd name="T8" fmla="*/ 1524 w 1707"/>
                  <a:gd name="T9" fmla="*/ 192 h 236"/>
                  <a:gd name="T10" fmla="*/ 1553 w 1707"/>
                  <a:gd name="T11" fmla="*/ 159 h 236"/>
                  <a:gd name="T12" fmla="*/ 1675 w 1707"/>
                  <a:gd name="T13" fmla="*/ 55 h 236"/>
                  <a:gd name="T14" fmla="*/ 1707 w 1707"/>
                  <a:gd name="T15" fmla="*/ 0 h 236"/>
                  <a:gd name="T16" fmla="*/ 0 w 1707"/>
                  <a:gd name="T17"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07" h="236">
                    <a:moveTo>
                      <a:pt x="0" y="0"/>
                    </a:moveTo>
                    <a:cubicBezTo>
                      <a:pt x="0" y="0"/>
                      <a:pt x="16" y="51"/>
                      <a:pt x="82" y="104"/>
                    </a:cubicBezTo>
                    <a:cubicBezTo>
                      <a:pt x="82" y="104"/>
                      <a:pt x="187" y="174"/>
                      <a:pt x="181" y="191"/>
                    </a:cubicBezTo>
                    <a:cubicBezTo>
                      <a:pt x="181" y="191"/>
                      <a:pt x="789" y="236"/>
                      <a:pt x="857" y="231"/>
                    </a:cubicBezTo>
                    <a:cubicBezTo>
                      <a:pt x="857" y="231"/>
                      <a:pt x="1522" y="194"/>
                      <a:pt x="1524" y="192"/>
                    </a:cubicBezTo>
                    <a:cubicBezTo>
                      <a:pt x="1524" y="192"/>
                      <a:pt x="1522" y="181"/>
                      <a:pt x="1553" y="159"/>
                    </a:cubicBezTo>
                    <a:cubicBezTo>
                      <a:pt x="1553" y="159"/>
                      <a:pt x="1646" y="94"/>
                      <a:pt x="1675" y="55"/>
                    </a:cubicBezTo>
                    <a:cubicBezTo>
                      <a:pt x="1675" y="55"/>
                      <a:pt x="1700" y="23"/>
                      <a:pt x="1707" y="0"/>
                    </a:cubicBezTo>
                    <a:lnTo>
                      <a:pt x="0" y="0"/>
                    </a:lnTo>
                    <a:close/>
                  </a:path>
                </a:pathLst>
              </a:custGeom>
              <a:gradFill>
                <a:gsLst>
                  <a:gs pos="0">
                    <a:srgbClr val="261B18"/>
                  </a:gs>
                  <a:gs pos="100000">
                    <a:srgbClr val="443F3F"/>
                  </a:gs>
                </a:gsLst>
                <a:lin ang="16200000" scaled="1"/>
              </a:gradFill>
              <a:ln>
                <a:noFill/>
              </a:ln>
            </p:spPr>
            <p:txBody>
              <a:bodyPr vert="horz" wrap="square" lIns="91440" tIns="45720" rIns="91440" bIns="45720" numCol="1" anchor="t" anchorCtr="0" compatLnSpc="1"/>
              <a:lstStyle/>
              <a:p>
                <a:endParaRPr lang="zh-CN" altLang="en-US"/>
              </a:p>
            </p:txBody>
          </p:sp>
        </p:grpSp>
        <p:sp>
          <p:nvSpPr>
            <p:cNvPr id="84" name="Oval 129"/>
            <p:cNvSpPr>
              <a:spLocks noChangeArrowheads="1"/>
            </p:cNvSpPr>
            <p:nvPr/>
          </p:nvSpPr>
          <p:spPr bwMode="auto">
            <a:xfrm>
              <a:off x="3463805" y="2219759"/>
              <a:ext cx="261938" cy="261938"/>
            </a:xfrm>
            <a:prstGeom prst="ellipse">
              <a:avLst/>
            </a:pr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AutoShape 291"/>
            <p:cNvSpPr>
              <a:spLocks noChangeAspect="1" noChangeArrowheads="1" noTextEdit="1"/>
            </p:cNvSpPr>
            <p:nvPr/>
          </p:nvSpPr>
          <p:spPr bwMode="auto">
            <a:xfrm>
              <a:off x="913011" y="764704"/>
              <a:ext cx="2806701" cy="339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6" name="Rectangle 293"/>
            <p:cNvSpPr>
              <a:spLocks noChangeArrowheads="1"/>
            </p:cNvSpPr>
            <p:nvPr/>
          </p:nvSpPr>
          <p:spPr bwMode="auto">
            <a:xfrm>
              <a:off x="2306836" y="3182467"/>
              <a:ext cx="26988" cy="857250"/>
            </a:xfrm>
            <a:prstGeom prst="rect">
              <a:avLst/>
            </a:prstGeom>
            <a:solidFill>
              <a:srgbClr val="3CCC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7" name="Freeform 294"/>
            <p:cNvSpPr/>
            <p:nvPr/>
          </p:nvSpPr>
          <p:spPr bwMode="auto">
            <a:xfrm>
              <a:off x="2316361" y="4023842"/>
              <a:ext cx="398463" cy="42863"/>
            </a:xfrm>
            <a:custGeom>
              <a:avLst/>
              <a:gdLst>
                <a:gd name="T0" fmla="*/ 251 w 251"/>
                <a:gd name="T1" fmla="*/ 27 h 27"/>
                <a:gd name="T2" fmla="*/ 0 w 251"/>
                <a:gd name="T3" fmla="*/ 17 h 27"/>
                <a:gd name="T4" fmla="*/ 0 w 251"/>
                <a:gd name="T5" fmla="*/ 0 h 27"/>
                <a:gd name="T6" fmla="*/ 251 w 251"/>
                <a:gd name="T7" fmla="*/ 12 h 27"/>
                <a:gd name="T8" fmla="*/ 251 w 251"/>
                <a:gd name="T9" fmla="*/ 27 h 27"/>
              </a:gdLst>
              <a:ahLst/>
              <a:cxnLst>
                <a:cxn ang="0">
                  <a:pos x="T0" y="T1"/>
                </a:cxn>
                <a:cxn ang="0">
                  <a:pos x="T2" y="T3"/>
                </a:cxn>
                <a:cxn ang="0">
                  <a:pos x="T4" y="T5"/>
                </a:cxn>
                <a:cxn ang="0">
                  <a:pos x="T6" y="T7"/>
                </a:cxn>
                <a:cxn ang="0">
                  <a:pos x="T8" y="T9"/>
                </a:cxn>
              </a:cxnLst>
              <a:rect l="0" t="0" r="r" b="b"/>
              <a:pathLst>
                <a:path w="251" h="27">
                  <a:moveTo>
                    <a:pt x="251" y="27"/>
                  </a:moveTo>
                  <a:lnTo>
                    <a:pt x="0" y="17"/>
                  </a:lnTo>
                  <a:lnTo>
                    <a:pt x="0" y="0"/>
                  </a:lnTo>
                  <a:lnTo>
                    <a:pt x="251" y="12"/>
                  </a:lnTo>
                  <a:lnTo>
                    <a:pt x="251" y="27"/>
                  </a:lnTo>
                  <a:close/>
                </a:path>
              </a:pathLst>
            </a:cu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295"/>
            <p:cNvSpPr/>
            <p:nvPr/>
          </p:nvSpPr>
          <p:spPr bwMode="auto">
            <a:xfrm>
              <a:off x="2021086" y="3652367"/>
              <a:ext cx="301625" cy="396875"/>
            </a:xfrm>
            <a:custGeom>
              <a:avLst/>
              <a:gdLst>
                <a:gd name="T0" fmla="*/ 178 w 190"/>
                <a:gd name="T1" fmla="*/ 250 h 250"/>
                <a:gd name="T2" fmla="*/ 0 w 190"/>
                <a:gd name="T3" fmla="*/ 10 h 250"/>
                <a:gd name="T4" fmla="*/ 14 w 190"/>
                <a:gd name="T5" fmla="*/ 0 h 250"/>
                <a:gd name="T6" fmla="*/ 190 w 190"/>
                <a:gd name="T7" fmla="*/ 240 h 250"/>
                <a:gd name="T8" fmla="*/ 178 w 190"/>
                <a:gd name="T9" fmla="*/ 250 h 250"/>
              </a:gdLst>
              <a:ahLst/>
              <a:cxnLst>
                <a:cxn ang="0">
                  <a:pos x="T0" y="T1"/>
                </a:cxn>
                <a:cxn ang="0">
                  <a:pos x="T2" y="T3"/>
                </a:cxn>
                <a:cxn ang="0">
                  <a:pos x="T4" y="T5"/>
                </a:cxn>
                <a:cxn ang="0">
                  <a:pos x="T6" y="T7"/>
                </a:cxn>
                <a:cxn ang="0">
                  <a:pos x="T8" y="T9"/>
                </a:cxn>
              </a:cxnLst>
              <a:rect l="0" t="0" r="r" b="b"/>
              <a:pathLst>
                <a:path w="190" h="250">
                  <a:moveTo>
                    <a:pt x="178" y="250"/>
                  </a:moveTo>
                  <a:lnTo>
                    <a:pt x="0" y="10"/>
                  </a:lnTo>
                  <a:lnTo>
                    <a:pt x="14" y="0"/>
                  </a:lnTo>
                  <a:lnTo>
                    <a:pt x="190" y="240"/>
                  </a:lnTo>
                  <a:lnTo>
                    <a:pt x="178" y="250"/>
                  </a:lnTo>
                  <a:close/>
                </a:path>
              </a:pathLst>
            </a:cu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296"/>
            <p:cNvSpPr/>
            <p:nvPr/>
          </p:nvSpPr>
          <p:spPr bwMode="auto">
            <a:xfrm>
              <a:off x="2300486" y="3696817"/>
              <a:ext cx="446088" cy="352425"/>
            </a:xfrm>
            <a:custGeom>
              <a:avLst/>
              <a:gdLst>
                <a:gd name="T0" fmla="*/ 11 w 281"/>
                <a:gd name="T1" fmla="*/ 222 h 222"/>
                <a:gd name="T2" fmla="*/ 0 w 281"/>
                <a:gd name="T3" fmla="*/ 208 h 222"/>
                <a:gd name="T4" fmla="*/ 271 w 281"/>
                <a:gd name="T5" fmla="*/ 0 h 222"/>
                <a:gd name="T6" fmla="*/ 281 w 281"/>
                <a:gd name="T7" fmla="*/ 12 h 222"/>
                <a:gd name="T8" fmla="*/ 11 w 281"/>
                <a:gd name="T9" fmla="*/ 222 h 222"/>
              </a:gdLst>
              <a:ahLst/>
              <a:cxnLst>
                <a:cxn ang="0">
                  <a:pos x="T0" y="T1"/>
                </a:cxn>
                <a:cxn ang="0">
                  <a:pos x="T2" y="T3"/>
                </a:cxn>
                <a:cxn ang="0">
                  <a:pos x="T4" y="T5"/>
                </a:cxn>
                <a:cxn ang="0">
                  <a:pos x="T6" y="T7"/>
                </a:cxn>
                <a:cxn ang="0">
                  <a:pos x="T8" y="T9"/>
                </a:cxn>
              </a:cxnLst>
              <a:rect l="0" t="0" r="r" b="b"/>
              <a:pathLst>
                <a:path w="281" h="222">
                  <a:moveTo>
                    <a:pt x="11" y="222"/>
                  </a:moveTo>
                  <a:lnTo>
                    <a:pt x="0" y="208"/>
                  </a:lnTo>
                  <a:lnTo>
                    <a:pt x="271" y="0"/>
                  </a:lnTo>
                  <a:lnTo>
                    <a:pt x="281" y="12"/>
                  </a:lnTo>
                  <a:lnTo>
                    <a:pt x="11" y="222"/>
                  </a:lnTo>
                  <a:close/>
                </a:path>
              </a:pathLst>
            </a:cu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297"/>
            <p:cNvSpPr/>
            <p:nvPr/>
          </p:nvSpPr>
          <p:spPr bwMode="auto">
            <a:xfrm>
              <a:off x="1694061" y="4031779"/>
              <a:ext cx="620713" cy="41275"/>
            </a:xfrm>
            <a:custGeom>
              <a:avLst/>
              <a:gdLst>
                <a:gd name="T0" fmla="*/ 0 w 391"/>
                <a:gd name="T1" fmla="*/ 26 h 26"/>
                <a:gd name="T2" fmla="*/ 0 w 391"/>
                <a:gd name="T3" fmla="*/ 11 h 26"/>
                <a:gd name="T4" fmla="*/ 389 w 391"/>
                <a:gd name="T5" fmla="*/ 0 h 26"/>
                <a:gd name="T6" fmla="*/ 391 w 391"/>
                <a:gd name="T7" fmla="*/ 16 h 26"/>
                <a:gd name="T8" fmla="*/ 0 w 391"/>
                <a:gd name="T9" fmla="*/ 26 h 26"/>
              </a:gdLst>
              <a:ahLst/>
              <a:cxnLst>
                <a:cxn ang="0">
                  <a:pos x="T0" y="T1"/>
                </a:cxn>
                <a:cxn ang="0">
                  <a:pos x="T2" y="T3"/>
                </a:cxn>
                <a:cxn ang="0">
                  <a:pos x="T4" y="T5"/>
                </a:cxn>
                <a:cxn ang="0">
                  <a:pos x="T6" y="T7"/>
                </a:cxn>
                <a:cxn ang="0">
                  <a:pos x="T8" y="T9"/>
                </a:cxn>
              </a:cxnLst>
              <a:rect l="0" t="0" r="r" b="b"/>
              <a:pathLst>
                <a:path w="391" h="26">
                  <a:moveTo>
                    <a:pt x="0" y="26"/>
                  </a:moveTo>
                  <a:lnTo>
                    <a:pt x="0" y="11"/>
                  </a:lnTo>
                  <a:lnTo>
                    <a:pt x="389" y="0"/>
                  </a:lnTo>
                  <a:lnTo>
                    <a:pt x="391" y="16"/>
                  </a:lnTo>
                  <a:lnTo>
                    <a:pt x="0" y="26"/>
                  </a:lnTo>
                  <a:close/>
                </a:path>
              </a:pathLst>
            </a:cu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298"/>
            <p:cNvSpPr/>
            <p:nvPr/>
          </p:nvSpPr>
          <p:spPr bwMode="auto">
            <a:xfrm>
              <a:off x="1554361" y="3595217"/>
              <a:ext cx="152400" cy="469900"/>
            </a:xfrm>
            <a:custGeom>
              <a:avLst/>
              <a:gdLst>
                <a:gd name="T0" fmla="*/ 79 w 96"/>
                <a:gd name="T1" fmla="*/ 296 h 296"/>
                <a:gd name="T2" fmla="*/ 0 w 96"/>
                <a:gd name="T3" fmla="*/ 5 h 296"/>
                <a:gd name="T4" fmla="*/ 16 w 96"/>
                <a:gd name="T5" fmla="*/ 0 h 296"/>
                <a:gd name="T6" fmla="*/ 96 w 96"/>
                <a:gd name="T7" fmla="*/ 291 h 296"/>
                <a:gd name="T8" fmla="*/ 79 w 96"/>
                <a:gd name="T9" fmla="*/ 296 h 296"/>
              </a:gdLst>
              <a:ahLst/>
              <a:cxnLst>
                <a:cxn ang="0">
                  <a:pos x="T0" y="T1"/>
                </a:cxn>
                <a:cxn ang="0">
                  <a:pos x="T2" y="T3"/>
                </a:cxn>
                <a:cxn ang="0">
                  <a:pos x="T4" y="T5"/>
                </a:cxn>
                <a:cxn ang="0">
                  <a:pos x="T6" y="T7"/>
                </a:cxn>
                <a:cxn ang="0">
                  <a:pos x="T8" y="T9"/>
                </a:cxn>
              </a:cxnLst>
              <a:rect l="0" t="0" r="r" b="b"/>
              <a:pathLst>
                <a:path w="96" h="296">
                  <a:moveTo>
                    <a:pt x="79" y="296"/>
                  </a:moveTo>
                  <a:lnTo>
                    <a:pt x="0" y="5"/>
                  </a:lnTo>
                  <a:lnTo>
                    <a:pt x="16" y="0"/>
                  </a:lnTo>
                  <a:lnTo>
                    <a:pt x="96" y="291"/>
                  </a:lnTo>
                  <a:lnTo>
                    <a:pt x="79" y="296"/>
                  </a:lnTo>
                  <a:close/>
                </a:path>
              </a:pathLst>
            </a:cu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299"/>
            <p:cNvSpPr/>
            <p:nvPr/>
          </p:nvSpPr>
          <p:spPr bwMode="auto">
            <a:xfrm>
              <a:off x="1679774" y="3657129"/>
              <a:ext cx="358775" cy="404813"/>
            </a:xfrm>
            <a:custGeom>
              <a:avLst/>
              <a:gdLst>
                <a:gd name="T0" fmla="*/ 13 w 226"/>
                <a:gd name="T1" fmla="*/ 255 h 255"/>
                <a:gd name="T2" fmla="*/ 0 w 226"/>
                <a:gd name="T3" fmla="*/ 245 h 255"/>
                <a:gd name="T4" fmla="*/ 214 w 226"/>
                <a:gd name="T5" fmla="*/ 0 h 255"/>
                <a:gd name="T6" fmla="*/ 226 w 226"/>
                <a:gd name="T7" fmla="*/ 11 h 255"/>
                <a:gd name="T8" fmla="*/ 13 w 226"/>
                <a:gd name="T9" fmla="*/ 255 h 255"/>
              </a:gdLst>
              <a:ahLst/>
              <a:cxnLst>
                <a:cxn ang="0">
                  <a:pos x="T0" y="T1"/>
                </a:cxn>
                <a:cxn ang="0">
                  <a:pos x="T2" y="T3"/>
                </a:cxn>
                <a:cxn ang="0">
                  <a:pos x="T4" y="T5"/>
                </a:cxn>
                <a:cxn ang="0">
                  <a:pos x="T6" y="T7"/>
                </a:cxn>
                <a:cxn ang="0">
                  <a:pos x="T8" y="T9"/>
                </a:cxn>
              </a:cxnLst>
              <a:rect l="0" t="0" r="r" b="b"/>
              <a:pathLst>
                <a:path w="226" h="255">
                  <a:moveTo>
                    <a:pt x="13" y="255"/>
                  </a:moveTo>
                  <a:lnTo>
                    <a:pt x="0" y="245"/>
                  </a:lnTo>
                  <a:lnTo>
                    <a:pt x="214" y="0"/>
                  </a:lnTo>
                  <a:lnTo>
                    <a:pt x="226" y="11"/>
                  </a:lnTo>
                  <a:lnTo>
                    <a:pt x="13" y="255"/>
                  </a:lnTo>
                  <a:close/>
                </a:path>
              </a:pathLst>
            </a:cu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300"/>
            <p:cNvSpPr/>
            <p:nvPr/>
          </p:nvSpPr>
          <p:spPr bwMode="auto">
            <a:xfrm>
              <a:off x="1557536" y="3584104"/>
              <a:ext cx="477838" cy="84138"/>
            </a:xfrm>
            <a:custGeom>
              <a:avLst/>
              <a:gdLst>
                <a:gd name="T0" fmla="*/ 298 w 301"/>
                <a:gd name="T1" fmla="*/ 53 h 53"/>
                <a:gd name="T2" fmla="*/ 0 w 301"/>
                <a:gd name="T3" fmla="*/ 15 h 53"/>
                <a:gd name="T4" fmla="*/ 3 w 301"/>
                <a:gd name="T5" fmla="*/ 0 h 53"/>
                <a:gd name="T6" fmla="*/ 301 w 301"/>
                <a:gd name="T7" fmla="*/ 37 h 53"/>
                <a:gd name="T8" fmla="*/ 298 w 301"/>
                <a:gd name="T9" fmla="*/ 53 h 53"/>
              </a:gdLst>
              <a:ahLst/>
              <a:cxnLst>
                <a:cxn ang="0">
                  <a:pos x="T0" y="T1"/>
                </a:cxn>
                <a:cxn ang="0">
                  <a:pos x="T2" y="T3"/>
                </a:cxn>
                <a:cxn ang="0">
                  <a:pos x="T4" y="T5"/>
                </a:cxn>
                <a:cxn ang="0">
                  <a:pos x="T6" y="T7"/>
                </a:cxn>
                <a:cxn ang="0">
                  <a:pos x="T8" y="T9"/>
                </a:cxn>
              </a:cxnLst>
              <a:rect l="0" t="0" r="r" b="b"/>
              <a:pathLst>
                <a:path w="301" h="53">
                  <a:moveTo>
                    <a:pt x="298" y="53"/>
                  </a:moveTo>
                  <a:lnTo>
                    <a:pt x="0" y="15"/>
                  </a:lnTo>
                  <a:lnTo>
                    <a:pt x="3" y="0"/>
                  </a:lnTo>
                  <a:lnTo>
                    <a:pt x="301" y="37"/>
                  </a:lnTo>
                  <a:lnTo>
                    <a:pt x="298" y="53"/>
                  </a:lnTo>
                  <a:close/>
                </a:path>
              </a:pathLst>
            </a:cu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301"/>
            <p:cNvSpPr/>
            <p:nvPr/>
          </p:nvSpPr>
          <p:spPr bwMode="auto">
            <a:xfrm>
              <a:off x="2019499" y="3182467"/>
              <a:ext cx="312738" cy="476250"/>
            </a:xfrm>
            <a:custGeom>
              <a:avLst/>
              <a:gdLst>
                <a:gd name="T0" fmla="*/ 14 w 197"/>
                <a:gd name="T1" fmla="*/ 300 h 300"/>
                <a:gd name="T2" fmla="*/ 0 w 197"/>
                <a:gd name="T3" fmla="*/ 292 h 300"/>
                <a:gd name="T4" fmla="*/ 183 w 197"/>
                <a:gd name="T5" fmla="*/ 0 h 300"/>
                <a:gd name="T6" fmla="*/ 197 w 197"/>
                <a:gd name="T7" fmla="*/ 10 h 300"/>
                <a:gd name="T8" fmla="*/ 14 w 197"/>
                <a:gd name="T9" fmla="*/ 300 h 300"/>
              </a:gdLst>
              <a:ahLst/>
              <a:cxnLst>
                <a:cxn ang="0">
                  <a:pos x="T0" y="T1"/>
                </a:cxn>
                <a:cxn ang="0">
                  <a:pos x="T2" y="T3"/>
                </a:cxn>
                <a:cxn ang="0">
                  <a:pos x="T4" y="T5"/>
                </a:cxn>
                <a:cxn ang="0">
                  <a:pos x="T6" y="T7"/>
                </a:cxn>
                <a:cxn ang="0">
                  <a:pos x="T8" y="T9"/>
                </a:cxn>
              </a:cxnLst>
              <a:rect l="0" t="0" r="r" b="b"/>
              <a:pathLst>
                <a:path w="197" h="300">
                  <a:moveTo>
                    <a:pt x="14" y="300"/>
                  </a:moveTo>
                  <a:lnTo>
                    <a:pt x="0" y="292"/>
                  </a:lnTo>
                  <a:lnTo>
                    <a:pt x="183" y="0"/>
                  </a:lnTo>
                  <a:lnTo>
                    <a:pt x="197" y="10"/>
                  </a:lnTo>
                  <a:lnTo>
                    <a:pt x="14" y="300"/>
                  </a:lnTo>
                  <a:close/>
                </a:path>
              </a:pathLst>
            </a:cu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302"/>
            <p:cNvSpPr/>
            <p:nvPr/>
          </p:nvSpPr>
          <p:spPr bwMode="auto">
            <a:xfrm>
              <a:off x="2729112" y="3439642"/>
              <a:ext cx="358775" cy="276225"/>
            </a:xfrm>
            <a:custGeom>
              <a:avLst/>
              <a:gdLst>
                <a:gd name="T0" fmla="*/ 10 w 226"/>
                <a:gd name="T1" fmla="*/ 174 h 174"/>
                <a:gd name="T2" fmla="*/ 0 w 226"/>
                <a:gd name="T3" fmla="*/ 162 h 174"/>
                <a:gd name="T4" fmla="*/ 216 w 226"/>
                <a:gd name="T5" fmla="*/ 0 h 174"/>
                <a:gd name="T6" fmla="*/ 226 w 226"/>
                <a:gd name="T7" fmla="*/ 12 h 174"/>
                <a:gd name="T8" fmla="*/ 10 w 226"/>
                <a:gd name="T9" fmla="*/ 174 h 174"/>
              </a:gdLst>
              <a:ahLst/>
              <a:cxnLst>
                <a:cxn ang="0">
                  <a:pos x="T0" y="T1"/>
                </a:cxn>
                <a:cxn ang="0">
                  <a:pos x="T2" y="T3"/>
                </a:cxn>
                <a:cxn ang="0">
                  <a:pos x="T4" y="T5"/>
                </a:cxn>
                <a:cxn ang="0">
                  <a:pos x="T6" y="T7"/>
                </a:cxn>
                <a:cxn ang="0">
                  <a:pos x="T8" y="T9"/>
                </a:cxn>
              </a:cxnLst>
              <a:rect l="0" t="0" r="r" b="b"/>
              <a:pathLst>
                <a:path w="226" h="174">
                  <a:moveTo>
                    <a:pt x="10" y="174"/>
                  </a:moveTo>
                  <a:lnTo>
                    <a:pt x="0" y="162"/>
                  </a:lnTo>
                  <a:lnTo>
                    <a:pt x="216" y="0"/>
                  </a:lnTo>
                  <a:lnTo>
                    <a:pt x="226" y="12"/>
                  </a:lnTo>
                  <a:lnTo>
                    <a:pt x="10" y="174"/>
                  </a:lnTo>
                  <a:close/>
                </a:path>
              </a:pathLst>
            </a:cu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303"/>
            <p:cNvSpPr/>
            <p:nvPr/>
          </p:nvSpPr>
          <p:spPr bwMode="auto">
            <a:xfrm>
              <a:off x="2706887" y="3709517"/>
              <a:ext cx="41275" cy="339725"/>
            </a:xfrm>
            <a:custGeom>
              <a:avLst/>
              <a:gdLst>
                <a:gd name="T0" fmla="*/ 15 w 26"/>
                <a:gd name="T1" fmla="*/ 214 h 214"/>
                <a:gd name="T2" fmla="*/ 0 w 26"/>
                <a:gd name="T3" fmla="*/ 212 h 214"/>
                <a:gd name="T4" fmla="*/ 10 w 26"/>
                <a:gd name="T5" fmla="*/ 0 h 214"/>
                <a:gd name="T6" fmla="*/ 26 w 26"/>
                <a:gd name="T7" fmla="*/ 0 h 214"/>
                <a:gd name="T8" fmla="*/ 15 w 26"/>
                <a:gd name="T9" fmla="*/ 214 h 214"/>
              </a:gdLst>
              <a:ahLst/>
              <a:cxnLst>
                <a:cxn ang="0">
                  <a:pos x="T0" y="T1"/>
                </a:cxn>
                <a:cxn ang="0">
                  <a:pos x="T2" y="T3"/>
                </a:cxn>
                <a:cxn ang="0">
                  <a:pos x="T4" y="T5"/>
                </a:cxn>
                <a:cxn ang="0">
                  <a:pos x="T6" y="T7"/>
                </a:cxn>
                <a:cxn ang="0">
                  <a:pos x="T8" y="T9"/>
                </a:cxn>
              </a:cxnLst>
              <a:rect l="0" t="0" r="r" b="b"/>
              <a:pathLst>
                <a:path w="26" h="214">
                  <a:moveTo>
                    <a:pt x="15" y="214"/>
                  </a:moveTo>
                  <a:lnTo>
                    <a:pt x="0" y="212"/>
                  </a:lnTo>
                  <a:lnTo>
                    <a:pt x="10" y="0"/>
                  </a:lnTo>
                  <a:lnTo>
                    <a:pt x="26" y="0"/>
                  </a:lnTo>
                  <a:lnTo>
                    <a:pt x="15" y="214"/>
                  </a:lnTo>
                  <a:close/>
                </a:path>
              </a:pathLst>
            </a:cu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304"/>
            <p:cNvSpPr/>
            <p:nvPr/>
          </p:nvSpPr>
          <p:spPr bwMode="auto">
            <a:xfrm>
              <a:off x="2035374" y="3631729"/>
              <a:ext cx="698500" cy="93663"/>
            </a:xfrm>
            <a:custGeom>
              <a:avLst/>
              <a:gdLst>
                <a:gd name="T0" fmla="*/ 438 w 440"/>
                <a:gd name="T1" fmla="*/ 59 h 59"/>
                <a:gd name="T2" fmla="*/ 0 w 440"/>
                <a:gd name="T3" fmla="*/ 17 h 59"/>
                <a:gd name="T4" fmla="*/ 1 w 440"/>
                <a:gd name="T5" fmla="*/ 0 h 59"/>
                <a:gd name="T6" fmla="*/ 440 w 440"/>
                <a:gd name="T7" fmla="*/ 44 h 59"/>
                <a:gd name="T8" fmla="*/ 438 w 440"/>
                <a:gd name="T9" fmla="*/ 59 h 59"/>
              </a:gdLst>
              <a:ahLst/>
              <a:cxnLst>
                <a:cxn ang="0">
                  <a:pos x="T0" y="T1"/>
                </a:cxn>
                <a:cxn ang="0">
                  <a:pos x="T2" y="T3"/>
                </a:cxn>
                <a:cxn ang="0">
                  <a:pos x="T4" y="T5"/>
                </a:cxn>
                <a:cxn ang="0">
                  <a:pos x="T6" y="T7"/>
                </a:cxn>
                <a:cxn ang="0">
                  <a:pos x="T8" y="T9"/>
                </a:cxn>
              </a:cxnLst>
              <a:rect l="0" t="0" r="r" b="b"/>
              <a:pathLst>
                <a:path w="440" h="59">
                  <a:moveTo>
                    <a:pt x="438" y="59"/>
                  </a:moveTo>
                  <a:lnTo>
                    <a:pt x="0" y="17"/>
                  </a:lnTo>
                  <a:lnTo>
                    <a:pt x="1" y="0"/>
                  </a:lnTo>
                  <a:lnTo>
                    <a:pt x="440" y="44"/>
                  </a:lnTo>
                  <a:lnTo>
                    <a:pt x="438" y="59"/>
                  </a:lnTo>
                  <a:close/>
                </a:path>
              </a:pathLst>
            </a:cu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305"/>
            <p:cNvSpPr/>
            <p:nvPr/>
          </p:nvSpPr>
          <p:spPr bwMode="auto">
            <a:xfrm>
              <a:off x="2714824" y="3239617"/>
              <a:ext cx="33338" cy="468313"/>
            </a:xfrm>
            <a:custGeom>
              <a:avLst/>
              <a:gdLst>
                <a:gd name="T0" fmla="*/ 5 w 21"/>
                <a:gd name="T1" fmla="*/ 295 h 295"/>
                <a:gd name="T2" fmla="*/ 0 w 21"/>
                <a:gd name="T3" fmla="*/ 0 h 295"/>
                <a:gd name="T4" fmla="*/ 17 w 21"/>
                <a:gd name="T5" fmla="*/ 0 h 295"/>
                <a:gd name="T6" fmla="*/ 21 w 21"/>
                <a:gd name="T7" fmla="*/ 293 h 295"/>
                <a:gd name="T8" fmla="*/ 5 w 21"/>
                <a:gd name="T9" fmla="*/ 295 h 295"/>
              </a:gdLst>
              <a:ahLst/>
              <a:cxnLst>
                <a:cxn ang="0">
                  <a:pos x="T0" y="T1"/>
                </a:cxn>
                <a:cxn ang="0">
                  <a:pos x="T2" y="T3"/>
                </a:cxn>
                <a:cxn ang="0">
                  <a:pos x="T4" y="T5"/>
                </a:cxn>
                <a:cxn ang="0">
                  <a:pos x="T6" y="T7"/>
                </a:cxn>
                <a:cxn ang="0">
                  <a:pos x="T8" y="T9"/>
                </a:cxn>
              </a:cxnLst>
              <a:rect l="0" t="0" r="r" b="b"/>
              <a:pathLst>
                <a:path w="21" h="295">
                  <a:moveTo>
                    <a:pt x="5" y="295"/>
                  </a:moveTo>
                  <a:lnTo>
                    <a:pt x="0" y="0"/>
                  </a:lnTo>
                  <a:lnTo>
                    <a:pt x="17" y="0"/>
                  </a:lnTo>
                  <a:lnTo>
                    <a:pt x="21" y="293"/>
                  </a:lnTo>
                  <a:lnTo>
                    <a:pt x="5" y="295"/>
                  </a:lnTo>
                  <a:close/>
                </a:path>
              </a:pathLst>
            </a:cu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306"/>
            <p:cNvSpPr/>
            <p:nvPr/>
          </p:nvSpPr>
          <p:spPr bwMode="auto">
            <a:xfrm>
              <a:off x="2725937" y="3682529"/>
              <a:ext cx="288925" cy="312738"/>
            </a:xfrm>
            <a:custGeom>
              <a:avLst/>
              <a:gdLst>
                <a:gd name="T0" fmla="*/ 122 w 130"/>
                <a:gd name="T1" fmla="*/ 141 h 141"/>
                <a:gd name="T2" fmla="*/ 0 w 130"/>
                <a:gd name="T3" fmla="*/ 5 h 141"/>
                <a:gd name="T4" fmla="*/ 11 w 130"/>
                <a:gd name="T5" fmla="*/ 1 h 141"/>
                <a:gd name="T6" fmla="*/ 6 w 130"/>
                <a:gd name="T7" fmla="*/ 3 h 141"/>
                <a:gd name="T8" fmla="*/ 11 w 130"/>
                <a:gd name="T9" fmla="*/ 0 h 141"/>
                <a:gd name="T10" fmla="*/ 130 w 130"/>
                <a:gd name="T11" fmla="*/ 133 h 141"/>
                <a:gd name="T12" fmla="*/ 122 w 130"/>
                <a:gd name="T13" fmla="*/ 141 h 141"/>
              </a:gdLst>
              <a:ahLst/>
              <a:cxnLst>
                <a:cxn ang="0">
                  <a:pos x="T0" y="T1"/>
                </a:cxn>
                <a:cxn ang="0">
                  <a:pos x="T2" y="T3"/>
                </a:cxn>
                <a:cxn ang="0">
                  <a:pos x="T4" y="T5"/>
                </a:cxn>
                <a:cxn ang="0">
                  <a:pos x="T6" y="T7"/>
                </a:cxn>
                <a:cxn ang="0">
                  <a:pos x="T8" y="T9"/>
                </a:cxn>
                <a:cxn ang="0">
                  <a:pos x="T10" y="T11"/>
                </a:cxn>
                <a:cxn ang="0">
                  <a:pos x="T12" y="T13"/>
                </a:cxn>
              </a:cxnLst>
              <a:rect l="0" t="0" r="r" b="b"/>
              <a:pathLst>
                <a:path w="130" h="141">
                  <a:moveTo>
                    <a:pt x="122" y="141"/>
                  </a:moveTo>
                  <a:cubicBezTo>
                    <a:pt x="2" y="10"/>
                    <a:pt x="0" y="6"/>
                    <a:pt x="0" y="5"/>
                  </a:cubicBezTo>
                  <a:cubicBezTo>
                    <a:pt x="11" y="1"/>
                    <a:pt x="11" y="1"/>
                    <a:pt x="11" y="1"/>
                  </a:cubicBezTo>
                  <a:cubicBezTo>
                    <a:pt x="6" y="3"/>
                    <a:pt x="6" y="3"/>
                    <a:pt x="6" y="3"/>
                  </a:cubicBezTo>
                  <a:cubicBezTo>
                    <a:pt x="11" y="0"/>
                    <a:pt x="11" y="0"/>
                    <a:pt x="11" y="0"/>
                  </a:cubicBezTo>
                  <a:cubicBezTo>
                    <a:pt x="15" y="6"/>
                    <a:pt x="84" y="83"/>
                    <a:pt x="130" y="133"/>
                  </a:cubicBezTo>
                  <a:lnTo>
                    <a:pt x="122" y="141"/>
                  </a:lnTo>
                  <a:close/>
                </a:path>
              </a:pathLst>
            </a:cu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307"/>
            <p:cNvSpPr/>
            <p:nvPr/>
          </p:nvSpPr>
          <p:spPr bwMode="auto">
            <a:xfrm>
              <a:off x="2719587" y="3976217"/>
              <a:ext cx="288925" cy="95250"/>
            </a:xfrm>
            <a:custGeom>
              <a:avLst/>
              <a:gdLst>
                <a:gd name="T0" fmla="*/ 3 w 182"/>
                <a:gd name="T1" fmla="*/ 60 h 60"/>
                <a:gd name="T2" fmla="*/ 0 w 182"/>
                <a:gd name="T3" fmla="*/ 43 h 60"/>
                <a:gd name="T4" fmla="*/ 179 w 182"/>
                <a:gd name="T5" fmla="*/ 0 h 60"/>
                <a:gd name="T6" fmla="*/ 182 w 182"/>
                <a:gd name="T7" fmla="*/ 16 h 60"/>
                <a:gd name="T8" fmla="*/ 3 w 182"/>
                <a:gd name="T9" fmla="*/ 60 h 60"/>
              </a:gdLst>
              <a:ahLst/>
              <a:cxnLst>
                <a:cxn ang="0">
                  <a:pos x="T0" y="T1"/>
                </a:cxn>
                <a:cxn ang="0">
                  <a:pos x="T2" y="T3"/>
                </a:cxn>
                <a:cxn ang="0">
                  <a:pos x="T4" y="T5"/>
                </a:cxn>
                <a:cxn ang="0">
                  <a:pos x="T6" y="T7"/>
                </a:cxn>
                <a:cxn ang="0">
                  <a:pos x="T8" y="T9"/>
                </a:cxn>
              </a:cxnLst>
              <a:rect l="0" t="0" r="r" b="b"/>
              <a:pathLst>
                <a:path w="182" h="60">
                  <a:moveTo>
                    <a:pt x="3" y="60"/>
                  </a:moveTo>
                  <a:lnTo>
                    <a:pt x="0" y="43"/>
                  </a:lnTo>
                  <a:lnTo>
                    <a:pt x="179" y="0"/>
                  </a:lnTo>
                  <a:lnTo>
                    <a:pt x="182" y="16"/>
                  </a:lnTo>
                  <a:lnTo>
                    <a:pt x="3" y="60"/>
                  </a:lnTo>
                  <a:close/>
                </a:path>
              </a:pathLst>
            </a:cu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308"/>
            <p:cNvSpPr/>
            <p:nvPr/>
          </p:nvSpPr>
          <p:spPr bwMode="auto">
            <a:xfrm>
              <a:off x="3024387" y="3452342"/>
              <a:ext cx="90488" cy="541338"/>
            </a:xfrm>
            <a:custGeom>
              <a:avLst/>
              <a:gdLst>
                <a:gd name="T0" fmla="*/ 17 w 57"/>
                <a:gd name="T1" fmla="*/ 341 h 341"/>
                <a:gd name="T2" fmla="*/ 0 w 57"/>
                <a:gd name="T3" fmla="*/ 339 h 341"/>
                <a:gd name="T4" fmla="*/ 41 w 57"/>
                <a:gd name="T5" fmla="*/ 0 h 341"/>
                <a:gd name="T6" fmla="*/ 57 w 57"/>
                <a:gd name="T7" fmla="*/ 2 h 341"/>
                <a:gd name="T8" fmla="*/ 17 w 57"/>
                <a:gd name="T9" fmla="*/ 341 h 341"/>
              </a:gdLst>
              <a:ahLst/>
              <a:cxnLst>
                <a:cxn ang="0">
                  <a:pos x="T0" y="T1"/>
                </a:cxn>
                <a:cxn ang="0">
                  <a:pos x="T2" y="T3"/>
                </a:cxn>
                <a:cxn ang="0">
                  <a:pos x="T4" y="T5"/>
                </a:cxn>
                <a:cxn ang="0">
                  <a:pos x="T6" y="T7"/>
                </a:cxn>
                <a:cxn ang="0">
                  <a:pos x="T8" y="T9"/>
                </a:cxn>
              </a:cxnLst>
              <a:rect l="0" t="0" r="r" b="b"/>
              <a:pathLst>
                <a:path w="57" h="341">
                  <a:moveTo>
                    <a:pt x="17" y="341"/>
                  </a:moveTo>
                  <a:lnTo>
                    <a:pt x="0" y="339"/>
                  </a:lnTo>
                  <a:lnTo>
                    <a:pt x="41" y="0"/>
                  </a:lnTo>
                  <a:lnTo>
                    <a:pt x="57" y="2"/>
                  </a:lnTo>
                  <a:lnTo>
                    <a:pt x="17" y="341"/>
                  </a:lnTo>
                  <a:close/>
                </a:path>
              </a:pathLst>
            </a:cu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309"/>
            <p:cNvSpPr/>
            <p:nvPr/>
          </p:nvSpPr>
          <p:spPr bwMode="auto">
            <a:xfrm>
              <a:off x="3092649" y="2964979"/>
              <a:ext cx="260350" cy="496888"/>
            </a:xfrm>
            <a:custGeom>
              <a:avLst/>
              <a:gdLst>
                <a:gd name="T0" fmla="*/ 16 w 164"/>
                <a:gd name="T1" fmla="*/ 313 h 313"/>
                <a:gd name="T2" fmla="*/ 0 w 164"/>
                <a:gd name="T3" fmla="*/ 306 h 313"/>
                <a:gd name="T4" fmla="*/ 150 w 164"/>
                <a:gd name="T5" fmla="*/ 0 h 313"/>
                <a:gd name="T6" fmla="*/ 164 w 164"/>
                <a:gd name="T7" fmla="*/ 7 h 313"/>
                <a:gd name="T8" fmla="*/ 16 w 164"/>
                <a:gd name="T9" fmla="*/ 313 h 313"/>
              </a:gdLst>
              <a:ahLst/>
              <a:cxnLst>
                <a:cxn ang="0">
                  <a:pos x="T0" y="T1"/>
                </a:cxn>
                <a:cxn ang="0">
                  <a:pos x="T2" y="T3"/>
                </a:cxn>
                <a:cxn ang="0">
                  <a:pos x="T4" y="T5"/>
                </a:cxn>
                <a:cxn ang="0">
                  <a:pos x="T6" y="T7"/>
                </a:cxn>
                <a:cxn ang="0">
                  <a:pos x="T8" y="T9"/>
                </a:cxn>
              </a:cxnLst>
              <a:rect l="0" t="0" r="r" b="b"/>
              <a:pathLst>
                <a:path w="164" h="313">
                  <a:moveTo>
                    <a:pt x="16" y="313"/>
                  </a:moveTo>
                  <a:lnTo>
                    <a:pt x="0" y="306"/>
                  </a:lnTo>
                  <a:lnTo>
                    <a:pt x="150" y="0"/>
                  </a:lnTo>
                  <a:lnTo>
                    <a:pt x="164" y="7"/>
                  </a:lnTo>
                  <a:lnTo>
                    <a:pt x="16" y="313"/>
                  </a:lnTo>
                  <a:close/>
                </a:path>
              </a:pathLst>
            </a:cu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310"/>
            <p:cNvSpPr/>
            <p:nvPr/>
          </p:nvSpPr>
          <p:spPr bwMode="auto">
            <a:xfrm>
              <a:off x="3300612" y="2364904"/>
              <a:ext cx="306388" cy="611188"/>
            </a:xfrm>
            <a:custGeom>
              <a:avLst/>
              <a:gdLst>
                <a:gd name="T0" fmla="*/ 15 w 193"/>
                <a:gd name="T1" fmla="*/ 385 h 385"/>
                <a:gd name="T2" fmla="*/ 0 w 193"/>
                <a:gd name="T3" fmla="*/ 378 h 385"/>
                <a:gd name="T4" fmla="*/ 179 w 193"/>
                <a:gd name="T5" fmla="*/ 0 h 385"/>
                <a:gd name="T6" fmla="*/ 193 w 193"/>
                <a:gd name="T7" fmla="*/ 7 h 385"/>
                <a:gd name="T8" fmla="*/ 15 w 193"/>
                <a:gd name="T9" fmla="*/ 385 h 385"/>
              </a:gdLst>
              <a:ahLst/>
              <a:cxnLst>
                <a:cxn ang="0">
                  <a:pos x="T0" y="T1"/>
                </a:cxn>
                <a:cxn ang="0">
                  <a:pos x="T2" y="T3"/>
                </a:cxn>
                <a:cxn ang="0">
                  <a:pos x="T4" y="T5"/>
                </a:cxn>
                <a:cxn ang="0">
                  <a:pos x="T6" y="T7"/>
                </a:cxn>
                <a:cxn ang="0">
                  <a:pos x="T8" y="T9"/>
                </a:cxn>
              </a:cxnLst>
              <a:rect l="0" t="0" r="r" b="b"/>
              <a:pathLst>
                <a:path w="193" h="385">
                  <a:moveTo>
                    <a:pt x="15" y="385"/>
                  </a:moveTo>
                  <a:lnTo>
                    <a:pt x="0" y="378"/>
                  </a:lnTo>
                  <a:lnTo>
                    <a:pt x="179" y="0"/>
                  </a:lnTo>
                  <a:lnTo>
                    <a:pt x="193" y="7"/>
                  </a:lnTo>
                  <a:lnTo>
                    <a:pt x="15" y="385"/>
                  </a:lnTo>
                  <a:close/>
                </a:path>
              </a:pathLst>
            </a:cu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311"/>
            <p:cNvSpPr/>
            <p:nvPr/>
          </p:nvSpPr>
          <p:spPr bwMode="auto">
            <a:xfrm>
              <a:off x="2998987" y="2634779"/>
              <a:ext cx="325438" cy="344488"/>
            </a:xfrm>
            <a:custGeom>
              <a:avLst/>
              <a:gdLst>
                <a:gd name="T0" fmla="*/ 194 w 205"/>
                <a:gd name="T1" fmla="*/ 217 h 217"/>
                <a:gd name="T2" fmla="*/ 0 w 205"/>
                <a:gd name="T3" fmla="*/ 11 h 217"/>
                <a:gd name="T4" fmla="*/ 13 w 205"/>
                <a:gd name="T5" fmla="*/ 0 h 217"/>
                <a:gd name="T6" fmla="*/ 205 w 205"/>
                <a:gd name="T7" fmla="*/ 205 h 217"/>
                <a:gd name="T8" fmla="*/ 194 w 205"/>
                <a:gd name="T9" fmla="*/ 217 h 217"/>
              </a:gdLst>
              <a:ahLst/>
              <a:cxnLst>
                <a:cxn ang="0">
                  <a:pos x="T0" y="T1"/>
                </a:cxn>
                <a:cxn ang="0">
                  <a:pos x="T2" y="T3"/>
                </a:cxn>
                <a:cxn ang="0">
                  <a:pos x="T4" y="T5"/>
                </a:cxn>
                <a:cxn ang="0">
                  <a:pos x="T6" y="T7"/>
                </a:cxn>
                <a:cxn ang="0">
                  <a:pos x="T8" y="T9"/>
                </a:cxn>
              </a:cxnLst>
              <a:rect l="0" t="0" r="r" b="b"/>
              <a:pathLst>
                <a:path w="205" h="217">
                  <a:moveTo>
                    <a:pt x="194" y="217"/>
                  </a:moveTo>
                  <a:lnTo>
                    <a:pt x="0" y="11"/>
                  </a:lnTo>
                  <a:lnTo>
                    <a:pt x="13" y="0"/>
                  </a:lnTo>
                  <a:lnTo>
                    <a:pt x="205" y="205"/>
                  </a:lnTo>
                  <a:lnTo>
                    <a:pt x="194" y="217"/>
                  </a:lnTo>
                  <a:close/>
                </a:path>
              </a:pathLst>
            </a:cu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312"/>
            <p:cNvSpPr/>
            <p:nvPr/>
          </p:nvSpPr>
          <p:spPr bwMode="auto">
            <a:xfrm>
              <a:off x="2719587" y="2634779"/>
              <a:ext cx="301625" cy="619125"/>
            </a:xfrm>
            <a:custGeom>
              <a:avLst/>
              <a:gdLst>
                <a:gd name="T0" fmla="*/ 16 w 190"/>
                <a:gd name="T1" fmla="*/ 390 h 390"/>
                <a:gd name="T2" fmla="*/ 0 w 190"/>
                <a:gd name="T3" fmla="*/ 383 h 390"/>
                <a:gd name="T4" fmla="*/ 175 w 190"/>
                <a:gd name="T5" fmla="*/ 0 h 390"/>
                <a:gd name="T6" fmla="*/ 190 w 190"/>
                <a:gd name="T7" fmla="*/ 6 h 390"/>
                <a:gd name="T8" fmla="*/ 16 w 190"/>
                <a:gd name="T9" fmla="*/ 390 h 390"/>
              </a:gdLst>
              <a:ahLst/>
              <a:cxnLst>
                <a:cxn ang="0">
                  <a:pos x="T0" y="T1"/>
                </a:cxn>
                <a:cxn ang="0">
                  <a:pos x="T2" y="T3"/>
                </a:cxn>
                <a:cxn ang="0">
                  <a:pos x="T4" y="T5"/>
                </a:cxn>
                <a:cxn ang="0">
                  <a:pos x="T6" y="T7"/>
                </a:cxn>
                <a:cxn ang="0">
                  <a:pos x="T8" y="T9"/>
                </a:cxn>
              </a:cxnLst>
              <a:rect l="0" t="0" r="r" b="b"/>
              <a:pathLst>
                <a:path w="190" h="390">
                  <a:moveTo>
                    <a:pt x="16" y="390"/>
                  </a:moveTo>
                  <a:lnTo>
                    <a:pt x="0" y="383"/>
                  </a:lnTo>
                  <a:lnTo>
                    <a:pt x="175" y="0"/>
                  </a:lnTo>
                  <a:lnTo>
                    <a:pt x="190" y="6"/>
                  </a:lnTo>
                  <a:lnTo>
                    <a:pt x="16" y="390"/>
                  </a:lnTo>
                  <a:close/>
                </a:path>
              </a:pathLst>
            </a:cu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313"/>
            <p:cNvSpPr/>
            <p:nvPr/>
          </p:nvSpPr>
          <p:spPr bwMode="auto">
            <a:xfrm>
              <a:off x="2317949" y="3172942"/>
              <a:ext cx="407988" cy="87313"/>
            </a:xfrm>
            <a:custGeom>
              <a:avLst/>
              <a:gdLst>
                <a:gd name="T0" fmla="*/ 256 w 257"/>
                <a:gd name="T1" fmla="*/ 55 h 55"/>
                <a:gd name="T2" fmla="*/ 0 w 257"/>
                <a:gd name="T3" fmla="*/ 17 h 55"/>
                <a:gd name="T4" fmla="*/ 3 w 257"/>
                <a:gd name="T5" fmla="*/ 0 h 55"/>
                <a:gd name="T6" fmla="*/ 257 w 257"/>
                <a:gd name="T7" fmla="*/ 39 h 55"/>
                <a:gd name="T8" fmla="*/ 256 w 257"/>
                <a:gd name="T9" fmla="*/ 55 h 55"/>
              </a:gdLst>
              <a:ahLst/>
              <a:cxnLst>
                <a:cxn ang="0">
                  <a:pos x="T0" y="T1"/>
                </a:cxn>
                <a:cxn ang="0">
                  <a:pos x="T2" y="T3"/>
                </a:cxn>
                <a:cxn ang="0">
                  <a:pos x="T4" y="T5"/>
                </a:cxn>
                <a:cxn ang="0">
                  <a:pos x="T6" y="T7"/>
                </a:cxn>
                <a:cxn ang="0">
                  <a:pos x="T8" y="T9"/>
                </a:cxn>
              </a:cxnLst>
              <a:rect l="0" t="0" r="r" b="b"/>
              <a:pathLst>
                <a:path w="257" h="55">
                  <a:moveTo>
                    <a:pt x="256" y="55"/>
                  </a:moveTo>
                  <a:lnTo>
                    <a:pt x="0" y="17"/>
                  </a:lnTo>
                  <a:lnTo>
                    <a:pt x="3" y="0"/>
                  </a:lnTo>
                  <a:lnTo>
                    <a:pt x="257" y="39"/>
                  </a:lnTo>
                  <a:lnTo>
                    <a:pt x="256" y="55"/>
                  </a:lnTo>
                  <a:close/>
                </a:path>
              </a:pathLst>
            </a:cu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314"/>
            <p:cNvSpPr/>
            <p:nvPr/>
          </p:nvSpPr>
          <p:spPr bwMode="auto">
            <a:xfrm>
              <a:off x="2729112" y="3228504"/>
              <a:ext cx="354013" cy="228600"/>
            </a:xfrm>
            <a:custGeom>
              <a:avLst/>
              <a:gdLst>
                <a:gd name="T0" fmla="*/ 215 w 223"/>
                <a:gd name="T1" fmla="*/ 144 h 144"/>
                <a:gd name="T2" fmla="*/ 0 w 223"/>
                <a:gd name="T3" fmla="*/ 14 h 144"/>
                <a:gd name="T4" fmla="*/ 8 w 223"/>
                <a:gd name="T5" fmla="*/ 0 h 144"/>
                <a:gd name="T6" fmla="*/ 223 w 223"/>
                <a:gd name="T7" fmla="*/ 130 h 144"/>
                <a:gd name="T8" fmla="*/ 215 w 223"/>
                <a:gd name="T9" fmla="*/ 144 h 144"/>
              </a:gdLst>
              <a:ahLst/>
              <a:cxnLst>
                <a:cxn ang="0">
                  <a:pos x="T0" y="T1"/>
                </a:cxn>
                <a:cxn ang="0">
                  <a:pos x="T2" y="T3"/>
                </a:cxn>
                <a:cxn ang="0">
                  <a:pos x="T4" y="T5"/>
                </a:cxn>
                <a:cxn ang="0">
                  <a:pos x="T6" y="T7"/>
                </a:cxn>
                <a:cxn ang="0">
                  <a:pos x="T8" y="T9"/>
                </a:cxn>
              </a:cxnLst>
              <a:rect l="0" t="0" r="r" b="b"/>
              <a:pathLst>
                <a:path w="223" h="144">
                  <a:moveTo>
                    <a:pt x="215" y="144"/>
                  </a:moveTo>
                  <a:lnTo>
                    <a:pt x="0" y="14"/>
                  </a:lnTo>
                  <a:lnTo>
                    <a:pt x="8" y="0"/>
                  </a:lnTo>
                  <a:lnTo>
                    <a:pt x="223" y="130"/>
                  </a:lnTo>
                  <a:lnTo>
                    <a:pt x="215" y="144"/>
                  </a:lnTo>
                  <a:close/>
                </a:path>
              </a:pathLst>
            </a:cu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315"/>
            <p:cNvSpPr/>
            <p:nvPr/>
          </p:nvSpPr>
          <p:spPr bwMode="auto">
            <a:xfrm>
              <a:off x="2733874" y="2958629"/>
              <a:ext cx="582613" cy="290513"/>
            </a:xfrm>
            <a:custGeom>
              <a:avLst/>
              <a:gdLst>
                <a:gd name="T0" fmla="*/ 7 w 367"/>
                <a:gd name="T1" fmla="*/ 183 h 183"/>
                <a:gd name="T2" fmla="*/ 0 w 367"/>
                <a:gd name="T3" fmla="*/ 167 h 183"/>
                <a:gd name="T4" fmla="*/ 360 w 367"/>
                <a:gd name="T5" fmla="*/ 0 h 183"/>
                <a:gd name="T6" fmla="*/ 367 w 367"/>
                <a:gd name="T7" fmla="*/ 15 h 183"/>
                <a:gd name="T8" fmla="*/ 7 w 367"/>
                <a:gd name="T9" fmla="*/ 183 h 183"/>
              </a:gdLst>
              <a:ahLst/>
              <a:cxnLst>
                <a:cxn ang="0">
                  <a:pos x="T0" y="T1"/>
                </a:cxn>
                <a:cxn ang="0">
                  <a:pos x="T2" y="T3"/>
                </a:cxn>
                <a:cxn ang="0">
                  <a:pos x="T4" y="T5"/>
                </a:cxn>
                <a:cxn ang="0">
                  <a:pos x="T6" y="T7"/>
                </a:cxn>
                <a:cxn ang="0">
                  <a:pos x="T8" y="T9"/>
                </a:cxn>
              </a:cxnLst>
              <a:rect l="0" t="0" r="r" b="b"/>
              <a:pathLst>
                <a:path w="367" h="183">
                  <a:moveTo>
                    <a:pt x="7" y="183"/>
                  </a:moveTo>
                  <a:lnTo>
                    <a:pt x="0" y="167"/>
                  </a:lnTo>
                  <a:lnTo>
                    <a:pt x="360" y="0"/>
                  </a:lnTo>
                  <a:lnTo>
                    <a:pt x="367" y="15"/>
                  </a:lnTo>
                  <a:lnTo>
                    <a:pt x="7" y="183"/>
                  </a:lnTo>
                  <a:close/>
                </a:path>
              </a:pathLst>
            </a:cu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316"/>
            <p:cNvSpPr/>
            <p:nvPr/>
          </p:nvSpPr>
          <p:spPr bwMode="auto">
            <a:xfrm>
              <a:off x="2638624" y="2739554"/>
              <a:ext cx="106363" cy="495300"/>
            </a:xfrm>
            <a:custGeom>
              <a:avLst/>
              <a:gdLst>
                <a:gd name="T0" fmla="*/ 51 w 67"/>
                <a:gd name="T1" fmla="*/ 312 h 312"/>
                <a:gd name="T2" fmla="*/ 0 w 67"/>
                <a:gd name="T3" fmla="*/ 3 h 312"/>
                <a:gd name="T4" fmla="*/ 16 w 67"/>
                <a:gd name="T5" fmla="*/ 0 h 312"/>
                <a:gd name="T6" fmla="*/ 67 w 67"/>
                <a:gd name="T7" fmla="*/ 310 h 312"/>
                <a:gd name="T8" fmla="*/ 51 w 67"/>
                <a:gd name="T9" fmla="*/ 312 h 312"/>
              </a:gdLst>
              <a:ahLst/>
              <a:cxnLst>
                <a:cxn ang="0">
                  <a:pos x="T0" y="T1"/>
                </a:cxn>
                <a:cxn ang="0">
                  <a:pos x="T2" y="T3"/>
                </a:cxn>
                <a:cxn ang="0">
                  <a:pos x="T4" y="T5"/>
                </a:cxn>
                <a:cxn ang="0">
                  <a:pos x="T6" y="T7"/>
                </a:cxn>
                <a:cxn ang="0">
                  <a:pos x="T8" y="T9"/>
                </a:cxn>
              </a:cxnLst>
              <a:rect l="0" t="0" r="r" b="b"/>
              <a:pathLst>
                <a:path w="67" h="312">
                  <a:moveTo>
                    <a:pt x="51" y="312"/>
                  </a:moveTo>
                  <a:lnTo>
                    <a:pt x="0" y="3"/>
                  </a:lnTo>
                  <a:lnTo>
                    <a:pt x="16" y="0"/>
                  </a:lnTo>
                  <a:lnTo>
                    <a:pt x="67" y="310"/>
                  </a:lnTo>
                  <a:lnTo>
                    <a:pt x="51" y="312"/>
                  </a:lnTo>
                  <a:close/>
                </a:path>
              </a:pathLst>
            </a:cu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317"/>
            <p:cNvSpPr/>
            <p:nvPr/>
          </p:nvSpPr>
          <p:spPr bwMode="auto">
            <a:xfrm>
              <a:off x="2303661" y="2747492"/>
              <a:ext cx="30163" cy="434975"/>
            </a:xfrm>
            <a:custGeom>
              <a:avLst/>
              <a:gdLst>
                <a:gd name="T0" fmla="*/ 2 w 19"/>
                <a:gd name="T1" fmla="*/ 274 h 274"/>
                <a:gd name="T2" fmla="*/ 0 w 19"/>
                <a:gd name="T3" fmla="*/ 0 h 274"/>
                <a:gd name="T4" fmla="*/ 16 w 19"/>
                <a:gd name="T5" fmla="*/ 0 h 274"/>
                <a:gd name="T6" fmla="*/ 19 w 19"/>
                <a:gd name="T7" fmla="*/ 274 h 274"/>
                <a:gd name="T8" fmla="*/ 2 w 19"/>
                <a:gd name="T9" fmla="*/ 274 h 274"/>
              </a:gdLst>
              <a:ahLst/>
              <a:cxnLst>
                <a:cxn ang="0">
                  <a:pos x="T0" y="T1"/>
                </a:cxn>
                <a:cxn ang="0">
                  <a:pos x="T2" y="T3"/>
                </a:cxn>
                <a:cxn ang="0">
                  <a:pos x="T4" y="T5"/>
                </a:cxn>
                <a:cxn ang="0">
                  <a:pos x="T6" y="T7"/>
                </a:cxn>
                <a:cxn ang="0">
                  <a:pos x="T8" y="T9"/>
                </a:cxn>
              </a:cxnLst>
              <a:rect l="0" t="0" r="r" b="b"/>
              <a:pathLst>
                <a:path w="19" h="274">
                  <a:moveTo>
                    <a:pt x="2" y="274"/>
                  </a:moveTo>
                  <a:lnTo>
                    <a:pt x="0" y="0"/>
                  </a:lnTo>
                  <a:lnTo>
                    <a:pt x="16" y="0"/>
                  </a:lnTo>
                  <a:lnTo>
                    <a:pt x="19" y="274"/>
                  </a:lnTo>
                  <a:lnTo>
                    <a:pt x="2" y="274"/>
                  </a:lnTo>
                  <a:close/>
                </a:path>
              </a:pathLst>
            </a:cu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318"/>
            <p:cNvSpPr/>
            <p:nvPr/>
          </p:nvSpPr>
          <p:spPr bwMode="auto">
            <a:xfrm>
              <a:off x="2276674" y="2072804"/>
              <a:ext cx="52388" cy="682625"/>
            </a:xfrm>
            <a:custGeom>
              <a:avLst/>
              <a:gdLst>
                <a:gd name="T0" fmla="*/ 17 w 33"/>
                <a:gd name="T1" fmla="*/ 430 h 430"/>
                <a:gd name="T2" fmla="*/ 0 w 33"/>
                <a:gd name="T3" fmla="*/ 0 h 430"/>
                <a:gd name="T4" fmla="*/ 17 w 33"/>
                <a:gd name="T5" fmla="*/ 0 h 430"/>
                <a:gd name="T6" fmla="*/ 33 w 33"/>
                <a:gd name="T7" fmla="*/ 430 h 430"/>
                <a:gd name="T8" fmla="*/ 17 w 33"/>
                <a:gd name="T9" fmla="*/ 430 h 430"/>
              </a:gdLst>
              <a:ahLst/>
              <a:cxnLst>
                <a:cxn ang="0">
                  <a:pos x="T0" y="T1"/>
                </a:cxn>
                <a:cxn ang="0">
                  <a:pos x="T2" y="T3"/>
                </a:cxn>
                <a:cxn ang="0">
                  <a:pos x="T4" y="T5"/>
                </a:cxn>
                <a:cxn ang="0">
                  <a:pos x="T6" y="T7"/>
                </a:cxn>
                <a:cxn ang="0">
                  <a:pos x="T8" y="T9"/>
                </a:cxn>
              </a:cxnLst>
              <a:rect l="0" t="0" r="r" b="b"/>
              <a:pathLst>
                <a:path w="33" h="430">
                  <a:moveTo>
                    <a:pt x="17" y="430"/>
                  </a:moveTo>
                  <a:lnTo>
                    <a:pt x="0" y="0"/>
                  </a:lnTo>
                  <a:lnTo>
                    <a:pt x="17" y="0"/>
                  </a:lnTo>
                  <a:lnTo>
                    <a:pt x="33" y="430"/>
                  </a:lnTo>
                  <a:lnTo>
                    <a:pt x="17" y="430"/>
                  </a:lnTo>
                  <a:close/>
                </a:path>
              </a:pathLst>
            </a:cu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319"/>
            <p:cNvSpPr/>
            <p:nvPr/>
          </p:nvSpPr>
          <p:spPr bwMode="auto">
            <a:xfrm>
              <a:off x="2322712" y="2723679"/>
              <a:ext cx="333375" cy="50800"/>
            </a:xfrm>
            <a:custGeom>
              <a:avLst/>
              <a:gdLst>
                <a:gd name="T0" fmla="*/ 2 w 210"/>
                <a:gd name="T1" fmla="*/ 32 h 32"/>
                <a:gd name="T2" fmla="*/ 0 w 210"/>
                <a:gd name="T3" fmla="*/ 15 h 32"/>
                <a:gd name="T4" fmla="*/ 208 w 210"/>
                <a:gd name="T5" fmla="*/ 0 h 32"/>
                <a:gd name="T6" fmla="*/ 210 w 210"/>
                <a:gd name="T7" fmla="*/ 17 h 32"/>
                <a:gd name="T8" fmla="*/ 2 w 210"/>
                <a:gd name="T9" fmla="*/ 32 h 32"/>
              </a:gdLst>
              <a:ahLst/>
              <a:cxnLst>
                <a:cxn ang="0">
                  <a:pos x="T0" y="T1"/>
                </a:cxn>
                <a:cxn ang="0">
                  <a:pos x="T2" y="T3"/>
                </a:cxn>
                <a:cxn ang="0">
                  <a:pos x="T4" y="T5"/>
                </a:cxn>
                <a:cxn ang="0">
                  <a:pos x="T6" y="T7"/>
                </a:cxn>
                <a:cxn ang="0">
                  <a:pos x="T8" y="T9"/>
                </a:cxn>
              </a:cxnLst>
              <a:rect l="0" t="0" r="r" b="b"/>
              <a:pathLst>
                <a:path w="210" h="32">
                  <a:moveTo>
                    <a:pt x="2" y="32"/>
                  </a:moveTo>
                  <a:lnTo>
                    <a:pt x="0" y="15"/>
                  </a:lnTo>
                  <a:lnTo>
                    <a:pt x="208" y="0"/>
                  </a:lnTo>
                  <a:lnTo>
                    <a:pt x="210" y="17"/>
                  </a:lnTo>
                  <a:lnTo>
                    <a:pt x="2" y="32"/>
                  </a:lnTo>
                  <a:close/>
                </a:path>
              </a:pathLst>
            </a:cu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320"/>
            <p:cNvSpPr/>
            <p:nvPr/>
          </p:nvSpPr>
          <p:spPr bwMode="auto">
            <a:xfrm>
              <a:off x="1846461" y="2755429"/>
              <a:ext cx="476250" cy="320675"/>
            </a:xfrm>
            <a:custGeom>
              <a:avLst/>
              <a:gdLst>
                <a:gd name="T0" fmla="*/ 10 w 300"/>
                <a:gd name="T1" fmla="*/ 202 h 202"/>
                <a:gd name="T2" fmla="*/ 0 w 300"/>
                <a:gd name="T3" fmla="*/ 188 h 202"/>
                <a:gd name="T4" fmla="*/ 292 w 300"/>
                <a:gd name="T5" fmla="*/ 0 h 202"/>
                <a:gd name="T6" fmla="*/ 300 w 300"/>
                <a:gd name="T7" fmla="*/ 12 h 202"/>
                <a:gd name="T8" fmla="*/ 10 w 300"/>
                <a:gd name="T9" fmla="*/ 202 h 202"/>
              </a:gdLst>
              <a:ahLst/>
              <a:cxnLst>
                <a:cxn ang="0">
                  <a:pos x="T0" y="T1"/>
                </a:cxn>
                <a:cxn ang="0">
                  <a:pos x="T2" y="T3"/>
                </a:cxn>
                <a:cxn ang="0">
                  <a:pos x="T4" y="T5"/>
                </a:cxn>
                <a:cxn ang="0">
                  <a:pos x="T6" y="T7"/>
                </a:cxn>
                <a:cxn ang="0">
                  <a:pos x="T8" y="T9"/>
                </a:cxn>
              </a:cxnLst>
              <a:rect l="0" t="0" r="r" b="b"/>
              <a:pathLst>
                <a:path w="300" h="202">
                  <a:moveTo>
                    <a:pt x="10" y="202"/>
                  </a:moveTo>
                  <a:lnTo>
                    <a:pt x="0" y="188"/>
                  </a:lnTo>
                  <a:lnTo>
                    <a:pt x="292" y="0"/>
                  </a:lnTo>
                  <a:lnTo>
                    <a:pt x="300" y="12"/>
                  </a:lnTo>
                  <a:lnTo>
                    <a:pt x="10" y="202"/>
                  </a:lnTo>
                  <a:close/>
                </a:path>
              </a:pathLst>
            </a:cu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321"/>
            <p:cNvSpPr/>
            <p:nvPr/>
          </p:nvSpPr>
          <p:spPr bwMode="auto">
            <a:xfrm>
              <a:off x="1551186" y="3058642"/>
              <a:ext cx="315913" cy="539750"/>
            </a:xfrm>
            <a:custGeom>
              <a:avLst/>
              <a:gdLst>
                <a:gd name="T0" fmla="*/ 16 w 199"/>
                <a:gd name="T1" fmla="*/ 340 h 340"/>
                <a:gd name="T2" fmla="*/ 0 w 199"/>
                <a:gd name="T3" fmla="*/ 332 h 340"/>
                <a:gd name="T4" fmla="*/ 183 w 199"/>
                <a:gd name="T5" fmla="*/ 0 h 340"/>
                <a:gd name="T6" fmla="*/ 199 w 199"/>
                <a:gd name="T7" fmla="*/ 8 h 340"/>
                <a:gd name="T8" fmla="*/ 16 w 199"/>
                <a:gd name="T9" fmla="*/ 340 h 340"/>
              </a:gdLst>
              <a:ahLst/>
              <a:cxnLst>
                <a:cxn ang="0">
                  <a:pos x="T0" y="T1"/>
                </a:cxn>
                <a:cxn ang="0">
                  <a:pos x="T2" y="T3"/>
                </a:cxn>
                <a:cxn ang="0">
                  <a:pos x="T4" y="T5"/>
                </a:cxn>
                <a:cxn ang="0">
                  <a:pos x="T6" y="T7"/>
                </a:cxn>
                <a:cxn ang="0">
                  <a:pos x="T8" y="T9"/>
                </a:cxn>
              </a:cxnLst>
              <a:rect l="0" t="0" r="r" b="b"/>
              <a:pathLst>
                <a:path w="199" h="340">
                  <a:moveTo>
                    <a:pt x="16" y="340"/>
                  </a:moveTo>
                  <a:lnTo>
                    <a:pt x="0" y="332"/>
                  </a:lnTo>
                  <a:lnTo>
                    <a:pt x="183" y="0"/>
                  </a:lnTo>
                  <a:lnTo>
                    <a:pt x="199" y="8"/>
                  </a:lnTo>
                  <a:lnTo>
                    <a:pt x="16" y="340"/>
                  </a:lnTo>
                  <a:close/>
                </a:path>
              </a:pathLst>
            </a:cu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322"/>
            <p:cNvSpPr/>
            <p:nvPr/>
          </p:nvSpPr>
          <p:spPr bwMode="auto">
            <a:xfrm>
              <a:off x="1557536" y="3177704"/>
              <a:ext cx="765175" cy="412750"/>
            </a:xfrm>
            <a:custGeom>
              <a:avLst/>
              <a:gdLst>
                <a:gd name="T0" fmla="*/ 7 w 482"/>
                <a:gd name="T1" fmla="*/ 260 h 260"/>
                <a:gd name="T2" fmla="*/ 0 w 482"/>
                <a:gd name="T3" fmla="*/ 246 h 260"/>
                <a:gd name="T4" fmla="*/ 474 w 482"/>
                <a:gd name="T5" fmla="*/ 0 h 260"/>
                <a:gd name="T6" fmla="*/ 482 w 482"/>
                <a:gd name="T7" fmla="*/ 16 h 260"/>
                <a:gd name="T8" fmla="*/ 7 w 482"/>
                <a:gd name="T9" fmla="*/ 260 h 260"/>
              </a:gdLst>
              <a:ahLst/>
              <a:cxnLst>
                <a:cxn ang="0">
                  <a:pos x="T0" y="T1"/>
                </a:cxn>
                <a:cxn ang="0">
                  <a:pos x="T2" y="T3"/>
                </a:cxn>
                <a:cxn ang="0">
                  <a:pos x="T4" y="T5"/>
                </a:cxn>
                <a:cxn ang="0">
                  <a:pos x="T6" y="T7"/>
                </a:cxn>
                <a:cxn ang="0">
                  <a:pos x="T8" y="T9"/>
                </a:cxn>
              </a:cxnLst>
              <a:rect l="0" t="0" r="r" b="b"/>
              <a:pathLst>
                <a:path w="482" h="260">
                  <a:moveTo>
                    <a:pt x="7" y="260"/>
                  </a:moveTo>
                  <a:lnTo>
                    <a:pt x="0" y="246"/>
                  </a:lnTo>
                  <a:lnTo>
                    <a:pt x="474" y="0"/>
                  </a:lnTo>
                  <a:lnTo>
                    <a:pt x="482" y="16"/>
                  </a:lnTo>
                  <a:lnTo>
                    <a:pt x="7" y="260"/>
                  </a:lnTo>
                  <a:close/>
                </a:path>
              </a:pathLst>
            </a:cu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323"/>
            <p:cNvSpPr/>
            <p:nvPr/>
          </p:nvSpPr>
          <p:spPr bwMode="auto">
            <a:xfrm>
              <a:off x="1844874" y="3058642"/>
              <a:ext cx="193675" cy="590550"/>
            </a:xfrm>
            <a:custGeom>
              <a:avLst/>
              <a:gdLst>
                <a:gd name="T0" fmla="*/ 106 w 122"/>
                <a:gd name="T1" fmla="*/ 372 h 372"/>
                <a:gd name="T2" fmla="*/ 0 w 122"/>
                <a:gd name="T3" fmla="*/ 4 h 372"/>
                <a:gd name="T4" fmla="*/ 16 w 122"/>
                <a:gd name="T5" fmla="*/ 0 h 372"/>
                <a:gd name="T6" fmla="*/ 122 w 122"/>
                <a:gd name="T7" fmla="*/ 367 h 372"/>
                <a:gd name="T8" fmla="*/ 106 w 122"/>
                <a:gd name="T9" fmla="*/ 372 h 372"/>
              </a:gdLst>
              <a:ahLst/>
              <a:cxnLst>
                <a:cxn ang="0">
                  <a:pos x="T0" y="T1"/>
                </a:cxn>
                <a:cxn ang="0">
                  <a:pos x="T2" y="T3"/>
                </a:cxn>
                <a:cxn ang="0">
                  <a:pos x="T4" y="T5"/>
                </a:cxn>
                <a:cxn ang="0">
                  <a:pos x="T6" y="T7"/>
                </a:cxn>
                <a:cxn ang="0">
                  <a:pos x="T8" y="T9"/>
                </a:cxn>
              </a:cxnLst>
              <a:rect l="0" t="0" r="r" b="b"/>
              <a:pathLst>
                <a:path w="122" h="372">
                  <a:moveTo>
                    <a:pt x="106" y="372"/>
                  </a:moveTo>
                  <a:lnTo>
                    <a:pt x="0" y="4"/>
                  </a:lnTo>
                  <a:lnTo>
                    <a:pt x="16" y="0"/>
                  </a:lnTo>
                  <a:lnTo>
                    <a:pt x="122" y="367"/>
                  </a:lnTo>
                  <a:lnTo>
                    <a:pt x="106" y="372"/>
                  </a:lnTo>
                  <a:close/>
                </a:path>
              </a:pathLst>
            </a:cu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324"/>
            <p:cNvSpPr/>
            <p:nvPr/>
          </p:nvSpPr>
          <p:spPr bwMode="auto">
            <a:xfrm>
              <a:off x="1163836" y="2768129"/>
              <a:ext cx="407988" cy="815975"/>
            </a:xfrm>
            <a:custGeom>
              <a:avLst/>
              <a:gdLst>
                <a:gd name="T0" fmla="*/ 243 w 257"/>
                <a:gd name="T1" fmla="*/ 514 h 514"/>
                <a:gd name="T2" fmla="*/ 0 w 257"/>
                <a:gd name="T3" fmla="*/ 7 h 514"/>
                <a:gd name="T4" fmla="*/ 15 w 257"/>
                <a:gd name="T5" fmla="*/ 0 h 514"/>
                <a:gd name="T6" fmla="*/ 257 w 257"/>
                <a:gd name="T7" fmla="*/ 507 h 514"/>
                <a:gd name="T8" fmla="*/ 243 w 257"/>
                <a:gd name="T9" fmla="*/ 514 h 514"/>
              </a:gdLst>
              <a:ahLst/>
              <a:cxnLst>
                <a:cxn ang="0">
                  <a:pos x="T0" y="T1"/>
                </a:cxn>
                <a:cxn ang="0">
                  <a:pos x="T2" y="T3"/>
                </a:cxn>
                <a:cxn ang="0">
                  <a:pos x="T4" y="T5"/>
                </a:cxn>
                <a:cxn ang="0">
                  <a:pos x="T6" y="T7"/>
                </a:cxn>
                <a:cxn ang="0">
                  <a:pos x="T8" y="T9"/>
                </a:cxn>
              </a:cxnLst>
              <a:rect l="0" t="0" r="r" b="b"/>
              <a:pathLst>
                <a:path w="257" h="514">
                  <a:moveTo>
                    <a:pt x="243" y="514"/>
                  </a:moveTo>
                  <a:lnTo>
                    <a:pt x="0" y="7"/>
                  </a:lnTo>
                  <a:lnTo>
                    <a:pt x="15" y="0"/>
                  </a:lnTo>
                  <a:lnTo>
                    <a:pt x="257" y="507"/>
                  </a:lnTo>
                  <a:lnTo>
                    <a:pt x="243" y="514"/>
                  </a:lnTo>
                  <a:close/>
                </a:path>
              </a:pathLst>
            </a:cu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325"/>
            <p:cNvSpPr/>
            <p:nvPr/>
          </p:nvSpPr>
          <p:spPr bwMode="auto">
            <a:xfrm>
              <a:off x="990799" y="1925167"/>
              <a:ext cx="196850" cy="858838"/>
            </a:xfrm>
            <a:custGeom>
              <a:avLst/>
              <a:gdLst>
                <a:gd name="T0" fmla="*/ 109 w 124"/>
                <a:gd name="T1" fmla="*/ 541 h 541"/>
                <a:gd name="T2" fmla="*/ 0 w 124"/>
                <a:gd name="T3" fmla="*/ 3 h 541"/>
                <a:gd name="T4" fmla="*/ 15 w 124"/>
                <a:gd name="T5" fmla="*/ 0 h 541"/>
                <a:gd name="T6" fmla="*/ 124 w 124"/>
                <a:gd name="T7" fmla="*/ 536 h 541"/>
                <a:gd name="T8" fmla="*/ 109 w 124"/>
                <a:gd name="T9" fmla="*/ 541 h 541"/>
              </a:gdLst>
              <a:ahLst/>
              <a:cxnLst>
                <a:cxn ang="0">
                  <a:pos x="T0" y="T1"/>
                </a:cxn>
                <a:cxn ang="0">
                  <a:pos x="T2" y="T3"/>
                </a:cxn>
                <a:cxn ang="0">
                  <a:pos x="T4" y="T5"/>
                </a:cxn>
                <a:cxn ang="0">
                  <a:pos x="T6" y="T7"/>
                </a:cxn>
                <a:cxn ang="0">
                  <a:pos x="T8" y="T9"/>
                </a:cxn>
              </a:cxnLst>
              <a:rect l="0" t="0" r="r" b="b"/>
              <a:pathLst>
                <a:path w="124" h="541">
                  <a:moveTo>
                    <a:pt x="109" y="541"/>
                  </a:moveTo>
                  <a:lnTo>
                    <a:pt x="0" y="3"/>
                  </a:lnTo>
                  <a:lnTo>
                    <a:pt x="15" y="0"/>
                  </a:lnTo>
                  <a:lnTo>
                    <a:pt x="124" y="536"/>
                  </a:lnTo>
                  <a:lnTo>
                    <a:pt x="109" y="541"/>
                  </a:lnTo>
                  <a:close/>
                </a:path>
              </a:pathLst>
            </a:cu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326"/>
            <p:cNvSpPr/>
            <p:nvPr/>
          </p:nvSpPr>
          <p:spPr bwMode="auto">
            <a:xfrm>
              <a:off x="997149" y="1923579"/>
              <a:ext cx="388938" cy="328613"/>
            </a:xfrm>
            <a:custGeom>
              <a:avLst/>
              <a:gdLst>
                <a:gd name="T0" fmla="*/ 235 w 245"/>
                <a:gd name="T1" fmla="*/ 207 h 207"/>
                <a:gd name="T2" fmla="*/ 0 w 245"/>
                <a:gd name="T3" fmla="*/ 13 h 207"/>
                <a:gd name="T4" fmla="*/ 11 w 245"/>
                <a:gd name="T5" fmla="*/ 0 h 207"/>
                <a:gd name="T6" fmla="*/ 245 w 245"/>
                <a:gd name="T7" fmla="*/ 194 h 207"/>
                <a:gd name="T8" fmla="*/ 235 w 245"/>
                <a:gd name="T9" fmla="*/ 207 h 207"/>
              </a:gdLst>
              <a:ahLst/>
              <a:cxnLst>
                <a:cxn ang="0">
                  <a:pos x="T0" y="T1"/>
                </a:cxn>
                <a:cxn ang="0">
                  <a:pos x="T2" y="T3"/>
                </a:cxn>
                <a:cxn ang="0">
                  <a:pos x="T4" y="T5"/>
                </a:cxn>
                <a:cxn ang="0">
                  <a:pos x="T6" y="T7"/>
                </a:cxn>
                <a:cxn ang="0">
                  <a:pos x="T8" y="T9"/>
                </a:cxn>
              </a:cxnLst>
              <a:rect l="0" t="0" r="r" b="b"/>
              <a:pathLst>
                <a:path w="245" h="207">
                  <a:moveTo>
                    <a:pt x="235" y="207"/>
                  </a:moveTo>
                  <a:lnTo>
                    <a:pt x="0" y="13"/>
                  </a:lnTo>
                  <a:lnTo>
                    <a:pt x="11" y="0"/>
                  </a:lnTo>
                  <a:lnTo>
                    <a:pt x="245" y="194"/>
                  </a:lnTo>
                  <a:lnTo>
                    <a:pt x="235" y="207"/>
                  </a:lnTo>
                  <a:close/>
                </a:path>
              </a:pathLst>
            </a:cu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327"/>
            <p:cNvSpPr/>
            <p:nvPr/>
          </p:nvSpPr>
          <p:spPr bwMode="auto">
            <a:xfrm>
              <a:off x="1160661" y="2241079"/>
              <a:ext cx="233363" cy="527050"/>
            </a:xfrm>
            <a:custGeom>
              <a:avLst/>
              <a:gdLst>
                <a:gd name="T0" fmla="*/ 16 w 147"/>
                <a:gd name="T1" fmla="*/ 332 h 332"/>
                <a:gd name="T2" fmla="*/ 0 w 147"/>
                <a:gd name="T3" fmla="*/ 326 h 332"/>
                <a:gd name="T4" fmla="*/ 132 w 147"/>
                <a:gd name="T5" fmla="*/ 0 h 332"/>
                <a:gd name="T6" fmla="*/ 147 w 147"/>
                <a:gd name="T7" fmla="*/ 5 h 332"/>
                <a:gd name="T8" fmla="*/ 16 w 147"/>
                <a:gd name="T9" fmla="*/ 332 h 332"/>
              </a:gdLst>
              <a:ahLst/>
              <a:cxnLst>
                <a:cxn ang="0">
                  <a:pos x="T0" y="T1"/>
                </a:cxn>
                <a:cxn ang="0">
                  <a:pos x="T2" y="T3"/>
                </a:cxn>
                <a:cxn ang="0">
                  <a:pos x="T4" y="T5"/>
                </a:cxn>
                <a:cxn ang="0">
                  <a:pos x="T6" y="T7"/>
                </a:cxn>
                <a:cxn ang="0">
                  <a:pos x="T8" y="T9"/>
                </a:cxn>
              </a:cxnLst>
              <a:rect l="0" t="0" r="r" b="b"/>
              <a:pathLst>
                <a:path w="147" h="332">
                  <a:moveTo>
                    <a:pt x="16" y="332"/>
                  </a:moveTo>
                  <a:lnTo>
                    <a:pt x="0" y="326"/>
                  </a:lnTo>
                  <a:lnTo>
                    <a:pt x="132" y="0"/>
                  </a:lnTo>
                  <a:lnTo>
                    <a:pt x="147" y="5"/>
                  </a:lnTo>
                  <a:lnTo>
                    <a:pt x="16" y="332"/>
                  </a:lnTo>
                  <a:close/>
                </a:path>
              </a:pathLst>
            </a:cu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328"/>
            <p:cNvSpPr/>
            <p:nvPr/>
          </p:nvSpPr>
          <p:spPr bwMode="auto">
            <a:xfrm>
              <a:off x="1371799" y="2229967"/>
              <a:ext cx="417513" cy="247650"/>
            </a:xfrm>
            <a:custGeom>
              <a:avLst/>
              <a:gdLst>
                <a:gd name="T0" fmla="*/ 256 w 263"/>
                <a:gd name="T1" fmla="*/ 156 h 156"/>
                <a:gd name="T2" fmla="*/ 0 w 263"/>
                <a:gd name="T3" fmla="*/ 14 h 156"/>
                <a:gd name="T4" fmla="*/ 7 w 263"/>
                <a:gd name="T5" fmla="*/ 0 h 156"/>
                <a:gd name="T6" fmla="*/ 263 w 263"/>
                <a:gd name="T7" fmla="*/ 142 h 156"/>
                <a:gd name="T8" fmla="*/ 256 w 263"/>
                <a:gd name="T9" fmla="*/ 156 h 156"/>
              </a:gdLst>
              <a:ahLst/>
              <a:cxnLst>
                <a:cxn ang="0">
                  <a:pos x="T0" y="T1"/>
                </a:cxn>
                <a:cxn ang="0">
                  <a:pos x="T2" y="T3"/>
                </a:cxn>
                <a:cxn ang="0">
                  <a:pos x="T4" y="T5"/>
                </a:cxn>
                <a:cxn ang="0">
                  <a:pos x="T6" y="T7"/>
                </a:cxn>
                <a:cxn ang="0">
                  <a:pos x="T8" y="T9"/>
                </a:cxn>
              </a:cxnLst>
              <a:rect l="0" t="0" r="r" b="b"/>
              <a:pathLst>
                <a:path w="263" h="156">
                  <a:moveTo>
                    <a:pt x="256" y="156"/>
                  </a:moveTo>
                  <a:lnTo>
                    <a:pt x="0" y="14"/>
                  </a:lnTo>
                  <a:lnTo>
                    <a:pt x="7" y="0"/>
                  </a:lnTo>
                  <a:lnTo>
                    <a:pt x="263" y="142"/>
                  </a:lnTo>
                  <a:lnTo>
                    <a:pt x="256" y="156"/>
                  </a:lnTo>
                  <a:close/>
                </a:path>
              </a:pathLst>
            </a:cu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329"/>
            <p:cNvSpPr/>
            <p:nvPr/>
          </p:nvSpPr>
          <p:spPr bwMode="auto">
            <a:xfrm>
              <a:off x="1763911" y="2461742"/>
              <a:ext cx="100013" cy="608013"/>
            </a:xfrm>
            <a:custGeom>
              <a:avLst/>
              <a:gdLst>
                <a:gd name="T0" fmla="*/ 46 w 63"/>
                <a:gd name="T1" fmla="*/ 383 h 383"/>
                <a:gd name="T2" fmla="*/ 0 w 63"/>
                <a:gd name="T3" fmla="*/ 3 h 383"/>
                <a:gd name="T4" fmla="*/ 16 w 63"/>
                <a:gd name="T5" fmla="*/ 0 h 383"/>
                <a:gd name="T6" fmla="*/ 63 w 63"/>
                <a:gd name="T7" fmla="*/ 381 h 383"/>
                <a:gd name="T8" fmla="*/ 46 w 63"/>
                <a:gd name="T9" fmla="*/ 383 h 383"/>
              </a:gdLst>
              <a:ahLst/>
              <a:cxnLst>
                <a:cxn ang="0">
                  <a:pos x="T0" y="T1"/>
                </a:cxn>
                <a:cxn ang="0">
                  <a:pos x="T2" y="T3"/>
                </a:cxn>
                <a:cxn ang="0">
                  <a:pos x="T4" y="T5"/>
                </a:cxn>
                <a:cxn ang="0">
                  <a:pos x="T6" y="T7"/>
                </a:cxn>
                <a:cxn ang="0">
                  <a:pos x="T8" y="T9"/>
                </a:cxn>
              </a:cxnLst>
              <a:rect l="0" t="0" r="r" b="b"/>
              <a:pathLst>
                <a:path w="63" h="383">
                  <a:moveTo>
                    <a:pt x="46" y="383"/>
                  </a:moveTo>
                  <a:lnTo>
                    <a:pt x="0" y="3"/>
                  </a:lnTo>
                  <a:lnTo>
                    <a:pt x="16" y="0"/>
                  </a:lnTo>
                  <a:lnTo>
                    <a:pt x="63" y="381"/>
                  </a:lnTo>
                  <a:lnTo>
                    <a:pt x="46" y="383"/>
                  </a:lnTo>
                  <a:close/>
                </a:path>
              </a:pathLst>
            </a:cu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330"/>
            <p:cNvSpPr/>
            <p:nvPr/>
          </p:nvSpPr>
          <p:spPr bwMode="auto">
            <a:xfrm>
              <a:off x="1778199" y="2453804"/>
              <a:ext cx="539750" cy="315913"/>
            </a:xfrm>
            <a:custGeom>
              <a:avLst/>
              <a:gdLst>
                <a:gd name="T0" fmla="*/ 333 w 340"/>
                <a:gd name="T1" fmla="*/ 199 h 199"/>
                <a:gd name="T2" fmla="*/ 0 w 340"/>
                <a:gd name="T3" fmla="*/ 14 h 199"/>
                <a:gd name="T4" fmla="*/ 7 w 340"/>
                <a:gd name="T5" fmla="*/ 0 h 199"/>
                <a:gd name="T6" fmla="*/ 340 w 340"/>
                <a:gd name="T7" fmla="*/ 184 h 199"/>
                <a:gd name="T8" fmla="*/ 333 w 340"/>
                <a:gd name="T9" fmla="*/ 199 h 199"/>
              </a:gdLst>
              <a:ahLst/>
              <a:cxnLst>
                <a:cxn ang="0">
                  <a:pos x="T0" y="T1"/>
                </a:cxn>
                <a:cxn ang="0">
                  <a:pos x="T2" y="T3"/>
                </a:cxn>
                <a:cxn ang="0">
                  <a:pos x="T4" y="T5"/>
                </a:cxn>
                <a:cxn ang="0">
                  <a:pos x="T6" y="T7"/>
                </a:cxn>
                <a:cxn ang="0">
                  <a:pos x="T8" y="T9"/>
                </a:cxn>
              </a:cxnLst>
              <a:rect l="0" t="0" r="r" b="b"/>
              <a:pathLst>
                <a:path w="340" h="199">
                  <a:moveTo>
                    <a:pt x="333" y="199"/>
                  </a:moveTo>
                  <a:lnTo>
                    <a:pt x="0" y="14"/>
                  </a:lnTo>
                  <a:lnTo>
                    <a:pt x="7" y="0"/>
                  </a:lnTo>
                  <a:lnTo>
                    <a:pt x="340" y="184"/>
                  </a:lnTo>
                  <a:lnTo>
                    <a:pt x="333" y="199"/>
                  </a:lnTo>
                  <a:close/>
                </a:path>
              </a:pathLst>
            </a:cu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331"/>
            <p:cNvSpPr/>
            <p:nvPr/>
          </p:nvSpPr>
          <p:spPr bwMode="auto">
            <a:xfrm>
              <a:off x="1716286" y="2145829"/>
              <a:ext cx="76200" cy="322263"/>
            </a:xfrm>
            <a:custGeom>
              <a:avLst/>
              <a:gdLst>
                <a:gd name="T0" fmla="*/ 32 w 48"/>
                <a:gd name="T1" fmla="*/ 203 h 203"/>
                <a:gd name="T2" fmla="*/ 0 w 48"/>
                <a:gd name="T3" fmla="*/ 2 h 203"/>
                <a:gd name="T4" fmla="*/ 16 w 48"/>
                <a:gd name="T5" fmla="*/ 0 h 203"/>
                <a:gd name="T6" fmla="*/ 48 w 48"/>
                <a:gd name="T7" fmla="*/ 201 h 203"/>
                <a:gd name="T8" fmla="*/ 32 w 48"/>
                <a:gd name="T9" fmla="*/ 203 h 203"/>
              </a:gdLst>
              <a:ahLst/>
              <a:cxnLst>
                <a:cxn ang="0">
                  <a:pos x="T0" y="T1"/>
                </a:cxn>
                <a:cxn ang="0">
                  <a:pos x="T2" y="T3"/>
                </a:cxn>
                <a:cxn ang="0">
                  <a:pos x="T4" y="T5"/>
                </a:cxn>
                <a:cxn ang="0">
                  <a:pos x="T6" y="T7"/>
                </a:cxn>
                <a:cxn ang="0">
                  <a:pos x="T8" y="T9"/>
                </a:cxn>
              </a:cxnLst>
              <a:rect l="0" t="0" r="r" b="b"/>
              <a:pathLst>
                <a:path w="48" h="203">
                  <a:moveTo>
                    <a:pt x="32" y="203"/>
                  </a:moveTo>
                  <a:lnTo>
                    <a:pt x="0" y="2"/>
                  </a:lnTo>
                  <a:lnTo>
                    <a:pt x="16" y="0"/>
                  </a:lnTo>
                  <a:lnTo>
                    <a:pt x="48" y="201"/>
                  </a:lnTo>
                  <a:lnTo>
                    <a:pt x="32" y="203"/>
                  </a:lnTo>
                  <a:close/>
                </a:path>
              </a:pathLst>
            </a:cu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332"/>
            <p:cNvSpPr/>
            <p:nvPr/>
          </p:nvSpPr>
          <p:spPr bwMode="auto">
            <a:xfrm>
              <a:off x="1170186" y="2449042"/>
              <a:ext cx="611188" cy="317500"/>
            </a:xfrm>
            <a:custGeom>
              <a:avLst/>
              <a:gdLst>
                <a:gd name="T0" fmla="*/ 7 w 385"/>
                <a:gd name="T1" fmla="*/ 200 h 200"/>
                <a:gd name="T2" fmla="*/ 0 w 385"/>
                <a:gd name="T3" fmla="*/ 184 h 200"/>
                <a:gd name="T4" fmla="*/ 378 w 385"/>
                <a:gd name="T5" fmla="*/ 0 h 200"/>
                <a:gd name="T6" fmla="*/ 385 w 385"/>
                <a:gd name="T7" fmla="*/ 15 h 200"/>
                <a:gd name="T8" fmla="*/ 7 w 385"/>
                <a:gd name="T9" fmla="*/ 200 h 200"/>
              </a:gdLst>
              <a:ahLst/>
              <a:cxnLst>
                <a:cxn ang="0">
                  <a:pos x="T0" y="T1"/>
                </a:cxn>
                <a:cxn ang="0">
                  <a:pos x="T2" y="T3"/>
                </a:cxn>
                <a:cxn ang="0">
                  <a:pos x="T4" y="T5"/>
                </a:cxn>
                <a:cxn ang="0">
                  <a:pos x="T6" y="T7"/>
                </a:cxn>
                <a:cxn ang="0">
                  <a:pos x="T8" y="T9"/>
                </a:cxn>
              </a:cxnLst>
              <a:rect l="0" t="0" r="r" b="b"/>
              <a:pathLst>
                <a:path w="385" h="200">
                  <a:moveTo>
                    <a:pt x="7" y="200"/>
                  </a:moveTo>
                  <a:lnTo>
                    <a:pt x="0" y="184"/>
                  </a:lnTo>
                  <a:lnTo>
                    <a:pt x="378" y="0"/>
                  </a:lnTo>
                  <a:lnTo>
                    <a:pt x="385" y="15"/>
                  </a:lnTo>
                  <a:lnTo>
                    <a:pt x="7" y="200"/>
                  </a:lnTo>
                  <a:close/>
                </a:path>
              </a:pathLst>
            </a:cu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333"/>
            <p:cNvSpPr/>
            <p:nvPr/>
          </p:nvSpPr>
          <p:spPr bwMode="auto">
            <a:xfrm>
              <a:off x="1174949" y="2745904"/>
              <a:ext cx="677863" cy="317500"/>
            </a:xfrm>
            <a:custGeom>
              <a:avLst/>
              <a:gdLst>
                <a:gd name="T0" fmla="*/ 420 w 427"/>
                <a:gd name="T1" fmla="*/ 200 h 200"/>
                <a:gd name="T2" fmla="*/ 0 w 427"/>
                <a:gd name="T3" fmla="*/ 14 h 200"/>
                <a:gd name="T4" fmla="*/ 7 w 427"/>
                <a:gd name="T5" fmla="*/ 0 h 200"/>
                <a:gd name="T6" fmla="*/ 427 w 427"/>
                <a:gd name="T7" fmla="*/ 186 h 200"/>
                <a:gd name="T8" fmla="*/ 420 w 427"/>
                <a:gd name="T9" fmla="*/ 200 h 200"/>
              </a:gdLst>
              <a:ahLst/>
              <a:cxnLst>
                <a:cxn ang="0">
                  <a:pos x="T0" y="T1"/>
                </a:cxn>
                <a:cxn ang="0">
                  <a:pos x="T2" y="T3"/>
                </a:cxn>
                <a:cxn ang="0">
                  <a:pos x="T4" y="T5"/>
                </a:cxn>
                <a:cxn ang="0">
                  <a:pos x="T6" y="T7"/>
                </a:cxn>
                <a:cxn ang="0">
                  <a:pos x="T8" y="T9"/>
                </a:cxn>
              </a:cxnLst>
              <a:rect l="0" t="0" r="r" b="b"/>
              <a:pathLst>
                <a:path w="427" h="200">
                  <a:moveTo>
                    <a:pt x="420" y="200"/>
                  </a:moveTo>
                  <a:lnTo>
                    <a:pt x="0" y="14"/>
                  </a:lnTo>
                  <a:lnTo>
                    <a:pt x="7" y="0"/>
                  </a:lnTo>
                  <a:lnTo>
                    <a:pt x="427" y="186"/>
                  </a:lnTo>
                  <a:lnTo>
                    <a:pt x="420" y="200"/>
                  </a:lnTo>
                  <a:close/>
                </a:path>
              </a:pathLst>
            </a:cu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334"/>
            <p:cNvSpPr/>
            <p:nvPr/>
          </p:nvSpPr>
          <p:spPr bwMode="auto">
            <a:xfrm>
              <a:off x="1859161" y="2958629"/>
              <a:ext cx="1447801" cy="119063"/>
            </a:xfrm>
            <a:custGeom>
              <a:avLst/>
              <a:gdLst>
                <a:gd name="T0" fmla="*/ 2 w 912"/>
                <a:gd name="T1" fmla="*/ 75 h 75"/>
                <a:gd name="T2" fmla="*/ 0 w 912"/>
                <a:gd name="T3" fmla="*/ 59 h 75"/>
                <a:gd name="T4" fmla="*/ 911 w 912"/>
                <a:gd name="T5" fmla="*/ 0 h 75"/>
                <a:gd name="T6" fmla="*/ 912 w 912"/>
                <a:gd name="T7" fmla="*/ 15 h 75"/>
                <a:gd name="T8" fmla="*/ 2 w 912"/>
                <a:gd name="T9" fmla="*/ 75 h 75"/>
              </a:gdLst>
              <a:ahLst/>
              <a:cxnLst>
                <a:cxn ang="0">
                  <a:pos x="T0" y="T1"/>
                </a:cxn>
                <a:cxn ang="0">
                  <a:pos x="T2" y="T3"/>
                </a:cxn>
                <a:cxn ang="0">
                  <a:pos x="T4" y="T5"/>
                </a:cxn>
                <a:cxn ang="0">
                  <a:pos x="T6" y="T7"/>
                </a:cxn>
                <a:cxn ang="0">
                  <a:pos x="T8" y="T9"/>
                </a:cxn>
              </a:cxnLst>
              <a:rect l="0" t="0" r="r" b="b"/>
              <a:pathLst>
                <a:path w="912" h="75">
                  <a:moveTo>
                    <a:pt x="2" y="75"/>
                  </a:moveTo>
                  <a:lnTo>
                    <a:pt x="0" y="59"/>
                  </a:lnTo>
                  <a:lnTo>
                    <a:pt x="911" y="0"/>
                  </a:lnTo>
                  <a:lnTo>
                    <a:pt x="912" y="15"/>
                  </a:lnTo>
                  <a:lnTo>
                    <a:pt x="2" y="75"/>
                  </a:lnTo>
                  <a:close/>
                </a:path>
              </a:pathLst>
            </a:cu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335"/>
            <p:cNvSpPr/>
            <p:nvPr/>
          </p:nvSpPr>
          <p:spPr bwMode="auto">
            <a:xfrm>
              <a:off x="3003749" y="2361729"/>
              <a:ext cx="596900" cy="287338"/>
            </a:xfrm>
            <a:custGeom>
              <a:avLst/>
              <a:gdLst>
                <a:gd name="T0" fmla="*/ 7 w 376"/>
                <a:gd name="T1" fmla="*/ 181 h 181"/>
                <a:gd name="T2" fmla="*/ 0 w 376"/>
                <a:gd name="T3" fmla="*/ 165 h 181"/>
                <a:gd name="T4" fmla="*/ 370 w 376"/>
                <a:gd name="T5" fmla="*/ 0 h 181"/>
                <a:gd name="T6" fmla="*/ 376 w 376"/>
                <a:gd name="T7" fmla="*/ 16 h 181"/>
                <a:gd name="T8" fmla="*/ 7 w 376"/>
                <a:gd name="T9" fmla="*/ 181 h 181"/>
              </a:gdLst>
              <a:ahLst/>
              <a:cxnLst>
                <a:cxn ang="0">
                  <a:pos x="T0" y="T1"/>
                </a:cxn>
                <a:cxn ang="0">
                  <a:pos x="T2" y="T3"/>
                </a:cxn>
                <a:cxn ang="0">
                  <a:pos x="T4" y="T5"/>
                </a:cxn>
                <a:cxn ang="0">
                  <a:pos x="T6" y="T7"/>
                </a:cxn>
                <a:cxn ang="0">
                  <a:pos x="T8" y="T9"/>
                </a:cxn>
              </a:cxnLst>
              <a:rect l="0" t="0" r="r" b="b"/>
              <a:pathLst>
                <a:path w="376" h="181">
                  <a:moveTo>
                    <a:pt x="7" y="181"/>
                  </a:moveTo>
                  <a:lnTo>
                    <a:pt x="0" y="165"/>
                  </a:lnTo>
                  <a:lnTo>
                    <a:pt x="370" y="0"/>
                  </a:lnTo>
                  <a:lnTo>
                    <a:pt x="376" y="16"/>
                  </a:lnTo>
                  <a:lnTo>
                    <a:pt x="7" y="181"/>
                  </a:lnTo>
                  <a:close/>
                </a:path>
              </a:pathLst>
            </a:cu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336"/>
            <p:cNvSpPr/>
            <p:nvPr/>
          </p:nvSpPr>
          <p:spPr bwMode="auto">
            <a:xfrm>
              <a:off x="2646562" y="2623667"/>
              <a:ext cx="366713" cy="122238"/>
            </a:xfrm>
            <a:custGeom>
              <a:avLst/>
              <a:gdLst>
                <a:gd name="T0" fmla="*/ 4 w 231"/>
                <a:gd name="T1" fmla="*/ 77 h 77"/>
                <a:gd name="T2" fmla="*/ 0 w 231"/>
                <a:gd name="T3" fmla="*/ 62 h 77"/>
                <a:gd name="T4" fmla="*/ 226 w 231"/>
                <a:gd name="T5" fmla="*/ 0 h 77"/>
                <a:gd name="T6" fmla="*/ 231 w 231"/>
                <a:gd name="T7" fmla="*/ 16 h 77"/>
                <a:gd name="T8" fmla="*/ 4 w 231"/>
                <a:gd name="T9" fmla="*/ 77 h 77"/>
              </a:gdLst>
              <a:ahLst/>
              <a:cxnLst>
                <a:cxn ang="0">
                  <a:pos x="T0" y="T1"/>
                </a:cxn>
                <a:cxn ang="0">
                  <a:pos x="T2" y="T3"/>
                </a:cxn>
                <a:cxn ang="0">
                  <a:pos x="T4" y="T5"/>
                </a:cxn>
                <a:cxn ang="0">
                  <a:pos x="T6" y="T7"/>
                </a:cxn>
                <a:cxn ang="0">
                  <a:pos x="T8" y="T9"/>
                </a:cxn>
              </a:cxnLst>
              <a:rect l="0" t="0" r="r" b="b"/>
              <a:pathLst>
                <a:path w="231" h="77">
                  <a:moveTo>
                    <a:pt x="4" y="77"/>
                  </a:moveTo>
                  <a:lnTo>
                    <a:pt x="0" y="62"/>
                  </a:lnTo>
                  <a:lnTo>
                    <a:pt x="226" y="0"/>
                  </a:lnTo>
                  <a:lnTo>
                    <a:pt x="231" y="16"/>
                  </a:lnTo>
                  <a:lnTo>
                    <a:pt x="4" y="77"/>
                  </a:lnTo>
                  <a:close/>
                </a:path>
              </a:pathLst>
            </a:cu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337"/>
            <p:cNvSpPr/>
            <p:nvPr/>
          </p:nvSpPr>
          <p:spPr bwMode="auto">
            <a:xfrm>
              <a:off x="3548262" y="1604492"/>
              <a:ext cx="60325" cy="771525"/>
            </a:xfrm>
            <a:custGeom>
              <a:avLst/>
              <a:gdLst>
                <a:gd name="T0" fmla="*/ 21 w 38"/>
                <a:gd name="T1" fmla="*/ 486 h 486"/>
                <a:gd name="T2" fmla="*/ 0 w 38"/>
                <a:gd name="T3" fmla="*/ 1 h 486"/>
                <a:gd name="T4" fmla="*/ 16 w 38"/>
                <a:gd name="T5" fmla="*/ 0 h 486"/>
                <a:gd name="T6" fmla="*/ 38 w 38"/>
                <a:gd name="T7" fmla="*/ 484 h 486"/>
                <a:gd name="T8" fmla="*/ 21 w 38"/>
                <a:gd name="T9" fmla="*/ 486 h 486"/>
              </a:gdLst>
              <a:ahLst/>
              <a:cxnLst>
                <a:cxn ang="0">
                  <a:pos x="T0" y="T1"/>
                </a:cxn>
                <a:cxn ang="0">
                  <a:pos x="T2" y="T3"/>
                </a:cxn>
                <a:cxn ang="0">
                  <a:pos x="T4" y="T5"/>
                </a:cxn>
                <a:cxn ang="0">
                  <a:pos x="T6" y="T7"/>
                </a:cxn>
                <a:cxn ang="0">
                  <a:pos x="T8" y="T9"/>
                </a:cxn>
              </a:cxnLst>
              <a:rect l="0" t="0" r="r" b="b"/>
              <a:pathLst>
                <a:path w="38" h="486">
                  <a:moveTo>
                    <a:pt x="21" y="486"/>
                  </a:moveTo>
                  <a:lnTo>
                    <a:pt x="0" y="1"/>
                  </a:lnTo>
                  <a:lnTo>
                    <a:pt x="16" y="0"/>
                  </a:lnTo>
                  <a:lnTo>
                    <a:pt x="38" y="484"/>
                  </a:lnTo>
                  <a:lnTo>
                    <a:pt x="21" y="486"/>
                  </a:lnTo>
                  <a:close/>
                </a:path>
              </a:pathLst>
            </a:cu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338"/>
            <p:cNvSpPr/>
            <p:nvPr/>
          </p:nvSpPr>
          <p:spPr bwMode="auto">
            <a:xfrm>
              <a:off x="3133924" y="1121892"/>
              <a:ext cx="436563" cy="495300"/>
            </a:xfrm>
            <a:custGeom>
              <a:avLst/>
              <a:gdLst>
                <a:gd name="T0" fmla="*/ 263 w 275"/>
                <a:gd name="T1" fmla="*/ 312 h 312"/>
                <a:gd name="T2" fmla="*/ 0 w 275"/>
                <a:gd name="T3" fmla="*/ 11 h 312"/>
                <a:gd name="T4" fmla="*/ 13 w 275"/>
                <a:gd name="T5" fmla="*/ 0 h 312"/>
                <a:gd name="T6" fmla="*/ 275 w 275"/>
                <a:gd name="T7" fmla="*/ 301 h 312"/>
                <a:gd name="T8" fmla="*/ 263 w 275"/>
                <a:gd name="T9" fmla="*/ 312 h 312"/>
              </a:gdLst>
              <a:ahLst/>
              <a:cxnLst>
                <a:cxn ang="0">
                  <a:pos x="T0" y="T1"/>
                </a:cxn>
                <a:cxn ang="0">
                  <a:pos x="T2" y="T3"/>
                </a:cxn>
                <a:cxn ang="0">
                  <a:pos x="T4" y="T5"/>
                </a:cxn>
                <a:cxn ang="0">
                  <a:pos x="T6" y="T7"/>
                </a:cxn>
                <a:cxn ang="0">
                  <a:pos x="T8" y="T9"/>
                </a:cxn>
              </a:cxnLst>
              <a:rect l="0" t="0" r="r" b="b"/>
              <a:pathLst>
                <a:path w="275" h="312">
                  <a:moveTo>
                    <a:pt x="263" y="312"/>
                  </a:moveTo>
                  <a:lnTo>
                    <a:pt x="0" y="11"/>
                  </a:lnTo>
                  <a:lnTo>
                    <a:pt x="13" y="0"/>
                  </a:lnTo>
                  <a:lnTo>
                    <a:pt x="275" y="301"/>
                  </a:lnTo>
                  <a:lnTo>
                    <a:pt x="263" y="312"/>
                  </a:lnTo>
                  <a:close/>
                </a:path>
              </a:pathLst>
            </a:cu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339"/>
            <p:cNvSpPr/>
            <p:nvPr/>
          </p:nvSpPr>
          <p:spPr bwMode="auto">
            <a:xfrm>
              <a:off x="3216474" y="1602904"/>
              <a:ext cx="347663" cy="271463"/>
            </a:xfrm>
            <a:custGeom>
              <a:avLst/>
              <a:gdLst>
                <a:gd name="T0" fmla="*/ 11 w 219"/>
                <a:gd name="T1" fmla="*/ 171 h 171"/>
                <a:gd name="T2" fmla="*/ 0 w 219"/>
                <a:gd name="T3" fmla="*/ 157 h 171"/>
                <a:gd name="T4" fmla="*/ 209 w 219"/>
                <a:gd name="T5" fmla="*/ 0 h 171"/>
                <a:gd name="T6" fmla="*/ 219 w 219"/>
                <a:gd name="T7" fmla="*/ 12 h 171"/>
                <a:gd name="T8" fmla="*/ 11 w 219"/>
                <a:gd name="T9" fmla="*/ 171 h 171"/>
              </a:gdLst>
              <a:ahLst/>
              <a:cxnLst>
                <a:cxn ang="0">
                  <a:pos x="T0" y="T1"/>
                </a:cxn>
                <a:cxn ang="0">
                  <a:pos x="T2" y="T3"/>
                </a:cxn>
                <a:cxn ang="0">
                  <a:pos x="T4" y="T5"/>
                </a:cxn>
                <a:cxn ang="0">
                  <a:pos x="T6" y="T7"/>
                </a:cxn>
                <a:cxn ang="0">
                  <a:pos x="T8" y="T9"/>
                </a:cxn>
              </a:cxnLst>
              <a:rect l="0" t="0" r="r" b="b"/>
              <a:pathLst>
                <a:path w="219" h="171">
                  <a:moveTo>
                    <a:pt x="11" y="171"/>
                  </a:moveTo>
                  <a:lnTo>
                    <a:pt x="0" y="157"/>
                  </a:lnTo>
                  <a:lnTo>
                    <a:pt x="209" y="0"/>
                  </a:lnTo>
                  <a:lnTo>
                    <a:pt x="219" y="12"/>
                  </a:lnTo>
                  <a:lnTo>
                    <a:pt x="11" y="171"/>
                  </a:lnTo>
                  <a:close/>
                </a:path>
              </a:pathLst>
            </a:cu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340"/>
            <p:cNvSpPr/>
            <p:nvPr/>
          </p:nvSpPr>
          <p:spPr bwMode="auto">
            <a:xfrm>
              <a:off x="2865637" y="1855317"/>
              <a:ext cx="371475" cy="320675"/>
            </a:xfrm>
            <a:custGeom>
              <a:avLst/>
              <a:gdLst>
                <a:gd name="T0" fmla="*/ 10 w 234"/>
                <a:gd name="T1" fmla="*/ 202 h 202"/>
                <a:gd name="T2" fmla="*/ 0 w 234"/>
                <a:gd name="T3" fmla="*/ 190 h 202"/>
                <a:gd name="T4" fmla="*/ 224 w 234"/>
                <a:gd name="T5" fmla="*/ 0 h 202"/>
                <a:gd name="T6" fmla="*/ 234 w 234"/>
                <a:gd name="T7" fmla="*/ 12 h 202"/>
                <a:gd name="T8" fmla="*/ 10 w 234"/>
                <a:gd name="T9" fmla="*/ 202 h 202"/>
              </a:gdLst>
              <a:ahLst/>
              <a:cxnLst>
                <a:cxn ang="0">
                  <a:pos x="T0" y="T1"/>
                </a:cxn>
                <a:cxn ang="0">
                  <a:pos x="T2" y="T3"/>
                </a:cxn>
                <a:cxn ang="0">
                  <a:pos x="T4" y="T5"/>
                </a:cxn>
                <a:cxn ang="0">
                  <a:pos x="T6" y="T7"/>
                </a:cxn>
                <a:cxn ang="0">
                  <a:pos x="T8" y="T9"/>
                </a:cxn>
              </a:cxnLst>
              <a:rect l="0" t="0" r="r" b="b"/>
              <a:pathLst>
                <a:path w="234" h="202">
                  <a:moveTo>
                    <a:pt x="10" y="202"/>
                  </a:moveTo>
                  <a:lnTo>
                    <a:pt x="0" y="190"/>
                  </a:lnTo>
                  <a:lnTo>
                    <a:pt x="224" y="0"/>
                  </a:lnTo>
                  <a:lnTo>
                    <a:pt x="234" y="12"/>
                  </a:lnTo>
                  <a:lnTo>
                    <a:pt x="10" y="202"/>
                  </a:lnTo>
                  <a:close/>
                </a:path>
              </a:pathLst>
            </a:cu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341"/>
            <p:cNvSpPr/>
            <p:nvPr/>
          </p:nvSpPr>
          <p:spPr bwMode="auto">
            <a:xfrm>
              <a:off x="2287786" y="2072804"/>
              <a:ext cx="592138" cy="103188"/>
            </a:xfrm>
            <a:custGeom>
              <a:avLst/>
              <a:gdLst>
                <a:gd name="T0" fmla="*/ 370 w 373"/>
                <a:gd name="T1" fmla="*/ 65 h 65"/>
                <a:gd name="T2" fmla="*/ 0 w 373"/>
                <a:gd name="T3" fmla="*/ 16 h 65"/>
                <a:gd name="T4" fmla="*/ 3 w 373"/>
                <a:gd name="T5" fmla="*/ 0 h 65"/>
                <a:gd name="T6" fmla="*/ 373 w 373"/>
                <a:gd name="T7" fmla="*/ 48 h 65"/>
                <a:gd name="T8" fmla="*/ 370 w 373"/>
                <a:gd name="T9" fmla="*/ 65 h 65"/>
              </a:gdLst>
              <a:ahLst/>
              <a:cxnLst>
                <a:cxn ang="0">
                  <a:pos x="T0" y="T1"/>
                </a:cxn>
                <a:cxn ang="0">
                  <a:pos x="T2" y="T3"/>
                </a:cxn>
                <a:cxn ang="0">
                  <a:pos x="T4" y="T5"/>
                </a:cxn>
                <a:cxn ang="0">
                  <a:pos x="T6" y="T7"/>
                </a:cxn>
                <a:cxn ang="0">
                  <a:pos x="T8" y="T9"/>
                </a:cxn>
              </a:cxnLst>
              <a:rect l="0" t="0" r="r" b="b"/>
              <a:pathLst>
                <a:path w="373" h="65">
                  <a:moveTo>
                    <a:pt x="370" y="65"/>
                  </a:moveTo>
                  <a:lnTo>
                    <a:pt x="0" y="16"/>
                  </a:lnTo>
                  <a:lnTo>
                    <a:pt x="3" y="0"/>
                  </a:lnTo>
                  <a:lnTo>
                    <a:pt x="373" y="48"/>
                  </a:lnTo>
                  <a:lnTo>
                    <a:pt x="370" y="65"/>
                  </a:lnTo>
                  <a:close/>
                </a:path>
              </a:pathLst>
            </a:cu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342"/>
            <p:cNvSpPr/>
            <p:nvPr/>
          </p:nvSpPr>
          <p:spPr bwMode="auto">
            <a:xfrm>
              <a:off x="1727399" y="2079154"/>
              <a:ext cx="560388" cy="79375"/>
            </a:xfrm>
            <a:custGeom>
              <a:avLst/>
              <a:gdLst>
                <a:gd name="T0" fmla="*/ 2 w 353"/>
                <a:gd name="T1" fmla="*/ 50 h 50"/>
                <a:gd name="T2" fmla="*/ 0 w 353"/>
                <a:gd name="T3" fmla="*/ 35 h 50"/>
                <a:gd name="T4" fmla="*/ 351 w 353"/>
                <a:gd name="T5" fmla="*/ 0 h 50"/>
                <a:gd name="T6" fmla="*/ 353 w 353"/>
                <a:gd name="T7" fmla="*/ 17 h 50"/>
                <a:gd name="T8" fmla="*/ 2 w 353"/>
                <a:gd name="T9" fmla="*/ 50 h 50"/>
              </a:gdLst>
              <a:ahLst/>
              <a:cxnLst>
                <a:cxn ang="0">
                  <a:pos x="T0" y="T1"/>
                </a:cxn>
                <a:cxn ang="0">
                  <a:pos x="T2" y="T3"/>
                </a:cxn>
                <a:cxn ang="0">
                  <a:pos x="T4" y="T5"/>
                </a:cxn>
                <a:cxn ang="0">
                  <a:pos x="T6" y="T7"/>
                </a:cxn>
                <a:cxn ang="0">
                  <a:pos x="T8" y="T9"/>
                </a:cxn>
              </a:cxnLst>
              <a:rect l="0" t="0" r="r" b="b"/>
              <a:pathLst>
                <a:path w="353" h="50">
                  <a:moveTo>
                    <a:pt x="2" y="50"/>
                  </a:moveTo>
                  <a:lnTo>
                    <a:pt x="0" y="35"/>
                  </a:lnTo>
                  <a:lnTo>
                    <a:pt x="351" y="0"/>
                  </a:lnTo>
                  <a:lnTo>
                    <a:pt x="353" y="17"/>
                  </a:lnTo>
                  <a:lnTo>
                    <a:pt x="2" y="50"/>
                  </a:lnTo>
                  <a:close/>
                </a:path>
              </a:pathLst>
            </a:cu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343"/>
            <p:cNvSpPr/>
            <p:nvPr/>
          </p:nvSpPr>
          <p:spPr bwMode="auto">
            <a:xfrm>
              <a:off x="1001911" y="1918817"/>
              <a:ext cx="731838" cy="246063"/>
            </a:xfrm>
            <a:custGeom>
              <a:avLst/>
              <a:gdLst>
                <a:gd name="T0" fmla="*/ 455 w 461"/>
                <a:gd name="T1" fmla="*/ 155 h 155"/>
                <a:gd name="T2" fmla="*/ 0 w 461"/>
                <a:gd name="T3" fmla="*/ 16 h 155"/>
                <a:gd name="T4" fmla="*/ 5 w 461"/>
                <a:gd name="T5" fmla="*/ 0 h 155"/>
                <a:gd name="T6" fmla="*/ 461 w 461"/>
                <a:gd name="T7" fmla="*/ 140 h 155"/>
                <a:gd name="T8" fmla="*/ 455 w 461"/>
                <a:gd name="T9" fmla="*/ 155 h 155"/>
              </a:gdLst>
              <a:ahLst/>
              <a:cxnLst>
                <a:cxn ang="0">
                  <a:pos x="T0" y="T1"/>
                </a:cxn>
                <a:cxn ang="0">
                  <a:pos x="T2" y="T3"/>
                </a:cxn>
                <a:cxn ang="0">
                  <a:pos x="T4" y="T5"/>
                </a:cxn>
                <a:cxn ang="0">
                  <a:pos x="T6" y="T7"/>
                </a:cxn>
                <a:cxn ang="0">
                  <a:pos x="T8" y="T9"/>
                </a:cxn>
              </a:cxnLst>
              <a:rect l="0" t="0" r="r" b="b"/>
              <a:pathLst>
                <a:path w="461" h="155">
                  <a:moveTo>
                    <a:pt x="455" y="155"/>
                  </a:moveTo>
                  <a:lnTo>
                    <a:pt x="0" y="16"/>
                  </a:lnTo>
                  <a:lnTo>
                    <a:pt x="5" y="0"/>
                  </a:lnTo>
                  <a:lnTo>
                    <a:pt x="461" y="140"/>
                  </a:lnTo>
                  <a:lnTo>
                    <a:pt x="455" y="155"/>
                  </a:lnTo>
                  <a:close/>
                </a:path>
              </a:pathLst>
            </a:cu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344"/>
            <p:cNvSpPr/>
            <p:nvPr/>
          </p:nvSpPr>
          <p:spPr bwMode="auto">
            <a:xfrm>
              <a:off x="1378149" y="2145829"/>
              <a:ext cx="346075" cy="112713"/>
            </a:xfrm>
            <a:custGeom>
              <a:avLst/>
              <a:gdLst>
                <a:gd name="T0" fmla="*/ 5 w 218"/>
                <a:gd name="T1" fmla="*/ 71 h 71"/>
                <a:gd name="T2" fmla="*/ 0 w 218"/>
                <a:gd name="T3" fmla="*/ 54 h 71"/>
                <a:gd name="T4" fmla="*/ 215 w 218"/>
                <a:gd name="T5" fmla="*/ 0 h 71"/>
                <a:gd name="T6" fmla="*/ 218 w 218"/>
                <a:gd name="T7" fmla="*/ 15 h 71"/>
                <a:gd name="T8" fmla="*/ 5 w 218"/>
                <a:gd name="T9" fmla="*/ 71 h 71"/>
              </a:gdLst>
              <a:ahLst/>
              <a:cxnLst>
                <a:cxn ang="0">
                  <a:pos x="T0" y="T1"/>
                </a:cxn>
                <a:cxn ang="0">
                  <a:pos x="T2" y="T3"/>
                </a:cxn>
                <a:cxn ang="0">
                  <a:pos x="T4" y="T5"/>
                </a:cxn>
                <a:cxn ang="0">
                  <a:pos x="T6" y="T7"/>
                </a:cxn>
                <a:cxn ang="0">
                  <a:pos x="T8" y="T9"/>
                </a:cxn>
              </a:cxnLst>
              <a:rect l="0" t="0" r="r" b="b"/>
              <a:pathLst>
                <a:path w="218" h="71">
                  <a:moveTo>
                    <a:pt x="5" y="71"/>
                  </a:moveTo>
                  <a:lnTo>
                    <a:pt x="0" y="54"/>
                  </a:lnTo>
                  <a:lnTo>
                    <a:pt x="215" y="0"/>
                  </a:lnTo>
                  <a:lnTo>
                    <a:pt x="218" y="15"/>
                  </a:lnTo>
                  <a:lnTo>
                    <a:pt x="5" y="71"/>
                  </a:lnTo>
                  <a:close/>
                </a:path>
              </a:pathLst>
            </a:cu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345"/>
            <p:cNvSpPr/>
            <p:nvPr/>
          </p:nvSpPr>
          <p:spPr bwMode="auto">
            <a:xfrm>
              <a:off x="1773436" y="2152179"/>
              <a:ext cx="1100138" cy="309563"/>
            </a:xfrm>
            <a:custGeom>
              <a:avLst/>
              <a:gdLst>
                <a:gd name="T0" fmla="*/ 0 w 496"/>
                <a:gd name="T1" fmla="*/ 140 h 140"/>
                <a:gd name="T2" fmla="*/ 0 w 496"/>
                <a:gd name="T3" fmla="*/ 140 h 140"/>
                <a:gd name="T4" fmla="*/ 1 w 496"/>
                <a:gd name="T5" fmla="*/ 135 h 140"/>
                <a:gd name="T6" fmla="*/ 1 w 496"/>
                <a:gd name="T7" fmla="*/ 129 h 140"/>
                <a:gd name="T8" fmla="*/ 493 w 496"/>
                <a:gd name="T9" fmla="*/ 0 h 140"/>
                <a:gd name="T10" fmla="*/ 496 w 496"/>
                <a:gd name="T11" fmla="*/ 11 h 140"/>
                <a:gd name="T12" fmla="*/ 0 w 496"/>
                <a:gd name="T13" fmla="*/ 140 h 140"/>
              </a:gdLst>
              <a:ahLst/>
              <a:cxnLst>
                <a:cxn ang="0">
                  <a:pos x="T0" y="T1"/>
                </a:cxn>
                <a:cxn ang="0">
                  <a:pos x="T2" y="T3"/>
                </a:cxn>
                <a:cxn ang="0">
                  <a:pos x="T4" y="T5"/>
                </a:cxn>
                <a:cxn ang="0">
                  <a:pos x="T6" y="T7"/>
                </a:cxn>
                <a:cxn ang="0">
                  <a:pos x="T8" y="T9"/>
                </a:cxn>
                <a:cxn ang="0">
                  <a:pos x="T10" y="T11"/>
                </a:cxn>
                <a:cxn ang="0">
                  <a:pos x="T12" y="T13"/>
                </a:cxn>
              </a:cxnLst>
              <a:rect l="0" t="0" r="r" b="b"/>
              <a:pathLst>
                <a:path w="496" h="140">
                  <a:moveTo>
                    <a:pt x="0" y="140"/>
                  </a:moveTo>
                  <a:cubicBezTo>
                    <a:pt x="0" y="140"/>
                    <a:pt x="0" y="140"/>
                    <a:pt x="0" y="140"/>
                  </a:cubicBezTo>
                  <a:cubicBezTo>
                    <a:pt x="1" y="135"/>
                    <a:pt x="1" y="135"/>
                    <a:pt x="1" y="135"/>
                  </a:cubicBezTo>
                  <a:cubicBezTo>
                    <a:pt x="1" y="129"/>
                    <a:pt x="1" y="129"/>
                    <a:pt x="1" y="129"/>
                  </a:cubicBezTo>
                  <a:cubicBezTo>
                    <a:pt x="15" y="127"/>
                    <a:pt x="361" y="35"/>
                    <a:pt x="493" y="0"/>
                  </a:cubicBezTo>
                  <a:cubicBezTo>
                    <a:pt x="496" y="11"/>
                    <a:pt x="496" y="11"/>
                    <a:pt x="496" y="11"/>
                  </a:cubicBezTo>
                  <a:cubicBezTo>
                    <a:pt x="44" y="132"/>
                    <a:pt x="5" y="140"/>
                    <a:pt x="0" y="140"/>
                  </a:cubicBezTo>
                  <a:close/>
                </a:path>
              </a:pathLst>
            </a:cu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346"/>
            <p:cNvSpPr/>
            <p:nvPr/>
          </p:nvSpPr>
          <p:spPr bwMode="auto">
            <a:xfrm>
              <a:off x="1773436" y="2085504"/>
              <a:ext cx="522288" cy="379413"/>
            </a:xfrm>
            <a:custGeom>
              <a:avLst/>
              <a:gdLst>
                <a:gd name="T0" fmla="*/ 8 w 329"/>
                <a:gd name="T1" fmla="*/ 239 h 239"/>
                <a:gd name="T2" fmla="*/ 0 w 329"/>
                <a:gd name="T3" fmla="*/ 225 h 239"/>
                <a:gd name="T4" fmla="*/ 321 w 329"/>
                <a:gd name="T5" fmla="*/ 0 h 239"/>
                <a:gd name="T6" fmla="*/ 329 w 329"/>
                <a:gd name="T7" fmla="*/ 14 h 239"/>
                <a:gd name="T8" fmla="*/ 8 w 329"/>
                <a:gd name="T9" fmla="*/ 239 h 239"/>
              </a:gdLst>
              <a:ahLst/>
              <a:cxnLst>
                <a:cxn ang="0">
                  <a:pos x="T0" y="T1"/>
                </a:cxn>
                <a:cxn ang="0">
                  <a:pos x="T2" y="T3"/>
                </a:cxn>
                <a:cxn ang="0">
                  <a:pos x="T4" y="T5"/>
                </a:cxn>
                <a:cxn ang="0">
                  <a:pos x="T6" y="T7"/>
                </a:cxn>
                <a:cxn ang="0">
                  <a:pos x="T8" y="T9"/>
                </a:cxn>
              </a:cxnLst>
              <a:rect l="0" t="0" r="r" b="b"/>
              <a:pathLst>
                <a:path w="329" h="239">
                  <a:moveTo>
                    <a:pt x="8" y="239"/>
                  </a:moveTo>
                  <a:lnTo>
                    <a:pt x="0" y="225"/>
                  </a:lnTo>
                  <a:lnTo>
                    <a:pt x="321" y="0"/>
                  </a:lnTo>
                  <a:lnTo>
                    <a:pt x="329" y="14"/>
                  </a:lnTo>
                  <a:lnTo>
                    <a:pt x="8" y="239"/>
                  </a:lnTo>
                  <a:close/>
                </a:path>
              </a:pathLst>
            </a:cu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347"/>
            <p:cNvSpPr/>
            <p:nvPr/>
          </p:nvSpPr>
          <p:spPr bwMode="auto">
            <a:xfrm>
              <a:off x="2300486" y="1855317"/>
              <a:ext cx="925513" cy="230188"/>
            </a:xfrm>
            <a:custGeom>
              <a:avLst/>
              <a:gdLst>
                <a:gd name="T0" fmla="*/ 3 w 583"/>
                <a:gd name="T1" fmla="*/ 145 h 145"/>
                <a:gd name="T2" fmla="*/ 0 w 583"/>
                <a:gd name="T3" fmla="*/ 128 h 145"/>
                <a:gd name="T4" fmla="*/ 578 w 583"/>
                <a:gd name="T5" fmla="*/ 0 h 145"/>
                <a:gd name="T6" fmla="*/ 583 w 583"/>
                <a:gd name="T7" fmla="*/ 15 h 145"/>
                <a:gd name="T8" fmla="*/ 3 w 583"/>
                <a:gd name="T9" fmla="*/ 145 h 145"/>
              </a:gdLst>
              <a:ahLst/>
              <a:cxnLst>
                <a:cxn ang="0">
                  <a:pos x="T0" y="T1"/>
                </a:cxn>
                <a:cxn ang="0">
                  <a:pos x="T2" y="T3"/>
                </a:cxn>
                <a:cxn ang="0">
                  <a:pos x="T4" y="T5"/>
                </a:cxn>
                <a:cxn ang="0">
                  <a:pos x="T6" y="T7"/>
                </a:cxn>
                <a:cxn ang="0">
                  <a:pos x="T8" y="T9"/>
                </a:cxn>
              </a:cxnLst>
              <a:rect l="0" t="0" r="r" b="b"/>
              <a:pathLst>
                <a:path w="583" h="145">
                  <a:moveTo>
                    <a:pt x="3" y="145"/>
                  </a:moveTo>
                  <a:lnTo>
                    <a:pt x="0" y="128"/>
                  </a:lnTo>
                  <a:lnTo>
                    <a:pt x="578" y="0"/>
                  </a:lnTo>
                  <a:lnTo>
                    <a:pt x="583" y="15"/>
                  </a:lnTo>
                  <a:lnTo>
                    <a:pt x="3" y="145"/>
                  </a:lnTo>
                  <a:close/>
                </a:path>
              </a:pathLst>
            </a:cu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348"/>
            <p:cNvSpPr/>
            <p:nvPr/>
          </p:nvSpPr>
          <p:spPr bwMode="auto">
            <a:xfrm>
              <a:off x="2864049" y="2168054"/>
              <a:ext cx="161925" cy="465138"/>
            </a:xfrm>
            <a:custGeom>
              <a:avLst/>
              <a:gdLst>
                <a:gd name="T0" fmla="*/ 85 w 102"/>
                <a:gd name="T1" fmla="*/ 293 h 293"/>
                <a:gd name="T2" fmla="*/ 0 w 102"/>
                <a:gd name="T3" fmla="*/ 4 h 293"/>
                <a:gd name="T4" fmla="*/ 17 w 102"/>
                <a:gd name="T5" fmla="*/ 0 h 293"/>
                <a:gd name="T6" fmla="*/ 102 w 102"/>
                <a:gd name="T7" fmla="*/ 289 h 293"/>
                <a:gd name="T8" fmla="*/ 85 w 102"/>
                <a:gd name="T9" fmla="*/ 293 h 293"/>
              </a:gdLst>
              <a:ahLst/>
              <a:cxnLst>
                <a:cxn ang="0">
                  <a:pos x="T0" y="T1"/>
                </a:cxn>
                <a:cxn ang="0">
                  <a:pos x="T2" y="T3"/>
                </a:cxn>
                <a:cxn ang="0">
                  <a:pos x="T4" y="T5"/>
                </a:cxn>
                <a:cxn ang="0">
                  <a:pos x="T6" y="T7"/>
                </a:cxn>
                <a:cxn ang="0">
                  <a:pos x="T8" y="T9"/>
                </a:cxn>
              </a:cxnLst>
              <a:rect l="0" t="0" r="r" b="b"/>
              <a:pathLst>
                <a:path w="102" h="293">
                  <a:moveTo>
                    <a:pt x="85" y="293"/>
                  </a:moveTo>
                  <a:lnTo>
                    <a:pt x="0" y="4"/>
                  </a:lnTo>
                  <a:lnTo>
                    <a:pt x="17" y="0"/>
                  </a:lnTo>
                  <a:lnTo>
                    <a:pt x="102" y="289"/>
                  </a:lnTo>
                  <a:lnTo>
                    <a:pt x="85" y="293"/>
                  </a:lnTo>
                  <a:close/>
                </a:path>
              </a:pathLst>
            </a:cu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349"/>
            <p:cNvSpPr/>
            <p:nvPr/>
          </p:nvSpPr>
          <p:spPr bwMode="auto">
            <a:xfrm>
              <a:off x="2616399" y="1496542"/>
              <a:ext cx="935038" cy="123825"/>
            </a:xfrm>
            <a:custGeom>
              <a:avLst/>
              <a:gdLst>
                <a:gd name="T0" fmla="*/ 587 w 589"/>
                <a:gd name="T1" fmla="*/ 78 h 78"/>
                <a:gd name="T2" fmla="*/ 0 w 589"/>
                <a:gd name="T3" fmla="*/ 16 h 78"/>
                <a:gd name="T4" fmla="*/ 1 w 589"/>
                <a:gd name="T5" fmla="*/ 0 h 78"/>
                <a:gd name="T6" fmla="*/ 589 w 589"/>
                <a:gd name="T7" fmla="*/ 61 h 78"/>
                <a:gd name="T8" fmla="*/ 587 w 589"/>
                <a:gd name="T9" fmla="*/ 78 h 78"/>
              </a:gdLst>
              <a:ahLst/>
              <a:cxnLst>
                <a:cxn ang="0">
                  <a:pos x="T0" y="T1"/>
                </a:cxn>
                <a:cxn ang="0">
                  <a:pos x="T2" y="T3"/>
                </a:cxn>
                <a:cxn ang="0">
                  <a:pos x="T4" y="T5"/>
                </a:cxn>
                <a:cxn ang="0">
                  <a:pos x="T6" y="T7"/>
                </a:cxn>
                <a:cxn ang="0">
                  <a:pos x="T8" y="T9"/>
                </a:cxn>
              </a:cxnLst>
              <a:rect l="0" t="0" r="r" b="b"/>
              <a:pathLst>
                <a:path w="589" h="78">
                  <a:moveTo>
                    <a:pt x="587" y="78"/>
                  </a:moveTo>
                  <a:lnTo>
                    <a:pt x="0" y="16"/>
                  </a:lnTo>
                  <a:lnTo>
                    <a:pt x="1" y="0"/>
                  </a:lnTo>
                  <a:lnTo>
                    <a:pt x="589" y="61"/>
                  </a:lnTo>
                  <a:lnTo>
                    <a:pt x="587" y="78"/>
                  </a:lnTo>
                  <a:close/>
                </a:path>
              </a:pathLst>
            </a:cu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350"/>
            <p:cNvSpPr/>
            <p:nvPr/>
          </p:nvSpPr>
          <p:spPr bwMode="auto">
            <a:xfrm>
              <a:off x="2613224" y="1123479"/>
              <a:ext cx="534988" cy="392113"/>
            </a:xfrm>
            <a:custGeom>
              <a:avLst/>
              <a:gdLst>
                <a:gd name="T0" fmla="*/ 10 w 337"/>
                <a:gd name="T1" fmla="*/ 247 h 247"/>
                <a:gd name="T2" fmla="*/ 0 w 337"/>
                <a:gd name="T3" fmla="*/ 233 h 247"/>
                <a:gd name="T4" fmla="*/ 327 w 337"/>
                <a:gd name="T5" fmla="*/ 0 h 247"/>
                <a:gd name="T6" fmla="*/ 337 w 337"/>
                <a:gd name="T7" fmla="*/ 13 h 247"/>
                <a:gd name="T8" fmla="*/ 10 w 337"/>
                <a:gd name="T9" fmla="*/ 247 h 247"/>
              </a:gdLst>
              <a:ahLst/>
              <a:cxnLst>
                <a:cxn ang="0">
                  <a:pos x="T0" y="T1"/>
                </a:cxn>
                <a:cxn ang="0">
                  <a:pos x="T2" y="T3"/>
                </a:cxn>
                <a:cxn ang="0">
                  <a:pos x="T4" y="T5"/>
                </a:cxn>
                <a:cxn ang="0">
                  <a:pos x="T6" y="T7"/>
                </a:cxn>
                <a:cxn ang="0">
                  <a:pos x="T8" y="T9"/>
                </a:cxn>
              </a:cxnLst>
              <a:rect l="0" t="0" r="r" b="b"/>
              <a:pathLst>
                <a:path w="337" h="247">
                  <a:moveTo>
                    <a:pt x="10" y="247"/>
                  </a:moveTo>
                  <a:lnTo>
                    <a:pt x="0" y="233"/>
                  </a:lnTo>
                  <a:lnTo>
                    <a:pt x="327" y="0"/>
                  </a:lnTo>
                  <a:lnTo>
                    <a:pt x="337" y="13"/>
                  </a:lnTo>
                  <a:lnTo>
                    <a:pt x="10" y="247"/>
                  </a:lnTo>
                  <a:close/>
                </a:path>
              </a:pathLst>
            </a:cu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351"/>
            <p:cNvSpPr/>
            <p:nvPr/>
          </p:nvSpPr>
          <p:spPr bwMode="auto">
            <a:xfrm>
              <a:off x="990799" y="1345729"/>
              <a:ext cx="257175" cy="582613"/>
            </a:xfrm>
            <a:custGeom>
              <a:avLst/>
              <a:gdLst>
                <a:gd name="T0" fmla="*/ 15 w 162"/>
                <a:gd name="T1" fmla="*/ 367 h 367"/>
                <a:gd name="T2" fmla="*/ 0 w 162"/>
                <a:gd name="T3" fmla="*/ 361 h 367"/>
                <a:gd name="T4" fmla="*/ 147 w 162"/>
                <a:gd name="T5" fmla="*/ 0 h 367"/>
                <a:gd name="T6" fmla="*/ 162 w 162"/>
                <a:gd name="T7" fmla="*/ 5 h 367"/>
                <a:gd name="T8" fmla="*/ 15 w 162"/>
                <a:gd name="T9" fmla="*/ 367 h 367"/>
              </a:gdLst>
              <a:ahLst/>
              <a:cxnLst>
                <a:cxn ang="0">
                  <a:pos x="T0" y="T1"/>
                </a:cxn>
                <a:cxn ang="0">
                  <a:pos x="T2" y="T3"/>
                </a:cxn>
                <a:cxn ang="0">
                  <a:pos x="T4" y="T5"/>
                </a:cxn>
                <a:cxn ang="0">
                  <a:pos x="T6" y="T7"/>
                </a:cxn>
                <a:cxn ang="0">
                  <a:pos x="T8" y="T9"/>
                </a:cxn>
              </a:cxnLst>
              <a:rect l="0" t="0" r="r" b="b"/>
              <a:pathLst>
                <a:path w="162" h="367">
                  <a:moveTo>
                    <a:pt x="15" y="367"/>
                  </a:moveTo>
                  <a:lnTo>
                    <a:pt x="0" y="361"/>
                  </a:lnTo>
                  <a:lnTo>
                    <a:pt x="147" y="0"/>
                  </a:lnTo>
                  <a:lnTo>
                    <a:pt x="162" y="5"/>
                  </a:lnTo>
                  <a:lnTo>
                    <a:pt x="15" y="367"/>
                  </a:lnTo>
                  <a:close/>
                </a:path>
              </a:pathLst>
            </a:cu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352"/>
            <p:cNvSpPr/>
            <p:nvPr/>
          </p:nvSpPr>
          <p:spPr bwMode="auto">
            <a:xfrm>
              <a:off x="1236861" y="1334617"/>
              <a:ext cx="404813" cy="558800"/>
            </a:xfrm>
            <a:custGeom>
              <a:avLst/>
              <a:gdLst>
                <a:gd name="T0" fmla="*/ 242 w 255"/>
                <a:gd name="T1" fmla="*/ 352 h 352"/>
                <a:gd name="T2" fmla="*/ 0 w 255"/>
                <a:gd name="T3" fmla="*/ 10 h 352"/>
                <a:gd name="T4" fmla="*/ 13 w 255"/>
                <a:gd name="T5" fmla="*/ 0 h 352"/>
                <a:gd name="T6" fmla="*/ 255 w 255"/>
                <a:gd name="T7" fmla="*/ 343 h 352"/>
                <a:gd name="T8" fmla="*/ 242 w 255"/>
                <a:gd name="T9" fmla="*/ 352 h 352"/>
              </a:gdLst>
              <a:ahLst/>
              <a:cxnLst>
                <a:cxn ang="0">
                  <a:pos x="T0" y="T1"/>
                </a:cxn>
                <a:cxn ang="0">
                  <a:pos x="T2" y="T3"/>
                </a:cxn>
                <a:cxn ang="0">
                  <a:pos x="T4" y="T5"/>
                </a:cxn>
                <a:cxn ang="0">
                  <a:pos x="T6" y="T7"/>
                </a:cxn>
                <a:cxn ang="0">
                  <a:pos x="T8" y="T9"/>
                </a:cxn>
              </a:cxnLst>
              <a:rect l="0" t="0" r="r" b="b"/>
              <a:pathLst>
                <a:path w="255" h="352">
                  <a:moveTo>
                    <a:pt x="242" y="352"/>
                  </a:moveTo>
                  <a:lnTo>
                    <a:pt x="0" y="10"/>
                  </a:lnTo>
                  <a:lnTo>
                    <a:pt x="13" y="0"/>
                  </a:lnTo>
                  <a:lnTo>
                    <a:pt x="255" y="343"/>
                  </a:lnTo>
                  <a:lnTo>
                    <a:pt x="242" y="352"/>
                  </a:lnTo>
                  <a:close/>
                </a:path>
              </a:pathLst>
            </a:cu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353"/>
            <p:cNvSpPr/>
            <p:nvPr/>
          </p:nvSpPr>
          <p:spPr bwMode="auto">
            <a:xfrm>
              <a:off x="1640086" y="1863254"/>
              <a:ext cx="666750" cy="231775"/>
            </a:xfrm>
            <a:custGeom>
              <a:avLst/>
              <a:gdLst>
                <a:gd name="T0" fmla="*/ 415 w 420"/>
                <a:gd name="T1" fmla="*/ 146 h 146"/>
                <a:gd name="T2" fmla="*/ 0 w 420"/>
                <a:gd name="T3" fmla="*/ 16 h 146"/>
                <a:gd name="T4" fmla="*/ 6 w 420"/>
                <a:gd name="T5" fmla="*/ 0 h 146"/>
                <a:gd name="T6" fmla="*/ 420 w 420"/>
                <a:gd name="T7" fmla="*/ 130 h 146"/>
                <a:gd name="T8" fmla="*/ 415 w 420"/>
                <a:gd name="T9" fmla="*/ 146 h 146"/>
              </a:gdLst>
              <a:ahLst/>
              <a:cxnLst>
                <a:cxn ang="0">
                  <a:pos x="T0" y="T1"/>
                </a:cxn>
                <a:cxn ang="0">
                  <a:pos x="T2" y="T3"/>
                </a:cxn>
                <a:cxn ang="0">
                  <a:pos x="T4" y="T5"/>
                </a:cxn>
                <a:cxn ang="0">
                  <a:pos x="T6" y="T7"/>
                </a:cxn>
                <a:cxn ang="0">
                  <a:pos x="T8" y="T9"/>
                </a:cxn>
              </a:cxnLst>
              <a:rect l="0" t="0" r="r" b="b"/>
              <a:pathLst>
                <a:path w="420" h="146">
                  <a:moveTo>
                    <a:pt x="415" y="146"/>
                  </a:moveTo>
                  <a:lnTo>
                    <a:pt x="0" y="16"/>
                  </a:lnTo>
                  <a:lnTo>
                    <a:pt x="6" y="0"/>
                  </a:lnTo>
                  <a:lnTo>
                    <a:pt x="420" y="130"/>
                  </a:lnTo>
                  <a:lnTo>
                    <a:pt x="415" y="146"/>
                  </a:lnTo>
                  <a:close/>
                </a:path>
              </a:pathLst>
            </a:cu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354"/>
            <p:cNvSpPr/>
            <p:nvPr/>
          </p:nvSpPr>
          <p:spPr bwMode="auto">
            <a:xfrm>
              <a:off x="1624211" y="1872779"/>
              <a:ext cx="111125" cy="280988"/>
            </a:xfrm>
            <a:custGeom>
              <a:avLst/>
              <a:gdLst>
                <a:gd name="T0" fmla="*/ 53 w 70"/>
                <a:gd name="T1" fmla="*/ 177 h 177"/>
                <a:gd name="T2" fmla="*/ 0 w 70"/>
                <a:gd name="T3" fmla="*/ 4 h 177"/>
                <a:gd name="T4" fmla="*/ 17 w 70"/>
                <a:gd name="T5" fmla="*/ 0 h 177"/>
                <a:gd name="T6" fmla="*/ 70 w 70"/>
                <a:gd name="T7" fmla="*/ 172 h 177"/>
                <a:gd name="T8" fmla="*/ 53 w 70"/>
                <a:gd name="T9" fmla="*/ 177 h 177"/>
              </a:gdLst>
              <a:ahLst/>
              <a:cxnLst>
                <a:cxn ang="0">
                  <a:pos x="T0" y="T1"/>
                </a:cxn>
                <a:cxn ang="0">
                  <a:pos x="T2" y="T3"/>
                </a:cxn>
                <a:cxn ang="0">
                  <a:pos x="T4" y="T5"/>
                </a:cxn>
                <a:cxn ang="0">
                  <a:pos x="T6" y="T7"/>
                </a:cxn>
                <a:cxn ang="0">
                  <a:pos x="T8" y="T9"/>
                </a:cxn>
              </a:cxnLst>
              <a:rect l="0" t="0" r="r" b="b"/>
              <a:pathLst>
                <a:path w="70" h="177">
                  <a:moveTo>
                    <a:pt x="53" y="177"/>
                  </a:moveTo>
                  <a:lnTo>
                    <a:pt x="0" y="4"/>
                  </a:lnTo>
                  <a:lnTo>
                    <a:pt x="17" y="0"/>
                  </a:lnTo>
                  <a:lnTo>
                    <a:pt x="70" y="172"/>
                  </a:lnTo>
                  <a:lnTo>
                    <a:pt x="53" y="177"/>
                  </a:lnTo>
                  <a:close/>
                </a:path>
              </a:pathLst>
            </a:cu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355"/>
            <p:cNvSpPr/>
            <p:nvPr/>
          </p:nvSpPr>
          <p:spPr bwMode="auto">
            <a:xfrm>
              <a:off x="1367036" y="1866429"/>
              <a:ext cx="277813" cy="382588"/>
            </a:xfrm>
            <a:custGeom>
              <a:avLst/>
              <a:gdLst>
                <a:gd name="T0" fmla="*/ 13 w 175"/>
                <a:gd name="T1" fmla="*/ 241 h 241"/>
                <a:gd name="T2" fmla="*/ 0 w 175"/>
                <a:gd name="T3" fmla="*/ 231 h 241"/>
                <a:gd name="T4" fmla="*/ 162 w 175"/>
                <a:gd name="T5" fmla="*/ 0 h 241"/>
                <a:gd name="T6" fmla="*/ 175 w 175"/>
                <a:gd name="T7" fmla="*/ 10 h 241"/>
                <a:gd name="T8" fmla="*/ 13 w 175"/>
                <a:gd name="T9" fmla="*/ 241 h 241"/>
              </a:gdLst>
              <a:ahLst/>
              <a:cxnLst>
                <a:cxn ang="0">
                  <a:pos x="T0" y="T1"/>
                </a:cxn>
                <a:cxn ang="0">
                  <a:pos x="T2" y="T3"/>
                </a:cxn>
                <a:cxn ang="0">
                  <a:pos x="T4" y="T5"/>
                </a:cxn>
                <a:cxn ang="0">
                  <a:pos x="T6" y="T7"/>
                </a:cxn>
                <a:cxn ang="0">
                  <a:pos x="T8" y="T9"/>
                </a:cxn>
              </a:cxnLst>
              <a:rect l="0" t="0" r="r" b="b"/>
              <a:pathLst>
                <a:path w="175" h="241">
                  <a:moveTo>
                    <a:pt x="13" y="241"/>
                  </a:moveTo>
                  <a:lnTo>
                    <a:pt x="0" y="231"/>
                  </a:lnTo>
                  <a:lnTo>
                    <a:pt x="162" y="0"/>
                  </a:lnTo>
                  <a:lnTo>
                    <a:pt x="175" y="10"/>
                  </a:lnTo>
                  <a:lnTo>
                    <a:pt x="13" y="241"/>
                  </a:lnTo>
                  <a:close/>
                </a:path>
              </a:pathLst>
            </a:cu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356"/>
            <p:cNvSpPr/>
            <p:nvPr/>
          </p:nvSpPr>
          <p:spPr bwMode="auto">
            <a:xfrm>
              <a:off x="1224161" y="982192"/>
              <a:ext cx="458788" cy="374650"/>
            </a:xfrm>
            <a:custGeom>
              <a:avLst/>
              <a:gdLst>
                <a:gd name="T0" fmla="*/ 9 w 289"/>
                <a:gd name="T1" fmla="*/ 236 h 236"/>
                <a:gd name="T2" fmla="*/ 0 w 289"/>
                <a:gd name="T3" fmla="*/ 223 h 236"/>
                <a:gd name="T4" fmla="*/ 279 w 289"/>
                <a:gd name="T5" fmla="*/ 0 h 236"/>
                <a:gd name="T6" fmla="*/ 289 w 289"/>
                <a:gd name="T7" fmla="*/ 12 h 236"/>
                <a:gd name="T8" fmla="*/ 9 w 289"/>
                <a:gd name="T9" fmla="*/ 236 h 236"/>
              </a:gdLst>
              <a:ahLst/>
              <a:cxnLst>
                <a:cxn ang="0">
                  <a:pos x="T0" y="T1"/>
                </a:cxn>
                <a:cxn ang="0">
                  <a:pos x="T2" y="T3"/>
                </a:cxn>
                <a:cxn ang="0">
                  <a:pos x="T4" y="T5"/>
                </a:cxn>
                <a:cxn ang="0">
                  <a:pos x="T6" y="T7"/>
                </a:cxn>
                <a:cxn ang="0">
                  <a:pos x="T8" y="T9"/>
                </a:cxn>
              </a:cxnLst>
              <a:rect l="0" t="0" r="r" b="b"/>
              <a:pathLst>
                <a:path w="289" h="236">
                  <a:moveTo>
                    <a:pt x="9" y="236"/>
                  </a:moveTo>
                  <a:lnTo>
                    <a:pt x="0" y="223"/>
                  </a:lnTo>
                  <a:lnTo>
                    <a:pt x="279" y="0"/>
                  </a:lnTo>
                  <a:lnTo>
                    <a:pt x="289" y="12"/>
                  </a:lnTo>
                  <a:lnTo>
                    <a:pt x="9" y="236"/>
                  </a:lnTo>
                  <a:close/>
                </a:path>
              </a:pathLst>
            </a:cu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357"/>
            <p:cNvSpPr/>
            <p:nvPr/>
          </p:nvSpPr>
          <p:spPr bwMode="auto">
            <a:xfrm>
              <a:off x="1657549" y="986954"/>
              <a:ext cx="485775" cy="579438"/>
            </a:xfrm>
            <a:custGeom>
              <a:avLst/>
              <a:gdLst>
                <a:gd name="T0" fmla="*/ 294 w 306"/>
                <a:gd name="T1" fmla="*/ 365 h 365"/>
                <a:gd name="T2" fmla="*/ 0 w 306"/>
                <a:gd name="T3" fmla="*/ 11 h 365"/>
                <a:gd name="T4" fmla="*/ 13 w 306"/>
                <a:gd name="T5" fmla="*/ 0 h 365"/>
                <a:gd name="T6" fmla="*/ 306 w 306"/>
                <a:gd name="T7" fmla="*/ 356 h 365"/>
                <a:gd name="T8" fmla="*/ 294 w 306"/>
                <a:gd name="T9" fmla="*/ 365 h 365"/>
              </a:gdLst>
              <a:ahLst/>
              <a:cxnLst>
                <a:cxn ang="0">
                  <a:pos x="T0" y="T1"/>
                </a:cxn>
                <a:cxn ang="0">
                  <a:pos x="T2" y="T3"/>
                </a:cxn>
                <a:cxn ang="0">
                  <a:pos x="T4" y="T5"/>
                </a:cxn>
                <a:cxn ang="0">
                  <a:pos x="T6" y="T7"/>
                </a:cxn>
                <a:cxn ang="0">
                  <a:pos x="T8" y="T9"/>
                </a:cxn>
              </a:cxnLst>
              <a:rect l="0" t="0" r="r" b="b"/>
              <a:pathLst>
                <a:path w="306" h="365">
                  <a:moveTo>
                    <a:pt x="294" y="365"/>
                  </a:moveTo>
                  <a:lnTo>
                    <a:pt x="0" y="11"/>
                  </a:lnTo>
                  <a:lnTo>
                    <a:pt x="13" y="0"/>
                  </a:lnTo>
                  <a:lnTo>
                    <a:pt x="306" y="356"/>
                  </a:lnTo>
                  <a:lnTo>
                    <a:pt x="294" y="365"/>
                  </a:lnTo>
                  <a:close/>
                </a:path>
              </a:pathLst>
            </a:cu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358"/>
            <p:cNvSpPr/>
            <p:nvPr/>
          </p:nvSpPr>
          <p:spPr bwMode="auto">
            <a:xfrm>
              <a:off x="1624211" y="1537817"/>
              <a:ext cx="512763" cy="344488"/>
            </a:xfrm>
            <a:custGeom>
              <a:avLst/>
              <a:gdLst>
                <a:gd name="T0" fmla="*/ 9 w 323"/>
                <a:gd name="T1" fmla="*/ 217 h 217"/>
                <a:gd name="T2" fmla="*/ 0 w 323"/>
                <a:gd name="T3" fmla="*/ 203 h 217"/>
                <a:gd name="T4" fmla="*/ 315 w 323"/>
                <a:gd name="T5" fmla="*/ 0 h 217"/>
                <a:gd name="T6" fmla="*/ 323 w 323"/>
                <a:gd name="T7" fmla="*/ 14 h 217"/>
                <a:gd name="T8" fmla="*/ 9 w 323"/>
                <a:gd name="T9" fmla="*/ 217 h 217"/>
              </a:gdLst>
              <a:ahLst/>
              <a:cxnLst>
                <a:cxn ang="0">
                  <a:pos x="T0" y="T1"/>
                </a:cxn>
                <a:cxn ang="0">
                  <a:pos x="T2" y="T3"/>
                </a:cxn>
                <a:cxn ang="0">
                  <a:pos x="T4" y="T5"/>
                </a:cxn>
                <a:cxn ang="0">
                  <a:pos x="T6" y="T7"/>
                </a:cxn>
                <a:cxn ang="0">
                  <a:pos x="T8" y="T9"/>
                </a:cxn>
              </a:cxnLst>
              <a:rect l="0" t="0" r="r" b="b"/>
              <a:pathLst>
                <a:path w="323" h="217">
                  <a:moveTo>
                    <a:pt x="9" y="217"/>
                  </a:moveTo>
                  <a:lnTo>
                    <a:pt x="0" y="203"/>
                  </a:lnTo>
                  <a:lnTo>
                    <a:pt x="315" y="0"/>
                  </a:lnTo>
                  <a:lnTo>
                    <a:pt x="323" y="14"/>
                  </a:lnTo>
                  <a:lnTo>
                    <a:pt x="9" y="217"/>
                  </a:lnTo>
                  <a:close/>
                </a:path>
              </a:pathLst>
            </a:cu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359"/>
            <p:cNvSpPr/>
            <p:nvPr/>
          </p:nvSpPr>
          <p:spPr bwMode="auto">
            <a:xfrm>
              <a:off x="1006674" y="1863254"/>
              <a:ext cx="628650" cy="66675"/>
            </a:xfrm>
            <a:custGeom>
              <a:avLst/>
              <a:gdLst>
                <a:gd name="T0" fmla="*/ 0 w 396"/>
                <a:gd name="T1" fmla="*/ 42 h 42"/>
                <a:gd name="T2" fmla="*/ 0 w 396"/>
                <a:gd name="T3" fmla="*/ 25 h 42"/>
                <a:gd name="T4" fmla="*/ 395 w 396"/>
                <a:gd name="T5" fmla="*/ 0 h 42"/>
                <a:gd name="T6" fmla="*/ 396 w 396"/>
                <a:gd name="T7" fmla="*/ 17 h 42"/>
                <a:gd name="T8" fmla="*/ 0 w 396"/>
                <a:gd name="T9" fmla="*/ 42 h 42"/>
              </a:gdLst>
              <a:ahLst/>
              <a:cxnLst>
                <a:cxn ang="0">
                  <a:pos x="T0" y="T1"/>
                </a:cxn>
                <a:cxn ang="0">
                  <a:pos x="T2" y="T3"/>
                </a:cxn>
                <a:cxn ang="0">
                  <a:pos x="T4" y="T5"/>
                </a:cxn>
                <a:cxn ang="0">
                  <a:pos x="T6" y="T7"/>
                </a:cxn>
                <a:cxn ang="0">
                  <a:pos x="T8" y="T9"/>
                </a:cxn>
              </a:cxnLst>
              <a:rect l="0" t="0" r="r" b="b"/>
              <a:pathLst>
                <a:path w="396" h="42">
                  <a:moveTo>
                    <a:pt x="0" y="42"/>
                  </a:moveTo>
                  <a:lnTo>
                    <a:pt x="0" y="25"/>
                  </a:lnTo>
                  <a:lnTo>
                    <a:pt x="395" y="0"/>
                  </a:lnTo>
                  <a:lnTo>
                    <a:pt x="396" y="17"/>
                  </a:lnTo>
                  <a:lnTo>
                    <a:pt x="0" y="42"/>
                  </a:lnTo>
                  <a:close/>
                </a:path>
              </a:pathLst>
            </a:cu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360"/>
            <p:cNvSpPr/>
            <p:nvPr/>
          </p:nvSpPr>
          <p:spPr bwMode="auto">
            <a:xfrm>
              <a:off x="2132211" y="1491779"/>
              <a:ext cx="490538" cy="71438"/>
            </a:xfrm>
            <a:custGeom>
              <a:avLst/>
              <a:gdLst>
                <a:gd name="T0" fmla="*/ 2 w 309"/>
                <a:gd name="T1" fmla="*/ 45 h 45"/>
                <a:gd name="T2" fmla="*/ 0 w 309"/>
                <a:gd name="T3" fmla="*/ 28 h 45"/>
                <a:gd name="T4" fmla="*/ 307 w 309"/>
                <a:gd name="T5" fmla="*/ 0 h 45"/>
                <a:gd name="T6" fmla="*/ 309 w 309"/>
                <a:gd name="T7" fmla="*/ 17 h 45"/>
                <a:gd name="T8" fmla="*/ 2 w 309"/>
                <a:gd name="T9" fmla="*/ 45 h 45"/>
              </a:gdLst>
              <a:ahLst/>
              <a:cxnLst>
                <a:cxn ang="0">
                  <a:pos x="T0" y="T1"/>
                </a:cxn>
                <a:cxn ang="0">
                  <a:pos x="T2" y="T3"/>
                </a:cxn>
                <a:cxn ang="0">
                  <a:pos x="T4" y="T5"/>
                </a:cxn>
                <a:cxn ang="0">
                  <a:pos x="T6" y="T7"/>
                </a:cxn>
                <a:cxn ang="0">
                  <a:pos x="T8" y="T9"/>
                </a:cxn>
              </a:cxnLst>
              <a:rect l="0" t="0" r="r" b="b"/>
              <a:pathLst>
                <a:path w="309" h="45">
                  <a:moveTo>
                    <a:pt x="2" y="45"/>
                  </a:moveTo>
                  <a:lnTo>
                    <a:pt x="0" y="28"/>
                  </a:lnTo>
                  <a:lnTo>
                    <a:pt x="307" y="0"/>
                  </a:lnTo>
                  <a:lnTo>
                    <a:pt x="309" y="17"/>
                  </a:lnTo>
                  <a:lnTo>
                    <a:pt x="2" y="45"/>
                  </a:lnTo>
                  <a:close/>
                </a:path>
              </a:pathLst>
            </a:cu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361"/>
            <p:cNvSpPr/>
            <p:nvPr/>
          </p:nvSpPr>
          <p:spPr bwMode="auto">
            <a:xfrm>
              <a:off x="2427487" y="820267"/>
              <a:ext cx="717550" cy="320675"/>
            </a:xfrm>
            <a:custGeom>
              <a:avLst/>
              <a:gdLst>
                <a:gd name="T0" fmla="*/ 447 w 452"/>
                <a:gd name="T1" fmla="*/ 202 h 202"/>
                <a:gd name="T2" fmla="*/ 0 w 452"/>
                <a:gd name="T3" fmla="*/ 14 h 202"/>
                <a:gd name="T4" fmla="*/ 7 w 452"/>
                <a:gd name="T5" fmla="*/ 0 h 202"/>
                <a:gd name="T6" fmla="*/ 452 w 452"/>
                <a:gd name="T7" fmla="*/ 188 h 202"/>
                <a:gd name="T8" fmla="*/ 447 w 452"/>
                <a:gd name="T9" fmla="*/ 202 h 202"/>
              </a:gdLst>
              <a:ahLst/>
              <a:cxnLst>
                <a:cxn ang="0">
                  <a:pos x="T0" y="T1"/>
                </a:cxn>
                <a:cxn ang="0">
                  <a:pos x="T2" y="T3"/>
                </a:cxn>
                <a:cxn ang="0">
                  <a:pos x="T4" y="T5"/>
                </a:cxn>
                <a:cxn ang="0">
                  <a:pos x="T6" y="T7"/>
                </a:cxn>
                <a:cxn ang="0">
                  <a:pos x="T8" y="T9"/>
                </a:cxn>
              </a:cxnLst>
              <a:rect l="0" t="0" r="r" b="b"/>
              <a:pathLst>
                <a:path w="452" h="202">
                  <a:moveTo>
                    <a:pt x="447" y="202"/>
                  </a:moveTo>
                  <a:lnTo>
                    <a:pt x="0" y="14"/>
                  </a:lnTo>
                  <a:lnTo>
                    <a:pt x="7" y="0"/>
                  </a:lnTo>
                  <a:lnTo>
                    <a:pt x="452" y="188"/>
                  </a:lnTo>
                  <a:lnTo>
                    <a:pt x="447" y="202"/>
                  </a:lnTo>
                  <a:close/>
                </a:path>
              </a:pathLst>
            </a:cu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362"/>
            <p:cNvSpPr/>
            <p:nvPr/>
          </p:nvSpPr>
          <p:spPr bwMode="auto">
            <a:xfrm>
              <a:off x="1662311" y="817092"/>
              <a:ext cx="773113" cy="184150"/>
            </a:xfrm>
            <a:custGeom>
              <a:avLst/>
              <a:gdLst>
                <a:gd name="T0" fmla="*/ 3 w 487"/>
                <a:gd name="T1" fmla="*/ 116 h 116"/>
                <a:gd name="T2" fmla="*/ 0 w 487"/>
                <a:gd name="T3" fmla="*/ 100 h 116"/>
                <a:gd name="T4" fmla="*/ 483 w 487"/>
                <a:gd name="T5" fmla="*/ 0 h 116"/>
                <a:gd name="T6" fmla="*/ 487 w 487"/>
                <a:gd name="T7" fmla="*/ 17 h 116"/>
                <a:gd name="T8" fmla="*/ 3 w 487"/>
                <a:gd name="T9" fmla="*/ 116 h 116"/>
              </a:gdLst>
              <a:ahLst/>
              <a:cxnLst>
                <a:cxn ang="0">
                  <a:pos x="T0" y="T1"/>
                </a:cxn>
                <a:cxn ang="0">
                  <a:pos x="T2" y="T3"/>
                </a:cxn>
                <a:cxn ang="0">
                  <a:pos x="T4" y="T5"/>
                </a:cxn>
                <a:cxn ang="0">
                  <a:pos x="T6" y="T7"/>
                </a:cxn>
                <a:cxn ang="0">
                  <a:pos x="T8" y="T9"/>
                </a:cxn>
              </a:cxnLst>
              <a:rect l="0" t="0" r="r" b="b"/>
              <a:pathLst>
                <a:path w="487" h="116">
                  <a:moveTo>
                    <a:pt x="3" y="116"/>
                  </a:moveTo>
                  <a:lnTo>
                    <a:pt x="0" y="100"/>
                  </a:lnTo>
                  <a:lnTo>
                    <a:pt x="483" y="0"/>
                  </a:lnTo>
                  <a:lnTo>
                    <a:pt x="487" y="17"/>
                  </a:lnTo>
                  <a:lnTo>
                    <a:pt x="3" y="116"/>
                  </a:lnTo>
                  <a:close/>
                </a:path>
              </a:pathLst>
            </a:cu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363"/>
            <p:cNvSpPr/>
            <p:nvPr/>
          </p:nvSpPr>
          <p:spPr bwMode="auto">
            <a:xfrm>
              <a:off x="2421137" y="826617"/>
              <a:ext cx="214313" cy="682625"/>
            </a:xfrm>
            <a:custGeom>
              <a:avLst/>
              <a:gdLst>
                <a:gd name="T0" fmla="*/ 120 w 135"/>
                <a:gd name="T1" fmla="*/ 430 h 430"/>
                <a:gd name="T2" fmla="*/ 0 w 135"/>
                <a:gd name="T3" fmla="*/ 6 h 430"/>
                <a:gd name="T4" fmla="*/ 15 w 135"/>
                <a:gd name="T5" fmla="*/ 0 h 430"/>
                <a:gd name="T6" fmla="*/ 135 w 135"/>
                <a:gd name="T7" fmla="*/ 426 h 430"/>
                <a:gd name="T8" fmla="*/ 120 w 135"/>
                <a:gd name="T9" fmla="*/ 430 h 430"/>
              </a:gdLst>
              <a:ahLst/>
              <a:cxnLst>
                <a:cxn ang="0">
                  <a:pos x="T0" y="T1"/>
                </a:cxn>
                <a:cxn ang="0">
                  <a:pos x="T2" y="T3"/>
                </a:cxn>
                <a:cxn ang="0">
                  <a:pos x="T4" y="T5"/>
                </a:cxn>
                <a:cxn ang="0">
                  <a:pos x="T6" y="T7"/>
                </a:cxn>
                <a:cxn ang="0">
                  <a:pos x="T8" y="T9"/>
                </a:cxn>
              </a:cxnLst>
              <a:rect l="0" t="0" r="r" b="b"/>
              <a:pathLst>
                <a:path w="135" h="430">
                  <a:moveTo>
                    <a:pt x="120" y="430"/>
                  </a:moveTo>
                  <a:lnTo>
                    <a:pt x="0" y="6"/>
                  </a:lnTo>
                  <a:lnTo>
                    <a:pt x="15" y="0"/>
                  </a:lnTo>
                  <a:lnTo>
                    <a:pt x="135" y="426"/>
                  </a:lnTo>
                  <a:lnTo>
                    <a:pt x="120" y="430"/>
                  </a:lnTo>
                  <a:close/>
                </a:path>
              </a:pathLst>
            </a:cu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364"/>
            <p:cNvSpPr/>
            <p:nvPr/>
          </p:nvSpPr>
          <p:spPr bwMode="auto">
            <a:xfrm>
              <a:off x="2108399" y="839317"/>
              <a:ext cx="330200" cy="712788"/>
            </a:xfrm>
            <a:custGeom>
              <a:avLst/>
              <a:gdLst>
                <a:gd name="T0" fmla="*/ 15 w 208"/>
                <a:gd name="T1" fmla="*/ 449 h 449"/>
                <a:gd name="T2" fmla="*/ 0 w 208"/>
                <a:gd name="T3" fmla="*/ 442 h 449"/>
                <a:gd name="T4" fmla="*/ 192 w 208"/>
                <a:gd name="T5" fmla="*/ 0 h 449"/>
                <a:gd name="T6" fmla="*/ 208 w 208"/>
                <a:gd name="T7" fmla="*/ 6 h 449"/>
                <a:gd name="T8" fmla="*/ 15 w 208"/>
                <a:gd name="T9" fmla="*/ 449 h 449"/>
              </a:gdLst>
              <a:ahLst/>
              <a:cxnLst>
                <a:cxn ang="0">
                  <a:pos x="T0" y="T1"/>
                </a:cxn>
                <a:cxn ang="0">
                  <a:pos x="T2" y="T3"/>
                </a:cxn>
                <a:cxn ang="0">
                  <a:pos x="T4" y="T5"/>
                </a:cxn>
                <a:cxn ang="0">
                  <a:pos x="T6" y="T7"/>
                </a:cxn>
                <a:cxn ang="0">
                  <a:pos x="T8" y="T9"/>
                </a:cxn>
              </a:cxnLst>
              <a:rect l="0" t="0" r="r" b="b"/>
              <a:pathLst>
                <a:path w="208" h="449">
                  <a:moveTo>
                    <a:pt x="15" y="449"/>
                  </a:moveTo>
                  <a:lnTo>
                    <a:pt x="0" y="442"/>
                  </a:lnTo>
                  <a:lnTo>
                    <a:pt x="192" y="0"/>
                  </a:lnTo>
                  <a:lnTo>
                    <a:pt x="208" y="6"/>
                  </a:lnTo>
                  <a:lnTo>
                    <a:pt x="15" y="449"/>
                  </a:lnTo>
                  <a:close/>
                </a:path>
              </a:pathLst>
            </a:cu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365"/>
            <p:cNvSpPr/>
            <p:nvPr/>
          </p:nvSpPr>
          <p:spPr bwMode="auto">
            <a:xfrm>
              <a:off x="1613099" y="990129"/>
              <a:ext cx="65088" cy="869950"/>
            </a:xfrm>
            <a:custGeom>
              <a:avLst/>
              <a:gdLst>
                <a:gd name="T0" fmla="*/ 17 w 41"/>
                <a:gd name="T1" fmla="*/ 548 h 548"/>
                <a:gd name="T2" fmla="*/ 0 w 41"/>
                <a:gd name="T3" fmla="*/ 548 h 548"/>
                <a:gd name="T4" fmla="*/ 24 w 41"/>
                <a:gd name="T5" fmla="*/ 0 h 548"/>
                <a:gd name="T6" fmla="*/ 41 w 41"/>
                <a:gd name="T7" fmla="*/ 2 h 548"/>
                <a:gd name="T8" fmla="*/ 17 w 41"/>
                <a:gd name="T9" fmla="*/ 548 h 548"/>
              </a:gdLst>
              <a:ahLst/>
              <a:cxnLst>
                <a:cxn ang="0">
                  <a:pos x="T0" y="T1"/>
                </a:cxn>
                <a:cxn ang="0">
                  <a:pos x="T2" y="T3"/>
                </a:cxn>
                <a:cxn ang="0">
                  <a:pos x="T4" y="T5"/>
                </a:cxn>
                <a:cxn ang="0">
                  <a:pos x="T6" y="T7"/>
                </a:cxn>
                <a:cxn ang="0">
                  <a:pos x="T8" y="T9"/>
                </a:cxn>
              </a:cxnLst>
              <a:rect l="0" t="0" r="r" b="b"/>
              <a:pathLst>
                <a:path w="41" h="548">
                  <a:moveTo>
                    <a:pt x="17" y="548"/>
                  </a:moveTo>
                  <a:lnTo>
                    <a:pt x="0" y="548"/>
                  </a:lnTo>
                  <a:lnTo>
                    <a:pt x="24" y="0"/>
                  </a:lnTo>
                  <a:lnTo>
                    <a:pt x="41" y="2"/>
                  </a:lnTo>
                  <a:lnTo>
                    <a:pt x="17" y="548"/>
                  </a:lnTo>
                  <a:close/>
                </a:path>
              </a:pathLst>
            </a:cu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366"/>
            <p:cNvSpPr/>
            <p:nvPr/>
          </p:nvSpPr>
          <p:spPr bwMode="auto">
            <a:xfrm>
              <a:off x="2611637" y="1499717"/>
              <a:ext cx="276225" cy="658813"/>
            </a:xfrm>
            <a:custGeom>
              <a:avLst/>
              <a:gdLst>
                <a:gd name="T0" fmla="*/ 160 w 174"/>
                <a:gd name="T1" fmla="*/ 415 h 415"/>
                <a:gd name="T2" fmla="*/ 0 w 174"/>
                <a:gd name="T3" fmla="*/ 6 h 415"/>
                <a:gd name="T4" fmla="*/ 15 w 174"/>
                <a:gd name="T5" fmla="*/ 0 h 415"/>
                <a:gd name="T6" fmla="*/ 174 w 174"/>
                <a:gd name="T7" fmla="*/ 409 h 415"/>
                <a:gd name="T8" fmla="*/ 160 w 174"/>
                <a:gd name="T9" fmla="*/ 415 h 415"/>
              </a:gdLst>
              <a:ahLst/>
              <a:cxnLst>
                <a:cxn ang="0">
                  <a:pos x="T0" y="T1"/>
                </a:cxn>
                <a:cxn ang="0">
                  <a:pos x="T2" y="T3"/>
                </a:cxn>
                <a:cxn ang="0">
                  <a:pos x="T4" y="T5"/>
                </a:cxn>
                <a:cxn ang="0">
                  <a:pos x="T6" y="T7"/>
                </a:cxn>
                <a:cxn ang="0">
                  <a:pos x="T8" y="T9"/>
                </a:cxn>
              </a:cxnLst>
              <a:rect l="0" t="0" r="r" b="b"/>
              <a:pathLst>
                <a:path w="174" h="415">
                  <a:moveTo>
                    <a:pt x="160" y="415"/>
                  </a:moveTo>
                  <a:lnTo>
                    <a:pt x="0" y="6"/>
                  </a:lnTo>
                  <a:lnTo>
                    <a:pt x="15" y="0"/>
                  </a:lnTo>
                  <a:lnTo>
                    <a:pt x="174" y="409"/>
                  </a:lnTo>
                  <a:lnTo>
                    <a:pt x="160" y="415"/>
                  </a:lnTo>
                  <a:close/>
                </a:path>
              </a:pathLst>
            </a:cu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367"/>
            <p:cNvSpPr/>
            <p:nvPr/>
          </p:nvSpPr>
          <p:spPr bwMode="auto">
            <a:xfrm>
              <a:off x="2127449" y="1547342"/>
              <a:ext cx="168275" cy="522288"/>
            </a:xfrm>
            <a:custGeom>
              <a:avLst/>
              <a:gdLst>
                <a:gd name="T0" fmla="*/ 90 w 106"/>
                <a:gd name="T1" fmla="*/ 329 h 329"/>
                <a:gd name="T2" fmla="*/ 0 w 106"/>
                <a:gd name="T3" fmla="*/ 5 h 329"/>
                <a:gd name="T4" fmla="*/ 16 w 106"/>
                <a:gd name="T5" fmla="*/ 0 h 329"/>
                <a:gd name="T6" fmla="*/ 106 w 106"/>
                <a:gd name="T7" fmla="*/ 325 h 329"/>
                <a:gd name="T8" fmla="*/ 90 w 106"/>
                <a:gd name="T9" fmla="*/ 329 h 329"/>
              </a:gdLst>
              <a:ahLst/>
              <a:cxnLst>
                <a:cxn ang="0">
                  <a:pos x="T0" y="T1"/>
                </a:cxn>
                <a:cxn ang="0">
                  <a:pos x="T2" y="T3"/>
                </a:cxn>
                <a:cxn ang="0">
                  <a:pos x="T4" y="T5"/>
                </a:cxn>
                <a:cxn ang="0">
                  <a:pos x="T6" y="T7"/>
                </a:cxn>
                <a:cxn ang="0">
                  <a:pos x="T8" y="T9"/>
                </a:cxn>
              </a:cxnLst>
              <a:rect l="0" t="0" r="r" b="b"/>
              <a:pathLst>
                <a:path w="106" h="329">
                  <a:moveTo>
                    <a:pt x="90" y="329"/>
                  </a:moveTo>
                  <a:lnTo>
                    <a:pt x="0" y="5"/>
                  </a:lnTo>
                  <a:lnTo>
                    <a:pt x="16" y="0"/>
                  </a:lnTo>
                  <a:lnTo>
                    <a:pt x="106" y="325"/>
                  </a:lnTo>
                  <a:lnTo>
                    <a:pt x="90" y="329"/>
                  </a:lnTo>
                  <a:close/>
                </a:path>
              </a:pathLst>
            </a:cu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368"/>
            <p:cNvSpPr/>
            <p:nvPr/>
          </p:nvSpPr>
          <p:spPr bwMode="auto">
            <a:xfrm>
              <a:off x="2278261" y="1509242"/>
              <a:ext cx="350838" cy="576263"/>
            </a:xfrm>
            <a:custGeom>
              <a:avLst/>
              <a:gdLst>
                <a:gd name="T0" fmla="*/ 14 w 221"/>
                <a:gd name="T1" fmla="*/ 363 h 363"/>
                <a:gd name="T2" fmla="*/ 0 w 221"/>
                <a:gd name="T3" fmla="*/ 355 h 363"/>
                <a:gd name="T4" fmla="*/ 207 w 221"/>
                <a:gd name="T5" fmla="*/ 0 h 363"/>
                <a:gd name="T6" fmla="*/ 221 w 221"/>
                <a:gd name="T7" fmla="*/ 8 h 363"/>
                <a:gd name="T8" fmla="*/ 14 w 221"/>
                <a:gd name="T9" fmla="*/ 363 h 363"/>
              </a:gdLst>
              <a:ahLst/>
              <a:cxnLst>
                <a:cxn ang="0">
                  <a:pos x="T0" y="T1"/>
                </a:cxn>
                <a:cxn ang="0">
                  <a:pos x="T2" y="T3"/>
                </a:cxn>
                <a:cxn ang="0">
                  <a:pos x="T4" y="T5"/>
                </a:cxn>
                <a:cxn ang="0">
                  <a:pos x="T6" y="T7"/>
                </a:cxn>
                <a:cxn ang="0">
                  <a:pos x="T8" y="T9"/>
                </a:cxn>
              </a:cxnLst>
              <a:rect l="0" t="0" r="r" b="b"/>
              <a:pathLst>
                <a:path w="221" h="363">
                  <a:moveTo>
                    <a:pt x="14" y="363"/>
                  </a:moveTo>
                  <a:lnTo>
                    <a:pt x="0" y="355"/>
                  </a:lnTo>
                  <a:lnTo>
                    <a:pt x="207" y="0"/>
                  </a:lnTo>
                  <a:lnTo>
                    <a:pt x="221" y="8"/>
                  </a:lnTo>
                  <a:lnTo>
                    <a:pt x="14" y="363"/>
                  </a:lnTo>
                  <a:close/>
                </a:path>
              </a:pathLst>
            </a:cu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369"/>
            <p:cNvSpPr/>
            <p:nvPr/>
          </p:nvSpPr>
          <p:spPr bwMode="auto">
            <a:xfrm>
              <a:off x="2630687" y="1498129"/>
              <a:ext cx="598488" cy="374650"/>
            </a:xfrm>
            <a:custGeom>
              <a:avLst/>
              <a:gdLst>
                <a:gd name="T0" fmla="*/ 368 w 377"/>
                <a:gd name="T1" fmla="*/ 236 h 236"/>
                <a:gd name="T2" fmla="*/ 0 w 377"/>
                <a:gd name="T3" fmla="*/ 14 h 236"/>
                <a:gd name="T4" fmla="*/ 9 w 377"/>
                <a:gd name="T5" fmla="*/ 0 h 236"/>
                <a:gd name="T6" fmla="*/ 377 w 377"/>
                <a:gd name="T7" fmla="*/ 222 h 236"/>
                <a:gd name="T8" fmla="*/ 368 w 377"/>
                <a:gd name="T9" fmla="*/ 236 h 236"/>
              </a:gdLst>
              <a:ahLst/>
              <a:cxnLst>
                <a:cxn ang="0">
                  <a:pos x="T0" y="T1"/>
                </a:cxn>
                <a:cxn ang="0">
                  <a:pos x="T2" y="T3"/>
                </a:cxn>
                <a:cxn ang="0">
                  <a:pos x="T4" y="T5"/>
                </a:cxn>
                <a:cxn ang="0">
                  <a:pos x="T6" y="T7"/>
                </a:cxn>
                <a:cxn ang="0">
                  <a:pos x="T8" y="T9"/>
                </a:cxn>
              </a:cxnLst>
              <a:rect l="0" t="0" r="r" b="b"/>
              <a:pathLst>
                <a:path w="377" h="236">
                  <a:moveTo>
                    <a:pt x="368" y="236"/>
                  </a:moveTo>
                  <a:lnTo>
                    <a:pt x="0" y="14"/>
                  </a:lnTo>
                  <a:lnTo>
                    <a:pt x="9" y="0"/>
                  </a:lnTo>
                  <a:lnTo>
                    <a:pt x="377" y="222"/>
                  </a:lnTo>
                  <a:lnTo>
                    <a:pt x="368" y="236"/>
                  </a:lnTo>
                  <a:close/>
                </a:path>
              </a:pathLst>
            </a:cu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370"/>
            <p:cNvSpPr/>
            <p:nvPr/>
          </p:nvSpPr>
          <p:spPr bwMode="auto">
            <a:xfrm>
              <a:off x="3211712" y="1866429"/>
              <a:ext cx="384175" cy="509588"/>
            </a:xfrm>
            <a:custGeom>
              <a:avLst/>
              <a:gdLst>
                <a:gd name="T0" fmla="*/ 229 w 242"/>
                <a:gd name="T1" fmla="*/ 321 h 321"/>
                <a:gd name="T2" fmla="*/ 0 w 242"/>
                <a:gd name="T3" fmla="*/ 10 h 321"/>
                <a:gd name="T4" fmla="*/ 13 w 242"/>
                <a:gd name="T5" fmla="*/ 0 h 321"/>
                <a:gd name="T6" fmla="*/ 242 w 242"/>
                <a:gd name="T7" fmla="*/ 311 h 321"/>
                <a:gd name="T8" fmla="*/ 229 w 242"/>
                <a:gd name="T9" fmla="*/ 321 h 321"/>
              </a:gdLst>
              <a:ahLst/>
              <a:cxnLst>
                <a:cxn ang="0">
                  <a:pos x="T0" y="T1"/>
                </a:cxn>
                <a:cxn ang="0">
                  <a:pos x="T2" y="T3"/>
                </a:cxn>
                <a:cxn ang="0">
                  <a:pos x="T4" y="T5"/>
                </a:cxn>
                <a:cxn ang="0">
                  <a:pos x="T6" y="T7"/>
                </a:cxn>
                <a:cxn ang="0">
                  <a:pos x="T8" y="T9"/>
                </a:cxn>
              </a:cxnLst>
              <a:rect l="0" t="0" r="r" b="b"/>
              <a:pathLst>
                <a:path w="242" h="321">
                  <a:moveTo>
                    <a:pt x="229" y="321"/>
                  </a:moveTo>
                  <a:lnTo>
                    <a:pt x="0" y="10"/>
                  </a:lnTo>
                  <a:lnTo>
                    <a:pt x="13" y="0"/>
                  </a:lnTo>
                  <a:lnTo>
                    <a:pt x="242" y="311"/>
                  </a:lnTo>
                  <a:lnTo>
                    <a:pt x="229" y="321"/>
                  </a:lnTo>
                  <a:close/>
                </a:path>
              </a:pathLst>
            </a:cu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371"/>
            <p:cNvSpPr/>
            <p:nvPr/>
          </p:nvSpPr>
          <p:spPr bwMode="auto">
            <a:xfrm>
              <a:off x="3010099" y="1883892"/>
              <a:ext cx="222250" cy="746125"/>
            </a:xfrm>
            <a:custGeom>
              <a:avLst/>
              <a:gdLst>
                <a:gd name="T0" fmla="*/ 15 w 140"/>
                <a:gd name="T1" fmla="*/ 470 h 470"/>
                <a:gd name="T2" fmla="*/ 0 w 140"/>
                <a:gd name="T3" fmla="*/ 466 h 470"/>
                <a:gd name="T4" fmla="*/ 124 w 140"/>
                <a:gd name="T5" fmla="*/ 0 h 470"/>
                <a:gd name="T6" fmla="*/ 140 w 140"/>
                <a:gd name="T7" fmla="*/ 4 h 470"/>
                <a:gd name="T8" fmla="*/ 15 w 140"/>
                <a:gd name="T9" fmla="*/ 470 h 470"/>
              </a:gdLst>
              <a:ahLst/>
              <a:cxnLst>
                <a:cxn ang="0">
                  <a:pos x="T0" y="T1"/>
                </a:cxn>
                <a:cxn ang="0">
                  <a:pos x="T2" y="T3"/>
                </a:cxn>
                <a:cxn ang="0">
                  <a:pos x="T4" y="T5"/>
                </a:cxn>
                <a:cxn ang="0">
                  <a:pos x="T6" y="T7"/>
                </a:cxn>
                <a:cxn ang="0">
                  <a:pos x="T8" y="T9"/>
                </a:cxn>
              </a:cxnLst>
              <a:rect l="0" t="0" r="r" b="b"/>
              <a:pathLst>
                <a:path w="140" h="470">
                  <a:moveTo>
                    <a:pt x="15" y="470"/>
                  </a:moveTo>
                  <a:lnTo>
                    <a:pt x="0" y="466"/>
                  </a:lnTo>
                  <a:lnTo>
                    <a:pt x="124" y="0"/>
                  </a:lnTo>
                  <a:lnTo>
                    <a:pt x="140" y="4"/>
                  </a:lnTo>
                  <a:lnTo>
                    <a:pt x="15" y="470"/>
                  </a:lnTo>
                  <a:close/>
                </a:path>
              </a:pathLst>
            </a:cu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5" name="Freeform 372"/>
            <p:cNvSpPr/>
            <p:nvPr/>
          </p:nvSpPr>
          <p:spPr bwMode="auto">
            <a:xfrm>
              <a:off x="2284611" y="2085504"/>
              <a:ext cx="368300" cy="660400"/>
            </a:xfrm>
            <a:custGeom>
              <a:avLst/>
              <a:gdLst>
                <a:gd name="T0" fmla="*/ 218 w 232"/>
                <a:gd name="T1" fmla="*/ 416 h 416"/>
                <a:gd name="T2" fmla="*/ 0 w 232"/>
                <a:gd name="T3" fmla="*/ 7 h 416"/>
                <a:gd name="T4" fmla="*/ 14 w 232"/>
                <a:gd name="T5" fmla="*/ 0 h 416"/>
                <a:gd name="T6" fmla="*/ 232 w 232"/>
                <a:gd name="T7" fmla="*/ 408 h 416"/>
                <a:gd name="T8" fmla="*/ 218 w 232"/>
                <a:gd name="T9" fmla="*/ 416 h 416"/>
              </a:gdLst>
              <a:ahLst/>
              <a:cxnLst>
                <a:cxn ang="0">
                  <a:pos x="T0" y="T1"/>
                </a:cxn>
                <a:cxn ang="0">
                  <a:pos x="T2" y="T3"/>
                </a:cxn>
                <a:cxn ang="0">
                  <a:pos x="T4" y="T5"/>
                </a:cxn>
                <a:cxn ang="0">
                  <a:pos x="T6" y="T7"/>
                </a:cxn>
                <a:cxn ang="0">
                  <a:pos x="T8" y="T9"/>
                </a:cxn>
              </a:cxnLst>
              <a:rect l="0" t="0" r="r" b="b"/>
              <a:pathLst>
                <a:path w="232" h="416">
                  <a:moveTo>
                    <a:pt x="218" y="416"/>
                  </a:moveTo>
                  <a:lnTo>
                    <a:pt x="0" y="7"/>
                  </a:lnTo>
                  <a:lnTo>
                    <a:pt x="14" y="0"/>
                  </a:lnTo>
                  <a:lnTo>
                    <a:pt x="232" y="408"/>
                  </a:lnTo>
                  <a:lnTo>
                    <a:pt x="218" y="416"/>
                  </a:lnTo>
                  <a:close/>
                </a:path>
              </a:pathLst>
            </a:cu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373"/>
            <p:cNvSpPr/>
            <p:nvPr/>
          </p:nvSpPr>
          <p:spPr bwMode="auto">
            <a:xfrm>
              <a:off x="2630687" y="2163292"/>
              <a:ext cx="257175" cy="573088"/>
            </a:xfrm>
            <a:custGeom>
              <a:avLst/>
              <a:gdLst>
                <a:gd name="T0" fmla="*/ 14 w 162"/>
                <a:gd name="T1" fmla="*/ 361 h 361"/>
                <a:gd name="T2" fmla="*/ 0 w 162"/>
                <a:gd name="T3" fmla="*/ 354 h 361"/>
                <a:gd name="T4" fmla="*/ 147 w 162"/>
                <a:gd name="T5" fmla="*/ 0 h 361"/>
                <a:gd name="T6" fmla="*/ 162 w 162"/>
                <a:gd name="T7" fmla="*/ 7 h 361"/>
                <a:gd name="T8" fmla="*/ 14 w 162"/>
                <a:gd name="T9" fmla="*/ 361 h 361"/>
              </a:gdLst>
              <a:ahLst/>
              <a:cxnLst>
                <a:cxn ang="0">
                  <a:pos x="T0" y="T1"/>
                </a:cxn>
                <a:cxn ang="0">
                  <a:pos x="T2" y="T3"/>
                </a:cxn>
                <a:cxn ang="0">
                  <a:pos x="T4" y="T5"/>
                </a:cxn>
                <a:cxn ang="0">
                  <a:pos x="T6" y="T7"/>
                </a:cxn>
                <a:cxn ang="0">
                  <a:pos x="T8" y="T9"/>
                </a:cxn>
              </a:cxnLst>
              <a:rect l="0" t="0" r="r" b="b"/>
              <a:pathLst>
                <a:path w="162" h="361">
                  <a:moveTo>
                    <a:pt x="14" y="361"/>
                  </a:moveTo>
                  <a:lnTo>
                    <a:pt x="0" y="354"/>
                  </a:lnTo>
                  <a:lnTo>
                    <a:pt x="147" y="0"/>
                  </a:lnTo>
                  <a:lnTo>
                    <a:pt x="162" y="7"/>
                  </a:lnTo>
                  <a:lnTo>
                    <a:pt x="14" y="361"/>
                  </a:lnTo>
                  <a:close/>
                </a:path>
              </a:pathLst>
            </a:cu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Freeform 374"/>
            <p:cNvSpPr/>
            <p:nvPr/>
          </p:nvSpPr>
          <p:spPr bwMode="auto">
            <a:xfrm>
              <a:off x="2311599" y="2733204"/>
              <a:ext cx="333375" cy="455613"/>
            </a:xfrm>
            <a:custGeom>
              <a:avLst/>
              <a:gdLst>
                <a:gd name="T0" fmla="*/ 13 w 210"/>
                <a:gd name="T1" fmla="*/ 287 h 287"/>
                <a:gd name="T2" fmla="*/ 0 w 210"/>
                <a:gd name="T3" fmla="*/ 277 h 287"/>
                <a:gd name="T4" fmla="*/ 196 w 210"/>
                <a:gd name="T5" fmla="*/ 0 h 287"/>
                <a:gd name="T6" fmla="*/ 210 w 210"/>
                <a:gd name="T7" fmla="*/ 9 h 287"/>
                <a:gd name="T8" fmla="*/ 13 w 210"/>
                <a:gd name="T9" fmla="*/ 287 h 287"/>
              </a:gdLst>
              <a:ahLst/>
              <a:cxnLst>
                <a:cxn ang="0">
                  <a:pos x="T0" y="T1"/>
                </a:cxn>
                <a:cxn ang="0">
                  <a:pos x="T2" y="T3"/>
                </a:cxn>
                <a:cxn ang="0">
                  <a:pos x="T4" y="T5"/>
                </a:cxn>
                <a:cxn ang="0">
                  <a:pos x="T6" y="T7"/>
                </a:cxn>
                <a:cxn ang="0">
                  <a:pos x="T8" y="T9"/>
                </a:cxn>
              </a:cxnLst>
              <a:rect l="0" t="0" r="r" b="b"/>
              <a:pathLst>
                <a:path w="210" h="287">
                  <a:moveTo>
                    <a:pt x="13" y="287"/>
                  </a:moveTo>
                  <a:lnTo>
                    <a:pt x="0" y="277"/>
                  </a:lnTo>
                  <a:lnTo>
                    <a:pt x="196" y="0"/>
                  </a:lnTo>
                  <a:lnTo>
                    <a:pt x="210" y="9"/>
                  </a:lnTo>
                  <a:lnTo>
                    <a:pt x="13" y="287"/>
                  </a:lnTo>
                  <a:close/>
                </a:path>
              </a:pathLst>
            </a:cu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Freeform 375"/>
            <p:cNvSpPr/>
            <p:nvPr/>
          </p:nvSpPr>
          <p:spPr bwMode="auto">
            <a:xfrm>
              <a:off x="2311599" y="3206279"/>
              <a:ext cx="411163" cy="476250"/>
            </a:xfrm>
            <a:custGeom>
              <a:avLst/>
              <a:gdLst>
                <a:gd name="T0" fmla="*/ 246 w 259"/>
                <a:gd name="T1" fmla="*/ 300 h 300"/>
                <a:gd name="T2" fmla="*/ 0 w 259"/>
                <a:gd name="T3" fmla="*/ 11 h 300"/>
                <a:gd name="T4" fmla="*/ 13 w 259"/>
                <a:gd name="T5" fmla="*/ 0 h 300"/>
                <a:gd name="T6" fmla="*/ 259 w 259"/>
                <a:gd name="T7" fmla="*/ 289 h 300"/>
                <a:gd name="T8" fmla="*/ 246 w 259"/>
                <a:gd name="T9" fmla="*/ 300 h 300"/>
              </a:gdLst>
              <a:ahLst/>
              <a:cxnLst>
                <a:cxn ang="0">
                  <a:pos x="T0" y="T1"/>
                </a:cxn>
                <a:cxn ang="0">
                  <a:pos x="T2" y="T3"/>
                </a:cxn>
                <a:cxn ang="0">
                  <a:pos x="T4" y="T5"/>
                </a:cxn>
                <a:cxn ang="0">
                  <a:pos x="T6" y="T7"/>
                </a:cxn>
                <a:cxn ang="0">
                  <a:pos x="T8" y="T9"/>
                </a:cxn>
              </a:cxnLst>
              <a:rect l="0" t="0" r="r" b="b"/>
              <a:pathLst>
                <a:path w="259" h="300">
                  <a:moveTo>
                    <a:pt x="246" y="300"/>
                  </a:moveTo>
                  <a:lnTo>
                    <a:pt x="0" y="11"/>
                  </a:lnTo>
                  <a:lnTo>
                    <a:pt x="13" y="0"/>
                  </a:lnTo>
                  <a:lnTo>
                    <a:pt x="259" y="289"/>
                  </a:lnTo>
                  <a:lnTo>
                    <a:pt x="246" y="300"/>
                  </a:lnTo>
                  <a:close/>
                </a:path>
              </a:pathLst>
            </a:cu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Freeform 376"/>
            <p:cNvSpPr/>
            <p:nvPr/>
          </p:nvSpPr>
          <p:spPr bwMode="auto">
            <a:xfrm>
              <a:off x="1767086" y="2472854"/>
              <a:ext cx="565150" cy="749300"/>
            </a:xfrm>
            <a:custGeom>
              <a:avLst/>
              <a:gdLst>
                <a:gd name="T0" fmla="*/ 343 w 356"/>
                <a:gd name="T1" fmla="*/ 472 h 472"/>
                <a:gd name="T2" fmla="*/ 0 w 356"/>
                <a:gd name="T3" fmla="*/ 10 h 472"/>
                <a:gd name="T4" fmla="*/ 12 w 356"/>
                <a:gd name="T5" fmla="*/ 0 h 472"/>
                <a:gd name="T6" fmla="*/ 356 w 356"/>
                <a:gd name="T7" fmla="*/ 462 h 472"/>
                <a:gd name="T8" fmla="*/ 343 w 356"/>
                <a:gd name="T9" fmla="*/ 472 h 472"/>
              </a:gdLst>
              <a:ahLst/>
              <a:cxnLst>
                <a:cxn ang="0">
                  <a:pos x="T0" y="T1"/>
                </a:cxn>
                <a:cxn ang="0">
                  <a:pos x="T2" y="T3"/>
                </a:cxn>
                <a:cxn ang="0">
                  <a:pos x="T4" y="T5"/>
                </a:cxn>
                <a:cxn ang="0">
                  <a:pos x="T6" y="T7"/>
                </a:cxn>
                <a:cxn ang="0">
                  <a:pos x="T8" y="T9"/>
                </a:cxn>
              </a:cxnLst>
              <a:rect l="0" t="0" r="r" b="b"/>
              <a:pathLst>
                <a:path w="356" h="472">
                  <a:moveTo>
                    <a:pt x="343" y="472"/>
                  </a:moveTo>
                  <a:lnTo>
                    <a:pt x="0" y="10"/>
                  </a:lnTo>
                  <a:lnTo>
                    <a:pt x="12" y="0"/>
                  </a:lnTo>
                  <a:lnTo>
                    <a:pt x="356" y="462"/>
                  </a:lnTo>
                  <a:lnTo>
                    <a:pt x="343" y="472"/>
                  </a:lnTo>
                  <a:close/>
                </a:path>
              </a:pathLst>
            </a:cu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0" name="Oval 377"/>
            <p:cNvSpPr>
              <a:spLocks noChangeArrowheads="1"/>
            </p:cNvSpPr>
            <p:nvPr/>
          </p:nvSpPr>
          <p:spPr bwMode="auto">
            <a:xfrm>
              <a:off x="2165549" y="1933104"/>
              <a:ext cx="258763" cy="258763"/>
            </a:xfrm>
            <a:prstGeom prst="ellipse">
              <a:avLst/>
            </a:pr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1" name="Oval 378"/>
            <p:cNvSpPr>
              <a:spLocks noChangeArrowheads="1"/>
            </p:cNvSpPr>
            <p:nvPr/>
          </p:nvSpPr>
          <p:spPr bwMode="auto">
            <a:xfrm>
              <a:off x="1046361" y="2634779"/>
              <a:ext cx="258763" cy="258763"/>
            </a:xfrm>
            <a:prstGeom prst="ellipse">
              <a:avLst/>
            </a:pr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2" name="Oval 379"/>
            <p:cNvSpPr>
              <a:spLocks noChangeArrowheads="1"/>
            </p:cNvSpPr>
            <p:nvPr/>
          </p:nvSpPr>
          <p:spPr bwMode="auto">
            <a:xfrm>
              <a:off x="2192536" y="3904779"/>
              <a:ext cx="258763" cy="258763"/>
            </a:xfrm>
            <a:prstGeom prst="ellipse">
              <a:avLst/>
            </a:pr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Oval 380"/>
            <p:cNvSpPr>
              <a:spLocks noChangeArrowheads="1"/>
            </p:cNvSpPr>
            <p:nvPr/>
          </p:nvSpPr>
          <p:spPr bwMode="auto">
            <a:xfrm>
              <a:off x="2192536" y="2604617"/>
              <a:ext cx="258763" cy="258763"/>
            </a:xfrm>
            <a:prstGeom prst="ellipse">
              <a:avLst/>
            </a:prstGeom>
            <a:solidFill>
              <a:srgbClr val="2BA5A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Oval 381"/>
            <p:cNvSpPr>
              <a:spLocks noChangeArrowheads="1"/>
            </p:cNvSpPr>
            <p:nvPr/>
          </p:nvSpPr>
          <p:spPr bwMode="auto">
            <a:xfrm>
              <a:off x="3462537" y="2236317"/>
              <a:ext cx="258763" cy="258763"/>
            </a:xfrm>
            <a:prstGeom prst="ellipse">
              <a:avLst/>
            </a:pr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5" name="Oval 382"/>
            <p:cNvSpPr>
              <a:spLocks noChangeArrowheads="1"/>
            </p:cNvSpPr>
            <p:nvPr/>
          </p:nvSpPr>
          <p:spPr bwMode="auto">
            <a:xfrm>
              <a:off x="1551186" y="869479"/>
              <a:ext cx="260350" cy="258763"/>
            </a:xfrm>
            <a:prstGeom prst="ellipse">
              <a:avLst/>
            </a:pr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Oval 383"/>
            <p:cNvSpPr>
              <a:spLocks noChangeArrowheads="1"/>
            </p:cNvSpPr>
            <p:nvPr/>
          </p:nvSpPr>
          <p:spPr bwMode="auto">
            <a:xfrm>
              <a:off x="1549599" y="1787054"/>
              <a:ext cx="185738" cy="185738"/>
            </a:xfrm>
            <a:prstGeom prst="ellipse">
              <a:avLst/>
            </a:prstGeom>
            <a:solidFill>
              <a:srgbClr val="25BFF1"/>
            </a:solidFill>
            <a:ln>
              <a:noFill/>
            </a:ln>
          </p:spPr>
          <p:txBody>
            <a:bodyPr vert="horz" wrap="square" lIns="91440" tIns="45720" rIns="91440" bIns="45720" numCol="1" anchor="t" anchorCtr="0" compatLnSpc="1"/>
            <a:lstStyle/>
            <a:p>
              <a:endParaRPr lang="zh-CN" altLang="en-US"/>
            </a:p>
          </p:txBody>
        </p:sp>
        <p:sp>
          <p:nvSpPr>
            <p:cNvPr id="177" name="Oval 384"/>
            <p:cNvSpPr>
              <a:spLocks noChangeArrowheads="1"/>
            </p:cNvSpPr>
            <p:nvPr/>
          </p:nvSpPr>
          <p:spPr bwMode="auto">
            <a:xfrm>
              <a:off x="913011" y="1834679"/>
              <a:ext cx="185738" cy="185738"/>
            </a:xfrm>
            <a:prstGeom prst="ellipse">
              <a:avLst/>
            </a:prstGeom>
            <a:solidFill>
              <a:srgbClr val="25BFF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Oval 385"/>
            <p:cNvSpPr>
              <a:spLocks noChangeArrowheads="1"/>
            </p:cNvSpPr>
            <p:nvPr/>
          </p:nvSpPr>
          <p:spPr bwMode="auto">
            <a:xfrm>
              <a:off x="1147961" y="1253654"/>
              <a:ext cx="188913" cy="187325"/>
            </a:xfrm>
            <a:prstGeom prst="ellipse">
              <a:avLst/>
            </a:prstGeom>
            <a:solidFill>
              <a:srgbClr val="2BA5A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9" name="Oval 386"/>
            <p:cNvSpPr>
              <a:spLocks noChangeArrowheads="1"/>
            </p:cNvSpPr>
            <p:nvPr/>
          </p:nvSpPr>
          <p:spPr bwMode="auto">
            <a:xfrm>
              <a:off x="2527499" y="1413992"/>
              <a:ext cx="185738" cy="185738"/>
            </a:xfrm>
            <a:prstGeom prst="ellipse">
              <a:avLst/>
            </a:prstGeom>
            <a:solidFill>
              <a:srgbClr val="25BFF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0" name="Oval 387"/>
            <p:cNvSpPr>
              <a:spLocks noChangeArrowheads="1"/>
            </p:cNvSpPr>
            <p:nvPr/>
          </p:nvSpPr>
          <p:spPr bwMode="auto">
            <a:xfrm>
              <a:off x="3472062" y="1507654"/>
              <a:ext cx="185738" cy="185738"/>
            </a:xfrm>
            <a:prstGeom prst="ellipse">
              <a:avLst/>
            </a:pr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1" name="Oval 388"/>
            <p:cNvSpPr>
              <a:spLocks noChangeArrowheads="1"/>
            </p:cNvSpPr>
            <p:nvPr/>
          </p:nvSpPr>
          <p:spPr bwMode="auto">
            <a:xfrm>
              <a:off x="2921199" y="2553817"/>
              <a:ext cx="187325" cy="185738"/>
            </a:xfrm>
            <a:prstGeom prst="ellipse">
              <a:avLst/>
            </a:pr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2" name="Oval 389"/>
            <p:cNvSpPr>
              <a:spLocks noChangeArrowheads="1"/>
            </p:cNvSpPr>
            <p:nvPr/>
          </p:nvSpPr>
          <p:spPr bwMode="auto">
            <a:xfrm>
              <a:off x="3137099" y="1775942"/>
              <a:ext cx="187325" cy="185738"/>
            </a:xfrm>
            <a:prstGeom prst="ellipse">
              <a:avLst/>
            </a:prstGeom>
            <a:solidFill>
              <a:srgbClr val="25BFF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3" name="Oval 390"/>
            <p:cNvSpPr>
              <a:spLocks noChangeArrowheads="1"/>
            </p:cNvSpPr>
            <p:nvPr/>
          </p:nvSpPr>
          <p:spPr bwMode="auto">
            <a:xfrm>
              <a:off x="1473399" y="3499967"/>
              <a:ext cx="187325" cy="185738"/>
            </a:xfrm>
            <a:prstGeom prst="ellipse">
              <a:avLst/>
            </a:prstGeom>
            <a:solidFill>
              <a:srgbClr val="25BFF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4" name="Oval 391"/>
            <p:cNvSpPr>
              <a:spLocks noChangeArrowheads="1"/>
            </p:cNvSpPr>
            <p:nvPr/>
          </p:nvSpPr>
          <p:spPr bwMode="auto">
            <a:xfrm>
              <a:off x="2981524" y="3350742"/>
              <a:ext cx="188913" cy="188913"/>
            </a:xfrm>
            <a:prstGeom prst="ellipse">
              <a:avLst/>
            </a:prstGeom>
            <a:solidFill>
              <a:srgbClr val="25BFF1"/>
            </a:solidFill>
            <a:ln>
              <a:noFill/>
            </a:ln>
          </p:spPr>
          <p:txBody>
            <a:bodyPr vert="horz" wrap="square" lIns="91440" tIns="45720" rIns="91440" bIns="45720" numCol="1" anchor="t" anchorCtr="0" compatLnSpc="1"/>
            <a:lstStyle/>
            <a:p>
              <a:endParaRPr lang="zh-CN" altLang="en-US"/>
            </a:p>
          </p:txBody>
        </p:sp>
        <p:sp>
          <p:nvSpPr>
            <p:cNvPr id="185" name="Oval 392"/>
            <p:cNvSpPr>
              <a:spLocks noChangeArrowheads="1"/>
            </p:cNvSpPr>
            <p:nvPr/>
          </p:nvSpPr>
          <p:spPr bwMode="auto">
            <a:xfrm>
              <a:off x="2070299" y="1491779"/>
              <a:ext cx="133350" cy="134938"/>
            </a:xfrm>
            <a:prstGeom prst="ellipse">
              <a:avLst/>
            </a:prstGeom>
            <a:solidFill>
              <a:srgbClr val="2BA5A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Oval 393"/>
            <p:cNvSpPr>
              <a:spLocks noChangeArrowheads="1"/>
            </p:cNvSpPr>
            <p:nvPr/>
          </p:nvSpPr>
          <p:spPr bwMode="auto">
            <a:xfrm>
              <a:off x="1316236" y="2175992"/>
              <a:ext cx="133350" cy="133350"/>
            </a:xfrm>
            <a:prstGeom prst="ellipse">
              <a:avLst/>
            </a:pr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Oval 394"/>
            <p:cNvSpPr>
              <a:spLocks noChangeArrowheads="1"/>
            </p:cNvSpPr>
            <p:nvPr/>
          </p:nvSpPr>
          <p:spPr bwMode="auto">
            <a:xfrm>
              <a:off x="1667074" y="2087092"/>
              <a:ext cx="133350" cy="136525"/>
            </a:xfrm>
            <a:prstGeom prst="ellipse">
              <a:avLst/>
            </a:prstGeom>
            <a:solidFill>
              <a:srgbClr val="2BA5A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Oval 395"/>
            <p:cNvSpPr>
              <a:spLocks noChangeArrowheads="1"/>
            </p:cNvSpPr>
            <p:nvPr/>
          </p:nvSpPr>
          <p:spPr bwMode="auto">
            <a:xfrm>
              <a:off x="2814837" y="2096617"/>
              <a:ext cx="134938" cy="134938"/>
            </a:xfrm>
            <a:prstGeom prst="ellipse">
              <a:avLst/>
            </a:prstGeom>
            <a:solidFill>
              <a:srgbClr val="2BA5A2"/>
            </a:solidFill>
            <a:ln>
              <a:noFill/>
            </a:ln>
          </p:spPr>
          <p:txBody>
            <a:bodyPr vert="horz" wrap="square" lIns="91440" tIns="45720" rIns="91440" bIns="45720" numCol="1" anchor="t" anchorCtr="0" compatLnSpc="1"/>
            <a:lstStyle/>
            <a:p>
              <a:endParaRPr lang="zh-CN" altLang="en-US"/>
            </a:p>
          </p:txBody>
        </p:sp>
        <p:sp>
          <p:nvSpPr>
            <p:cNvPr id="189" name="Oval 396"/>
            <p:cNvSpPr>
              <a:spLocks noChangeArrowheads="1"/>
            </p:cNvSpPr>
            <p:nvPr/>
          </p:nvSpPr>
          <p:spPr bwMode="auto">
            <a:xfrm>
              <a:off x="2586237" y="2677642"/>
              <a:ext cx="136525" cy="131763"/>
            </a:xfrm>
            <a:prstGeom prst="ellipse">
              <a:avLst/>
            </a:prstGeom>
            <a:solidFill>
              <a:srgbClr val="2BA5A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Oval 397"/>
            <p:cNvSpPr>
              <a:spLocks noChangeArrowheads="1"/>
            </p:cNvSpPr>
            <p:nvPr/>
          </p:nvSpPr>
          <p:spPr bwMode="auto">
            <a:xfrm>
              <a:off x="2365574" y="764704"/>
              <a:ext cx="134938" cy="134938"/>
            </a:xfrm>
            <a:prstGeom prst="ellipse">
              <a:avLst/>
            </a:prstGeom>
            <a:solidFill>
              <a:srgbClr val="25BFF1"/>
            </a:solidFill>
            <a:ln>
              <a:noFill/>
            </a:ln>
          </p:spPr>
          <p:txBody>
            <a:bodyPr vert="horz" wrap="square" lIns="91440" tIns="45720" rIns="91440" bIns="45720" numCol="1" anchor="t" anchorCtr="0" compatLnSpc="1"/>
            <a:lstStyle/>
            <a:p>
              <a:endParaRPr lang="zh-CN" altLang="en-US"/>
            </a:p>
          </p:txBody>
        </p:sp>
        <p:sp>
          <p:nvSpPr>
            <p:cNvPr id="191" name="Oval 398"/>
            <p:cNvSpPr>
              <a:spLocks noChangeArrowheads="1"/>
            </p:cNvSpPr>
            <p:nvPr/>
          </p:nvSpPr>
          <p:spPr bwMode="auto">
            <a:xfrm>
              <a:off x="3078362" y="1071092"/>
              <a:ext cx="133350" cy="134938"/>
            </a:xfrm>
            <a:prstGeom prst="ellipse">
              <a:avLst/>
            </a:prstGeom>
            <a:solidFill>
              <a:srgbClr val="25BFF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Oval 399"/>
            <p:cNvSpPr>
              <a:spLocks noChangeArrowheads="1"/>
            </p:cNvSpPr>
            <p:nvPr/>
          </p:nvSpPr>
          <p:spPr bwMode="auto">
            <a:xfrm>
              <a:off x="3279974" y="2903067"/>
              <a:ext cx="134938" cy="134938"/>
            </a:xfrm>
            <a:prstGeom prst="ellipse">
              <a:avLst/>
            </a:prstGeom>
            <a:solidFill>
              <a:srgbClr val="25BFF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Oval 400"/>
            <p:cNvSpPr>
              <a:spLocks noChangeArrowheads="1"/>
            </p:cNvSpPr>
            <p:nvPr/>
          </p:nvSpPr>
          <p:spPr bwMode="auto">
            <a:xfrm>
              <a:off x="2938662" y="3911129"/>
              <a:ext cx="133350" cy="134938"/>
            </a:xfrm>
            <a:prstGeom prst="ellipse">
              <a:avLst/>
            </a:prstGeom>
            <a:solidFill>
              <a:srgbClr val="2BA5A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Oval 401"/>
            <p:cNvSpPr>
              <a:spLocks noChangeArrowheads="1"/>
            </p:cNvSpPr>
            <p:nvPr/>
          </p:nvSpPr>
          <p:spPr bwMode="auto">
            <a:xfrm>
              <a:off x="2648149" y="3982567"/>
              <a:ext cx="136525" cy="134938"/>
            </a:xfrm>
            <a:prstGeom prst="ellipse">
              <a:avLst/>
            </a:prstGeom>
            <a:solidFill>
              <a:srgbClr val="25BFF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Oval 402"/>
            <p:cNvSpPr>
              <a:spLocks noChangeArrowheads="1"/>
            </p:cNvSpPr>
            <p:nvPr/>
          </p:nvSpPr>
          <p:spPr bwMode="auto">
            <a:xfrm>
              <a:off x="1628974" y="3988917"/>
              <a:ext cx="134938" cy="133350"/>
            </a:xfrm>
            <a:prstGeom prst="ellipse">
              <a:avLst/>
            </a:prstGeom>
            <a:solidFill>
              <a:srgbClr val="2BA5A2"/>
            </a:solidFill>
            <a:ln>
              <a:noFill/>
            </a:ln>
          </p:spPr>
          <p:txBody>
            <a:bodyPr vert="horz" wrap="square" lIns="91440" tIns="45720" rIns="91440" bIns="45720" numCol="1" anchor="t" anchorCtr="0" compatLnSpc="1"/>
            <a:lstStyle/>
            <a:p>
              <a:endParaRPr lang="zh-CN" altLang="en-US"/>
            </a:p>
          </p:txBody>
        </p:sp>
        <p:sp>
          <p:nvSpPr>
            <p:cNvPr id="196" name="Oval 403"/>
            <p:cNvSpPr>
              <a:spLocks noChangeArrowheads="1"/>
            </p:cNvSpPr>
            <p:nvPr/>
          </p:nvSpPr>
          <p:spPr bwMode="auto">
            <a:xfrm>
              <a:off x="1770261" y="2964979"/>
              <a:ext cx="188913" cy="185738"/>
            </a:xfrm>
            <a:prstGeom prst="ellipse">
              <a:avLst/>
            </a:pr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Oval 404"/>
            <p:cNvSpPr>
              <a:spLocks noChangeArrowheads="1"/>
            </p:cNvSpPr>
            <p:nvPr/>
          </p:nvSpPr>
          <p:spPr bwMode="auto">
            <a:xfrm>
              <a:off x="2640212" y="3139604"/>
              <a:ext cx="185738" cy="188913"/>
            </a:xfrm>
            <a:prstGeom prst="ellipse">
              <a:avLst/>
            </a:prstGeom>
            <a:solidFill>
              <a:srgbClr val="2BA5A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Oval 405"/>
            <p:cNvSpPr>
              <a:spLocks noChangeArrowheads="1"/>
            </p:cNvSpPr>
            <p:nvPr/>
          </p:nvSpPr>
          <p:spPr bwMode="auto">
            <a:xfrm>
              <a:off x="2648149" y="3606329"/>
              <a:ext cx="187325" cy="185738"/>
            </a:xfrm>
            <a:prstGeom prst="ellipse">
              <a:avLst/>
            </a:pr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Oval 406"/>
            <p:cNvSpPr>
              <a:spLocks noChangeArrowheads="1"/>
            </p:cNvSpPr>
            <p:nvPr/>
          </p:nvSpPr>
          <p:spPr bwMode="auto">
            <a:xfrm>
              <a:off x="1946474" y="3561879"/>
              <a:ext cx="188913" cy="187325"/>
            </a:xfrm>
            <a:prstGeom prst="ellipse">
              <a:avLst/>
            </a:prstGeom>
            <a:solidFill>
              <a:srgbClr val="25BFF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Oval 407"/>
            <p:cNvSpPr>
              <a:spLocks noChangeArrowheads="1"/>
            </p:cNvSpPr>
            <p:nvPr/>
          </p:nvSpPr>
          <p:spPr bwMode="auto">
            <a:xfrm>
              <a:off x="1694061" y="2377604"/>
              <a:ext cx="185738" cy="185738"/>
            </a:xfrm>
            <a:prstGeom prst="ellipse">
              <a:avLst/>
            </a:pr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Oval 128"/>
            <p:cNvSpPr>
              <a:spLocks noChangeArrowheads="1"/>
            </p:cNvSpPr>
            <p:nvPr/>
          </p:nvSpPr>
          <p:spPr bwMode="auto">
            <a:xfrm>
              <a:off x="2144911" y="3002424"/>
              <a:ext cx="339725" cy="339725"/>
            </a:xfrm>
            <a:prstGeom prst="ellipse">
              <a:avLst/>
            </a:prstGeom>
            <a:solidFill>
              <a:srgbClr val="3CCC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04" name="椭圆 203"/>
          <p:cNvSpPr/>
          <p:nvPr/>
        </p:nvSpPr>
        <p:spPr>
          <a:xfrm>
            <a:off x="7393731" y="1486581"/>
            <a:ext cx="546935" cy="546935"/>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兰亭黑简体" panose="02000000000000000000" pitchFamily="2" charset="-122"/>
              <a:ea typeface="方正兰亭黑简体" panose="02000000000000000000" pitchFamily="2" charset="-122"/>
            </a:endParaRPr>
          </a:p>
        </p:txBody>
      </p:sp>
      <p:sp>
        <p:nvSpPr>
          <p:cNvPr id="205" name="标题 4"/>
          <p:cNvSpPr txBox="1"/>
          <p:nvPr/>
        </p:nvSpPr>
        <p:spPr>
          <a:xfrm>
            <a:off x="7422860" y="1581154"/>
            <a:ext cx="517805" cy="36004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600" b="1" dirty="0">
                <a:solidFill>
                  <a:schemeClr val="bg1"/>
                </a:solidFill>
                <a:latin typeface="方正兰亭黑简体" panose="02000000000000000000" pitchFamily="2" charset="-122"/>
                <a:ea typeface="方正兰亭黑简体" panose="02000000000000000000" pitchFamily="2" charset="-122"/>
              </a:rPr>
              <a:t>01</a:t>
            </a:r>
          </a:p>
        </p:txBody>
      </p:sp>
      <p:sp>
        <p:nvSpPr>
          <p:cNvPr id="206" name="矩形 205"/>
          <p:cNvSpPr/>
          <p:nvPr/>
        </p:nvSpPr>
        <p:spPr>
          <a:xfrm>
            <a:off x="8157378" y="1268760"/>
            <a:ext cx="2758205" cy="369324"/>
          </a:xfrm>
          <a:prstGeom prst="rect">
            <a:avLst/>
          </a:prstGeom>
        </p:spPr>
        <p:txBody>
          <a:bodyPr wrap="square" lIns="91431" tIns="45716" rIns="91431" bIns="45716">
            <a:spAutoFit/>
          </a:bodyPr>
          <a:lstStyle/>
          <a:p>
            <a:pPr>
              <a:spcBef>
                <a:spcPct val="0"/>
              </a:spcBef>
              <a:buFont typeface="Arial" panose="020B0604020202020204" pitchFamily="34" charset="0"/>
              <a:buNone/>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自主研发</a:t>
            </a:r>
          </a:p>
        </p:txBody>
      </p:sp>
      <p:sp>
        <p:nvSpPr>
          <p:cNvPr id="207" name="矩形 47"/>
          <p:cNvSpPr>
            <a:spLocks noChangeArrowheads="1"/>
          </p:cNvSpPr>
          <p:nvPr/>
        </p:nvSpPr>
        <p:spPr bwMode="auto">
          <a:xfrm>
            <a:off x="8156691" y="1642009"/>
            <a:ext cx="3024336" cy="587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chemeClr val="tx1">
                    <a:lumMod val="50000"/>
                    <a:lumOff val="50000"/>
                  </a:schemeClr>
                </a:solidFill>
                <a:sym typeface="微软雅黑" panose="020B0503020204020204" pitchFamily="34" charset="-122"/>
              </a:rPr>
              <a:t>没有使用其它公司的技术性代码和设计思路，完全自主研发</a:t>
            </a:r>
          </a:p>
        </p:txBody>
      </p:sp>
      <p:sp>
        <p:nvSpPr>
          <p:cNvPr id="208" name="椭圆 207"/>
          <p:cNvSpPr/>
          <p:nvPr/>
        </p:nvSpPr>
        <p:spPr>
          <a:xfrm>
            <a:off x="7710891" y="2664182"/>
            <a:ext cx="546935" cy="546935"/>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兰亭黑简体" panose="02000000000000000000" pitchFamily="2" charset="-122"/>
              <a:ea typeface="方正兰亭黑简体" panose="02000000000000000000" pitchFamily="2" charset="-122"/>
            </a:endParaRPr>
          </a:p>
        </p:txBody>
      </p:sp>
      <p:sp>
        <p:nvSpPr>
          <p:cNvPr id="209" name="标题 4"/>
          <p:cNvSpPr txBox="1"/>
          <p:nvPr/>
        </p:nvSpPr>
        <p:spPr>
          <a:xfrm>
            <a:off x="7740020" y="2758755"/>
            <a:ext cx="517805" cy="36004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600" b="1" dirty="0">
                <a:solidFill>
                  <a:schemeClr val="bg1"/>
                </a:solidFill>
                <a:latin typeface="方正兰亭黑简体" panose="02000000000000000000" pitchFamily="2" charset="-122"/>
                <a:ea typeface="方正兰亭黑简体" panose="02000000000000000000" pitchFamily="2" charset="-122"/>
              </a:rPr>
              <a:t>0</a:t>
            </a:r>
            <a:r>
              <a:rPr lang="zh-CN" altLang="en-US" sz="1600" b="1" dirty="0">
                <a:solidFill>
                  <a:schemeClr val="bg1"/>
                </a:solidFill>
                <a:latin typeface="方正兰亭黑简体" panose="02000000000000000000" pitchFamily="2" charset="-122"/>
                <a:ea typeface="方正兰亭黑简体" panose="02000000000000000000" pitchFamily="2" charset="-122"/>
              </a:rPr>
              <a:t>２</a:t>
            </a:r>
            <a:endParaRPr lang="en-US" altLang="zh-CN" sz="1600" b="1" dirty="0">
              <a:solidFill>
                <a:schemeClr val="bg1"/>
              </a:solidFill>
              <a:latin typeface="方正兰亭黑简体" panose="02000000000000000000" pitchFamily="2" charset="-122"/>
              <a:ea typeface="方正兰亭黑简体" panose="02000000000000000000" pitchFamily="2" charset="-122"/>
            </a:endParaRPr>
          </a:p>
        </p:txBody>
      </p:sp>
      <p:sp>
        <p:nvSpPr>
          <p:cNvPr id="210" name="矩形 209"/>
          <p:cNvSpPr/>
          <p:nvPr/>
        </p:nvSpPr>
        <p:spPr>
          <a:xfrm>
            <a:off x="8474538" y="2446361"/>
            <a:ext cx="2758205" cy="369324"/>
          </a:xfrm>
          <a:prstGeom prst="rect">
            <a:avLst/>
          </a:prstGeom>
        </p:spPr>
        <p:txBody>
          <a:bodyPr wrap="square" lIns="91431" tIns="45716" rIns="91431" bIns="45716">
            <a:spAutoFit/>
          </a:bodyPr>
          <a:lstStyle/>
          <a:p>
            <a:pPr>
              <a:spcBef>
                <a:spcPct val="0"/>
              </a:spcBef>
              <a:buFont typeface="Arial" panose="020B0604020202020204" pitchFamily="34" charset="0"/>
              <a:buNone/>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效率优势</a:t>
            </a:r>
          </a:p>
        </p:txBody>
      </p:sp>
      <p:sp>
        <p:nvSpPr>
          <p:cNvPr id="211" name="矩形 47"/>
          <p:cNvSpPr>
            <a:spLocks noChangeArrowheads="1"/>
          </p:cNvSpPr>
          <p:nvPr/>
        </p:nvSpPr>
        <p:spPr bwMode="auto">
          <a:xfrm>
            <a:off x="8473851" y="2819610"/>
            <a:ext cx="3024336" cy="328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chemeClr val="tx1">
                    <a:lumMod val="50000"/>
                    <a:lumOff val="50000"/>
                  </a:schemeClr>
                </a:solidFill>
                <a:sym typeface="微软雅黑" panose="020B0503020204020204" pitchFamily="34" charset="-122"/>
              </a:rPr>
              <a:t>有效提高开发效率</a:t>
            </a:r>
          </a:p>
        </p:txBody>
      </p:sp>
      <p:sp>
        <p:nvSpPr>
          <p:cNvPr id="212" name="椭圆 211"/>
          <p:cNvSpPr/>
          <p:nvPr/>
        </p:nvSpPr>
        <p:spPr>
          <a:xfrm>
            <a:off x="7321723" y="3888318"/>
            <a:ext cx="546935" cy="546935"/>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兰亭黑简体" panose="02000000000000000000" pitchFamily="2" charset="-122"/>
              <a:ea typeface="方正兰亭黑简体" panose="02000000000000000000" pitchFamily="2" charset="-122"/>
            </a:endParaRPr>
          </a:p>
        </p:txBody>
      </p:sp>
      <p:sp>
        <p:nvSpPr>
          <p:cNvPr id="213" name="标题 4"/>
          <p:cNvSpPr txBox="1"/>
          <p:nvPr/>
        </p:nvSpPr>
        <p:spPr>
          <a:xfrm>
            <a:off x="7350852" y="3982891"/>
            <a:ext cx="517805" cy="36004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600" b="1" dirty="0">
                <a:solidFill>
                  <a:schemeClr val="bg1"/>
                </a:solidFill>
                <a:latin typeface="方正兰亭黑简体" panose="02000000000000000000" pitchFamily="2" charset="-122"/>
                <a:ea typeface="方正兰亭黑简体" panose="02000000000000000000" pitchFamily="2" charset="-122"/>
              </a:rPr>
              <a:t>0</a:t>
            </a:r>
            <a:r>
              <a:rPr lang="zh-CN" altLang="en-US" sz="1600" b="1" dirty="0">
                <a:solidFill>
                  <a:schemeClr val="bg1"/>
                </a:solidFill>
                <a:latin typeface="方正兰亭黑简体" panose="02000000000000000000" pitchFamily="2" charset="-122"/>
                <a:ea typeface="方正兰亭黑简体" panose="02000000000000000000" pitchFamily="2" charset="-122"/>
              </a:rPr>
              <a:t>３</a:t>
            </a:r>
            <a:endParaRPr lang="en-US" altLang="zh-CN" sz="1600" b="1" dirty="0">
              <a:solidFill>
                <a:schemeClr val="bg1"/>
              </a:solidFill>
              <a:latin typeface="方正兰亭黑简体" panose="02000000000000000000" pitchFamily="2" charset="-122"/>
              <a:ea typeface="方正兰亭黑简体" panose="02000000000000000000" pitchFamily="2" charset="-122"/>
            </a:endParaRPr>
          </a:p>
        </p:txBody>
      </p:sp>
      <p:sp>
        <p:nvSpPr>
          <p:cNvPr id="214" name="矩形 213"/>
          <p:cNvSpPr/>
          <p:nvPr/>
        </p:nvSpPr>
        <p:spPr>
          <a:xfrm>
            <a:off x="8085370" y="3670497"/>
            <a:ext cx="2758205" cy="369324"/>
          </a:xfrm>
          <a:prstGeom prst="rect">
            <a:avLst/>
          </a:prstGeom>
        </p:spPr>
        <p:txBody>
          <a:bodyPr wrap="square" lIns="91431" tIns="45716" rIns="91431" bIns="45716">
            <a:spAutoFit/>
          </a:bodyPr>
          <a:lstStyle/>
          <a:p>
            <a:pPr>
              <a:spcBef>
                <a:spcPct val="0"/>
              </a:spcBef>
              <a:buFont typeface="Arial" panose="020B0604020202020204" pitchFamily="34" charset="0"/>
              <a:buNone/>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成本优势</a:t>
            </a:r>
          </a:p>
        </p:txBody>
      </p:sp>
      <p:sp>
        <p:nvSpPr>
          <p:cNvPr id="215" name="矩形 47"/>
          <p:cNvSpPr>
            <a:spLocks noChangeArrowheads="1"/>
          </p:cNvSpPr>
          <p:nvPr/>
        </p:nvSpPr>
        <p:spPr bwMode="auto">
          <a:xfrm>
            <a:off x="8084683" y="4043746"/>
            <a:ext cx="3024336" cy="587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chemeClr val="tx1">
                    <a:lumMod val="50000"/>
                    <a:lumOff val="50000"/>
                  </a:schemeClr>
                </a:solidFill>
                <a:sym typeface="微软雅黑" panose="020B0503020204020204" pitchFamily="34" charset="-122"/>
              </a:rPr>
              <a:t>做软件开发的团队人员可以只集中在前端开发人员上</a:t>
            </a:r>
          </a:p>
        </p:txBody>
      </p:sp>
      <p:sp>
        <p:nvSpPr>
          <p:cNvPr id="216" name="椭圆 215"/>
          <p:cNvSpPr/>
          <p:nvPr/>
        </p:nvSpPr>
        <p:spPr>
          <a:xfrm>
            <a:off x="4110492" y="1512054"/>
            <a:ext cx="546935" cy="546935"/>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兰亭黑简体" panose="02000000000000000000" pitchFamily="2" charset="-122"/>
              <a:ea typeface="方正兰亭黑简体" panose="02000000000000000000" pitchFamily="2" charset="-122"/>
            </a:endParaRPr>
          </a:p>
        </p:txBody>
      </p:sp>
      <p:sp>
        <p:nvSpPr>
          <p:cNvPr id="217" name="标题 4"/>
          <p:cNvSpPr txBox="1"/>
          <p:nvPr/>
        </p:nvSpPr>
        <p:spPr>
          <a:xfrm>
            <a:off x="4139621" y="1606627"/>
            <a:ext cx="517805" cy="36004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600" b="1" dirty="0">
                <a:solidFill>
                  <a:schemeClr val="bg1"/>
                </a:solidFill>
                <a:latin typeface="方正兰亭黑简体" panose="02000000000000000000" pitchFamily="2" charset="-122"/>
                <a:ea typeface="方正兰亭黑简体" panose="02000000000000000000" pitchFamily="2" charset="-122"/>
              </a:rPr>
              <a:t>0</a:t>
            </a:r>
            <a:r>
              <a:rPr lang="zh-CN" altLang="en-US" sz="1600" b="1" dirty="0">
                <a:solidFill>
                  <a:schemeClr val="bg1"/>
                </a:solidFill>
                <a:latin typeface="方正兰亭黑简体" panose="02000000000000000000" pitchFamily="2" charset="-122"/>
                <a:ea typeface="方正兰亭黑简体" panose="02000000000000000000" pitchFamily="2" charset="-122"/>
              </a:rPr>
              <a:t>４</a:t>
            </a:r>
            <a:endParaRPr lang="en-US" altLang="zh-CN" sz="1600" b="1" dirty="0">
              <a:solidFill>
                <a:schemeClr val="bg1"/>
              </a:solidFill>
              <a:latin typeface="方正兰亭黑简体" panose="02000000000000000000" pitchFamily="2" charset="-122"/>
              <a:ea typeface="方正兰亭黑简体" panose="02000000000000000000" pitchFamily="2" charset="-122"/>
            </a:endParaRPr>
          </a:p>
        </p:txBody>
      </p:sp>
      <p:sp>
        <p:nvSpPr>
          <p:cNvPr id="218" name="矩形 217"/>
          <p:cNvSpPr/>
          <p:nvPr/>
        </p:nvSpPr>
        <p:spPr>
          <a:xfrm>
            <a:off x="1366038" y="1294233"/>
            <a:ext cx="2758205" cy="369324"/>
          </a:xfrm>
          <a:prstGeom prst="rect">
            <a:avLst/>
          </a:prstGeom>
        </p:spPr>
        <p:txBody>
          <a:bodyPr wrap="square" lIns="91431" tIns="45716" rIns="91431" bIns="45716">
            <a:spAutoFit/>
          </a:bodyPr>
          <a:lstStyle/>
          <a:p>
            <a:pPr algn="r">
              <a:spcBef>
                <a:spcPct val="0"/>
              </a:spcBef>
              <a:buFont typeface="Arial" panose="020B0604020202020204" pitchFamily="34" charset="0"/>
              <a:buNone/>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技术门槛低优势</a:t>
            </a:r>
          </a:p>
        </p:txBody>
      </p:sp>
      <p:sp>
        <p:nvSpPr>
          <p:cNvPr id="219" name="矩形 47"/>
          <p:cNvSpPr>
            <a:spLocks noChangeArrowheads="1"/>
          </p:cNvSpPr>
          <p:nvPr/>
        </p:nvSpPr>
        <p:spPr bwMode="auto">
          <a:xfrm>
            <a:off x="1099907" y="1667482"/>
            <a:ext cx="3024336" cy="328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r">
              <a:lnSpc>
                <a:spcPct val="120000"/>
              </a:lnSpc>
              <a:spcBef>
                <a:spcPct val="0"/>
              </a:spcBef>
              <a:buNone/>
            </a:pPr>
            <a:r>
              <a:rPr lang="zh-CN" altLang="en-US" sz="1400" dirty="0">
                <a:solidFill>
                  <a:schemeClr val="tx1">
                    <a:lumMod val="50000"/>
                    <a:lumOff val="50000"/>
                  </a:schemeClr>
                </a:solidFill>
                <a:sym typeface="微软雅黑" panose="020B0503020204020204" pitchFamily="34" charset="-122"/>
              </a:rPr>
              <a:t>做软件不再需要牛人带团队</a:t>
            </a:r>
          </a:p>
        </p:txBody>
      </p:sp>
      <p:sp>
        <p:nvSpPr>
          <p:cNvPr id="220" name="椭圆 219"/>
          <p:cNvSpPr/>
          <p:nvPr/>
        </p:nvSpPr>
        <p:spPr>
          <a:xfrm>
            <a:off x="3966476" y="2782725"/>
            <a:ext cx="546935" cy="546935"/>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兰亭黑简体" panose="02000000000000000000" pitchFamily="2" charset="-122"/>
              <a:ea typeface="方正兰亭黑简体" panose="02000000000000000000" pitchFamily="2" charset="-122"/>
            </a:endParaRPr>
          </a:p>
        </p:txBody>
      </p:sp>
      <p:sp>
        <p:nvSpPr>
          <p:cNvPr id="221" name="标题 4"/>
          <p:cNvSpPr txBox="1"/>
          <p:nvPr/>
        </p:nvSpPr>
        <p:spPr>
          <a:xfrm>
            <a:off x="3995605" y="2877298"/>
            <a:ext cx="517805" cy="36004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600" b="1" dirty="0">
                <a:solidFill>
                  <a:schemeClr val="bg1"/>
                </a:solidFill>
                <a:latin typeface="方正兰亭黑简体" panose="02000000000000000000" pitchFamily="2" charset="-122"/>
                <a:ea typeface="方正兰亭黑简体" panose="02000000000000000000" pitchFamily="2" charset="-122"/>
              </a:rPr>
              <a:t>0</a:t>
            </a:r>
            <a:r>
              <a:rPr lang="zh-CN" altLang="en-US" sz="1600" b="1" dirty="0">
                <a:solidFill>
                  <a:schemeClr val="bg1"/>
                </a:solidFill>
                <a:latin typeface="方正兰亭黑简体" panose="02000000000000000000" pitchFamily="2" charset="-122"/>
                <a:ea typeface="方正兰亭黑简体" panose="02000000000000000000" pitchFamily="2" charset="-122"/>
              </a:rPr>
              <a:t>５</a:t>
            </a:r>
            <a:endParaRPr lang="en-US" altLang="zh-CN" sz="1600" b="1" dirty="0">
              <a:solidFill>
                <a:schemeClr val="bg1"/>
              </a:solidFill>
              <a:latin typeface="方正兰亭黑简体" panose="02000000000000000000" pitchFamily="2" charset="-122"/>
              <a:ea typeface="方正兰亭黑简体" panose="02000000000000000000" pitchFamily="2" charset="-122"/>
            </a:endParaRPr>
          </a:p>
        </p:txBody>
      </p:sp>
      <p:sp>
        <p:nvSpPr>
          <p:cNvPr id="222" name="矩形 221"/>
          <p:cNvSpPr/>
          <p:nvPr/>
        </p:nvSpPr>
        <p:spPr>
          <a:xfrm>
            <a:off x="1222022" y="2564904"/>
            <a:ext cx="2758205" cy="369324"/>
          </a:xfrm>
          <a:prstGeom prst="rect">
            <a:avLst/>
          </a:prstGeom>
        </p:spPr>
        <p:txBody>
          <a:bodyPr wrap="square" lIns="91431" tIns="45716" rIns="91431" bIns="45716">
            <a:spAutoFit/>
          </a:bodyPr>
          <a:lstStyle/>
          <a:p>
            <a:pPr algn="r">
              <a:spcBef>
                <a:spcPct val="0"/>
              </a:spcBef>
              <a:buFont typeface="Arial" panose="020B0604020202020204" pitchFamily="34" charset="0"/>
              <a:buNone/>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开发模式创新</a:t>
            </a:r>
          </a:p>
        </p:txBody>
      </p:sp>
      <p:sp>
        <p:nvSpPr>
          <p:cNvPr id="223" name="矩形 47"/>
          <p:cNvSpPr>
            <a:spLocks noChangeArrowheads="1"/>
          </p:cNvSpPr>
          <p:nvPr/>
        </p:nvSpPr>
        <p:spPr bwMode="auto">
          <a:xfrm>
            <a:off x="955891" y="2938153"/>
            <a:ext cx="3024336" cy="587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r">
              <a:lnSpc>
                <a:spcPct val="120000"/>
              </a:lnSpc>
              <a:spcBef>
                <a:spcPct val="0"/>
              </a:spcBef>
              <a:buNone/>
            </a:pPr>
            <a:r>
              <a:rPr lang="zh-CN" altLang="en-US" sz="1400" dirty="0">
                <a:solidFill>
                  <a:schemeClr val="tx1">
                    <a:lumMod val="50000"/>
                    <a:lumOff val="50000"/>
                  </a:schemeClr>
                </a:solidFill>
                <a:sym typeface="微软雅黑" panose="020B0503020204020204" pitchFamily="34" charset="-122"/>
              </a:rPr>
              <a:t>全新的软件开发思路，让软件开发能够更专注于满足用户需求</a:t>
            </a:r>
          </a:p>
        </p:txBody>
      </p:sp>
      <p:sp>
        <p:nvSpPr>
          <p:cNvPr id="224" name="椭圆 223"/>
          <p:cNvSpPr/>
          <p:nvPr/>
        </p:nvSpPr>
        <p:spPr>
          <a:xfrm>
            <a:off x="4326516" y="4006861"/>
            <a:ext cx="546935" cy="546935"/>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兰亭黑简体" panose="02000000000000000000" pitchFamily="2" charset="-122"/>
              <a:ea typeface="方正兰亭黑简体" panose="02000000000000000000" pitchFamily="2" charset="-122"/>
            </a:endParaRPr>
          </a:p>
        </p:txBody>
      </p:sp>
      <p:sp>
        <p:nvSpPr>
          <p:cNvPr id="225" name="标题 4"/>
          <p:cNvSpPr txBox="1"/>
          <p:nvPr/>
        </p:nvSpPr>
        <p:spPr>
          <a:xfrm>
            <a:off x="4355645" y="4101434"/>
            <a:ext cx="517805" cy="36004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600" b="1" dirty="0">
                <a:solidFill>
                  <a:schemeClr val="bg1"/>
                </a:solidFill>
                <a:latin typeface="方正兰亭黑简体" panose="02000000000000000000" pitchFamily="2" charset="-122"/>
                <a:ea typeface="方正兰亭黑简体" panose="02000000000000000000" pitchFamily="2" charset="-122"/>
              </a:rPr>
              <a:t>0</a:t>
            </a:r>
            <a:r>
              <a:rPr lang="zh-CN" altLang="en-US" sz="1600" b="1" dirty="0">
                <a:solidFill>
                  <a:schemeClr val="bg1"/>
                </a:solidFill>
                <a:latin typeface="方正兰亭黑简体" panose="02000000000000000000" pitchFamily="2" charset="-122"/>
                <a:ea typeface="方正兰亭黑简体" panose="02000000000000000000" pitchFamily="2" charset="-122"/>
              </a:rPr>
              <a:t>６</a:t>
            </a:r>
            <a:endParaRPr lang="en-US" altLang="zh-CN" sz="1600" b="1" dirty="0">
              <a:solidFill>
                <a:schemeClr val="bg1"/>
              </a:solidFill>
              <a:latin typeface="方正兰亭黑简体" panose="02000000000000000000" pitchFamily="2" charset="-122"/>
              <a:ea typeface="方正兰亭黑简体" panose="02000000000000000000" pitchFamily="2" charset="-122"/>
            </a:endParaRPr>
          </a:p>
        </p:txBody>
      </p:sp>
      <p:sp>
        <p:nvSpPr>
          <p:cNvPr id="226" name="矩形 225"/>
          <p:cNvSpPr/>
          <p:nvPr/>
        </p:nvSpPr>
        <p:spPr>
          <a:xfrm>
            <a:off x="985020" y="3789040"/>
            <a:ext cx="3355248" cy="369324"/>
          </a:xfrm>
          <a:prstGeom prst="rect">
            <a:avLst/>
          </a:prstGeom>
        </p:spPr>
        <p:txBody>
          <a:bodyPr wrap="square" lIns="91431" tIns="45716" rIns="91431" bIns="45716">
            <a:spAutoFit/>
          </a:bodyPr>
          <a:lstStyle/>
          <a:p>
            <a:pPr algn="r">
              <a:spcBef>
                <a:spcPct val="0"/>
              </a:spcBef>
              <a:buFont typeface="Arial" panose="020B0604020202020204" pitchFamily="34" charset="0"/>
              <a:buNone/>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面向所有软件开发领域和语言</a:t>
            </a:r>
          </a:p>
        </p:txBody>
      </p:sp>
      <p:sp>
        <p:nvSpPr>
          <p:cNvPr id="227" name="矩形 47"/>
          <p:cNvSpPr>
            <a:spLocks noChangeArrowheads="1"/>
          </p:cNvSpPr>
          <p:nvPr/>
        </p:nvSpPr>
        <p:spPr bwMode="auto">
          <a:xfrm>
            <a:off x="1315931" y="4162289"/>
            <a:ext cx="3024336" cy="587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r">
              <a:lnSpc>
                <a:spcPct val="120000"/>
              </a:lnSpc>
              <a:spcBef>
                <a:spcPct val="0"/>
              </a:spcBef>
              <a:buNone/>
            </a:pPr>
            <a:r>
              <a:rPr lang="zh-CN" altLang="en-US" sz="1400" dirty="0">
                <a:solidFill>
                  <a:schemeClr val="tx1">
                    <a:lumMod val="50000"/>
                    <a:lumOff val="50000"/>
                  </a:schemeClr>
                </a:solidFill>
                <a:sym typeface="微软雅黑" panose="020B0503020204020204" pitchFamily="34" charset="-122"/>
              </a:rPr>
              <a:t>任何软件使用任何前端开发语言都可以和云易创平台无缝结合</a:t>
            </a:r>
          </a:p>
        </p:txBody>
      </p:sp>
      <p:sp>
        <p:nvSpPr>
          <p:cNvPr id="228" name="TextBox 227"/>
          <p:cNvSpPr txBox="1"/>
          <p:nvPr/>
        </p:nvSpPr>
        <p:spPr>
          <a:xfrm>
            <a:off x="13514411" y="7029400"/>
            <a:ext cx="877163" cy="369332"/>
          </a:xfrm>
          <a:prstGeom prst="rect">
            <a:avLst/>
          </a:prstGeom>
          <a:noFill/>
        </p:spPr>
        <p:txBody>
          <a:bodyPr wrap="none" rtlCol="0">
            <a:spAutoFit/>
          </a:bodyPr>
          <a:lstStyle/>
          <a:p>
            <a:r>
              <a:rPr lang="zh-CN" altLang="en-US" dirty="0"/>
              <a:t>延时符</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2" fill="hold" grpId="0" nodeType="withEffect">
                                  <p:stCondLst>
                                    <p:cond delay="500"/>
                                  </p:stCondLst>
                                  <p:childTnLst>
                                    <p:set>
                                      <p:cBhvr>
                                        <p:cTn id="11" dur="1" fill="hold">
                                          <p:stCondLst>
                                            <p:cond delay="0"/>
                                          </p:stCondLst>
                                        </p:cTn>
                                        <p:tgtEl>
                                          <p:spTgt spid="204"/>
                                        </p:tgtEl>
                                        <p:attrNameLst>
                                          <p:attrName>style.visibility</p:attrName>
                                        </p:attrNameLst>
                                      </p:cBhvr>
                                      <p:to>
                                        <p:strVal val="visible"/>
                                      </p:to>
                                    </p:set>
                                    <p:anim calcmode="lin" valueType="num">
                                      <p:cBhvr additive="base">
                                        <p:cTn id="12" dur="500" fill="hold"/>
                                        <p:tgtEl>
                                          <p:spTgt spid="204"/>
                                        </p:tgtEl>
                                        <p:attrNameLst>
                                          <p:attrName>ppt_x</p:attrName>
                                        </p:attrNameLst>
                                      </p:cBhvr>
                                      <p:tavLst>
                                        <p:tav tm="0">
                                          <p:val>
                                            <p:strVal val="1+#ppt_w/2"/>
                                          </p:val>
                                        </p:tav>
                                        <p:tav tm="100000">
                                          <p:val>
                                            <p:strVal val="#ppt_x"/>
                                          </p:val>
                                        </p:tav>
                                      </p:tavLst>
                                    </p:anim>
                                    <p:anim calcmode="lin" valueType="num">
                                      <p:cBhvr additive="base">
                                        <p:cTn id="13" dur="500" fill="hold"/>
                                        <p:tgtEl>
                                          <p:spTgt spid="204"/>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stCondLst>
                                    <p:cond delay="500"/>
                                  </p:stCondLst>
                                  <p:childTnLst>
                                    <p:set>
                                      <p:cBhvr>
                                        <p:cTn id="15" dur="1" fill="hold">
                                          <p:stCondLst>
                                            <p:cond delay="0"/>
                                          </p:stCondLst>
                                        </p:cTn>
                                        <p:tgtEl>
                                          <p:spTgt spid="205"/>
                                        </p:tgtEl>
                                        <p:attrNameLst>
                                          <p:attrName>style.visibility</p:attrName>
                                        </p:attrNameLst>
                                      </p:cBhvr>
                                      <p:to>
                                        <p:strVal val="visible"/>
                                      </p:to>
                                    </p:set>
                                    <p:anim calcmode="lin" valueType="num">
                                      <p:cBhvr additive="base">
                                        <p:cTn id="16" dur="500" fill="hold"/>
                                        <p:tgtEl>
                                          <p:spTgt spid="205"/>
                                        </p:tgtEl>
                                        <p:attrNameLst>
                                          <p:attrName>ppt_x</p:attrName>
                                        </p:attrNameLst>
                                      </p:cBhvr>
                                      <p:tavLst>
                                        <p:tav tm="0">
                                          <p:val>
                                            <p:strVal val="1+#ppt_w/2"/>
                                          </p:val>
                                        </p:tav>
                                        <p:tav tm="100000">
                                          <p:val>
                                            <p:strVal val="#ppt_x"/>
                                          </p:val>
                                        </p:tav>
                                      </p:tavLst>
                                    </p:anim>
                                    <p:anim calcmode="lin" valueType="num">
                                      <p:cBhvr additive="base">
                                        <p:cTn id="17" dur="500" fill="hold"/>
                                        <p:tgtEl>
                                          <p:spTgt spid="205"/>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500"/>
                                  </p:stCondLst>
                                  <p:childTnLst>
                                    <p:set>
                                      <p:cBhvr>
                                        <p:cTn id="19" dur="1" fill="hold">
                                          <p:stCondLst>
                                            <p:cond delay="0"/>
                                          </p:stCondLst>
                                        </p:cTn>
                                        <p:tgtEl>
                                          <p:spTgt spid="206"/>
                                        </p:tgtEl>
                                        <p:attrNameLst>
                                          <p:attrName>style.visibility</p:attrName>
                                        </p:attrNameLst>
                                      </p:cBhvr>
                                      <p:to>
                                        <p:strVal val="visible"/>
                                      </p:to>
                                    </p:set>
                                    <p:anim calcmode="lin" valueType="num">
                                      <p:cBhvr additive="base">
                                        <p:cTn id="20" dur="500" fill="hold"/>
                                        <p:tgtEl>
                                          <p:spTgt spid="206"/>
                                        </p:tgtEl>
                                        <p:attrNameLst>
                                          <p:attrName>ppt_x</p:attrName>
                                        </p:attrNameLst>
                                      </p:cBhvr>
                                      <p:tavLst>
                                        <p:tav tm="0">
                                          <p:val>
                                            <p:strVal val="1+#ppt_w/2"/>
                                          </p:val>
                                        </p:tav>
                                        <p:tav tm="100000">
                                          <p:val>
                                            <p:strVal val="#ppt_x"/>
                                          </p:val>
                                        </p:tav>
                                      </p:tavLst>
                                    </p:anim>
                                    <p:anim calcmode="lin" valueType="num">
                                      <p:cBhvr additive="base">
                                        <p:cTn id="21" dur="500" fill="hold"/>
                                        <p:tgtEl>
                                          <p:spTgt spid="206"/>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500"/>
                                  </p:stCondLst>
                                  <p:childTnLst>
                                    <p:set>
                                      <p:cBhvr>
                                        <p:cTn id="23" dur="1" fill="hold">
                                          <p:stCondLst>
                                            <p:cond delay="0"/>
                                          </p:stCondLst>
                                        </p:cTn>
                                        <p:tgtEl>
                                          <p:spTgt spid="207"/>
                                        </p:tgtEl>
                                        <p:attrNameLst>
                                          <p:attrName>style.visibility</p:attrName>
                                        </p:attrNameLst>
                                      </p:cBhvr>
                                      <p:to>
                                        <p:strVal val="visible"/>
                                      </p:to>
                                    </p:set>
                                    <p:anim calcmode="lin" valueType="num">
                                      <p:cBhvr additive="base">
                                        <p:cTn id="24" dur="500" fill="hold"/>
                                        <p:tgtEl>
                                          <p:spTgt spid="207"/>
                                        </p:tgtEl>
                                        <p:attrNameLst>
                                          <p:attrName>ppt_x</p:attrName>
                                        </p:attrNameLst>
                                      </p:cBhvr>
                                      <p:tavLst>
                                        <p:tav tm="0">
                                          <p:val>
                                            <p:strVal val="1+#ppt_w/2"/>
                                          </p:val>
                                        </p:tav>
                                        <p:tav tm="100000">
                                          <p:val>
                                            <p:strVal val="#ppt_x"/>
                                          </p:val>
                                        </p:tav>
                                      </p:tavLst>
                                    </p:anim>
                                    <p:anim calcmode="lin" valueType="num">
                                      <p:cBhvr additive="base">
                                        <p:cTn id="25" dur="500" fill="hold"/>
                                        <p:tgtEl>
                                          <p:spTgt spid="207"/>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1000"/>
                                  </p:stCondLst>
                                  <p:childTnLst>
                                    <p:set>
                                      <p:cBhvr>
                                        <p:cTn id="27" dur="1" fill="hold">
                                          <p:stCondLst>
                                            <p:cond delay="0"/>
                                          </p:stCondLst>
                                        </p:cTn>
                                        <p:tgtEl>
                                          <p:spTgt spid="208"/>
                                        </p:tgtEl>
                                        <p:attrNameLst>
                                          <p:attrName>style.visibility</p:attrName>
                                        </p:attrNameLst>
                                      </p:cBhvr>
                                      <p:to>
                                        <p:strVal val="visible"/>
                                      </p:to>
                                    </p:set>
                                    <p:anim calcmode="lin" valueType="num">
                                      <p:cBhvr additive="base">
                                        <p:cTn id="28" dur="500" fill="hold"/>
                                        <p:tgtEl>
                                          <p:spTgt spid="208"/>
                                        </p:tgtEl>
                                        <p:attrNameLst>
                                          <p:attrName>ppt_x</p:attrName>
                                        </p:attrNameLst>
                                      </p:cBhvr>
                                      <p:tavLst>
                                        <p:tav tm="0">
                                          <p:val>
                                            <p:strVal val="1+#ppt_w/2"/>
                                          </p:val>
                                        </p:tav>
                                        <p:tav tm="100000">
                                          <p:val>
                                            <p:strVal val="#ppt_x"/>
                                          </p:val>
                                        </p:tav>
                                      </p:tavLst>
                                    </p:anim>
                                    <p:anim calcmode="lin" valueType="num">
                                      <p:cBhvr additive="base">
                                        <p:cTn id="29" dur="500" fill="hold"/>
                                        <p:tgtEl>
                                          <p:spTgt spid="208"/>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1000"/>
                                  </p:stCondLst>
                                  <p:childTnLst>
                                    <p:set>
                                      <p:cBhvr>
                                        <p:cTn id="31" dur="1" fill="hold">
                                          <p:stCondLst>
                                            <p:cond delay="0"/>
                                          </p:stCondLst>
                                        </p:cTn>
                                        <p:tgtEl>
                                          <p:spTgt spid="209"/>
                                        </p:tgtEl>
                                        <p:attrNameLst>
                                          <p:attrName>style.visibility</p:attrName>
                                        </p:attrNameLst>
                                      </p:cBhvr>
                                      <p:to>
                                        <p:strVal val="visible"/>
                                      </p:to>
                                    </p:set>
                                    <p:anim calcmode="lin" valueType="num">
                                      <p:cBhvr additive="base">
                                        <p:cTn id="32" dur="500" fill="hold"/>
                                        <p:tgtEl>
                                          <p:spTgt spid="209"/>
                                        </p:tgtEl>
                                        <p:attrNameLst>
                                          <p:attrName>ppt_x</p:attrName>
                                        </p:attrNameLst>
                                      </p:cBhvr>
                                      <p:tavLst>
                                        <p:tav tm="0">
                                          <p:val>
                                            <p:strVal val="1+#ppt_w/2"/>
                                          </p:val>
                                        </p:tav>
                                        <p:tav tm="100000">
                                          <p:val>
                                            <p:strVal val="#ppt_x"/>
                                          </p:val>
                                        </p:tav>
                                      </p:tavLst>
                                    </p:anim>
                                    <p:anim calcmode="lin" valueType="num">
                                      <p:cBhvr additive="base">
                                        <p:cTn id="33" dur="500" fill="hold"/>
                                        <p:tgtEl>
                                          <p:spTgt spid="209"/>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1000"/>
                                  </p:stCondLst>
                                  <p:childTnLst>
                                    <p:set>
                                      <p:cBhvr>
                                        <p:cTn id="35" dur="1" fill="hold">
                                          <p:stCondLst>
                                            <p:cond delay="0"/>
                                          </p:stCondLst>
                                        </p:cTn>
                                        <p:tgtEl>
                                          <p:spTgt spid="210"/>
                                        </p:tgtEl>
                                        <p:attrNameLst>
                                          <p:attrName>style.visibility</p:attrName>
                                        </p:attrNameLst>
                                      </p:cBhvr>
                                      <p:to>
                                        <p:strVal val="visible"/>
                                      </p:to>
                                    </p:set>
                                    <p:anim calcmode="lin" valueType="num">
                                      <p:cBhvr additive="base">
                                        <p:cTn id="36" dur="500" fill="hold"/>
                                        <p:tgtEl>
                                          <p:spTgt spid="210"/>
                                        </p:tgtEl>
                                        <p:attrNameLst>
                                          <p:attrName>ppt_x</p:attrName>
                                        </p:attrNameLst>
                                      </p:cBhvr>
                                      <p:tavLst>
                                        <p:tav tm="0">
                                          <p:val>
                                            <p:strVal val="1+#ppt_w/2"/>
                                          </p:val>
                                        </p:tav>
                                        <p:tav tm="100000">
                                          <p:val>
                                            <p:strVal val="#ppt_x"/>
                                          </p:val>
                                        </p:tav>
                                      </p:tavLst>
                                    </p:anim>
                                    <p:anim calcmode="lin" valueType="num">
                                      <p:cBhvr additive="base">
                                        <p:cTn id="37" dur="500" fill="hold"/>
                                        <p:tgtEl>
                                          <p:spTgt spid="210"/>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1000"/>
                                  </p:stCondLst>
                                  <p:childTnLst>
                                    <p:set>
                                      <p:cBhvr>
                                        <p:cTn id="39" dur="1" fill="hold">
                                          <p:stCondLst>
                                            <p:cond delay="0"/>
                                          </p:stCondLst>
                                        </p:cTn>
                                        <p:tgtEl>
                                          <p:spTgt spid="211"/>
                                        </p:tgtEl>
                                        <p:attrNameLst>
                                          <p:attrName>style.visibility</p:attrName>
                                        </p:attrNameLst>
                                      </p:cBhvr>
                                      <p:to>
                                        <p:strVal val="visible"/>
                                      </p:to>
                                    </p:set>
                                    <p:anim calcmode="lin" valueType="num">
                                      <p:cBhvr additive="base">
                                        <p:cTn id="40" dur="500" fill="hold"/>
                                        <p:tgtEl>
                                          <p:spTgt spid="211"/>
                                        </p:tgtEl>
                                        <p:attrNameLst>
                                          <p:attrName>ppt_x</p:attrName>
                                        </p:attrNameLst>
                                      </p:cBhvr>
                                      <p:tavLst>
                                        <p:tav tm="0">
                                          <p:val>
                                            <p:strVal val="1+#ppt_w/2"/>
                                          </p:val>
                                        </p:tav>
                                        <p:tav tm="100000">
                                          <p:val>
                                            <p:strVal val="#ppt_x"/>
                                          </p:val>
                                        </p:tav>
                                      </p:tavLst>
                                    </p:anim>
                                    <p:anim calcmode="lin" valueType="num">
                                      <p:cBhvr additive="base">
                                        <p:cTn id="41" dur="500" fill="hold"/>
                                        <p:tgtEl>
                                          <p:spTgt spid="211"/>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stCondLst>
                                    <p:cond delay="1500"/>
                                  </p:stCondLst>
                                  <p:childTnLst>
                                    <p:set>
                                      <p:cBhvr>
                                        <p:cTn id="43" dur="1" fill="hold">
                                          <p:stCondLst>
                                            <p:cond delay="0"/>
                                          </p:stCondLst>
                                        </p:cTn>
                                        <p:tgtEl>
                                          <p:spTgt spid="212"/>
                                        </p:tgtEl>
                                        <p:attrNameLst>
                                          <p:attrName>style.visibility</p:attrName>
                                        </p:attrNameLst>
                                      </p:cBhvr>
                                      <p:to>
                                        <p:strVal val="visible"/>
                                      </p:to>
                                    </p:set>
                                    <p:anim calcmode="lin" valueType="num">
                                      <p:cBhvr additive="base">
                                        <p:cTn id="44" dur="500" fill="hold"/>
                                        <p:tgtEl>
                                          <p:spTgt spid="212"/>
                                        </p:tgtEl>
                                        <p:attrNameLst>
                                          <p:attrName>ppt_x</p:attrName>
                                        </p:attrNameLst>
                                      </p:cBhvr>
                                      <p:tavLst>
                                        <p:tav tm="0">
                                          <p:val>
                                            <p:strVal val="1+#ppt_w/2"/>
                                          </p:val>
                                        </p:tav>
                                        <p:tav tm="100000">
                                          <p:val>
                                            <p:strVal val="#ppt_x"/>
                                          </p:val>
                                        </p:tav>
                                      </p:tavLst>
                                    </p:anim>
                                    <p:anim calcmode="lin" valueType="num">
                                      <p:cBhvr additive="base">
                                        <p:cTn id="45" dur="500" fill="hold"/>
                                        <p:tgtEl>
                                          <p:spTgt spid="212"/>
                                        </p:tgtEl>
                                        <p:attrNameLst>
                                          <p:attrName>ppt_y</p:attrName>
                                        </p:attrNameLst>
                                      </p:cBhvr>
                                      <p:tavLst>
                                        <p:tav tm="0">
                                          <p:val>
                                            <p:strVal val="#ppt_y"/>
                                          </p:val>
                                        </p:tav>
                                        <p:tav tm="100000">
                                          <p:val>
                                            <p:strVal val="#ppt_y"/>
                                          </p:val>
                                        </p:tav>
                                      </p:tavLst>
                                    </p:anim>
                                  </p:childTnLst>
                                </p:cTn>
                              </p:par>
                              <p:par>
                                <p:cTn id="46" presetID="2" presetClass="entr" presetSubtype="2" fill="hold" grpId="0" nodeType="withEffect">
                                  <p:stCondLst>
                                    <p:cond delay="1500"/>
                                  </p:stCondLst>
                                  <p:childTnLst>
                                    <p:set>
                                      <p:cBhvr>
                                        <p:cTn id="47" dur="1" fill="hold">
                                          <p:stCondLst>
                                            <p:cond delay="0"/>
                                          </p:stCondLst>
                                        </p:cTn>
                                        <p:tgtEl>
                                          <p:spTgt spid="213"/>
                                        </p:tgtEl>
                                        <p:attrNameLst>
                                          <p:attrName>style.visibility</p:attrName>
                                        </p:attrNameLst>
                                      </p:cBhvr>
                                      <p:to>
                                        <p:strVal val="visible"/>
                                      </p:to>
                                    </p:set>
                                    <p:anim calcmode="lin" valueType="num">
                                      <p:cBhvr additive="base">
                                        <p:cTn id="48" dur="500" fill="hold"/>
                                        <p:tgtEl>
                                          <p:spTgt spid="213"/>
                                        </p:tgtEl>
                                        <p:attrNameLst>
                                          <p:attrName>ppt_x</p:attrName>
                                        </p:attrNameLst>
                                      </p:cBhvr>
                                      <p:tavLst>
                                        <p:tav tm="0">
                                          <p:val>
                                            <p:strVal val="1+#ppt_w/2"/>
                                          </p:val>
                                        </p:tav>
                                        <p:tav tm="100000">
                                          <p:val>
                                            <p:strVal val="#ppt_x"/>
                                          </p:val>
                                        </p:tav>
                                      </p:tavLst>
                                    </p:anim>
                                    <p:anim calcmode="lin" valueType="num">
                                      <p:cBhvr additive="base">
                                        <p:cTn id="49" dur="500" fill="hold"/>
                                        <p:tgtEl>
                                          <p:spTgt spid="213"/>
                                        </p:tgtEl>
                                        <p:attrNameLst>
                                          <p:attrName>ppt_y</p:attrName>
                                        </p:attrNameLst>
                                      </p:cBhvr>
                                      <p:tavLst>
                                        <p:tav tm="0">
                                          <p:val>
                                            <p:strVal val="#ppt_y"/>
                                          </p:val>
                                        </p:tav>
                                        <p:tav tm="100000">
                                          <p:val>
                                            <p:strVal val="#ppt_y"/>
                                          </p:val>
                                        </p:tav>
                                      </p:tavLst>
                                    </p:anim>
                                  </p:childTnLst>
                                </p:cTn>
                              </p:par>
                              <p:par>
                                <p:cTn id="50" presetID="2" presetClass="entr" presetSubtype="2" fill="hold" grpId="0" nodeType="withEffect">
                                  <p:stCondLst>
                                    <p:cond delay="1500"/>
                                  </p:stCondLst>
                                  <p:childTnLst>
                                    <p:set>
                                      <p:cBhvr>
                                        <p:cTn id="51" dur="1" fill="hold">
                                          <p:stCondLst>
                                            <p:cond delay="0"/>
                                          </p:stCondLst>
                                        </p:cTn>
                                        <p:tgtEl>
                                          <p:spTgt spid="214"/>
                                        </p:tgtEl>
                                        <p:attrNameLst>
                                          <p:attrName>style.visibility</p:attrName>
                                        </p:attrNameLst>
                                      </p:cBhvr>
                                      <p:to>
                                        <p:strVal val="visible"/>
                                      </p:to>
                                    </p:set>
                                    <p:anim calcmode="lin" valueType="num">
                                      <p:cBhvr additive="base">
                                        <p:cTn id="52" dur="500" fill="hold"/>
                                        <p:tgtEl>
                                          <p:spTgt spid="214"/>
                                        </p:tgtEl>
                                        <p:attrNameLst>
                                          <p:attrName>ppt_x</p:attrName>
                                        </p:attrNameLst>
                                      </p:cBhvr>
                                      <p:tavLst>
                                        <p:tav tm="0">
                                          <p:val>
                                            <p:strVal val="1+#ppt_w/2"/>
                                          </p:val>
                                        </p:tav>
                                        <p:tav tm="100000">
                                          <p:val>
                                            <p:strVal val="#ppt_x"/>
                                          </p:val>
                                        </p:tav>
                                      </p:tavLst>
                                    </p:anim>
                                    <p:anim calcmode="lin" valueType="num">
                                      <p:cBhvr additive="base">
                                        <p:cTn id="53" dur="500" fill="hold"/>
                                        <p:tgtEl>
                                          <p:spTgt spid="214"/>
                                        </p:tgtEl>
                                        <p:attrNameLst>
                                          <p:attrName>ppt_y</p:attrName>
                                        </p:attrNameLst>
                                      </p:cBhvr>
                                      <p:tavLst>
                                        <p:tav tm="0">
                                          <p:val>
                                            <p:strVal val="#ppt_y"/>
                                          </p:val>
                                        </p:tav>
                                        <p:tav tm="100000">
                                          <p:val>
                                            <p:strVal val="#ppt_y"/>
                                          </p:val>
                                        </p:tav>
                                      </p:tavLst>
                                    </p:anim>
                                  </p:childTnLst>
                                </p:cTn>
                              </p:par>
                              <p:par>
                                <p:cTn id="54" presetID="2" presetClass="entr" presetSubtype="2" fill="hold" grpId="0" nodeType="withEffect">
                                  <p:stCondLst>
                                    <p:cond delay="1500"/>
                                  </p:stCondLst>
                                  <p:childTnLst>
                                    <p:set>
                                      <p:cBhvr>
                                        <p:cTn id="55" dur="1" fill="hold">
                                          <p:stCondLst>
                                            <p:cond delay="0"/>
                                          </p:stCondLst>
                                        </p:cTn>
                                        <p:tgtEl>
                                          <p:spTgt spid="215"/>
                                        </p:tgtEl>
                                        <p:attrNameLst>
                                          <p:attrName>style.visibility</p:attrName>
                                        </p:attrNameLst>
                                      </p:cBhvr>
                                      <p:to>
                                        <p:strVal val="visible"/>
                                      </p:to>
                                    </p:set>
                                    <p:anim calcmode="lin" valueType="num">
                                      <p:cBhvr additive="base">
                                        <p:cTn id="56" dur="500" fill="hold"/>
                                        <p:tgtEl>
                                          <p:spTgt spid="215"/>
                                        </p:tgtEl>
                                        <p:attrNameLst>
                                          <p:attrName>ppt_x</p:attrName>
                                        </p:attrNameLst>
                                      </p:cBhvr>
                                      <p:tavLst>
                                        <p:tav tm="0">
                                          <p:val>
                                            <p:strVal val="1+#ppt_w/2"/>
                                          </p:val>
                                        </p:tav>
                                        <p:tav tm="100000">
                                          <p:val>
                                            <p:strVal val="#ppt_x"/>
                                          </p:val>
                                        </p:tav>
                                      </p:tavLst>
                                    </p:anim>
                                    <p:anim calcmode="lin" valueType="num">
                                      <p:cBhvr additive="base">
                                        <p:cTn id="57" dur="500" fill="hold"/>
                                        <p:tgtEl>
                                          <p:spTgt spid="215"/>
                                        </p:tgtEl>
                                        <p:attrNameLst>
                                          <p:attrName>ppt_y</p:attrName>
                                        </p:attrNameLst>
                                      </p:cBhvr>
                                      <p:tavLst>
                                        <p:tav tm="0">
                                          <p:val>
                                            <p:strVal val="#ppt_y"/>
                                          </p:val>
                                        </p:tav>
                                        <p:tav tm="100000">
                                          <p:val>
                                            <p:strVal val="#ppt_y"/>
                                          </p:val>
                                        </p:tav>
                                      </p:tavLst>
                                    </p:anim>
                                  </p:childTnLst>
                                </p:cTn>
                              </p:par>
                              <p:par>
                                <p:cTn id="58" presetID="2" presetClass="entr" presetSubtype="8" fill="hold" grpId="0" nodeType="withEffect">
                                  <p:stCondLst>
                                    <p:cond delay="2000"/>
                                  </p:stCondLst>
                                  <p:childTnLst>
                                    <p:set>
                                      <p:cBhvr>
                                        <p:cTn id="59" dur="1" fill="hold">
                                          <p:stCondLst>
                                            <p:cond delay="0"/>
                                          </p:stCondLst>
                                        </p:cTn>
                                        <p:tgtEl>
                                          <p:spTgt spid="216"/>
                                        </p:tgtEl>
                                        <p:attrNameLst>
                                          <p:attrName>style.visibility</p:attrName>
                                        </p:attrNameLst>
                                      </p:cBhvr>
                                      <p:to>
                                        <p:strVal val="visible"/>
                                      </p:to>
                                    </p:set>
                                    <p:anim calcmode="lin" valueType="num">
                                      <p:cBhvr additive="base">
                                        <p:cTn id="60" dur="500" fill="hold"/>
                                        <p:tgtEl>
                                          <p:spTgt spid="216"/>
                                        </p:tgtEl>
                                        <p:attrNameLst>
                                          <p:attrName>ppt_x</p:attrName>
                                        </p:attrNameLst>
                                      </p:cBhvr>
                                      <p:tavLst>
                                        <p:tav tm="0">
                                          <p:val>
                                            <p:strVal val="0-#ppt_w/2"/>
                                          </p:val>
                                        </p:tav>
                                        <p:tav tm="100000">
                                          <p:val>
                                            <p:strVal val="#ppt_x"/>
                                          </p:val>
                                        </p:tav>
                                      </p:tavLst>
                                    </p:anim>
                                    <p:anim calcmode="lin" valueType="num">
                                      <p:cBhvr additive="base">
                                        <p:cTn id="61" dur="500" fill="hold"/>
                                        <p:tgtEl>
                                          <p:spTgt spid="216"/>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stCondLst>
                                    <p:cond delay="2000"/>
                                  </p:stCondLst>
                                  <p:childTnLst>
                                    <p:set>
                                      <p:cBhvr>
                                        <p:cTn id="63" dur="1" fill="hold">
                                          <p:stCondLst>
                                            <p:cond delay="0"/>
                                          </p:stCondLst>
                                        </p:cTn>
                                        <p:tgtEl>
                                          <p:spTgt spid="217"/>
                                        </p:tgtEl>
                                        <p:attrNameLst>
                                          <p:attrName>style.visibility</p:attrName>
                                        </p:attrNameLst>
                                      </p:cBhvr>
                                      <p:to>
                                        <p:strVal val="visible"/>
                                      </p:to>
                                    </p:set>
                                    <p:anim calcmode="lin" valueType="num">
                                      <p:cBhvr additive="base">
                                        <p:cTn id="64" dur="500" fill="hold"/>
                                        <p:tgtEl>
                                          <p:spTgt spid="217"/>
                                        </p:tgtEl>
                                        <p:attrNameLst>
                                          <p:attrName>ppt_x</p:attrName>
                                        </p:attrNameLst>
                                      </p:cBhvr>
                                      <p:tavLst>
                                        <p:tav tm="0">
                                          <p:val>
                                            <p:strVal val="0-#ppt_w/2"/>
                                          </p:val>
                                        </p:tav>
                                        <p:tav tm="100000">
                                          <p:val>
                                            <p:strVal val="#ppt_x"/>
                                          </p:val>
                                        </p:tav>
                                      </p:tavLst>
                                    </p:anim>
                                    <p:anim calcmode="lin" valueType="num">
                                      <p:cBhvr additive="base">
                                        <p:cTn id="65" dur="500" fill="hold"/>
                                        <p:tgtEl>
                                          <p:spTgt spid="217"/>
                                        </p:tgtEl>
                                        <p:attrNameLst>
                                          <p:attrName>ppt_y</p:attrName>
                                        </p:attrNameLst>
                                      </p:cBhvr>
                                      <p:tavLst>
                                        <p:tav tm="0">
                                          <p:val>
                                            <p:strVal val="#ppt_y"/>
                                          </p:val>
                                        </p:tav>
                                        <p:tav tm="100000">
                                          <p:val>
                                            <p:strVal val="#ppt_y"/>
                                          </p:val>
                                        </p:tav>
                                      </p:tavLst>
                                    </p:anim>
                                  </p:childTnLst>
                                </p:cTn>
                              </p:par>
                              <p:par>
                                <p:cTn id="66" presetID="2" presetClass="entr" presetSubtype="8" fill="hold" grpId="0" nodeType="withEffect">
                                  <p:stCondLst>
                                    <p:cond delay="2000"/>
                                  </p:stCondLst>
                                  <p:childTnLst>
                                    <p:set>
                                      <p:cBhvr>
                                        <p:cTn id="67" dur="1" fill="hold">
                                          <p:stCondLst>
                                            <p:cond delay="0"/>
                                          </p:stCondLst>
                                        </p:cTn>
                                        <p:tgtEl>
                                          <p:spTgt spid="218"/>
                                        </p:tgtEl>
                                        <p:attrNameLst>
                                          <p:attrName>style.visibility</p:attrName>
                                        </p:attrNameLst>
                                      </p:cBhvr>
                                      <p:to>
                                        <p:strVal val="visible"/>
                                      </p:to>
                                    </p:set>
                                    <p:anim calcmode="lin" valueType="num">
                                      <p:cBhvr additive="base">
                                        <p:cTn id="68" dur="500" fill="hold"/>
                                        <p:tgtEl>
                                          <p:spTgt spid="218"/>
                                        </p:tgtEl>
                                        <p:attrNameLst>
                                          <p:attrName>ppt_x</p:attrName>
                                        </p:attrNameLst>
                                      </p:cBhvr>
                                      <p:tavLst>
                                        <p:tav tm="0">
                                          <p:val>
                                            <p:strVal val="0-#ppt_w/2"/>
                                          </p:val>
                                        </p:tav>
                                        <p:tav tm="100000">
                                          <p:val>
                                            <p:strVal val="#ppt_x"/>
                                          </p:val>
                                        </p:tav>
                                      </p:tavLst>
                                    </p:anim>
                                    <p:anim calcmode="lin" valueType="num">
                                      <p:cBhvr additive="base">
                                        <p:cTn id="69" dur="500" fill="hold"/>
                                        <p:tgtEl>
                                          <p:spTgt spid="218"/>
                                        </p:tgtEl>
                                        <p:attrNameLst>
                                          <p:attrName>ppt_y</p:attrName>
                                        </p:attrNameLst>
                                      </p:cBhvr>
                                      <p:tavLst>
                                        <p:tav tm="0">
                                          <p:val>
                                            <p:strVal val="#ppt_y"/>
                                          </p:val>
                                        </p:tav>
                                        <p:tav tm="100000">
                                          <p:val>
                                            <p:strVal val="#ppt_y"/>
                                          </p:val>
                                        </p:tav>
                                      </p:tavLst>
                                    </p:anim>
                                  </p:childTnLst>
                                </p:cTn>
                              </p:par>
                              <p:par>
                                <p:cTn id="70" presetID="2" presetClass="entr" presetSubtype="8" fill="hold" grpId="0" nodeType="withEffect">
                                  <p:stCondLst>
                                    <p:cond delay="2000"/>
                                  </p:stCondLst>
                                  <p:childTnLst>
                                    <p:set>
                                      <p:cBhvr>
                                        <p:cTn id="71" dur="1" fill="hold">
                                          <p:stCondLst>
                                            <p:cond delay="0"/>
                                          </p:stCondLst>
                                        </p:cTn>
                                        <p:tgtEl>
                                          <p:spTgt spid="219"/>
                                        </p:tgtEl>
                                        <p:attrNameLst>
                                          <p:attrName>style.visibility</p:attrName>
                                        </p:attrNameLst>
                                      </p:cBhvr>
                                      <p:to>
                                        <p:strVal val="visible"/>
                                      </p:to>
                                    </p:set>
                                    <p:anim calcmode="lin" valueType="num">
                                      <p:cBhvr additive="base">
                                        <p:cTn id="72" dur="500" fill="hold"/>
                                        <p:tgtEl>
                                          <p:spTgt spid="219"/>
                                        </p:tgtEl>
                                        <p:attrNameLst>
                                          <p:attrName>ppt_x</p:attrName>
                                        </p:attrNameLst>
                                      </p:cBhvr>
                                      <p:tavLst>
                                        <p:tav tm="0">
                                          <p:val>
                                            <p:strVal val="0-#ppt_w/2"/>
                                          </p:val>
                                        </p:tav>
                                        <p:tav tm="100000">
                                          <p:val>
                                            <p:strVal val="#ppt_x"/>
                                          </p:val>
                                        </p:tav>
                                      </p:tavLst>
                                    </p:anim>
                                    <p:anim calcmode="lin" valueType="num">
                                      <p:cBhvr additive="base">
                                        <p:cTn id="73" dur="500" fill="hold"/>
                                        <p:tgtEl>
                                          <p:spTgt spid="219"/>
                                        </p:tgtEl>
                                        <p:attrNameLst>
                                          <p:attrName>ppt_y</p:attrName>
                                        </p:attrNameLst>
                                      </p:cBhvr>
                                      <p:tavLst>
                                        <p:tav tm="0">
                                          <p:val>
                                            <p:strVal val="#ppt_y"/>
                                          </p:val>
                                        </p:tav>
                                        <p:tav tm="100000">
                                          <p:val>
                                            <p:strVal val="#ppt_y"/>
                                          </p:val>
                                        </p:tav>
                                      </p:tavLst>
                                    </p:anim>
                                  </p:childTnLst>
                                </p:cTn>
                              </p:par>
                              <p:par>
                                <p:cTn id="74" presetID="2" presetClass="entr" presetSubtype="8" fill="hold" grpId="0" nodeType="withEffect">
                                  <p:stCondLst>
                                    <p:cond delay="2500"/>
                                  </p:stCondLst>
                                  <p:childTnLst>
                                    <p:set>
                                      <p:cBhvr>
                                        <p:cTn id="75" dur="1" fill="hold">
                                          <p:stCondLst>
                                            <p:cond delay="0"/>
                                          </p:stCondLst>
                                        </p:cTn>
                                        <p:tgtEl>
                                          <p:spTgt spid="220"/>
                                        </p:tgtEl>
                                        <p:attrNameLst>
                                          <p:attrName>style.visibility</p:attrName>
                                        </p:attrNameLst>
                                      </p:cBhvr>
                                      <p:to>
                                        <p:strVal val="visible"/>
                                      </p:to>
                                    </p:set>
                                    <p:anim calcmode="lin" valueType="num">
                                      <p:cBhvr additive="base">
                                        <p:cTn id="76" dur="500" fill="hold"/>
                                        <p:tgtEl>
                                          <p:spTgt spid="220"/>
                                        </p:tgtEl>
                                        <p:attrNameLst>
                                          <p:attrName>ppt_x</p:attrName>
                                        </p:attrNameLst>
                                      </p:cBhvr>
                                      <p:tavLst>
                                        <p:tav tm="0">
                                          <p:val>
                                            <p:strVal val="0-#ppt_w/2"/>
                                          </p:val>
                                        </p:tav>
                                        <p:tav tm="100000">
                                          <p:val>
                                            <p:strVal val="#ppt_x"/>
                                          </p:val>
                                        </p:tav>
                                      </p:tavLst>
                                    </p:anim>
                                    <p:anim calcmode="lin" valueType="num">
                                      <p:cBhvr additive="base">
                                        <p:cTn id="77" dur="500" fill="hold"/>
                                        <p:tgtEl>
                                          <p:spTgt spid="220"/>
                                        </p:tgtEl>
                                        <p:attrNameLst>
                                          <p:attrName>ppt_y</p:attrName>
                                        </p:attrNameLst>
                                      </p:cBhvr>
                                      <p:tavLst>
                                        <p:tav tm="0">
                                          <p:val>
                                            <p:strVal val="#ppt_y"/>
                                          </p:val>
                                        </p:tav>
                                        <p:tav tm="100000">
                                          <p:val>
                                            <p:strVal val="#ppt_y"/>
                                          </p:val>
                                        </p:tav>
                                      </p:tavLst>
                                    </p:anim>
                                  </p:childTnLst>
                                </p:cTn>
                              </p:par>
                              <p:par>
                                <p:cTn id="78" presetID="2" presetClass="entr" presetSubtype="8" fill="hold" grpId="0" nodeType="withEffect">
                                  <p:stCondLst>
                                    <p:cond delay="2500"/>
                                  </p:stCondLst>
                                  <p:childTnLst>
                                    <p:set>
                                      <p:cBhvr>
                                        <p:cTn id="79" dur="1" fill="hold">
                                          <p:stCondLst>
                                            <p:cond delay="0"/>
                                          </p:stCondLst>
                                        </p:cTn>
                                        <p:tgtEl>
                                          <p:spTgt spid="221"/>
                                        </p:tgtEl>
                                        <p:attrNameLst>
                                          <p:attrName>style.visibility</p:attrName>
                                        </p:attrNameLst>
                                      </p:cBhvr>
                                      <p:to>
                                        <p:strVal val="visible"/>
                                      </p:to>
                                    </p:set>
                                    <p:anim calcmode="lin" valueType="num">
                                      <p:cBhvr additive="base">
                                        <p:cTn id="80" dur="500" fill="hold"/>
                                        <p:tgtEl>
                                          <p:spTgt spid="221"/>
                                        </p:tgtEl>
                                        <p:attrNameLst>
                                          <p:attrName>ppt_x</p:attrName>
                                        </p:attrNameLst>
                                      </p:cBhvr>
                                      <p:tavLst>
                                        <p:tav tm="0">
                                          <p:val>
                                            <p:strVal val="0-#ppt_w/2"/>
                                          </p:val>
                                        </p:tav>
                                        <p:tav tm="100000">
                                          <p:val>
                                            <p:strVal val="#ppt_x"/>
                                          </p:val>
                                        </p:tav>
                                      </p:tavLst>
                                    </p:anim>
                                    <p:anim calcmode="lin" valueType="num">
                                      <p:cBhvr additive="base">
                                        <p:cTn id="81" dur="500" fill="hold"/>
                                        <p:tgtEl>
                                          <p:spTgt spid="221"/>
                                        </p:tgtEl>
                                        <p:attrNameLst>
                                          <p:attrName>ppt_y</p:attrName>
                                        </p:attrNameLst>
                                      </p:cBhvr>
                                      <p:tavLst>
                                        <p:tav tm="0">
                                          <p:val>
                                            <p:strVal val="#ppt_y"/>
                                          </p:val>
                                        </p:tav>
                                        <p:tav tm="100000">
                                          <p:val>
                                            <p:strVal val="#ppt_y"/>
                                          </p:val>
                                        </p:tav>
                                      </p:tavLst>
                                    </p:anim>
                                  </p:childTnLst>
                                </p:cTn>
                              </p:par>
                              <p:par>
                                <p:cTn id="82" presetID="2" presetClass="entr" presetSubtype="8" fill="hold" grpId="0" nodeType="withEffect">
                                  <p:stCondLst>
                                    <p:cond delay="2500"/>
                                  </p:stCondLst>
                                  <p:childTnLst>
                                    <p:set>
                                      <p:cBhvr>
                                        <p:cTn id="83" dur="1" fill="hold">
                                          <p:stCondLst>
                                            <p:cond delay="0"/>
                                          </p:stCondLst>
                                        </p:cTn>
                                        <p:tgtEl>
                                          <p:spTgt spid="222"/>
                                        </p:tgtEl>
                                        <p:attrNameLst>
                                          <p:attrName>style.visibility</p:attrName>
                                        </p:attrNameLst>
                                      </p:cBhvr>
                                      <p:to>
                                        <p:strVal val="visible"/>
                                      </p:to>
                                    </p:set>
                                    <p:anim calcmode="lin" valueType="num">
                                      <p:cBhvr additive="base">
                                        <p:cTn id="84" dur="500" fill="hold"/>
                                        <p:tgtEl>
                                          <p:spTgt spid="222"/>
                                        </p:tgtEl>
                                        <p:attrNameLst>
                                          <p:attrName>ppt_x</p:attrName>
                                        </p:attrNameLst>
                                      </p:cBhvr>
                                      <p:tavLst>
                                        <p:tav tm="0">
                                          <p:val>
                                            <p:strVal val="0-#ppt_w/2"/>
                                          </p:val>
                                        </p:tav>
                                        <p:tav tm="100000">
                                          <p:val>
                                            <p:strVal val="#ppt_x"/>
                                          </p:val>
                                        </p:tav>
                                      </p:tavLst>
                                    </p:anim>
                                    <p:anim calcmode="lin" valueType="num">
                                      <p:cBhvr additive="base">
                                        <p:cTn id="85" dur="500" fill="hold"/>
                                        <p:tgtEl>
                                          <p:spTgt spid="222"/>
                                        </p:tgtEl>
                                        <p:attrNameLst>
                                          <p:attrName>ppt_y</p:attrName>
                                        </p:attrNameLst>
                                      </p:cBhvr>
                                      <p:tavLst>
                                        <p:tav tm="0">
                                          <p:val>
                                            <p:strVal val="#ppt_y"/>
                                          </p:val>
                                        </p:tav>
                                        <p:tav tm="100000">
                                          <p:val>
                                            <p:strVal val="#ppt_y"/>
                                          </p:val>
                                        </p:tav>
                                      </p:tavLst>
                                    </p:anim>
                                  </p:childTnLst>
                                </p:cTn>
                              </p:par>
                              <p:par>
                                <p:cTn id="86" presetID="2" presetClass="entr" presetSubtype="8" fill="hold" grpId="0" nodeType="withEffect">
                                  <p:stCondLst>
                                    <p:cond delay="2500"/>
                                  </p:stCondLst>
                                  <p:childTnLst>
                                    <p:set>
                                      <p:cBhvr>
                                        <p:cTn id="87" dur="1" fill="hold">
                                          <p:stCondLst>
                                            <p:cond delay="0"/>
                                          </p:stCondLst>
                                        </p:cTn>
                                        <p:tgtEl>
                                          <p:spTgt spid="223"/>
                                        </p:tgtEl>
                                        <p:attrNameLst>
                                          <p:attrName>style.visibility</p:attrName>
                                        </p:attrNameLst>
                                      </p:cBhvr>
                                      <p:to>
                                        <p:strVal val="visible"/>
                                      </p:to>
                                    </p:set>
                                    <p:anim calcmode="lin" valueType="num">
                                      <p:cBhvr additive="base">
                                        <p:cTn id="88" dur="500" fill="hold"/>
                                        <p:tgtEl>
                                          <p:spTgt spid="223"/>
                                        </p:tgtEl>
                                        <p:attrNameLst>
                                          <p:attrName>ppt_x</p:attrName>
                                        </p:attrNameLst>
                                      </p:cBhvr>
                                      <p:tavLst>
                                        <p:tav tm="0">
                                          <p:val>
                                            <p:strVal val="0-#ppt_w/2"/>
                                          </p:val>
                                        </p:tav>
                                        <p:tav tm="100000">
                                          <p:val>
                                            <p:strVal val="#ppt_x"/>
                                          </p:val>
                                        </p:tav>
                                      </p:tavLst>
                                    </p:anim>
                                    <p:anim calcmode="lin" valueType="num">
                                      <p:cBhvr additive="base">
                                        <p:cTn id="89" dur="500" fill="hold"/>
                                        <p:tgtEl>
                                          <p:spTgt spid="223"/>
                                        </p:tgtEl>
                                        <p:attrNameLst>
                                          <p:attrName>ppt_y</p:attrName>
                                        </p:attrNameLst>
                                      </p:cBhvr>
                                      <p:tavLst>
                                        <p:tav tm="0">
                                          <p:val>
                                            <p:strVal val="#ppt_y"/>
                                          </p:val>
                                        </p:tav>
                                        <p:tav tm="100000">
                                          <p:val>
                                            <p:strVal val="#ppt_y"/>
                                          </p:val>
                                        </p:tav>
                                      </p:tavLst>
                                    </p:anim>
                                  </p:childTnLst>
                                </p:cTn>
                              </p:par>
                              <p:par>
                                <p:cTn id="90" presetID="2" presetClass="entr" presetSubtype="8" fill="hold" grpId="0" nodeType="withEffect">
                                  <p:stCondLst>
                                    <p:cond delay="3000"/>
                                  </p:stCondLst>
                                  <p:childTnLst>
                                    <p:set>
                                      <p:cBhvr>
                                        <p:cTn id="91" dur="1" fill="hold">
                                          <p:stCondLst>
                                            <p:cond delay="0"/>
                                          </p:stCondLst>
                                        </p:cTn>
                                        <p:tgtEl>
                                          <p:spTgt spid="224"/>
                                        </p:tgtEl>
                                        <p:attrNameLst>
                                          <p:attrName>style.visibility</p:attrName>
                                        </p:attrNameLst>
                                      </p:cBhvr>
                                      <p:to>
                                        <p:strVal val="visible"/>
                                      </p:to>
                                    </p:set>
                                    <p:anim calcmode="lin" valueType="num">
                                      <p:cBhvr additive="base">
                                        <p:cTn id="92" dur="500" fill="hold"/>
                                        <p:tgtEl>
                                          <p:spTgt spid="224"/>
                                        </p:tgtEl>
                                        <p:attrNameLst>
                                          <p:attrName>ppt_x</p:attrName>
                                        </p:attrNameLst>
                                      </p:cBhvr>
                                      <p:tavLst>
                                        <p:tav tm="0">
                                          <p:val>
                                            <p:strVal val="0-#ppt_w/2"/>
                                          </p:val>
                                        </p:tav>
                                        <p:tav tm="100000">
                                          <p:val>
                                            <p:strVal val="#ppt_x"/>
                                          </p:val>
                                        </p:tav>
                                      </p:tavLst>
                                    </p:anim>
                                    <p:anim calcmode="lin" valueType="num">
                                      <p:cBhvr additive="base">
                                        <p:cTn id="93" dur="500" fill="hold"/>
                                        <p:tgtEl>
                                          <p:spTgt spid="224"/>
                                        </p:tgtEl>
                                        <p:attrNameLst>
                                          <p:attrName>ppt_y</p:attrName>
                                        </p:attrNameLst>
                                      </p:cBhvr>
                                      <p:tavLst>
                                        <p:tav tm="0">
                                          <p:val>
                                            <p:strVal val="#ppt_y"/>
                                          </p:val>
                                        </p:tav>
                                        <p:tav tm="100000">
                                          <p:val>
                                            <p:strVal val="#ppt_y"/>
                                          </p:val>
                                        </p:tav>
                                      </p:tavLst>
                                    </p:anim>
                                  </p:childTnLst>
                                </p:cTn>
                              </p:par>
                              <p:par>
                                <p:cTn id="94" presetID="2" presetClass="entr" presetSubtype="8" fill="hold" grpId="0" nodeType="withEffect">
                                  <p:stCondLst>
                                    <p:cond delay="3000"/>
                                  </p:stCondLst>
                                  <p:childTnLst>
                                    <p:set>
                                      <p:cBhvr>
                                        <p:cTn id="95" dur="1" fill="hold">
                                          <p:stCondLst>
                                            <p:cond delay="0"/>
                                          </p:stCondLst>
                                        </p:cTn>
                                        <p:tgtEl>
                                          <p:spTgt spid="225"/>
                                        </p:tgtEl>
                                        <p:attrNameLst>
                                          <p:attrName>style.visibility</p:attrName>
                                        </p:attrNameLst>
                                      </p:cBhvr>
                                      <p:to>
                                        <p:strVal val="visible"/>
                                      </p:to>
                                    </p:set>
                                    <p:anim calcmode="lin" valueType="num">
                                      <p:cBhvr additive="base">
                                        <p:cTn id="96" dur="500" fill="hold"/>
                                        <p:tgtEl>
                                          <p:spTgt spid="225"/>
                                        </p:tgtEl>
                                        <p:attrNameLst>
                                          <p:attrName>ppt_x</p:attrName>
                                        </p:attrNameLst>
                                      </p:cBhvr>
                                      <p:tavLst>
                                        <p:tav tm="0">
                                          <p:val>
                                            <p:strVal val="0-#ppt_w/2"/>
                                          </p:val>
                                        </p:tav>
                                        <p:tav tm="100000">
                                          <p:val>
                                            <p:strVal val="#ppt_x"/>
                                          </p:val>
                                        </p:tav>
                                      </p:tavLst>
                                    </p:anim>
                                    <p:anim calcmode="lin" valueType="num">
                                      <p:cBhvr additive="base">
                                        <p:cTn id="97" dur="500" fill="hold"/>
                                        <p:tgtEl>
                                          <p:spTgt spid="225"/>
                                        </p:tgtEl>
                                        <p:attrNameLst>
                                          <p:attrName>ppt_y</p:attrName>
                                        </p:attrNameLst>
                                      </p:cBhvr>
                                      <p:tavLst>
                                        <p:tav tm="0">
                                          <p:val>
                                            <p:strVal val="#ppt_y"/>
                                          </p:val>
                                        </p:tav>
                                        <p:tav tm="100000">
                                          <p:val>
                                            <p:strVal val="#ppt_y"/>
                                          </p:val>
                                        </p:tav>
                                      </p:tavLst>
                                    </p:anim>
                                  </p:childTnLst>
                                </p:cTn>
                              </p:par>
                              <p:par>
                                <p:cTn id="98" presetID="2" presetClass="entr" presetSubtype="8" fill="hold" grpId="0" nodeType="withEffect">
                                  <p:stCondLst>
                                    <p:cond delay="3000"/>
                                  </p:stCondLst>
                                  <p:childTnLst>
                                    <p:set>
                                      <p:cBhvr>
                                        <p:cTn id="99" dur="1" fill="hold">
                                          <p:stCondLst>
                                            <p:cond delay="0"/>
                                          </p:stCondLst>
                                        </p:cTn>
                                        <p:tgtEl>
                                          <p:spTgt spid="226"/>
                                        </p:tgtEl>
                                        <p:attrNameLst>
                                          <p:attrName>style.visibility</p:attrName>
                                        </p:attrNameLst>
                                      </p:cBhvr>
                                      <p:to>
                                        <p:strVal val="visible"/>
                                      </p:to>
                                    </p:set>
                                    <p:anim calcmode="lin" valueType="num">
                                      <p:cBhvr additive="base">
                                        <p:cTn id="100" dur="500" fill="hold"/>
                                        <p:tgtEl>
                                          <p:spTgt spid="226"/>
                                        </p:tgtEl>
                                        <p:attrNameLst>
                                          <p:attrName>ppt_x</p:attrName>
                                        </p:attrNameLst>
                                      </p:cBhvr>
                                      <p:tavLst>
                                        <p:tav tm="0">
                                          <p:val>
                                            <p:strVal val="0-#ppt_w/2"/>
                                          </p:val>
                                        </p:tav>
                                        <p:tav tm="100000">
                                          <p:val>
                                            <p:strVal val="#ppt_x"/>
                                          </p:val>
                                        </p:tav>
                                      </p:tavLst>
                                    </p:anim>
                                    <p:anim calcmode="lin" valueType="num">
                                      <p:cBhvr additive="base">
                                        <p:cTn id="101" dur="500" fill="hold"/>
                                        <p:tgtEl>
                                          <p:spTgt spid="226"/>
                                        </p:tgtEl>
                                        <p:attrNameLst>
                                          <p:attrName>ppt_y</p:attrName>
                                        </p:attrNameLst>
                                      </p:cBhvr>
                                      <p:tavLst>
                                        <p:tav tm="0">
                                          <p:val>
                                            <p:strVal val="#ppt_y"/>
                                          </p:val>
                                        </p:tav>
                                        <p:tav tm="100000">
                                          <p:val>
                                            <p:strVal val="#ppt_y"/>
                                          </p:val>
                                        </p:tav>
                                      </p:tavLst>
                                    </p:anim>
                                  </p:childTnLst>
                                </p:cTn>
                              </p:par>
                              <p:par>
                                <p:cTn id="102" presetID="2" presetClass="entr" presetSubtype="8" fill="hold" grpId="0" nodeType="withEffect">
                                  <p:stCondLst>
                                    <p:cond delay="3000"/>
                                  </p:stCondLst>
                                  <p:childTnLst>
                                    <p:set>
                                      <p:cBhvr>
                                        <p:cTn id="103" dur="1" fill="hold">
                                          <p:stCondLst>
                                            <p:cond delay="0"/>
                                          </p:stCondLst>
                                        </p:cTn>
                                        <p:tgtEl>
                                          <p:spTgt spid="227"/>
                                        </p:tgtEl>
                                        <p:attrNameLst>
                                          <p:attrName>style.visibility</p:attrName>
                                        </p:attrNameLst>
                                      </p:cBhvr>
                                      <p:to>
                                        <p:strVal val="visible"/>
                                      </p:to>
                                    </p:set>
                                    <p:anim calcmode="lin" valueType="num">
                                      <p:cBhvr additive="base">
                                        <p:cTn id="104" dur="500" fill="hold"/>
                                        <p:tgtEl>
                                          <p:spTgt spid="227"/>
                                        </p:tgtEl>
                                        <p:attrNameLst>
                                          <p:attrName>ppt_x</p:attrName>
                                        </p:attrNameLst>
                                      </p:cBhvr>
                                      <p:tavLst>
                                        <p:tav tm="0">
                                          <p:val>
                                            <p:strVal val="0-#ppt_w/2"/>
                                          </p:val>
                                        </p:tav>
                                        <p:tav tm="100000">
                                          <p:val>
                                            <p:strVal val="#ppt_x"/>
                                          </p:val>
                                        </p:tav>
                                      </p:tavLst>
                                    </p:anim>
                                    <p:anim calcmode="lin" valueType="num">
                                      <p:cBhvr additive="base">
                                        <p:cTn id="105" dur="500" fill="hold"/>
                                        <p:tgtEl>
                                          <p:spTgt spid="227"/>
                                        </p:tgtEl>
                                        <p:attrNameLst>
                                          <p:attrName>ppt_y</p:attrName>
                                        </p:attrNameLst>
                                      </p:cBhvr>
                                      <p:tavLst>
                                        <p:tav tm="0">
                                          <p:val>
                                            <p:strVal val="#ppt_y"/>
                                          </p:val>
                                        </p:tav>
                                        <p:tav tm="100000">
                                          <p:val>
                                            <p:strVal val="#ppt_y"/>
                                          </p:val>
                                        </p:tav>
                                      </p:tavLst>
                                    </p:anim>
                                  </p:childTnLst>
                                </p:cTn>
                              </p:par>
                            </p:childTnLst>
                          </p:cTn>
                        </p:par>
                        <p:par>
                          <p:cTn id="106" fill="hold">
                            <p:stCondLst>
                              <p:cond delay="1000"/>
                            </p:stCondLst>
                            <p:childTnLst>
                              <p:par>
                                <p:cTn id="107" presetID="10" presetClass="entr" presetSubtype="0" fill="hold" grpId="0" nodeType="afterEffect">
                                  <p:stCondLst>
                                    <p:cond delay="0"/>
                                  </p:stCondLst>
                                  <p:childTnLst>
                                    <p:set>
                                      <p:cBhvr>
                                        <p:cTn id="108" dur="1" fill="hold">
                                          <p:stCondLst>
                                            <p:cond delay="0"/>
                                          </p:stCondLst>
                                        </p:cTn>
                                        <p:tgtEl>
                                          <p:spTgt spid="228"/>
                                        </p:tgtEl>
                                        <p:attrNameLst>
                                          <p:attrName>style.visibility</p:attrName>
                                        </p:attrNameLst>
                                      </p:cBhvr>
                                      <p:to>
                                        <p:strVal val="visible"/>
                                      </p:to>
                                    </p:set>
                                    <p:animEffect transition="in" filter="fade">
                                      <p:cBhvr>
                                        <p:cTn id="109" dur="125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 grpId="0" animBg="1"/>
      <p:bldP spid="205" grpId="0"/>
      <p:bldP spid="206" grpId="0"/>
      <p:bldP spid="207" grpId="0"/>
      <p:bldP spid="208" grpId="0" animBg="1"/>
      <p:bldP spid="209" grpId="0"/>
      <p:bldP spid="210" grpId="0"/>
      <p:bldP spid="211" grpId="0"/>
      <p:bldP spid="212" grpId="0" animBg="1"/>
      <p:bldP spid="213" grpId="0"/>
      <p:bldP spid="214" grpId="0"/>
      <p:bldP spid="215" grpId="0"/>
      <p:bldP spid="216" grpId="0" animBg="1"/>
      <p:bldP spid="217" grpId="0"/>
      <p:bldP spid="218" grpId="0"/>
      <p:bldP spid="219" grpId="0"/>
      <p:bldP spid="220" grpId="0" animBg="1"/>
      <p:bldP spid="221" grpId="0"/>
      <p:bldP spid="222" grpId="0"/>
      <p:bldP spid="223" grpId="0"/>
      <p:bldP spid="224" grpId="0" animBg="1"/>
      <p:bldP spid="225" grpId="0"/>
      <p:bldP spid="226" grpId="0"/>
      <p:bldP spid="227" grpId="0"/>
      <p:bldP spid="228"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TotalTime>
  <Words>6547</Words>
  <Application>Microsoft Office PowerPoint</Application>
  <PresentationFormat>Custom</PresentationFormat>
  <Paragraphs>630</Paragraphs>
  <Slides>40</Slides>
  <Notes>39</Notes>
  <HiddenSlides>0</HiddenSlides>
  <MMClips>0</MMClips>
  <ScaleCrop>false</ScaleCrop>
  <HeadingPairs>
    <vt:vector size="6" baseType="variant">
      <vt:variant>
        <vt:lpstr>Fonts Used</vt:lpstr>
      </vt:variant>
      <vt:variant>
        <vt:i4>17</vt:i4>
      </vt:variant>
      <vt:variant>
        <vt:lpstr>Theme</vt:lpstr>
      </vt:variant>
      <vt:variant>
        <vt:i4>2</vt:i4>
      </vt:variant>
      <vt:variant>
        <vt:lpstr>Slide Titles</vt:lpstr>
      </vt:variant>
      <vt:variant>
        <vt:i4>40</vt:i4>
      </vt:variant>
    </vt:vector>
  </HeadingPairs>
  <TitlesOfParts>
    <vt:vector size="59" baseType="lpstr">
      <vt:lpstr>Bebas Neue</vt:lpstr>
      <vt:lpstr>Gill Sans</vt:lpstr>
      <vt:lpstr>Impact MT Std</vt:lpstr>
      <vt:lpstr>Lato Light</vt:lpstr>
      <vt:lpstr>Lato Regular</vt:lpstr>
      <vt:lpstr>Open Sans</vt:lpstr>
      <vt:lpstr>UKIJ Qolyazma</vt:lpstr>
      <vt:lpstr>方正兰亭超细黑简体</vt:lpstr>
      <vt:lpstr>方正兰亭黑简体</vt:lpstr>
      <vt:lpstr>方正兰亭细黑_GBK_M</vt:lpstr>
      <vt:lpstr>宋体</vt:lpstr>
      <vt:lpstr>微软雅黑</vt:lpstr>
      <vt:lpstr>Arial</vt:lpstr>
      <vt:lpstr>Calibri</vt:lpstr>
      <vt:lpstr>LilyUPC</vt:lpstr>
      <vt:lpstr>Times New Roman</vt:lpstr>
      <vt:lpstr>Wingdings</vt:lpstr>
      <vt:lpstr>第一PPT，www.1ppt.com​</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第一PPT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创业融资</dc:title>
  <dc:creator>第一PPT</dc:creator>
  <cp:keywords>www.1ppt.com</cp:keywords>
  <dc:description>www.1ppt.com</dc:description>
  <cp:lastModifiedBy>Steve Cai</cp:lastModifiedBy>
  <cp:revision>307</cp:revision>
  <dcterms:created xsi:type="dcterms:W3CDTF">2015-12-12T10:14:00Z</dcterms:created>
  <dcterms:modified xsi:type="dcterms:W3CDTF">2018-10-17T05:02:16Z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