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6" r:id="rId3"/>
    <p:sldId id="312" r:id="rId4"/>
    <p:sldId id="267" r:id="rId5"/>
    <p:sldId id="260" r:id="rId6"/>
    <p:sldId id="327" r:id="rId7"/>
    <p:sldId id="328" r:id="rId8"/>
    <p:sldId id="275" r:id="rId9"/>
    <p:sldId id="272" r:id="rId10"/>
    <p:sldId id="307" r:id="rId11"/>
    <p:sldId id="329" r:id="rId12"/>
    <p:sldId id="308" r:id="rId13"/>
    <p:sldId id="309" r:id="rId14"/>
    <p:sldId id="311" r:id="rId15"/>
    <p:sldId id="324" r:id="rId16"/>
    <p:sldId id="310" r:id="rId17"/>
    <p:sldId id="271" r:id="rId18"/>
  </p:sldIdLst>
  <p:sldSz cx="12192000" cy="6858000"/>
  <p:notesSz cx="6735763" cy="9866313"/>
  <p:embeddedFontLst>
    <p:embeddedFont>
      <p:font typeface="方正兰亭刊黑_GBK" panose="02000000000000000000" pitchFamily="2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Impact" panose="020B0806030902050204" pitchFamily="34" charset="0"/>
      <p:regular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等线" panose="02010600030101010101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3">
          <p15:clr>
            <a:srgbClr val="A4A3A4"/>
          </p15:clr>
        </p15:guide>
        <p15:guide id="2" pos="4921">
          <p15:clr>
            <a:srgbClr val="A4A3A4"/>
          </p15:clr>
        </p15:guide>
        <p15:guide id="3" pos="2792">
          <p15:clr>
            <a:srgbClr val="A4A3A4"/>
          </p15:clr>
        </p15:guide>
        <p15:guide id="4" orient="horz" pos="2078">
          <p15:clr>
            <a:srgbClr val="A4A3A4"/>
          </p15:clr>
        </p15:guide>
        <p15:guide id="5" orient="horz" pos="13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03"/>
        <p:guide pos="4921"/>
        <p:guide pos="2792"/>
        <p:guide orient="horz" pos="2078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产值（万）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2-49E5-BA22-187DD20A6EEB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2-49E5-BA22-187DD20A6EEB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2-49E5-BA22-187DD20A6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914523"/>
        <c:axId val="904204388"/>
      </c:barChart>
      <c:catAx>
        <c:axId val="59991452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204388"/>
        <c:crosses val="autoZero"/>
        <c:auto val="1"/>
        <c:lblAlgn val="ctr"/>
        <c:lblOffset val="100"/>
        <c:noMultiLvlLbl val="0"/>
      </c:catAx>
      <c:valAx>
        <c:axId val="9042043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99145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271F-CC5B-4B4A-BD75-FA065FECD606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 altLang="zh-CN"/>
        </a:p>
      </dgm:t>
    </dgm:pt>
    <dgm:pt modelId="{AC96E326-27C3-4B49-ADC3-E5BAB4740371}">
      <dgm:prSet phldrT="[Text]"/>
      <dgm:spPr/>
      <dgm:t>
        <a:bodyPr/>
        <a:lstStyle/>
        <a:p>
          <a:r>
            <a:rPr lang="zh-CN" altLang="en-US" dirty="0"/>
            <a:t>技术团队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Cloud</a:t>
          </a:r>
          <a:r>
            <a:rPr lang="zh-CN" altLang="en-US" dirty="0"/>
            <a:t>技术团队）</a:t>
          </a:r>
          <a:endParaRPr lang="en-US" altLang="zh-CN" dirty="0"/>
        </a:p>
      </dgm:t>
    </dgm:pt>
    <dgm:pt modelId="{689E6357-2FB5-438A-A16C-37687051A475}" type="parTrans" cxnId="{40CC7045-83B2-444D-AAE9-052491C9BC36}">
      <dgm:prSet/>
      <dgm:spPr/>
      <dgm:t>
        <a:bodyPr/>
        <a:lstStyle/>
        <a:p>
          <a:endParaRPr lang="en-US" altLang="zh-CN"/>
        </a:p>
      </dgm:t>
    </dgm:pt>
    <dgm:pt modelId="{F24DA87C-3888-4729-93CC-76CB2716BC08}" type="sibTrans" cxnId="{40CC7045-83B2-444D-AAE9-052491C9BC36}">
      <dgm:prSet/>
      <dgm:spPr/>
      <dgm:t>
        <a:bodyPr/>
        <a:lstStyle/>
        <a:p>
          <a:endParaRPr lang="en-US" altLang="zh-CN"/>
        </a:p>
      </dgm:t>
    </dgm:pt>
    <dgm:pt modelId="{91BE4EAA-DD1D-4F7B-A9AF-4359B0156476}">
      <dgm:prSet phldrT="[Text]"/>
      <dgm:spPr/>
      <dgm:t>
        <a:bodyPr/>
        <a:lstStyle/>
        <a:p>
          <a:r>
            <a:rPr lang="zh-CN" altLang="en-US" dirty="0"/>
            <a:t>蔡笋，</a:t>
          </a:r>
          <a:r>
            <a:rPr lang="en-US" altLang="zh-CN" dirty="0"/>
            <a:t>CTO</a:t>
          </a:r>
        </a:p>
        <a:p>
          <a:r>
            <a:rPr lang="en-US" altLang="zh-CN" dirty="0"/>
            <a:t> APP</a:t>
          </a:r>
          <a:r>
            <a:rPr lang="zh-CN" altLang="en-US" dirty="0"/>
            <a:t>后端云创始人，原金蝶</a:t>
          </a:r>
          <a:r>
            <a:rPr lang="en-US" altLang="zh-CN" dirty="0"/>
            <a:t>K3Cloud</a:t>
          </a:r>
          <a:r>
            <a:rPr lang="zh-CN" altLang="en-US" dirty="0"/>
            <a:t>软件架构，原</a:t>
          </a:r>
          <a:r>
            <a:rPr lang="en-US" altLang="zh-CN" dirty="0"/>
            <a:t>ipiao.com</a:t>
          </a:r>
          <a:r>
            <a:rPr lang="zh-CN" altLang="en-US" dirty="0"/>
            <a:t>架构师</a:t>
          </a:r>
          <a:endParaRPr lang="en-US" altLang="zh-CN" dirty="0"/>
        </a:p>
      </dgm:t>
    </dgm:pt>
    <dgm:pt modelId="{16160130-C09E-4B9F-BC90-BEFF116A17EE}" type="parTrans" cxnId="{FAAC86C3-5EA8-46DD-B763-A1FDAAE7FD3F}">
      <dgm:prSet/>
      <dgm:spPr/>
      <dgm:t>
        <a:bodyPr/>
        <a:lstStyle/>
        <a:p>
          <a:endParaRPr lang="en-US" altLang="zh-CN"/>
        </a:p>
      </dgm:t>
    </dgm:pt>
    <dgm:pt modelId="{48153F4B-2A62-438D-A781-A70B91B2E287}" type="sibTrans" cxnId="{FAAC86C3-5EA8-46DD-B763-A1FDAAE7FD3F}">
      <dgm:prSet/>
      <dgm:spPr/>
      <dgm:t>
        <a:bodyPr/>
        <a:lstStyle/>
        <a:p>
          <a:endParaRPr lang="en-US" altLang="zh-CN"/>
        </a:p>
      </dgm:t>
    </dgm:pt>
    <dgm:pt modelId="{EDF23833-5AED-450B-BAF4-D7A31BF0D4AE}">
      <dgm:prSet phldrT="[Text]"/>
      <dgm:spPr/>
      <dgm:t>
        <a:bodyPr/>
        <a:lstStyle/>
        <a:p>
          <a:r>
            <a:rPr lang="zh-CN" altLang="en-US" dirty="0"/>
            <a:t>邝维生，技术总监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供应链产品部经理</a:t>
          </a:r>
          <a:r>
            <a:rPr lang="en-US" altLang="zh-CN" dirty="0"/>
            <a:t> </a:t>
          </a:r>
        </a:p>
      </dgm:t>
    </dgm:pt>
    <dgm:pt modelId="{4519B3B7-4AAC-4F32-BD33-C8DFC903BAA7}" type="parTrans" cxnId="{867D3880-58B7-4B81-9631-D91CEB44BD06}">
      <dgm:prSet/>
      <dgm:spPr/>
      <dgm:t>
        <a:bodyPr/>
        <a:lstStyle/>
        <a:p>
          <a:endParaRPr lang="en-US" altLang="zh-CN"/>
        </a:p>
      </dgm:t>
    </dgm:pt>
    <dgm:pt modelId="{AF6E9C63-EA90-47EA-B28E-4CF8956C03D8}" type="sibTrans" cxnId="{867D3880-58B7-4B81-9631-D91CEB44BD06}">
      <dgm:prSet/>
      <dgm:spPr/>
      <dgm:t>
        <a:bodyPr/>
        <a:lstStyle/>
        <a:p>
          <a:endParaRPr lang="en-US" altLang="zh-CN"/>
        </a:p>
      </dgm:t>
    </dgm:pt>
    <dgm:pt modelId="{C2CC92E4-7E1F-4B47-99CA-0A143385493F}">
      <dgm:prSet phldrT="[Text]"/>
      <dgm:spPr/>
      <dgm:t>
        <a:bodyPr/>
        <a:lstStyle/>
        <a:p>
          <a:r>
            <a:rPr lang="zh-CN" altLang="en-US" dirty="0"/>
            <a:t>市场及运营团队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</a:t>
          </a:r>
          <a:r>
            <a:rPr lang="zh-CN" altLang="en-US" dirty="0"/>
            <a:t>产品部团队）</a:t>
          </a:r>
          <a:endParaRPr lang="en-US" altLang="zh-CN" dirty="0"/>
        </a:p>
      </dgm:t>
    </dgm:pt>
    <dgm:pt modelId="{3575FC3D-D6EC-4E9E-9786-978D8CD7215D}" type="parTrans" cxnId="{C55CA777-5561-409D-A6E3-5D9D9A570910}">
      <dgm:prSet/>
      <dgm:spPr/>
      <dgm:t>
        <a:bodyPr/>
        <a:lstStyle/>
        <a:p>
          <a:endParaRPr lang="en-US" altLang="zh-CN"/>
        </a:p>
      </dgm:t>
    </dgm:pt>
    <dgm:pt modelId="{360CD512-F266-483A-A200-4FED7EDE61F8}" type="sibTrans" cxnId="{C55CA777-5561-409D-A6E3-5D9D9A570910}">
      <dgm:prSet/>
      <dgm:spPr/>
      <dgm:t>
        <a:bodyPr/>
        <a:lstStyle/>
        <a:p>
          <a:endParaRPr lang="en-US" altLang="zh-CN"/>
        </a:p>
      </dgm:t>
    </dgm:pt>
    <dgm:pt modelId="{A4B28D1F-71AD-4CE0-BECF-97ECCC147470}">
      <dgm:prSet phldrT="[Text]"/>
      <dgm:spPr/>
      <dgm:t>
        <a:bodyPr/>
        <a:lstStyle/>
        <a:p>
          <a:r>
            <a:rPr lang="zh-CN" altLang="en-US" dirty="0"/>
            <a:t>孟凡俊，</a:t>
          </a:r>
          <a:r>
            <a:rPr lang="en-US" altLang="zh-CN" dirty="0"/>
            <a:t>CEO</a:t>
          </a:r>
        </a:p>
        <a:p>
          <a:r>
            <a:rPr lang="en-US" altLang="zh-CN" dirty="0"/>
            <a:t>APP</a:t>
          </a:r>
          <a:r>
            <a:rPr lang="zh-CN" altLang="en-US" dirty="0"/>
            <a:t>后端云创始人，原金蝶</a:t>
          </a:r>
          <a:r>
            <a:rPr lang="en-US" altLang="zh-CN" dirty="0"/>
            <a:t>K3</a:t>
          </a:r>
          <a:r>
            <a:rPr lang="zh-CN" altLang="en-US" dirty="0"/>
            <a:t>产品部总经理，</a:t>
          </a:r>
          <a:endParaRPr lang="en-US" altLang="zh-CN" dirty="0"/>
        </a:p>
        <a:p>
          <a:r>
            <a:rPr lang="zh-CN" altLang="en-US" dirty="0"/>
            <a:t>互联碗软件总经理</a:t>
          </a:r>
          <a:endParaRPr lang="en-US" altLang="zh-CN" dirty="0"/>
        </a:p>
        <a:p>
          <a:r>
            <a:rPr lang="zh-CN" altLang="en-US" dirty="0"/>
            <a:t>百胜软件副总裁</a:t>
          </a:r>
          <a:endParaRPr lang="en-US" altLang="zh-CN" dirty="0"/>
        </a:p>
      </dgm:t>
    </dgm:pt>
    <dgm:pt modelId="{2CDF23B5-B30E-40E2-9BB7-A7C43EA8DDC6}" type="parTrans" cxnId="{674BC420-53A2-425B-A2B1-721135A0698B}">
      <dgm:prSet/>
      <dgm:spPr/>
      <dgm:t>
        <a:bodyPr/>
        <a:lstStyle/>
        <a:p>
          <a:endParaRPr lang="en-US" altLang="zh-CN"/>
        </a:p>
      </dgm:t>
    </dgm:pt>
    <dgm:pt modelId="{4E693179-E909-4A4D-A523-A753AF125295}" type="sibTrans" cxnId="{674BC420-53A2-425B-A2B1-721135A0698B}">
      <dgm:prSet/>
      <dgm:spPr/>
      <dgm:t>
        <a:bodyPr/>
        <a:lstStyle/>
        <a:p>
          <a:endParaRPr lang="en-US" altLang="zh-CN"/>
        </a:p>
      </dgm:t>
    </dgm:pt>
    <dgm:pt modelId="{D50E32BC-6F33-4655-8BF9-F3A88332A36E}">
      <dgm:prSet phldrT="[Text]"/>
      <dgm:spPr/>
      <dgm:t>
        <a:bodyPr/>
        <a:lstStyle/>
        <a:p>
          <a:r>
            <a:rPr lang="zh-CN" altLang="en-US" dirty="0"/>
            <a:t>刘政宇，</a:t>
          </a:r>
          <a:r>
            <a:rPr lang="en-US" altLang="zh-CN" dirty="0"/>
            <a:t>COO</a:t>
          </a:r>
          <a:r>
            <a:rPr lang="zh-CN" altLang="en-US" dirty="0"/>
            <a:t>，市场总监</a:t>
          </a:r>
          <a:endParaRPr lang="en-US" altLang="zh-CN" dirty="0"/>
        </a:p>
        <a:p>
          <a:r>
            <a:rPr lang="zh-CN" altLang="en-US" b="0" i="0" dirty="0"/>
            <a:t>金蝶软件销售总监、百胜软件副总经理，互联碗软件技术总监</a:t>
          </a:r>
          <a:endParaRPr lang="en-US" altLang="zh-CN" dirty="0"/>
        </a:p>
      </dgm:t>
    </dgm:pt>
    <dgm:pt modelId="{FF8C80FF-F8AD-4D9B-B2F3-1FF7A9B8485B}" type="parTrans" cxnId="{F49BA101-6E24-4631-9C60-C748044DF154}">
      <dgm:prSet/>
      <dgm:spPr/>
      <dgm:t>
        <a:bodyPr/>
        <a:lstStyle/>
        <a:p>
          <a:endParaRPr lang="en-US" altLang="zh-CN"/>
        </a:p>
      </dgm:t>
    </dgm:pt>
    <dgm:pt modelId="{2C0132F7-BB40-4AB1-ABB9-CA1232555865}" type="sibTrans" cxnId="{F49BA101-6E24-4631-9C60-C748044DF154}">
      <dgm:prSet/>
      <dgm:spPr/>
      <dgm:t>
        <a:bodyPr/>
        <a:lstStyle/>
        <a:p>
          <a:endParaRPr lang="en-US" altLang="zh-CN"/>
        </a:p>
      </dgm:t>
    </dgm:pt>
    <dgm:pt modelId="{F52FF1E5-C87C-4BE0-B77F-FD6884EFEDD9}">
      <dgm:prSet/>
      <dgm:spPr/>
      <dgm:t>
        <a:bodyPr/>
        <a:lstStyle/>
        <a:p>
          <a:r>
            <a:rPr lang="zh-CN" altLang="en-US" dirty="0"/>
            <a:t>宋榆林，产品架构师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平台部系统架构师</a:t>
          </a:r>
          <a:endParaRPr lang="en-US" altLang="zh-CN" dirty="0"/>
        </a:p>
      </dgm:t>
    </dgm:pt>
    <dgm:pt modelId="{38FC0FD9-38B5-4EFB-8423-DF91D7DC2066}" type="parTrans" cxnId="{A8B8AF12-1E72-4242-A547-930CCF37102D}">
      <dgm:prSet/>
      <dgm:spPr/>
      <dgm:t>
        <a:bodyPr/>
        <a:lstStyle/>
        <a:p>
          <a:endParaRPr lang="en-US" altLang="zh-CN"/>
        </a:p>
      </dgm:t>
    </dgm:pt>
    <dgm:pt modelId="{6B2F465B-E653-4E0C-8595-E1BF3D568A25}" type="sibTrans" cxnId="{A8B8AF12-1E72-4242-A547-930CCF37102D}">
      <dgm:prSet/>
      <dgm:spPr/>
      <dgm:t>
        <a:bodyPr/>
        <a:lstStyle/>
        <a:p>
          <a:endParaRPr lang="en-US" altLang="zh-CN"/>
        </a:p>
      </dgm:t>
    </dgm:pt>
    <dgm:pt modelId="{EA853B50-8834-4463-98D7-92A85CE956BD}">
      <dgm:prSet/>
      <dgm:spPr/>
      <dgm:t>
        <a:bodyPr/>
        <a:lstStyle/>
        <a:p>
          <a:r>
            <a:rPr lang="zh-CN" altLang="en-US" dirty="0"/>
            <a:t>杨剑，产品总监</a:t>
          </a:r>
          <a:endParaRPr lang="en-US" altLang="zh-CN" dirty="0"/>
        </a:p>
        <a:p>
          <a:r>
            <a:rPr lang="zh-CN" altLang="en-US" dirty="0"/>
            <a:t>原金蝶软件产品经理、</a:t>
          </a:r>
          <a:r>
            <a:rPr lang="en-US" altLang="zh-CN" dirty="0"/>
            <a:t>K3</a:t>
          </a:r>
          <a:r>
            <a:rPr lang="zh-CN" altLang="en-US" dirty="0"/>
            <a:t>系统产品架构师</a:t>
          </a:r>
          <a:endParaRPr lang="en-US" altLang="zh-CN" dirty="0"/>
        </a:p>
      </dgm:t>
    </dgm:pt>
    <dgm:pt modelId="{17DE06A8-B237-4B98-95CF-1ABF872AD4C1}" type="parTrans" cxnId="{60CCE24B-C2EF-4AF6-B062-B2068A44B5A7}">
      <dgm:prSet/>
      <dgm:spPr/>
      <dgm:t>
        <a:bodyPr/>
        <a:lstStyle/>
        <a:p>
          <a:endParaRPr lang="en-US" altLang="zh-CN"/>
        </a:p>
      </dgm:t>
    </dgm:pt>
    <dgm:pt modelId="{FFC7727D-EC46-43C1-A37A-84AC46A14808}" type="sibTrans" cxnId="{60CCE24B-C2EF-4AF6-B062-B2068A44B5A7}">
      <dgm:prSet/>
      <dgm:spPr/>
      <dgm:t>
        <a:bodyPr/>
        <a:lstStyle/>
        <a:p>
          <a:endParaRPr lang="en-US" altLang="zh-CN"/>
        </a:p>
      </dgm:t>
    </dgm:pt>
    <dgm:pt modelId="{EF1C0B58-0751-42DF-B987-A19903FACFE6}" type="pres">
      <dgm:prSet presAssocID="{1F9F271F-CC5B-4B4A-BD75-FA065FECD606}" presName="list" presStyleCnt="0">
        <dgm:presLayoutVars>
          <dgm:dir/>
          <dgm:animLvl val="lvl"/>
        </dgm:presLayoutVars>
      </dgm:prSet>
      <dgm:spPr/>
    </dgm:pt>
    <dgm:pt modelId="{15E6F8EF-6EFB-45FE-AFBE-BBDDFE7A3857}" type="pres">
      <dgm:prSet presAssocID="{AC96E326-27C3-4B49-ADC3-E5BAB4740371}" presName="posSpace" presStyleCnt="0"/>
      <dgm:spPr/>
    </dgm:pt>
    <dgm:pt modelId="{73F04EB7-8D84-4F40-A226-9371D609CE9C}" type="pres">
      <dgm:prSet presAssocID="{AC96E326-27C3-4B49-ADC3-E5BAB4740371}" presName="vertFlow" presStyleCnt="0"/>
      <dgm:spPr/>
    </dgm:pt>
    <dgm:pt modelId="{C187CC34-5397-4C5F-B95D-7F503861DFD3}" type="pres">
      <dgm:prSet presAssocID="{AC96E326-27C3-4B49-ADC3-E5BAB4740371}" presName="topSpace" presStyleCnt="0"/>
      <dgm:spPr/>
    </dgm:pt>
    <dgm:pt modelId="{A4779281-F347-4E24-83AB-072EF0077DC5}" type="pres">
      <dgm:prSet presAssocID="{AC96E326-27C3-4B49-ADC3-E5BAB4740371}" presName="firstComp" presStyleCnt="0"/>
      <dgm:spPr/>
    </dgm:pt>
    <dgm:pt modelId="{3E0EF01D-B0A3-46BF-8BBB-8C129A754B8D}" type="pres">
      <dgm:prSet presAssocID="{AC96E326-27C3-4B49-ADC3-E5BAB4740371}" presName="firstChild" presStyleLbl="bgAccFollowNode1" presStyleIdx="0" presStyleCnt="6"/>
      <dgm:spPr/>
    </dgm:pt>
    <dgm:pt modelId="{6E3DA61D-687D-4405-8384-A43BCDEAB65C}" type="pres">
      <dgm:prSet presAssocID="{AC96E326-27C3-4B49-ADC3-E5BAB4740371}" presName="firstChildTx" presStyleLbl="bgAccFollowNode1" presStyleIdx="0" presStyleCnt="6">
        <dgm:presLayoutVars>
          <dgm:bulletEnabled val="1"/>
        </dgm:presLayoutVars>
      </dgm:prSet>
      <dgm:spPr/>
    </dgm:pt>
    <dgm:pt modelId="{B3B93D22-9C03-4AA7-B0A2-A095E98B9C86}" type="pres">
      <dgm:prSet presAssocID="{EDF23833-5AED-450B-BAF4-D7A31BF0D4AE}" presName="comp" presStyleCnt="0"/>
      <dgm:spPr/>
    </dgm:pt>
    <dgm:pt modelId="{7C99D21A-B888-406B-BCC7-C20864F82286}" type="pres">
      <dgm:prSet presAssocID="{EDF23833-5AED-450B-BAF4-D7A31BF0D4AE}" presName="child" presStyleLbl="bgAccFollowNode1" presStyleIdx="1" presStyleCnt="6"/>
      <dgm:spPr/>
    </dgm:pt>
    <dgm:pt modelId="{640D8B22-9D4E-4F66-A2C1-63B931AEC77E}" type="pres">
      <dgm:prSet presAssocID="{EDF23833-5AED-450B-BAF4-D7A31BF0D4AE}" presName="childTx" presStyleLbl="bgAccFollowNode1" presStyleIdx="1" presStyleCnt="6">
        <dgm:presLayoutVars>
          <dgm:bulletEnabled val="1"/>
        </dgm:presLayoutVars>
      </dgm:prSet>
      <dgm:spPr/>
    </dgm:pt>
    <dgm:pt modelId="{A1BB8A33-BAD5-4E98-BB79-3EBC972FEF6E}" type="pres">
      <dgm:prSet presAssocID="{F52FF1E5-C87C-4BE0-B77F-FD6884EFEDD9}" presName="comp" presStyleCnt="0"/>
      <dgm:spPr/>
    </dgm:pt>
    <dgm:pt modelId="{42397D9E-6A52-47F9-B22C-53BDEF15DDC6}" type="pres">
      <dgm:prSet presAssocID="{F52FF1E5-C87C-4BE0-B77F-FD6884EFEDD9}" presName="child" presStyleLbl="bgAccFollowNode1" presStyleIdx="2" presStyleCnt="6"/>
      <dgm:spPr/>
    </dgm:pt>
    <dgm:pt modelId="{3F8E1D05-DB51-4BE5-8E9A-23C3A5E25675}" type="pres">
      <dgm:prSet presAssocID="{F52FF1E5-C87C-4BE0-B77F-FD6884EFEDD9}" presName="childTx" presStyleLbl="bgAccFollowNode1" presStyleIdx="2" presStyleCnt="6">
        <dgm:presLayoutVars>
          <dgm:bulletEnabled val="1"/>
        </dgm:presLayoutVars>
      </dgm:prSet>
      <dgm:spPr/>
    </dgm:pt>
    <dgm:pt modelId="{48E66C41-CCE9-46E3-8B20-B21F6084385B}" type="pres">
      <dgm:prSet presAssocID="{AC96E326-27C3-4B49-ADC3-E5BAB4740371}" presName="negSpace" presStyleCnt="0"/>
      <dgm:spPr/>
    </dgm:pt>
    <dgm:pt modelId="{8C3BD61E-7DED-4412-845C-8885A48AFCEA}" type="pres">
      <dgm:prSet presAssocID="{AC96E326-27C3-4B49-ADC3-E5BAB4740371}" presName="circle" presStyleLbl="node1" presStyleIdx="0" presStyleCnt="2"/>
      <dgm:spPr/>
    </dgm:pt>
    <dgm:pt modelId="{C5D8844E-6AEF-4427-89F3-B72E749BDD28}" type="pres">
      <dgm:prSet presAssocID="{F24DA87C-3888-4729-93CC-76CB2716BC08}" presName="transSpace" presStyleCnt="0"/>
      <dgm:spPr/>
    </dgm:pt>
    <dgm:pt modelId="{AA76DF78-A472-4EF7-B389-D5CA3B9BADED}" type="pres">
      <dgm:prSet presAssocID="{C2CC92E4-7E1F-4B47-99CA-0A143385493F}" presName="posSpace" presStyleCnt="0"/>
      <dgm:spPr/>
    </dgm:pt>
    <dgm:pt modelId="{E473034D-A3C7-45BB-A2ED-18D6CA8C71BD}" type="pres">
      <dgm:prSet presAssocID="{C2CC92E4-7E1F-4B47-99CA-0A143385493F}" presName="vertFlow" presStyleCnt="0"/>
      <dgm:spPr/>
    </dgm:pt>
    <dgm:pt modelId="{C007DC57-5F2E-4CA6-B111-A4BB8A46D7CB}" type="pres">
      <dgm:prSet presAssocID="{C2CC92E4-7E1F-4B47-99CA-0A143385493F}" presName="topSpace" presStyleCnt="0"/>
      <dgm:spPr/>
    </dgm:pt>
    <dgm:pt modelId="{45F5B736-1774-40E8-B123-92C741295755}" type="pres">
      <dgm:prSet presAssocID="{C2CC92E4-7E1F-4B47-99CA-0A143385493F}" presName="firstComp" presStyleCnt="0"/>
      <dgm:spPr/>
    </dgm:pt>
    <dgm:pt modelId="{9FA0D64E-8376-4E58-86ED-8B4F00BED643}" type="pres">
      <dgm:prSet presAssocID="{C2CC92E4-7E1F-4B47-99CA-0A143385493F}" presName="firstChild" presStyleLbl="bgAccFollowNode1" presStyleIdx="3" presStyleCnt="6"/>
      <dgm:spPr/>
    </dgm:pt>
    <dgm:pt modelId="{E636D1ED-307A-4D72-BA1A-1985A7AFACD4}" type="pres">
      <dgm:prSet presAssocID="{C2CC92E4-7E1F-4B47-99CA-0A143385493F}" presName="firstChildTx" presStyleLbl="bgAccFollowNode1" presStyleIdx="3" presStyleCnt="6">
        <dgm:presLayoutVars>
          <dgm:bulletEnabled val="1"/>
        </dgm:presLayoutVars>
      </dgm:prSet>
      <dgm:spPr/>
    </dgm:pt>
    <dgm:pt modelId="{31C2AF9A-E90F-4911-B8EA-0430E2AA9484}" type="pres">
      <dgm:prSet presAssocID="{D50E32BC-6F33-4655-8BF9-F3A88332A36E}" presName="comp" presStyleCnt="0"/>
      <dgm:spPr/>
    </dgm:pt>
    <dgm:pt modelId="{0AF2C4DD-D884-462B-BCF0-26E824725286}" type="pres">
      <dgm:prSet presAssocID="{D50E32BC-6F33-4655-8BF9-F3A88332A36E}" presName="child" presStyleLbl="bgAccFollowNode1" presStyleIdx="4" presStyleCnt="6"/>
      <dgm:spPr/>
    </dgm:pt>
    <dgm:pt modelId="{F8AA5147-E0D1-401B-AB4C-A8546FB56467}" type="pres">
      <dgm:prSet presAssocID="{D50E32BC-6F33-4655-8BF9-F3A88332A36E}" presName="childTx" presStyleLbl="bgAccFollowNode1" presStyleIdx="4" presStyleCnt="6">
        <dgm:presLayoutVars>
          <dgm:bulletEnabled val="1"/>
        </dgm:presLayoutVars>
      </dgm:prSet>
      <dgm:spPr/>
    </dgm:pt>
    <dgm:pt modelId="{2E776B99-0CA1-4FBD-B1BF-07854032A32B}" type="pres">
      <dgm:prSet presAssocID="{EA853B50-8834-4463-98D7-92A85CE956BD}" presName="comp" presStyleCnt="0"/>
      <dgm:spPr/>
    </dgm:pt>
    <dgm:pt modelId="{E0A718C7-01E4-44AD-9F72-A7E11114E2A3}" type="pres">
      <dgm:prSet presAssocID="{EA853B50-8834-4463-98D7-92A85CE956BD}" presName="child" presStyleLbl="bgAccFollowNode1" presStyleIdx="5" presStyleCnt="6"/>
      <dgm:spPr/>
    </dgm:pt>
    <dgm:pt modelId="{4B24F07C-6180-42DB-8E85-0326B5C392C1}" type="pres">
      <dgm:prSet presAssocID="{EA853B50-8834-4463-98D7-92A85CE956BD}" presName="childTx" presStyleLbl="bgAccFollowNode1" presStyleIdx="5" presStyleCnt="6">
        <dgm:presLayoutVars>
          <dgm:bulletEnabled val="1"/>
        </dgm:presLayoutVars>
      </dgm:prSet>
      <dgm:spPr/>
    </dgm:pt>
    <dgm:pt modelId="{29D6F023-B249-41DA-A90B-DBACB6270407}" type="pres">
      <dgm:prSet presAssocID="{C2CC92E4-7E1F-4B47-99CA-0A143385493F}" presName="negSpace" presStyleCnt="0"/>
      <dgm:spPr/>
    </dgm:pt>
    <dgm:pt modelId="{E998396D-049E-4EFE-86A2-B714E96C0C34}" type="pres">
      <dgm:prSet presAssocID="{C2CC92E4-7E1F-4B47-99CA-0A143385493F}" presName="circle" presStyleLbl="node1" presStyleIdx="1" presStyleCnt="2"/>
      <dgm:spPr/>
    </dgm:pt>
  </dgm:ptLst>
  <dgm:cxnLst>
    <dgm:cxn modelId="{F49BA101-6E24-4631-9C60-C748044DF154}" srcId="{C2CC92E4-7E1F-4B47-99CA-0A143385493F}" destId="{D50E32BC-6F33-4655-8BF9-F3A88332A36E}" srcOrd="1" destOrd="0" parTransId="{FF8C80FF-F8AD-4D9B-B2F3-1FF7A9B8485B}" sibTransId="{2C0132F7-BB40-4AB1-ABB9-CA1232555865}"/>
    <dgm:cxn modelId="{A8B8AF12-1E72-4242-A547-930CCF37102D}" srcId="{AC96E326-27C3-4B49-ADC3-E5BAB4740371}" destId="{F52FF1E5-C87C-4BE0-B77F-FD6884EFEDD9}" srcOrd="2" destOrd="0" parTransId="{38FC0FD9-38B5-4EFB-8423-DF91D7DC2066}" sibTransId="{6B2F465B-E653-4E0C-8595-E1BF3D568A25}"/>
    <dgm:cxn modelId="{674BC420-53A2-425B-A2B1-721135A0698B}" srcId="{C2CC92E4-7E1F-4B47-99CA-0A143385493F}" destId="{A4B28D1F-71AD-4CE0-BECF-97ECCC147470}" srcOrd="0" destOrd="0" parTransId="{2CDF23B5-B30E-40E2-9BB7-A7C43EA8DDC6}" sibTransId="{4E693179-E909-4A4D-A523-A753AF125295}"/>
    <dgm:cxn modelId="{F6995561-CB09-4583-B486-489FC922EB88}" type="presOf" srcId="{A4B28D1F-71AD-4CE0-BECF-97ECCC147470}" destId="{9FA0D64E-8376-4E58-86ED-8B4F00BED643}" srcOrd="0" destOrd="0" presId="urn:microsoft.com/office/officeart/2005/8/layout/hList9#1"/>
    <dgm:cxn modelId="{40CC7045-83B2-444D-AAE9-052491C9BC36}" srcId="{1F9F271F-CC5B-4B4A-BD75-FA065FECD606}" destId="{AC96E326-27C3-4B49-ADC3-E5BAB4740371}" srcOrd="0" destOrd="0" parTransId="{689E6357-2FB5-438A-A16C-37687051A475}" sibTransId="{F24DA87C-3888-4729-93CC-76CB2716BC08}"/>
    <dgm:cxn modelId="{60CCE24B-C2EF-4AF6-B062-B2068A44B5A7}" srcId="{C2CC92E4-7E1F-4B47-99CA-0A143385493F}" destId="{EA853B50-8834-4463-98D7-92A85CE956BD}" srcOrd="2" destOrd="0" parTransId="{17DE06A8-B237-4B98-95CF-1ABF872AD4C1}" sibTransId="{FFC7727D-EC46-43C1-A37A-84AC46A14808}"/>
    <dgm:cxn modelId="{1BFA5450-29DC-4D0E-92A3-FC66B0D591FB}" type="presOf" srcId="{D50E32BC-6F33-4655-8BF9-F3A88332A36E}" destId="{F8AA5147-E0D1-401B-AB4C-A8546FB56467}" srcOrd="1" destOrd="0" presId="urn:microsoft.com/office/officeart/2005/8/layout/hList9#1"/>
    <dgm:cxn modelId="{0F272D71-8167-4CF5-A250-5360EBBAC7A4}" type="presOf" srcId="{A4B28D1F-71AD-4CE0-BECF-97ECCC147470}" destId="{E636D1ED-307A-4D72-BA1A-1985A7AFACD4}" srcOrd="1" destOrd="0" presId="urn:microsoft.com/office/officeart/2005/8/layout/hList9#1"/>
    <dgm:cxn modelId="{C55CA777-5561-409D-A6E3-5D9D9A570910}" srcId="{1F9F271F-CC5B-4B4A-BD75-FA065FECD606}" destId="{C2CC92E4-7E1F-4B47-99CA-0A143385493F}" srcOrd="1" destOrd="0" parTransId="{3575FC3D-D6EC-4E9E-9786-978D8CD7215D}" sibTransId="{360CD512-F266-483A-A200-4FED7EDE61F8}"/>
    <dgm:cxn modelId="{867D3880-58B7-4B81-9631-D91CEB44BD06}" srcId="{AC96E326-27C3-4B49-ADC3-E5BAB4740371}" destId="{EDF23833-5AED-450B-BAF4-D7A31BF0D4AE}" srcOrd="1" destOrd="0" parTransId="{4519B3B7-4AAC-4F32-BD33-C8DFC903BAA7}" sibTransId="{AF6E9C63-EA90-47EA-B28E-4CF8956C03D8}"/>
    <dgm:cxn modelId="{98F64B90-4821-426D-B6C5-15F3A85B0A4F}" type="presOf" srcId="{EA853B50-8834-4463-98D7-92A85CE956BD}" destId="{4B24F07C-6180-42DB-8E85-0326B5C392C1}" srcOrd="1" destOrd="0" presId="urn:microsoft.com/office/officeart/2005/8/layout/hList9#1"/>
    <dgm:cxn modelId="{A38BBF99-6ACD-4835-B38C-37C7E90D3CBF}" type="presOf" srcId="{91BE4EAA-DD1D-4F7B-A9AF-4359B0156476}" destId="{6E3DA61D-687D-4405-8384-A43BCDEAB65C}" srcOrd="1" destOrd="0" presId="urn:microsoft.com/office/officeart/2005/8/layout/hList9#1"/>
    <dgm:cxn modelId="{DFCCE4A7-730A-40CD-B4B4-34AD16023957}" type="presOf" srcId="{D50E32BC-6F33-4655-8BF9-F3A88332A36E}" destId="{0AF2C4DD-D884-462B-BCF0-26E824725286}" srcOrd="0" destOrd="0" presId="urn:microsoft.com/office/officeart/2005/8/layout/hList9#1"/>
    <dgm:cxn modelId="{C0F3DDB3-F041-415F-A0DC-755217253620}" type="presOf" srcId="{F52FF1E5-C87C-4BE0-B77F-FD6884EFEDD9}" destId="{42397D9E-6A52-47F9-B22C-53BDEF15DDC6}" srcOrd="0" destOrd="0" presId="urn:microsoft.com/office/officeart/2005/8/layout/hList9#1"/>
    <dgm:cxn modelId="{488F1ABC-FB73-407A-8FE2-20942CE3064F}" type="presOf" srcId="{F52FF1E5-C87C-4BE0-B77F-FD6884EFEDD9}" destId="{3F8E1D05-DB51-4BE5-8E9A-23C3A5E25675}" srcOrd="1" destOrd="0" presId="urn:microsoft.com/office/officeart/2005/8/layout/hList9#1"/>
    <dgm:cxn modelId="{FAAC86C3-5EA8-46DD-B763-A1FDAAE7FD3F}" srcId="{AC96E326-27C3-4B49-ADC3-E5BAB4740371}" destId="{91BE4EAA-DD1D-4F7B-A9AF-4359B0156476}" srcOrd="0" destOrd="0" parTransId="{16160130-C09E-4B9F-BC90-BEFF116A17EE}" sibTransId="{48153F4B-2A62-438D-A781-A70B91B2E287}"/>
    <dgm:cxn modelId="{7AC12CC5-C544-49D2-8B5C-BC365F6461AA}" type="presOf" srcId="{C2CC92E4-7E1F-4B47-99CA-0A143385493F}" destId="{E998396D-049E-4EFE-86A2-B714E96C0C34}" srcOrd="0" destOrd="0" presId="urn:microsoft.com/office/officeart/2005/8/layout/hList9#1"/>
    <dgm:cxn modelId="{68E29CCB-292C-4236-9977-F6F583538E05}" type="presOf" srcId="{AC96E326-27C3-4B49-ADC3-E5BAB4740371}" destId="{8C3BD61E-7DED-4412-845C-8885A48AFCEA}" srcOrd="0" destOrd="0" presId="urn:microsoft.com/office/officeart/2005/8/layout/hList9#1"/>
    <dgm:cxn modelId="{195609D1-3F28-4A49-994A-51A7CC042AF0}" type="presOf" srcId="{EDF23833-5AED-450B-BAF4-D7A31BF0D4AE}" destId="{640D8B22-9D4E-4F66-A2C1-63B931AEC77E}" srcOrd="1" destOrd="0" presId="urn:microsoft.com/office/officeart/2005/8/layout/hList9#1"/>
    <dgm:cxn modelId="{CACC6CD2-CBDA-4143-95E0-547A15901242}" type="presOf" srcId="{91BE4EAA-DD1D-4F7B-A9AF-4359B0156476}" destId="{3E0EF01D-B0A3-46BF-8BBB-8C129A754B8D}" srcOrd="0" destOrd="0" presId="urn:microsoft.com/office/officeart/2005/8/layout/hList9#1"/>
    <dgm:cxn modelId="{2A4461DA-78BB-4912-A6CD-DDAE8313841F}" type="presOf" srcId="{EA853B50-8834-4463-98D7-92A85CE956BD}" destId="{E0A718C7-01E4-44AD-9F72-A7E11114E2A3}" srcOrd="0" destOrd="0" presId="urn:microsoft.com/office/officeart/2005/8/layout/hList9#1"/>
    <dgm:cxn modelId="{C2CDEDF3-089A-484F-B869-198B5C360C2A}" type="presOf" srcId="{1F9F271F-CC5B-4B4A-BD75-FA065FECD606}" destId="{EF1C0B58-0751-42DF-B987-A19903FACFE6}" srcOrd="0" destOrd="0" presId="urn:microsoft.com/office/officeart/2005/8/layout/hList9#1"/>
    <dgm:cxn modelId="{53026CF8-EE8D-4CB7-9D01-69CE0C9FB65C}" type="presOf" srcId="{EDF23833-5AED-450B-BAF4-D7A31BF0D4AE}" destId="{7C99D21A-B888-406B-BCC7-C20864F82286}" srcOrd="0" destOrd="0" presId="urn:microsoft.com/office/officeart/2005/8/layout/hList9#1"/>
    <dgm:cxn modelId="{A3B10ED2-8711-4EB4-A6E4-34A89872D703}" type="presParOf" srcId="{EF1C0B58-0751-42DF-B987-A19903FACFE6}" destId="{15E6F8EF-6EFB-45FE-AFBE-BBDDFE7A3857}" srcOrd="0" destOrd="0" presId="urn:microsoft.com/office/officeart/2005/8/layout/hList9#1"/>
    <dgm:cxn modelId="{8813FEBB-B46A-4C91-A52A-EBB859794AEA}" type="presParOf" srcId="{EF1C0B58-0751-42DF-B987-A19903FACFE6}" destId="{73F04EB7-8D84-4F40-A226-9371D609CE9C}" srcOrd="1" destOrd="0" presId="urn:microsoft.com/office/officeart/2005/8/layout/hList9#1"/>
    <dgm:cxn modelId="{A532C052-292D-411A-B6BB-146950CFF856}" type="presParOf" srcId="{73F04EB7-8D84-4F40-A226-9371D609CE9C}" destId="{C187CC34-5397-4C5F-B95D-7F503861DFD3}" srcOrd="0" destOrd="0" presId="urn:microsoft.com/office/officeart/2005/8/layout/hList9#1"/>
    <dgm:cxn modelId="{DF2953F6-C5B8-4F0E-BFBA-EB1A2A1A1FC5}" type="presParOf" srcId="{73F04EB7-8D84-4F40-A226-9371D609CE9C}" destId="{A4779281-F347-4E24-83AB-072EF0077DC5}" srcOrd="1" destOrd="0" presId="urn:microsoft.com/office/officeart/2005/8/layout/hList9#1"/>
    <dgm:cxn modelId="{426F37AC-E96E-4E4F-95F0-29B9706B832A}" type="presParOf" srcId="{A4779281-F347-4E24-83AB-072EF0077DC5}" destId="{3E0EF01D-B0A3-46BF-8BBB-8C129A754B8D}" srcOrd="0" destOrd="0" presId="urn:microsoft.com/office/officeart/2005/8/layout/hList9#1"/>
    <dgm:cxn modelId="{4D9F8CE6-7FFF-46BC-8866-4CA3C1BA8561}" type="presParOf" srcId="{A4779281-F347-4E24-83AB-072EF0077DC5}" destId="{6E3DA61D-687D-4405-8384-A43BCDEAB65C}" srcOrd="1" destOrd="0" presId="urn:microsoft.com/office/officeart/2005/8/layout/hList9#1"/>
    <dgm:cxn modelId="{E10CC885-C9BF-479F-B7C6-A39A2F7CC411}" type="presParOf" srcId="{73F04EB7-8D84-4F40-A226-9371D609CE9C}" destId="{B3B93D22-9C03-4AA7-B0A2-A095E98B9C86}" srcOrd="2" destOrd="0" presId="urn:microsoft.com/office/officeart/2005/8/layout/hList9#1"/>
    <dgm:cxn modelId="{095BC697-6A03-4C6C-9D7C-D1AFD06600C0}" type="presParOf" srcId="{B3B93D22-9C03-4AA7-B0A2-A095E98B9C86}" destId="{7C99D21A-B888-406B-BCC7-C20864F82286}" srcOrd="0" destOrd="0" presId="urn:microsoft.com/office/officeart/2005/8/layout/hList9#1"/>
    <dgm:cxn modelId="{485FFDCD-B9F2-4FFE-9AC9-4F0B81A61D44}" type="presParOf" srcId="{B3B93D22-9C03-4AA7-B0A2-A095E98B9C86}" destId="{640D8B22-9D4E-4F66-A2C1-63B931AEC77E}" srcOrd="1" destOrd="0" presId="urn:microsoft.com/office/officeart/2005/8/layout/hList9#1"/>
    <dgm:cxn modelId="{986EF2DA-C549-4DFC-BB7F-160926A979FD}" type="presParOf" srcId="{73F04EB7-8D84-4F40-A226-9371D609CE9C}" destId="{A1BB8A33-BAD5-4E98-BB79-3EBC972FEF6E}" srcOrd="3" destOrd="0" presId="urn:microsoft.com/office/officeart/2005/8/layout/hList9#1"/>
    <dgm:cxn modelId="{A47B8F65-E56D-425C-AF03-76CD0653A361}" type="presParOf" srcId="{A1BB8A33-BAD5-4E98-BB79-3EBC972FEF6E}" destId="{42397D9E-6A52-47F9-B22C-53BDEF15DDC6}" srcOrd="0" destOrd="0" presId="urn:microsoft.com/office/officeart/2005/8/layout/hList9#1"/>
    <dgm:cxn modelId="{7C4CEDC6-5EFD-49A4-A6B8-59AFE27E33F9}" type="presParOf" srcId="{A1BB8A33-BAD5-4E98-BB79-3EBC972FEF6E}" destId="{3F8E1D05-DB51-4BE5-8E9A-23C3A5E25675}" srcOrd="1" destOrd="0" presId="urn:microsoft.com/office/officeart/2005/8/layout/hList9#1"/>
    <dgm:cxn modelId="{579F8690-FD23-41F4-AAB3-0CCF3748E8D2}" type="presParOf" srcId="{EF1C0B58-0751-42DF-B987-A19903FACFE6}" destId="{48E66C41-CCE9-46E3-8B20-B21F6084385B}" srcOrd="2" destOrd="0" presId="urn:microsoft.com/office/officeart/2005/8/layout/hList9#1"/>
    <dgm:cxn modelId="{175ED4B2-EEC1-48B9-8A86-DB90924FA33D}" type="presParOf" srcId="{EF1C0B58-0751-42DF-B987-A19903FACFE6}" destId="{8C3BD61E-7DED-4412-845C-8885A48AFCEA}" srcOrd="3" destOrd="0" presId="urn:microsoft.com/office/officeart/2005/8/layout/hList9#1"/>
    <dgm:cxn modelId="{BAB68F0A-18E6-4D7F-A11A-857F51E04879}" type="presParOf" srcId="{EF1C0B58-0751-42DF-B987-A19903FACFE6}" destId="{C5D8844E-6AEF-4427-89F3-B72E749BDD28}" srcOrd="4" destOrd="0" presId="urn:microsoft.com/office/officeart/2005/8/layout/hList9#1"/>
    <dgm:cxn modelId="{2A429768-DCB1-4B74-B191-EA4785996A20}" type="presParOf" srcId="{EF1C0B58-0751-42DF-B987-A19903FACFE6}" destId="{AA76DF78-A472-4EF7-B389-D5CA3B9BADED}" srcOrd="5" destOrd="0" presId="urn:microsoft.com/office/officeart/2005/8/layout/hList9#1"/>
    <dgm:cxn modelId="{EEDE00F3-8592-4371-8CF7-318BD5DA6CD6}" type="presParOf" srcId="{EF1C0B58-0751-42DF-B987-A19903FACFE6}" destId="{E473034D-A3C7-45BB-A2ED-18D6CA8C71BD}" srcOrd="6" destOrd="0" presId="urn:microsoft.com/office/officeart/2005/8/layout/hList9#1"/>
    <dgm:cxn modelId="{394E350D-522D-4F33-891D-D596D23FC85D}" type="presParOf" srcId="{E473034D-A3C7-45BB-A2ED-18D6CA8C71BD}" destId="{C007DC57-5F2E-4CA6-B111-A4BB8A46D7CB}" srcOrd="0" destOrd="0" presId="urn:microsoft.com/office/officeart/2005/8/layout/hList9#1"/>
    <dgm:cxn modelId="{155683C9-E990-4C73-ACC6-BC52B13EE92B}" type="presParOf" srcId="{E473034D-A3C7-45BB-A2ED-18D6CA8C71BD}" destId="{45F5B736-1774-40E8-B123-92C741295755}" srcOrd="1" destOrd="0" presId="urn:microsoft.com/office/officeart/2005/8/layout/hList9#1"/>
    <dgm:cxn modelId="{248FF91A-E618-4399-94CD-760A9C07A8C4}" type="presParOf" srcId="{45F5B736-1774-40E8-B123-92C741295755}" destId="{9FA0D64E-8376-4E58-86ED-8B4F00BED643}" srcOrd="0" destOrd="0" presId="urn:microsoft.com/office/officeart/2005/8/layout/hList9#1"/>
    <dgm:cxn modelId="{68002E76-49A5-40E6-8795-C099D8C1EE49}" type="presParOf" srcId="{45F5B736-1774-40E8-B123-92C741295755}" destId="{E636D1ED-307A-4D72-BA1A-1985A7AFACD4}" srcOrd="1" destOrd="0" presId="urn:microsoft.com/office/officeart/2005/8/layout/hList9#1"/>
    <dgm:cxn modelId="{04988FED-FEA0-4D9A-9DB8-5C7520EAD2B5}" type="presParOf" srcId="{E473034D-A3C7-45BB-A2ED-18D6CA8C71BD}" destId="{31C2AF9A-E90F-4911-B8EA-0430E2AA9484}" srcOrd="2" destOrd="0" presId="urn:microsoft.com/office/officeart/2005/8/layout/hList9#1"/>
    <dgm:cxn modelId="{5D212B0B-9E44-4F50-893E-C60D50896D10}" type="presParOf" srcId="{31C2AF9A-E90F-4911-B8EA-0430E2AA9484}" destId="{0AF2C4DD-D884-462B-BCF0-26E824725286}" srcOrd="0" destOrd="0" presId="urn:microsoft.com/office/officeart/2005/8/layout/hList9#1"/>
    <dgm:cxn modelId="{70557F12-D726-4BAB-9C0F-4BB1A7AD1737}" type="presParOf" srcId="{31C2AF9A-E90F-4911-B8EA-0430E2AA9484}" destId="{F8AA5147-E0D1-401B-AB4C-A8546FB56467}" srcOrd="1" destOrd="0" presId="urn:microsoft.com/office/officeart/2005/8/layout/hList9#1"/>
    <dgm:cxn modelId="{E531A865-BC03-4349-B047-97FC962A8AA3}" type="presParOf" srcId="{E473034D-A3C7-45BB-A2ED-18D6CA8C71BD}" destId="{2E776B99-0CA1-4FBD-B1BF-07854032A32B}" srcOrd="3" destOrd="0" presId="urn:microsoft.com/office/officeart/2005/8/layout/hList9#1"/>
    <dgm:cxn modelId="{300582E7-B5EB-49B4-8165-F9035D150CB9}" type="presParOf" srcId="{2E776B99-0CA1-4FBD-B1BF-07854032A32B}" destId="{E0A718C7-01E4-44AD-9F72-A7E11114E2A3}" srcOrd="0" destOrd="0" presId="urn:microsoft.com/office/officeart/2005/8/layout/hList9#1"/>
    <dgm:cxn modelId="{1CF409DD-0E37-4D90-9B95-7A545F113D78}" type="presParOf" srcId="{2E776B99-0CA1-4FBD-B1BF-07854032A32B}" destId="{4B24F07C-6180-42DB-8E85-0326B5C392C1}" srcOrd="1" destOrd="0" presId="urn:microsoft.com/office/officeart/2005/8/layout/hList9#1"/>
    <dgm:cxn modelId="{7781AC7F-FE97-44CA-8924-694C6930CD08}" type="presParOf" srcId="{EF1C0B58-0751-42DF-B987-A19903FACFE6}" destId="{29D6F023-B249-41DA-A90B-DBACB6270407}" srcOrd="7" destOrd="0" presId="urn:microsoft.com/office/officeart/2005/8/layout/hList9#1"/>
    <dgm:cxn modelId="{B940EA4B-EEA2-4688-AB3F-3FB48256F1BF}" type="presParOf" srcId="{EF1C0B58-0751-42DF-B987-A19903FACFE6}" destId="{E998396D-049E-4EFE-86A2-B714E96C0C34}" srcOrd="8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EF01D-B0A3-46BF-8BBB-8C129A754B8D}">
      <dsp:nvSpPr>
        <dsp:cNvPr id="0" name=""/>
        <dsp:cNvSpPr/>
      </dsp:nvSpPr>
      <dsp:spPr>
        <a:xfrm>
          <a:off x="2098494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蔡笋，</a:t>
          </a:r>
          <a:r>
            <a:rPr lang="en-US" altLang="zh-CN" sz="1300" kern="1200" dirty="0"/>
            <a:t>CTO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 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软件架构，原</a:t>
          </a:r>
          <a:r>
            <a:rPr lang="en-US" altLang="zh-CN" sz="1300" kern="1200" dirty="0"/>
            <a:t>ipiao.com</a:t>
          </a:r>
          <a:r>
            <a:rPr lang="zh-CN" altLang="en-US" sz="1300" kern="1200" dirty="0"/>
            <a:t>架构师</a:t>
          </a:r>
          <a:endParaRPr lang="en-US" altLang="zh-CN" sz="1300" kern="1200" dirty="0"/>
        </a:p>
      </dsp:txBody>
      <dsp:txXfrm>
        <a:off x="2480797" y="637328"/>
        <a:ext cx="2007093" cy="1593727"/>
      </dsp:txXfrm>
    </dsp:sp>
    <dsp:sp modelId="{7C99D21A-B888-406B-BCC7-C20864F82286}">
      <dsp:nvSpPr>
        <dsp:cNvPr id="0" name=""/>
        <dsp:cNvSpPr/>
      </dsp:nvSpPr>
      <dsp:spPr>
        <a:xfrm>
          <a:off x="2098494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邝维生，技术总监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供应链产品部经理</a:t>
          </a:r>
          <a:r>
            <a:rPr lang="en-US" altLang="zh-CN" sz="1300" kern="1200" dirty="0"/>
            <a:t> </a:t>
          </a:r>
        </a:p>
      </dsp:txBody>
      <dsp:txXfrm>
        <a:off x="2480797" y="2231055"/>
        <a:ext cx="2007093" cy="1593727"/>
      </dsp:txXfrm>
    </dsp:sp>
    <dsp:sp modelId="{42397D9E-6A52-47F9-B22C-53BDEF15DDC6}">
      <dsp:nvSpPr>
        <dsp:cNvPr id="0" name=""/>
        <dsp:cNvSpPr/>
      </dsp:nvSpPr>
      <dsp:spPr>
        <a:xfrm>
          <a:off x="2098494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宋榆林，产品架构师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平台部系统架构师</a:t>
          </a:r>
          <a:endParaRPr lang="en-US" altLang="zh-CN" sz="1300" kern="1200" dirty="0"/>
        </a:p>
      </dsp:txBody>
      <dsp:txXfrm>
        <a:off x="2480797" y="3824783"/>
        <a:ext cx="2007093" cy="1593727"/>
      </dsp:txXfrm>
    </dsp:sp>
    <dsp:sp modelId="{8C3BD61E-7DED-4412-845C-8885A48AFCEA}">
      <dsp:nvSpPr>
        <dsp:cNvPr id="0" name=""/>
        <dsp:cNvSpPr/>
      </dsp:nvSpPr>
      <dsp:spPr>
        <a:xfrm>
          <a:off x="824149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Cloud</a:t>
          </a:r>
          <a:r>
            <a:rPr lang="zh-CN" altLang="en-US" sz="1400" kern="1200" dirty="0"/>
            <a:t>技术团队）</a:t>
          </a:r>
          <a:endParaRPr lang="en-US" altLang="zh-CN" sz="1400" kern="1200" dirty="0"/>
        </a:p>
      </dsp:txBody>
      <dsp:txXfrm>
        <a:off x="1057428" y="233434"/>
        <a:ext cx="1126373" cy="1126373"/>
      </dsp:txXfrm>
    </dsp:sp>
    <dsp:sp modelId="{9FA0D64E-8376-4E58-86ED-8B4F00BED643}">
      <dsp:nvSpPr>
        <dsp:cNvPr id="0" name=""/>
        <dsp:cNvSpPr/>
      </dsp:nvSpPr>
      <dsp:spPr>
        <a:xfrm>
          <a:off x="6080822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孟凡俊，</a:t>
          </a:r>
          <a:r>
            <a:rPr lang="en-US" altLang="zh-CN" sz="1300" kern="1200" dirty="0"/>
            <a:t>CEO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产品部总经理，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互联碗软件总经理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百胜软件副总裁</a:t>
          </a:r>
          <a:endParaRPr lang="en-US" altLang="zh-CN" sz="1300" kern="1200" dirty="0"/>
        </a:p>
      </dsp:txBody>
      <dsp:txXfrm>
        <a:off x="6463125" y="637328"/>
        <a:ext cx="2007093" cy="1593727"/>
      </dsp:txXfrm>
    </dsp:sp>
    <dsp:sp modelId="{0AF2C4DD-D884-462B-BCF0-26E824725286}">
      <dsp:nvSpPr>
        <dsp:cNvPr id="0" name=""/>
        <dsp:cNvSpPr/>
      </dsp:nvSpPr>
      <dsp:spPr>
        <a:xfrm>
          <a:off x="6080822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刘政宇，</a:t>
          </a:r>
          <a:r>
            <a:rPr lang="en-US" altLang="zh-CN" sz="1300" kern="1200" dirty="0"/>
            <a:t>COO</a:t>
          </a:r>
          <a:r>
            <a:rPr lang="zh-CN" altLang="en-US" sz="1300" kern="1200" dirty="0"/>
            <a:t>，市场总监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0" i="0" kern="1200" dirty="0"/>
            <a:t>金蝶软件销售总监、百胜软件副总经理，互联碗软件技术总监</a:t>
          </a:r>
          <a:endParaRPr lang="en-US" altLang="zh-CN" sz="1300" kern="1200" dirty="0"/>
        </a:p>
      </dsp:txBody>
      <dsp:txXfrm>
        <a:off x="6463125" y="2231055"/>
        <a:ext cx="2007093" cy="1593727"/>
      </dsp:txXfrm>
    </dsp:sp>
    <dsp:sp modelId="{E0A718C7-01E4-44AD-9F72-A7E11114E2A3}">
      <dsp:nvSpPr>
        <dsp:cNvPr id="0" name=""/>
        <dsp:cNvSpPr/>
      </dsp:nvSpPr>
      <dsp:spPr>
        <a:xfrm>
          <a:off x="6080822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杨剑，产品总监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原金蝶软件产品经理、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系统产品架构师</a:t>
          </a:r>
          <a:endParaRPr lang="en-US" altLang="zh-CN" sz="1300" kern="1200" dirty="0"/>
        </a:p>
      </dsp:txBody>
      <dsp:txXfrm>
        <a:off x="6463125" y="3824783"/>
        <a:ext cx="2007093" cy="1593727"/>
      </dsp:txXfrm>
    </dsp:sp>
    <dsp:sp modelId="{E998396D-049E-4EFE-86A2-B714E96C0C34}">
      <dsp:nvSpPr>
        <dsp:cNvPr id="0" name=""/>
        <dsp:cNvSpPr/>
      </dsp:nvSpPr>
      <dsp:spPr>
        <a:xfrm>
          <a:off x="4806477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市场及运营团队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</a:t>
          </a:r>
          <a:r>
            <a:rPr lang="zh-CN" altLang="en-US" sz="1400" kern="1200" dirty="0"/>
            <a:t>产品部团队）</a:t>
          </a:r>
          <a:endParaRPr lang="en-US" altLang="zh-CN" sz="1400" kern="1200" dirty="0"/>
        </a:p>
      </dsp:txBody>
      <dsp:txXfrm>
        <a:off x="5039756" y="233434"/>
        <a:ext cx="1126373" cy="112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e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iao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pp-link.org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71168" y="3239955"/>
            <a:ext cx="580136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 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构建移动应用开发的开发生态圈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396224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第一步我们要做的</a:t>
            </a:r>
          </a:p>
        </p:txBody>
      </p:sp>
      <p:sp>
        <p:nvSpPr>
          <p:cNvPr id="59" name="矩形 58"/>
          <p:cNvSpPr/>
          <p:nvPr/>
        </p:nvSpPr>
        <p:spPr>
          <a:xfrm>
            <a:off x="4044315" y="514985"/>
            <a:ext cx="405638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构建移动开发生态圈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2011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对于开发者来说，他可以免费使用我们的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后端云上的服务为开发做准备，积累人气，并且让足够多的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开发者形成聚落</a:t>
            </a:r>
          </a:p>
        </p:txBody>
      </p:sp>
      <p:sp>
        <p:nvSpPr>
          <p:cNvPr id="28" name="矩形 27"/>
          <p:cNvSpPr/>
          <p:nvPr/>
        </p:nvSpPr>
        <p:spPr>
          <a:xfrm>
            <a:off x="1508760" y="2230120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为开发者提供开发支持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2011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2011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开发者在平台中足够多之后，我们可以让创客们来平台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寻找开发者资源，让他们可以让自己的想法在这里实现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为创客提供开发资源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整合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产品经理，测试人员，发布工程师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等资源，为开发流程的流水线提供准备，让各种人员为一个应用开发提供服务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整合完成生态链上下游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后端云为整个移动开发生态圈提供技术上的支持，让生态链流畅运转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275" y="4667885"/>
            <a:ext cx="26403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强大的开发平台技术支持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67244" y="1042513"/>
            <a:ext cx="28803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将会这么设计</a:t>
            </a: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开发者服务平台与社区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面向非技术性创客和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需求者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面向产品设计经理（规划与验收）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面向产品测试</a:t>
            </a:r>
          </a:p>
          <a:p>
            <a:pPr algn="just"/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移动开发生态圈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项目应用授权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企业级平台应用授权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MYSQL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商业化应用授权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直接孵化平台上的优秀项目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提供平台服务与孵化器合作</a:t>
            </a: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孵化器产业私有服务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后端云完成社区化和商业化之后，我们希望能够成立投资基金对平台上的项目进行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众筹和天使投资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等，成为早期投资的一环，让开发者不仅在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后端云提高开发速度，更加能够完成项目的蜕变。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因为我们的开发技术和创业者的价值在一起。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风险投资计划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上弧形箭头 3"/>
          <p:cNvSpPr/>
          <p:nvPr/>
        </p:nvSpPr>
        <p:spPr>
          <a:xfrm>
            <a:off x="2765425" y="1363980"/>
            <a:ext cx="7221855" cy="7861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83560" y="3558540"/>
            <a:ext cx="445135" cy="95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弧形箭头 6"/>
          <p:cNvSpPr/>
          <p:nvPr/>
        </p:nvSpPr>
        <p:spPr>
          <a:xfrm>
            <a:off x="2726055" y="5801995"/>
            <a:ext cx="4998720" cy="9474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396227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我们要怎么来设计</a:t>
            </a: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现在与将来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3570" y="1466215"/>
            <a:ext cx="10509250" cy="455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后端云平台正式发布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位开发者带着价值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的合同入驻平台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到目前为止，通过权限授予获得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3*2000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元的授权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费用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商业化支持，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位开发者入驻，完成移动应用开发生态圈环境，授权数超过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孵化性特性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4.0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投资性特性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7164705" y="3300095"/>
          <a:ext cx="4213860" cy="31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79536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419989" y="1143719"/>
          <a:ext cx="92943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8" y="292946"/>
            <a:ext cx="2213794" cy="26850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52635" y="3240405"/>
            <a:ext cx="14757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CEO </a:t>
            </a:r>
            <a:r>
              <a:rPr lang="zh-CN" altLang="en-US"/>
              <a:t>孟凡俊</a:t>
            </a: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13485" y="1278890"/>
            <a:ext cx="87210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</a:t>
            </a:r>
            <a:r>
              <a:rPr lang="en-US" altLang="zh-CN" sz="2400" b="1" dirty="0" err="1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APP后端云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创始人，深圳大学硕士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256155"/>
            <a:ext cx="9958070" cy="356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2"/>
              </a:rPr>
              <a:t>ipiao.com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主要开发者，目前已被星美国际收购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十年的业务外包生涯，真正明白业余软件外包的需求</a:t>
            </a:r>
          </a:p>
          <a:p>
            <a:pPr algn="just"/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2013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年创立深圳市海富特资讯管理有限公司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2846705" y="514350"/>
            <a:ext cx="6498590" cy="9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天使阶段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期望融资需求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出让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87045" y="1637665"/>
          <a:ext cx="11042650" cy="466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0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持股状态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100%自然人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融资需求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500</a:t>
                      </a: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万元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股权出让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20%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 gridSpan="6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资金主要用途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产品研发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用于未来两年内产品的迭代更新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团队扩充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计划技术团队扩展至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人，市场及运营团队扩展至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人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市场推广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让市场团队有足够资金将饼做大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内容制作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技术团队开发行业项目以供开发者使用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线上维护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需要管理员对平台进行维护和指导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用于服务器扩展、办公室租赁、设备购买及现金流动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目标：在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年内实现自给自足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28448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联系人及联系方式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64005" y="1383030"/>
            <a:ext cx="86995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7415" y="2142490"/>
            <a:ext cx="371983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alucard263096@126.com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4568" y="202159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574648" y="288990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564098" y="371848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9277" y="486220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5" name="矩形 4"/>
          <p:cNvSpPr/>
          <p:nvPr/>
        </p:nvSpPr>
        <p:spPr>
          <a:xfrm>
            <a:off x="4529277" y="566066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44B7C0F4-79DB-4F8B-9303-0E098D69D8BE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75" y="2102485"/>
            <a:ext cx="1483995" cy="148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7685" y="3626485"/>
            <a:ext cx="942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联系我</a:t>
            </a:r>
          </a:p>
        </p:txBody>
      </p:sp>
      <p:pic>
        <p:nvPicPr>
          <p:cNvPr id="8" name="44B7C0F4-79DB-4F8B-9303-0E098D69D8BE-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0" y="1774825"/>
            <a:ext cx="1851660" cy="1851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2550" y="3718560"/>
            <a:ext cx="14630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5"/>
              </a:rPr>
              <a:t>访问</a:t>
            </a:r>
            <a:r>
              <a:rPr lang="en-US" altLang="zh-CN" sz="1400">
                <a:hlinkClick r:id="rId5"/>
              </a:rPr>
              <a:t>APP</a:t>
            </a:r>
            <a:r>
              <a:rPr lang="zh-CN" altLang="en-US" sz="1400">
                <a:hlinkClick r:id="rId5"/>
              </a:rPr>
              <a:t>后端云</a:t>
            </a:r>
            <a:endParaRPr lang="zh-CN" altLang="en-US" sz="1400"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5018779" y="95996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FF0000"/>
                </a:solidFill>
              </a:rPr>
              <a:t>简单的数据说明了一些问题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313890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8367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5315" y="1421130"/>
          <a:ext cx="4991100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8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3-10</a:t>
                      </a:r>
                      <a:r>
                        <a:rPr lang="zh-CN" altLang="en-US" dirty="0"/>
                        <a:t>年工作经验的开发者采样调查</a:t>
                      </a:r>
                    </a:p>
                    <a:p>
                      <a:pPr algn="ctr"/>
                      <a:r>
                        <a:rPr lang="zh-CN" altLang="en-US" dirty="0"/>
                        <a:t>（截止至</a:t>
                      </a:r>
                      <a:r>
                        <a:rPr lang="en-US" altLang="zh-CN" dirty="0"/>
                        <a:t>17.04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每年邀请的私人外包项目的数量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实际接受的数量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最终完成收到尾款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完成周期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2-4</a:t>
                      </a:r>
                      <a:r>
                        <a:rPr lang="zh-CN" altLang="en-US" dirty="0"/>
                        <a:t>个月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8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不接受邀请的原因</a:t>
                      </a:r>
                      <a:endParaRPr lang="zh-CN" altLang="en-US" sz="1800" dirty="0">
                        <a:sym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52%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不够时间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33%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一个人搞不完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84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9% </a:t>
                      </a:r>
                      <a:r>
                        <a:rPr lang="zh-CN" altLang="en-US" sz="1800" dirty="0">
                          <a:sym typeface="+mn-ea"/>
                        </a:rPr>
                        <a:t>技术难度大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5815330" y="1421130"/>
          <a:ext cx="6137116" cy="47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7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移动应用市场的现状</a:t>
                      </a:r>
                    </a:p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（截止至</a:t>
                      </a:r>
                      <a:r>
                        <a:rPr lang="en-US" altLang="zh-CN" sz="1800" dirty="0">
                          <a:sym typeface="+mn-ea"/>
                        </a:rPr>
                        <a:t>17.04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私人价格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企业</a:t>
                      </a:r>
                      <a:r>
                        <a:rPr lang="zh-CN" altLang="en-US" sz="1800" dirty="0">
                          <a:sym typeface="+mn-ea"/>
                        </a:rPr>
                        <a:t>价格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共享单车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个以上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10-20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O2O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商城购物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20-50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视频直播平台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新媒体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5-10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远程教育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15-30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从需求分析、规划、设计、编码、测试和运维等有一系列的大量的工作量和大量的人员角色。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事实上只占所有工作量的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硬需求：工作量大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综合技术非常全面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，不仅要会数据库技术，构建管理平台，数据传输技术以及应用端的设计和编码等</a:t>
            </a: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开发周期长，无法适应瞬息万变的移动时代，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通常会需要正常软件外包公司的交付时间或者更短</a:t>
            </a: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硬市场：极速的交付要求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40677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APP后端云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7650" y="83248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05520" y="89471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组件化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55880"/>
            <a:ext cx="10537825" cy="658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" y="55880"/>
            <a:ext cx="11910695" cy="638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0" y="32385"/>
            <a:ext cx="8750300" cy="6609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" y="133350"/>
            <a:ext cx="11335385" cy="6225540"/>
          </a:xfrm>
          <a:prstGeom prst="rect">
            <a:avLst/>
          </a:prstGeom>
        </p:spPr>
      </p:pic>
      <p:pic>
        <p:nvPicPr>
          <p:cNvPr id="9" name="图片 8" descr="732858D219AB2434CC30654C4890EDD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" y="133350"/>
            <a:ext cx="3549650" cy="63112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，中国的移动应用的资本市场将到达万亿的顶峰，届时将会出现数百家百亿级的移动互联网企业。我们更多是为这些未来的企业提供早起服务，同时覆盖中后期。</a:t>
            </a: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面向万亿的市场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Cordova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为首的移动前端开发技术已经发展到瓶颈，那么将会对数据后端的技术开始研发，最后前后端整合为开发者提供技术支持。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界面前端和数据后端的软件开发技术将整合为一体。</a:t>
            </a:r>
          </a:p>
        </p:txBody>
      </p:sp>
      <p:sp>
        <p:nvSpPr>
          <p:cNvPr id="66" name="矩形 65"/>
          <p:cNvSpPr/>
          <p:nvPr/>
        </p:nvSpPr>
        <p:spPr>
          <a:xfrm>
            <a:off x="7835265" y="2224405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移动应用开发的技术趋势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现在的云计算，依然是以服务提供为主，如服务器和宽带的使用，直播服务的提供等。未来，云计算必然是在服务之上直接提供整合性的服务，云计算真正转换为云服务，直接切入到开发者的开发过程中。</a:t>
            </a: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以亚马逊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 Mobile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，腾讯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TAB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为代表。</a:t>
            </a: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云计算的技术发展趋势</a:t>
            </a:r>
            <a:endParaRPr lang="zh-CN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面对着怎样的市场前景</a:t>
            </a:r>
          </a:p>
        </p:txBody>
      </p:sp>
      <p:sp>
        <p:nvSpPr>
          <p:cNvPr id="52" name="矩形 51"/>
          <p:cNvSpPr/>
          <p:nvPr/>
        </p:nvSpPr>
        <p:spPr>
          <a:xfrm>
            <a:off x="694690" y="544522"/>
            <a:ext cx="14224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这三个是一个典型产品，直接整合分析、消息和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管理的一个服务。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近期已经和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一个前端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开发平台达成战略合作。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事实上，依然只是在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提供服务器或者功能性服务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735455" y="2230120"/>
            <a:ext cx="35674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AWS Mobile/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腾讯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TAB/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阿里云移动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V-Layout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团队是淘宝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和天猫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的前端设计的开发团队。未来，将有计划开发期后端管理工具，那么，开发者将可以直接定制化一个淘宝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，不需要写任何代码。</a:t>
            </a: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V-Layout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团队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为开发者提供基础的产品方案以方便进行二次开发的系统。</a:t>
            </a: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但是，面向的是企业和业务流程几乎是固定的产品。</a:t>
            </a:r>
          </a:p>
        </p:txBody>
      </p:sp>
      <p:sp>
        <p:nvSpPr>
          <p:cNvPr id="66" name="矩形 65"/>
          <p:cNvSpPr/>
          <p:nvPr/>
        </p:nvSpPr>
        <p:spPr>
          <a:xfrm>
            <a:off x="1623060" y="4667885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SalesForce CRM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Bomb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泰达科技数百万元</a:t>
            </a: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Serenity 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框架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数百万美元风投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等等</a:t>
            </a: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378444" y="1042513"/>
            <a:ext cx="14579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面对的</a:t>
            </a: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UJFR0lOJTNBVkNBUkQlMEQlMEFOJTNBQVBQJUU1JTkwJThFJUU3JUFCJUFGJUU0JUJBJTkxJTIwJUU4JTk0JUExJUU3JUFDJThCJTBEJTBBVEVMJTNCVFlQRSUzRFdPUkslM0ExMzc1MTA4MjU2MiUwRCUwQUVNQUlMJTNBYWx1Y2FyZDI2MzA5NiU0MDEyNi5jb20lMEQlMEFOT1RFJTNBMzU5MzA0OTUxJTBEJTBBRU5EJTNBVkNBUkQmdGV4dFR5cGU9Y2FyZCZyb3VuZD0wJmdyYWRpZW50V2F5PTA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AlM0ElMkYlMkZ3d3cuYXBwLWxpbmsub3JnJnRleHRUeXBlPXRleHQmcm91bmQ9MCZncmFkaWVudFdheT0wJmxvZ29UeXBlPWJvcmRlciIsCiAgICJMb2dvIiA6ICJkYXRhOmltYWdlL3BuZztiYXNlNjQsaVZCT1J3MEtHZ29BQUFBTlNVaEVVZ0FBQUZNQUFBQlVDQVlBQUFEK3R3dTRBQUFLWkVsRVFWUjRYdTJkVzI4Y1NSWEgvMVhkTStOY25HeVVaTE9KM1hOcjI0R1ZJQXNJd1FQU3ZxNVl4NTZMSFVYaUlZdjRBdnVFeEtkQWZBSElDOUlTMnpOMkVxSWdIdUNGQjlBK2tBV0p6ZVl5Rjl1N0lFQTR2bnU2dXc2cThZeG5wdDIzOFUzam1Xa2xMNW5xNnFwZm56cm45RG1uS2d3ZGZEM1N2MGFXYWU2Tk1GVjZ5VHA0dU9qWXdUMUl4Q2tzMUJaMkZnT3l4YzRGMnBFd1o0WmlGRkpEamtKb2dEQmRldFdSNCs2NFFlV2pPakhtUGl4dUVTYVcrakI5MWQyY2xpU0ZjODkyeEFqcFloK21KeVEvaWF6ZmJER0JiUEYxeDYwb09iNk9HRlJRa0hMQWZaZ2VNcGtiVGhCWEZGOFYwSmRNSDBTNVdKdzRXdDBmUDZwOXlYUWdOQmNiSTA0V25DeTNZSVJNOFJYN3pmVTRSY0oyWDdPdk0xdHd6c2RHeUUwQ0RTWXdYVE13Y3pjMFVrSVJtK1BlaDdrSHhBc2tXUUxwcFlhbDdzUDBVSHBlSUNFRVVvdXRMazhmcGdQTVQ0SFFVbXlrNHNyWkZFZ3Q3L2NkK3pBZGlIa3ViU2FRZG5IQyt6QnRNRDJYTmdDdnNGb2ZaZzNta3l0WDNxK2NlK3VQYmt1YmlKQXVlMzlqOTJFQ2VESTgvSDVGR1hBRktRRUhDZlQyUE16OE5lMGxqd3pvTXJyamRBV1J5UHA5UFExejRSMnRKQ0xoS0hPSm43UURVZ0x0V1poenNXRXlFVUhFQWFTRXlJU0YxRkt4clNoVlQ4S2N2UkVqUlZYQTJQN0Fyb3dIVldnSDJmSmlXeUI3VWpKeldvdzRkODdYa0NCWWlvV3BZbnNTMlpNNjgzRkNKMU00Q3h3WEFoVXVNRlU2R01pZWtzeW5OMjdTZHNoeXR0Z2doRUFZTHgwdXZkQVRPbk0yRmlmVkk2akxUUk1UeXdlWHlKNVo1dlBET2tGeHR5VmtXbjlKTHhlKzV4Y3hEL0o3VjB0bVRrc1M5MGpGYnU5VXZyejd6L0pRRUZCQjJuUXR6RnppSmpITGRFd3pTRERDdE43TExCZWVCWUVVdEUxWHdwelhSZ25jTmRNQXNiRjFPL09mNWNkQklRVnQxM1V3ODlFeEFwd1RYeExLUm1Ybmd4OTl0Zmk3b0lEYWFkZFZNQisrKzAwU0c1dXU4NWVmaVNhM0VLTGREQ0lmaUlDSEkrQ1JDTlF6QTFET0RFQWRIRVRvM0Rrb1o4OUF2WEFCNGNGQktHZlBZK0RxWlF5OGN3M2hxNWR4NVZ2ZmRyUm83Y0pjK2R2ZnFiSytDbk50QThhYlZaanJhekRYTjFCWldVRmxiUTNtNmlxc3pTMFlLMjhnMnhsYk82RHRiVmlibTZES05nUTVyejZERWU0VUNyNWZjSjROSG1xakpEeVdkek5sWWdBUHFWQUd6cnJEcklGVkJ5OVdZVWJldm9xQnExZHgrVHRIQS9OL3p6NGpZM085Q3JNS2RIVmxGK2FiTjZpc1NzaHJWY2pXeGlhTWpYVlVOalliTUhjcWtNTGhMamxBU0IvNTdZZC9lRHJ1MXNZVDVvS1dJT0xCcWkxT0sweXh0UUVoSmRRUFpvMmdWeHpXVjNTRFZLYko1d1NDZWY0OFF1ZlBvNU1rVTJ5dFFteVpKd056WVhpa3V0UzlhaVlEdzd4d0FhR3paenNNNWliRTF2Ykp3SlNnWnE5SFNRMHBJSGpVVG5MV3VUcXpib0RxT2xQcTBZMDFHSnZiRUZ0YjFiOG5zc3piY1dXT3VtMjcxdnl3ei8vMU5ZM09EYlNXNHpUM0tVZ2dVM1lQM3ZqcXpNTU84REQzbnlUTSthRWtRWFZmZVZ3UUpoYTlzNmw5bUFEeXNYaUpRWTE2dVR5VEFiYk45RHpNZVMxT1FsSEFwVHZpY0hFQlRDd0cyeTdUMHpCbjQzRmlGcUJ3NTRKYlJTSGNmaDE4TTBMUHdweUxKU21raENHc3hnNjRsaTg2QzBndkJaUEkrbjA5Q1hNdW5pQ0ZwTEhaUDMwU0FrUUdNa3Z0WjFON0RtWXVtaVR1a0pLVzBtVUlBYzRxbjJiTFM5ODlpQmZTVXpDOUt2SXNBWnpiM2w3NTROOUxsdzRDVXQ3VE16QTlTeHN0d0xTMi9qejExZkwzRHdxeVoyRDZiZG9LRzVVZi9QREw4cDhPQTdJbllQcUJyRmpidzNlV2xwWVBDN0xyWWZwVkxXK3ZHKy9lL1cvcEgwY0JzcXRoNXFNSllzdzlzQjJrMkxaZHlGMXBnSEpSbmJqSG52WGpBTm1Wa3ZuNHhpaVpJZmRjem5HQjdEcVlDNXBPeE4wWDIzR0M3Q3FZczlGUlVsM3E2RUVDS1krZ2JydTYwU3RVZDFSOUhYay9RWVBEbnB1Mm9DSmQrdnhFYk1PSlBPU2dsSVBBOUFaSlNKL2dTVE9uR3FZM1NJWjA2Y1dKenU5RUg5YXVoRHBKcGl4aHlaUmZNVStRQVhhL3RUdVdJTzFQSGN3Z2t6cHVxMzA2RGRCMWpaU3dlK3JWUGlraEJESzJQZXRCNEI5Vm02NlJUT21tcHdOa0VJOEtuRk0vSFExejlycEdhZ0RKRkthRnpMSi95ZDl4Z3V4NHAxME8wRGZ5d3l1NFd5aDNoRkIweENDOEpHWXVycFBpa3RNV1RDRFRRVWVaZFR4TUNUb1hTMUsxNXJhV0NDTVFJRGpTaXlmclIvcXBpVk1CVTA3aWswdVhpVjk4Q3dvalpBdUgyL25tQitXZ3Y1OGFtQWVkNEVuZTE0ZDVoTFQ3TVBzd2o1REFFWGJWbDh6amhHbDNrdVhoSlpPMlVGWXVxdC9qak4xM0c0ZjlDSEN2M0hWMVk1YktNZjNhMjgyeGo4c3RtT0hXenY3dmxqRHZaeGVMUDY1K0dFVDFYNEd4aityemtTYzRwQmRmc2ZsNGdrQ3RHYzc2YyswblFPenNiSDdTSXBtL3Y1Uzh1SEdCcjlnaDJRZWUwOGZ1Y1ZPNHdwVDNWMURCbmRMdWwwbGVIeVZtZW14WWtydmJxSUtKc3Z1WHpGSERsT05xbmxkei94WUhzb1dYYkM2UkpFVzBsbWJYNzNFYVR3dk1PUzFCaXNNbUtsUGdKMU9MTDMvWkRObnZNNi82cmNvWkpnc3ZXRzVvN0JaWHhWLzlWNVNGVk1uNUc3djVlZVJ4Zmx4UXlheStjR2JnVHJGVVpkQUNrNW5JRm92c1FWU25zQzFsSEJpbUZ5QzdkTnJiM2k0OHh4TnRCSmJhV0JZVlp1Sk9zY2h5UTRsYlhGVmFZTXIyRCtNNkdHdFU3UnJNd0hSdGNuYnd6YzhUQkdUS3pvV285cEpCdDhuWCs3ZUlrTFVGbTJYNTYxUXRBdVgwY25LeEdIRTBEbmxoeERCWmZ0SEFQaFBYSmtNVW1hOCtoS3AvMFB4Uy9HQk9GTDZvM3Zvd01iYkhRU0hDN2ZJcmxrc2tibkhSQ25PODhEaysrK25QVUo3Sjc3VVhqQ0ZUZE5hZCtkZ29zZXFvQUNZRUpsM2lsdlpLRGorWXNyOFFEOFVOWVJUckF6R0pNRlU3cDg0T1U1QUNMbXUzOXk1Q3FwWm4ybHZtODlFUnFoY1lNZ21oK0FKUGhuV1lvVjFKcTZjTDZuM1lIeUxoUE5Wdm92azBtZm9COVkrR0VyY3NtMlRLOW8rVFNZRENnV0RtTkoxNExTZHVjUlBaZ3ZNWklQS1FBUzRha3cwQzA3NEtCSm5JbEhmNzkxTm56VUxXZ05sOERqQ0pLc3pIc1JIc2JVUWxRcXJwVkVHL2grd09VRUdxOUp3NXdYVFNud1FGNmRKelIzY3RyK2trZFhCMTRaQ0ZkTmxadDlxUHZuQ0RhVEtDNmhhTk9nek1tWGp5NXlIaUgzc1pDQm1wYVU2YitzRTBBQXlZMW51M2x3dlBuSFNtL1ZrV0NGbVB0R3d6VE5XME1PNFNEQTVxZ0NUa2hlZ0lPZkgwa2t6NUlwc0x3bFJCR0s5dHRnb2t5azNxQWFtYTR2ZUN5UVNnTW9ZUHk3djZ6dzlteU9BUXpLaUNkM3VoelRBZDIzQVRxVUp4WDliU3kvcktmbVkxblZSYlNVMGQ1aVB0NjJSeEtSYU5TL2JuOXNMYWdtbUJJMXY2Z3MzRzQvZFVVbHY4VE04VFdqMzhOYS9WMFB5YkwwekdrQ3ErYUJ0bVBwNzRGeFA4N1daclc0ZVppNDdzSzExeWdxbVNnZkZ5aWJINW1GNENXR09ybTZDcWYwaFNpY3Y2eGlZTkpyaUNUT0U1eTBYSDduSFc2clI3d1d5MnhIVkE3YVpqL1dDYXpQeDRxbGo4UlR2THZENldYRXduM2pUUk9zeUZtQzdQVjl3bm1VNkdTYzZINWVWcEIyQlFxMzZUd0E0TVRDODJMT1dNbHFBd1o3QkltaE5WTGtkd2MvQWpvYjY1TDdkTVN5ZmZNcjFUclBQYU53aktHb1JVVUFMZ1hCcW05allzUGRDVHBKb01panlzanhPNENBSGMzQjBYNDN2OXpjU1NCTXVDL0F4V21ZSlVUWi9sdFdURFcrRWNLZHYvZUpWTGpCQ0VCU1lJZ3NzVitKb3QzRWdRNHlvc2VTZ1dTUTlCN0JrKytkSUlCa2h3eURhTVRQUC9ZeDY0RzN5Y0Zwa0FBQUFBU1VWT1JLNUNZSUk9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{47B09B4B-DD5B-4DC6-886D-5E337D1EEFF9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2987</Words>
  <Application>Microsoft Office PowerPoint</Application>
  <PresentationFormat>Widescreen</PresentationFormat>
  <Paragraphs>264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方正兰亭刊黑_GBK</vt:lpstr>
      <vt:lpstr>微软雅黑</vt:lpstr>
      <vt:lpstr>Impact</vt:lpstr>
      <vt:lpstr>Arial</vt:lpstr>
      <vt:lpstr>Cambria</vt:lpstr>
      <vt:lpstr>等线</vt:lpstr>
      <vt:lpstr>宋体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300</cp:revision>
  <cp:lastPrinted>2017-05-24T06:55:00Z</cp:lastPrinted>
  <dcterms:created xsi:type="dcterms:W3CDTF">2016-11-12T06:35:00Z</dcterms:created>
  <dcterms:modified xsi:type="dcterms:W3CDTF">2017-05-25T03:34:11Z</dcterms:modified>
  <cp:category>第一PPT模板网：www.1ppt.com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